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9" r:id="rId4"/>
    <p:sldId id="256" r:id="rId5"/>
    <p:sldId id="265" r:id="rId6"/>
    <p:sldId id="260" r:id="rId7"/>
    <p:sldId id="261" r:id="rId8"/>
    <p:sldId id="262" r:id="rId9"/>
    <p:sldId id="266" r:id="rId10"/>
    <p:sldId id="268" r:id="rId11"/>
    <p:sldId id="267" r:id="rId12"/>
    <p:sldId id="285" r:id="rId13"/>
    <p:sldId id="272" r:id="rId14"/>
    <p:sldId id="269" r:id="rId15"/>
    <p:sldId id="270" r:id="rId16"/>
    <p:sldId id="271" r:id="rId17"/>
    <p:sldId id="274" r:id="rId18"/>
    <p:sldId id="275" r:id="rId19"/>
    <p:sldId id="276" r:id="rId20"/>
    <p:sldId id="277" r:id="rId21"/>
    <p:sldId id="278" r:id="rId22"/>
    <p:sldId id="279" r:id="rId23"/>
    <p:sldId id="280" r:id="rId24"/>
    <p:sldId id="283" r:id="rId25"/>
    <p:sldId id="281" r:id="rId26"/>
    <p:sldId id="282" r:id="rId27"/>
    <p:sldId id="286" r:id="rId28"/>
    <p:sldId id="284" r:id="rId29"/>
    <p:sldId id="263" r:id="rId30"/>
    <p:sldId id="273" r:id="rId31"/>
  </p:sldIdLst>
  <p:sldSz cx="9144000" cy="5143500" type="screen16x9"/>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1">
          <p15:clr>
            <a:srgbClr val="A4A3A4"/>
          </p15:clr>
        </p15:guide>
        <p15:guide id="2" pos="793">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7" autoAdjust="0"/>
    <p:restoredTop sz="94660"/>
  </p:normalViewPr>
  <p:slideViewPr>
    <p:cSldViewPr snapToObjects="1">
      <p:cViewPr varScale="1">
        <p:scale>
          <a:sx n="116" d="100"/>
          <a:sy n="116" d="100"/>
        </p:scale>
        <p:origin x="114" y="102"/>
      </p:cViewPr>
      <p:guideLst>
        <p:guide orient="horz" pos="441"/>
        <p:guide pos="793"/>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12700">
              <a:solidFill>
                <a:srgbClr val="9CACC0"/>
              </a:solidFill>
            </a:ln>
          </c:spPr>
          <c:marker>
            <c:symbol val="circle"/>
            <c:spPr>
              <a:solidFill>
                <a:schemeClr val="bg1"/>
              </a:solidFill>
              <a:ln w="12700">
                <a:solidFill>
                  <a:srgbClr val="9CACC0"/>
                </a:solidFill>
              </a:ln>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ser>
        <c:ser>
          <c:idx val="1"/>
          <c:order val="1"/>
          <c:tx>
            <c:strRef>
              <c:f>Sheet1!$C$1</c:f>
              <c:strCache>
                <c:ptCount val="1"/>
                <c:pt idx="0">
                  <c:v>系列 2</c:v>
                </c:pt>
              </c:strCache>
            </c:strRef>
          </c:tx>
          <c:spPr>
            <a:ln w="9525">
              <a:solidFill>
                <a:schemeClr val="accent6"/>
              </a:solidFill>
            </a:ln>
          </c:spPr>
          <c:marker>
            <c:symbol val="circle"/>
            <c:size val="7"/>
            <c:spPr>
              <a:solidFill>
                <a:schemeClr val="bg1"/>
              </a:solidFill>
              <a:ln w="9525">
                <a:solidFill>
                  <a:schemeClr val="accent6"/>
                </a:solidFill>
              </a:ln>
            </c:spPr>
          </c:marker>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2574</c:v>
                </c:pt>
                <c:pt idx="1">
                  <c:v>943</c:v>
                </c:pt>
                <c:pt idx="2">
                  <c:v>1982</c:v>
                </c:pt>
                <c:pt idx="3">
                  <c:v>1722</c:v>
                </c:pt>
                <c:pt idx="4">
                  <c:v>3136</c:v>
                </c:pt>
                <c:pt idx="5">
                  <c:v>2042</c:v>
                </c:pt>
              </c:numCache>
            </c:numRef>
          </c:val>
          <c:smooth val="1"/>
        </c:ser>
        <c:dLbls>
          <c:showLegendKey val="0"/>
          <c:showVal val="0"/>
          <c:showCatName val="0"/>
          <c:showSerName val="0"/>
          <c:showPercent val="0"/>
          <c:showBubbleSize val="0"/>
          <c:showLeaderLines val="0"/>
        </c:dLbls>
        <c:axId val="680502704"/>
        <c:axId val="680493184"/>
      </c:lineChart>
      <c:catAx>
        <c:axId val="680502704"/>
        <c:scaling>
          <c:orientation/>
        </c:scaling>
        <c:delete val="0"/>
        <c:axPos val="b"/>
        <c:majorGridlines>
          <c:spPr>
            <a:ln>
              <a:solidFill>
                <a:schemeClr val="bg1">
                  <a:lumMod val="75000"/>
                </a:schemeClr>
              </a:solidFill>
            </a:ln>
          </c:spPr>
        </c:majorGridlines>
        <c:numFmt formatCode="General" sourceLinked="1"/>
        <c:majorTickMark val="out"/>
        <c:minorTickMark val="none"/>
        <c:spPr>
          <a:ln>
            <a:solidFill>
              <a:schemeClr val="bg1">
                <a:lumMod val="75000"/>
              </a:schemeClr>
            </a:solidFill>
          </a:ln>
        </c:spPr>
        <c:txPr>
          <a:bodyPr/>
          <a:p>
            <a:pPr>
              <a:defRPr sz="800" smtId="4294967295">
                <a:solidFill>
                  <a:schemeClr val="tx1">
                    <a:lumMod val="65000"/>
                    <a:lumOff val="35000"/>
                  </a:schemeClr>
                </a:solidFill>
                <a:latin typeface="微软雅黑" pitchFamily="34" charset="-122"/>
                <a:ea typeface="微软雅黑" pitchFamily="34" charset="-122"/>
              </a:defRPr>
            </a:pPr>
            <a:endParaRPr sz="800" smtId="4294967295">
              <a:solidFill>
                <a:schemeClr val="tx1">
                  <a:lumMod val="65000"/>
                  <a:lumOff val="35000"/>
                </a:schemeClr>
              </a:solidFill>
              <a:latin typeface="微软雅黑" pitchFamily="34" charset="-122"/>
              <a:ea typeface="微软雅黑" pitchFamily="34" charset="-122"/>
            </a:endParaRPr>
          </a:p>
        </c:txPr>
        <c:crossAx val="680493184"/>
        <c:crosses val="autoZero"/>
        <c:auto val="0"/>
        <c:lblAlgn val="ctr"/>
        <c:lblOffset/>
        <c:noMultiLvlLbl val="0"/>
      </c:catAx>
      <c:valAx>
        <c:axId val="680493184"/>
        <c:scaling>
          <c:orientation/>
        </c:scaling>
        <c:delete val="0"/>
        <c:axPos val="l"/>
        <c:majorGridlines>
          <c:spPr>
            <a:ln>
              <a:solidFill>
                <a:schemeClr val="bg1">
                  <a:lumMod val="65000"/>
                </a:schemeClr>
              </a:solidFill>
            </a:ln>
          </c:spPr>
        </c:majorGridlines>
        <c:numFmt formatCode="General" sourceLinked="1"/>
        <c:majorTickMark val="out"/>
        <c:minorTickMark val="none"/>
        <c:spPr>
          <a:ln>
            <a:solidFill>
              <a:schemeClr val="bg1">
                <a:lumMod val="75000"/>
              </a:schemeClr>
            </a:solidFill>
          </a:ln>
        </c:spPr>
        <c:txPr>
          <a:bodyPr/>
          <a:p>
            <a:pPr>
              <a:defRPr sz="800" smtId="4294967295">
                <a:solidFill>
                  <a:schemeClr val="tx1">
                    <a:lumMod val="65000"/>
                    <a:lumOff val="35000"/>
                  </a:schemeClr>
                </a:solidFill>
                <a:latin typeface="微软雅黑" pitchFamily="34" charset="-122"/>
                <a:ea typeface="微软雅黑" pitchFamily="34" charset="-122"/>
              </a:defRPr>
            </a:pPr>
            <a:endParaRPr sz="800" smtId="4294967295">
              <a:solidFill>
                <a:schemeClr val="tx1">
                  <a:lumMod val="65000"/>
                  <a:lumOff val="35000"/>
                </a:schemeClr>
              </a:solidFill>
              <a:latin typeface="微软雅黑" pitchFamily="34" charset="-122"/>
              <a:ea typeface="微软雅黑" pitchFamily="34" charset="-122"/>
            </a:endParaRPr>
          </a:p>
        </c:txPr>
        <c:crossAx val="680502704"/>
        <c:crosses val="autoZero"/>
        <c:crossBetween val="between"/>
      </c:valAx>
      <c:spPr>
        <a:ln>
          <a:solidFill>
            <a:schemeClr val="bg1">
              <a:lumMod val="75000"/>
            </a:schemeClr>
          </a:solidFill>
        </a:ln>
      </c:spPr>
    </c:plotArea>
    <c:plotVisOnly val="1"/>
    <c:dispBlanksAs val="gap"/>
    <c:showDLblsOverMax val="0"/>
  </c:chart>
  <c:txPr>
    <a:bodyPr/>
    <a:p>
      <a:pPr>
        <a:defRPr sz="1800" smtId="4294967295"/>
      </a:pPr>
      <a:endParaRPr sz="1800" smtId="4294967295"/>
    </a:p>
  </c:txPr>
  <c:externalData r:id="rId1">
    <c:autoUpdate val="0"/>
  </c:externalData>
</c:chartSpace>
</file>

<file path=ppt/diagrams/colors1.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ABB6AAD5-BB22-443A-B98E-11707CBE16C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8C8E73F-A05A-4DC8-914A-C484D8568F55}" type="parTrans" cxnId="{7573F3BA-42C6-4A2F-9924-78A0E521BE09}">
      <dgm:prSet/>
      <dgm:spPr/>
      <dgm:t>
        <a:bodyPr/>
        <a:lstStyle/>
        <a:p>
          <a:endParaRPr lang="en-US">
            <a:solidFill>
              <a:schemeClr val="bg1"/>
            </a:solidFill>
          </a:endParaRPr>
        </a:p>
      </dgm:t>
    </dgm:pt>
    <dgm:pt modelId="{62F3A35F-EA2B-462C-89DA-224952DBD84B}">
      <dgm:prSet phldrT="[Text]" custT="1"/>
      <dgm:spPr>
        <a:solidFill>
          <a:schemeClr val="accent1"/>
        </a:solidFill>
        <a:ln>
          <a:noFill/>
        </a:ln>
      </dgm:spPr>
      <dgm:t>
        <a:bodyPr/>
        <a:lstStyle/>
        <a:p>
          <a:r>
            <a:rPr lang="en-US" sz="1200" b="1" smtClean="0">
              <a:solidFill>
                <a:schemeClr val="bg1"/>
              </a:solidFill>
            </a:rPr>
            <a:t>Brainstorm</a:t>
          </a:r>
          <a:endParaRPr lang="en-US" sz="1200" b="1">
            <a:solidFill>
              <a:schemeClr val="bg1"/>
            </a:solidFill>
          </a:endParaRPr>
        </a:p>
      </dgm:t>
    </dgm:pt>
    <dgm:pt modelId="{12A631F8-73E8-4437-A632-1DA4C96C2081}" type="sibTrans" cxnId="{7573F3BA-42C6-4A2F-9924-78A0E521BE09}">
      <dgm:prSet/>
      <dgm:spPr>
        <a:solidFill>
          <a:schemeClr val="accent1"/>
        </a:solidFill>
        <a:ln>
          <a:noFill/>
        </a:ln>
      </dgm:spPr>
      <dgm:t>
        <a:bodyPr/>
        <a:lstStyle/>
        <a:p>
          <a:endParaRPr lang="en-US">
            <a:solidFill>
              <a:schemeClr val="bg1"/>
            </a:solidFill>
          </a:endParaRPr>
        </a:p>
      </dgm:t>
    </dgm:pt>
    <dgm:pt modelId="{F547554B-51EF-4D52-BD83-B530786A53F6}" type="parTrans" cxnId="{577C9BB1-0FE0-4121-9612-9C1EABF42C0D}">
      <dgm:prSet/>
      <dgm:spPr/>
      <dgm:t>
        <a:bodyPr/>
        <a:lstStyle/>
        <a:p>
          <a:endParaRPr lang="en-US">
            <a:solidFill>
              <a:schemeClr val="bg1"/>
            </a:solidFill>
          </a:endParaRPr>
        </a:p>
      </dgm:t>
    </dgm:pt>
    <dgm:pt modelId="{37FDA6AE-027B-4120-90CE-09301A415796}">
      <dgm:prSet phldrT="[Text]" custT="1"/>
      <dgm:spPr>
        <a:solidFill>
          <a:schemeClr val="accent1">
            <a:lumMod val="60000"/>
            <a:lumOff val="40000"/>
          </a:schemeClr>
        </a:solidFill>
        <a:ln>
          <a:noFill/>
        </a:ln>
      </dgm:spPr>
      <dgm:t>
        <a:bodyPr/>
        <a:lstStyle/>
        <a:p>
          <a:r>
            <a:rPr lang="en-US" sz="1200" b="1" smtClean="0">
              <a:solidFill>
                <a:schemeClr val="bg1"/>
              </a:solidFill>
            </a:rPr>
            <a:t>Conceptualization</a:t>
          </a:r>
          <a:endParaRPr lang="en-US" sz="1200" b="1">
            <a:solidFill>
              <a:schemeClr val="bg1"/>
            </a:solidFill>
          </a:endParaRPr>
        </a:p>
      </dgm:t>
    </dgm:pt>
    <dgm:pt modelId="{AACFA7FC-124D-47F0-AAB7-D837F03A13D6}" type="sibTrans" cxnId="{577C9BB1-0FE0-4121-9612-9C1EABF42C0D}">
      <dgm:prSet/>
      <dgm:spPr>
        <a:solidFill>
          <a:schemeClr val="accent1">
            <a:lumMod val="60000"/>
            <a:lumOff val="40000"/>
          </a:schemeClr>
        </a:solidFill>
        <a:ln>
          <a:noFill/>
        </a:ln>
      </dgm:spPr>
      <dgm:t>
        <a:bodyPr/>
        <a:lstStyle/>
        <a:p>
          <a:endParaRPr lang="en-US">
            <a:solidFill>
              <a:schemeClr val="bg1"/>
            </a:solidFill>
          </a:endParaRPr>
        </a:p>
      </dgm:t>
    </dgm:pt>
    <dgm:pt modelId="{126030B6-AD92-4139-8AC7-ED96A61FFA13}" type="parTrans" cxnId="{D108C583-DC0B-4302-863E-7BE48318DA71}">
      <dgm:prSet/>
      <dgm:spPr/>
      <dgm:t>
        <a:bodyPr/>
        <a:lstStyle/>
        <a:p>
          <a:endParaRPr lang="en-US">
            <a:solidFill>
              <a:schemeClr val="bg1"/>
            </a:solidFill>
          </a:endParaRPr>
        </a:p>
      </dgm:t>
    </dgm:pt>
    <dgm:pt modelId="{8C92A023-B595-4B7E-9FD1-86305B47363F}">
      <dgm:prSet phldrT="[Text]" custT="1"/>
      <dgm:spPr>
        <a:solidFill>
          <a:schemeClr val="accent1">
            <a:lumMod val="40000"/>
            <a:lumOff val="60000"/>
          </a:schemeClr>
        </a:solidFill>
        <a:ln>
          <a:noFill/>
        </a:ln>
      </dgm:spPr>
      <dgm:t>
        <a:bodyPr/>
        <a:lstStyle/>
        <a:p>
          <a:r>
            <a:rPr lang="en-US" sz="1200" b="1" smtClean="0">
              <a:solidFill>
                <a:schemeClr val="bg1"/>
              </a:solidFill>
            </a:rPr>
            <a:t>Proposal</a:t>
          </a:r>
          <a:endParaRPr lang="en-US" sz="1200" b="1">
            <a:solidFill>
              <a:schemeClr val="bg1"/>
            </a:solidFill>
          </a:endParaRPr>
        </a:p>
      </dgm:t>
    </dgm:pt>
    <dgm:pt modelId="{45610BF7-B096-4636-A867-71803911F6BC}" type="sibTrans" cxnId="{D108C583-DC0B-4302-863E-7BE48318DA71}">
      <dgm:prSet/>
      <dgm:spPr>
        <a:solidFill>
          <a:schemeClr val="accent1">
            <a:lumMod val="40000"/>
            <a:lumOff val="60000"/>
          </a:schemeClr>
        </a:solidFill>
        <a:ln>
          <a:noFill/>
        </a:ln>
      </dgm:spPr>
      <dgm:t>
        <a:bodyPr/>
        <a:lstStyle/>
        <a:p>
          <a:endParaRPr lang="en-US">
            <a:solidFill>
              <a:schemeClr val="bg1"/>
            </a:solidFill>
          </a:endParaRPr>
        </a:p>
      </dgm:t>
    </dgm:pt>
    <dgm:pt modelId="{9C2D419A-4208-435A-8DFE-59E57C79B927}" type="parTrans" cxnId="{B8CC1DA5-6885-4BCD-BC36-B0A141702009}">
      <dgm:prSet/>
      <dgm:spPr/>
      <dgm:t>
        <a:bodyPr/>
        <a:lstStyle/>
        <a:p>
          <a:endParaRPr lang="en-US"/>
        </a:p>
      </dgm:t>
    </dgm:pt>
    <dgm:pt modelId="{839B389E-0F3A-4E44-B6E2-13F1399C142F}">
      <dgm:prSet phldrT="[Text]" custT="1"/>
      <dgm:spPr>
        <a:solidFill>
          <a:schemeClr val="accent1">
            <a:lumMod val="20000"/>
            <a:lumOff val="80000"/>
          </a:schemeClr>
        </a:solidFill>
        <a:ln>
          <a:noFill/>
        </a:ln>
      </dgm:spPr>
      <dgm:t>
        <a:bodyPr/>
        <a:lstStyle/>
        <a:p>
          <a:r>
            <a:rPr lang="en-US" sz="1200" b="1" smtClean="0">
              <a:solidFill>
                <a:schemeClr val="bg1"/>
              </a:solidFill>
            </a:rPr>
            <a:t>Revisions</a:t>
          </a:r>
          <a:endParaRPr lang="en-US" sz="1200" b="1">
            <a:solidFill>
              <a:schemeClr val="bg1"/>
            </a:solidFill>
          </a:endParaRPr>
        </a:p>
      </dgm:t>
    </dgm:pt>
    <dgm:pt modelId="{8F45AFFE-9FF4-4A34-B11A-ED475E2D4999}" type="sibTrans" cxnId="{B8CC1DA5-6885-4BCD-BC36-B0A141702009}">
      <dgm:prSet/>
      <dgm:spPr/>
      <dgm:t>
        <a:bodyPr/>
        <a:lstStyle/>
        <a:p>
          <a:endParaRPr lang="en-US"/>
        </a:p>
      </dgm:t>
    </dgm:pt>
    <dgm:pt modelId="{329F22C9-55CE-4923-A3AD-2FFA227599C0}" type="pres">
      <dgm:prSet presAssocID="{ABB6AAD5-BB22-443A-B98E-11707CBE16C9}" presName="Name0">
        <dgm:presLayoutVars>
          <dgm:dir/>
          <dgm:animLvl val="lvl"/>
          <dgm:resizeHandles val="exact"/>
        </dgm:presLayoutVars>
      </dgm:prSet>
      <dgm:spPr/>
      <dgm:t>
        <a:bodyPr/>
        <a:lstStyle/>
        <a:p>
          <a:endParaRPr lang="en-US"/>
        </a:p>
      </dgm:t>
    </dgm:pt>
    <dgm:pt modelId="{872017F4-5903-43E5-A816-F3AC98CFF3B1}" type="pres">
      <dgm:prSet presAssocID="{ABB6AAD5-BB22-443A-B98E-11707CBE16C9}" presName="tSp"/>
      <dgm:spPr/>
      <dgm:t>
        <a:bodyPr/>
        <a:lstStyle/>
        <a:p/>
      </dgm:t>
    </dgm:pt>
    <dgm:pt modelId="{D9FC563C-D769-4101-9655-D8B5A1C6252F}" type="pres">
      <dgm:prSet presAssocID="{ABB6AAD5-BB22-443A-B98E-11707CBE16C9}" presName="bSp"/>
      <dgm:spPr/>
      <dgm:t>
        <a:bodyPr/>
        <a:lstStyle/>
        <a:p/>
      </dgm:t>
    </dgm:pt>
    <dgm:pt modelId="{ED6524A3-5A32-48CD-B667-DFB44CF40773}" type="pres">
      <dgm:prSet presAssocID="{ABB6AAD5-BB22-443A-B98E-11707CBE16C9}" presName="process"/>
      <dgm:spPr/>
      <dgm:t>
        <a:bodyPr/>
        <a:lstStyle/>
        <a:p/>
      </dgm:t>
    </dgm:pt>
    <dgm:pt modelId="{D2991228-8CF8-4943-9450-6060DB6B2D0D}" type="pres">
      <dgm:prSet presAssocID="{62F3A35F-EA2B-462C-89DA-224952DBD84B}" presName="composite1"/>
      <dgm:spPr/>
      <dgm:t>
        <a:bodyPr/>
        <a:lstStyle/>
        <a:p/>
      </dgm:t>
    </dgm:pt>
    <dgm:pt modelId="{0A6DDAA2-A8F8-4C83-A2A4-E718221F4F47}" type="pres">
      <dgm:prSet presAssocID="{62F3A35F-EA2B-462C-89DA-224952DBD84B}" presName="dummyNode1" presStyleLbl="node1" presStyleCnt="4"/>
      <dgm:spPr/>
      <dgm:t>
        <a:bodyPr/>
        <a:lstStyle/>
        <a:p/>
      </dgm:t>
    </dgm:pt>
    <dgm:pt modelId="{5CD9D2C4-CA47-4E2F-9386-15BF2C5BFCE9}" type="pres">
      <dgm:prSet presAssocID="{62F3A35F-EA2B-462C-89DA-224952DBD84B}" presName="childNode1" presStyleLbl="bgAcc1" presStyleCnt="4">
        <dgm:presLayoutVars>
          <dgm:bulletEnabled val="1"/>
        </dgm:presLayoutVars>
      </dgm:prSet>
      <dgm:spPr>
        <a:noFill/>
        <a:ln>
          <a:solidFill>
            <a:schemeClr val="accent1"/>
          </a:solidFill>
        </a:ln>
      </dgm:spPr>
      <dgm:t>
        <a:bodyPr/>
        <a:lstStyle/>
        <a:p>
          <a:endParaRPr lang="en-US"/>
        </a:p>
      </dgm:t>
    </dgm:pt>
    <dgm:pt modelId="{0AA0795C-3E61-4B6C-BFBF-9678D7606329}" type="pres">
      <dgm:prSet presAssocID="{62F3A35F-EA2B-462C-89DA-224952DBD84B}" presName="childNode1tx" presStyleLbl="bgAcc1" presStyleCnt="4">
        <dgm:presLayoutVars>
          <dgm:bulletEnabled val="1"/>
        </dgm:presLayoutVars>
      </dgm:prSet>
      <dgm:spPr/>
      <dgm:t>
        <a:bodyPr/>
        <a:lstStyle/>
        <a:p/>
      </dgm:t>
    </dgm:pt>
    <dgm:pt modelId="{3B837679-D346-4EBB-AB0C-EE653ACF3C6C}" type="pres">
      <dgm:prSet presAssocID="{62F3A35F-EA2B-462C-89DA-224952DBD84B}" presName="parentNode1" presStyleLbl="node1" presStyleCnt="4">
        <dgm:presLayoutVars>
          <dgm:chMax val="1"/>
          <dgm:bulletEnabled val="1"/>
        </dgm:presLayoutVars>
      </dgm:prSet>
      <dgm:spPr/>
      <dgm:t>
        <a:bodyPr/>
        <a:lstStyle/>
        <a:p>
          <a:endParaRPr lang="en-US"/>
        </a:p>
      </dgm:t>
    </dgm:pt>
    <dgm:pt modelId="{89312213-4838-4C30-A681-20C663B3ED12}" type="pres">
      <dgm:prSet presAssocID="{62F3A35F-EA2B-462C-89DA-224952DBD84B}" presName="connSite1"/>
      <dgm:spPr/>
      <dgm:t>
        <a:bodyPr/>
        <a:lstStyle/>
        <a:p/>
      </dgm:t>
    </dgm:pt>
    <dgm:pt modelId="{1FE64DFD-23AF-4F50-BCBC-C27132FB3B0D}" type="pres">
      <dgm:prSet presAssocID="{12A631F8-73E8-4437-A632-1DA4C96C2081}" presName="Name9" presStyleLbl="sibTrans2D1" presStyleCnt="3"/>
      <dgm:spPr/>
      <dgm:t>
        <a:bodyPr/>
        <a:lstStyle/>
        <a:p>
          <a:endParaRPr lang="en-US"/>
        </a:p>
      </dgm:t>
    </dgm:pt>
    <dgm:pt modelId="{3E192D9B-A9E7-40C2-8A43-829922D5ACBF}" type="pres">
      <dgm:prSet presAssocID="{37FDA6AE-027B-4120-90CE-09301A415796}" presName="composite2"/>
      <dgm:spPr/>
      <dgm:t>
        <a:bodyPr/>
        <a:lstStyle/>
        <a:p/>
      </dgm:t>
    </dgm:pt>
    <dgm:pt modelId="{C4A7D10B-4C13-456F-9E6C-9F9985127CE1}" type="pres">
      <dgm:prSet presAssocID="{37FDA6AE-027B-4120-90CE-09301A415796}" presName="dummyNode2" presStyleLbl="node1" presStyleIdx="1" presStyleCnt="4"/>
      <dgm:spPr/>
      <dgm:t>
        <a:bodyPr/>
        <a:lstStyle/>
        <a:p/>
      </dgm:t>
    </dgm:pt>
    <dgm:pt modelId="{B651F1CF-D429-4713-ABB8-9F7461E4F7F5}" type="pres">
      <dgm:prSet presAssocID="{37FDA6AE-027B-4120-90CE-09301A415796}" presName="childNode2" presStyleLbl="bgAcc1" presStyleIdx="1" presStyleCnt="4">
        <dgm:presLayoutVars>
          <dgm:bulletEnabled val="1"/>
        </dgm:presLayoutVars>
      </dgm:prSet>
      <dgm:spPr>
        <a:noFill/>
        <a:ln>
          <a:solidFill>
            <a:schemeClr val="accent1">
              <a:lumMod val="60000"/>
              <a:lumOff val="40000"/>
            </a:schemeClr>
          </a:solidFill>
        </a:ln>
      </dgm:spPr>
      <dgm:t>
        <a:bodyPr/>
        <a:lstStyle/>
        <a:p>
          <a:endParaRPr lang="en-US"/>
        </a:p>
      </dgm:t>
    </dgm:pt>
    <dgm:pt modelId="{935188BB-FF57-4D09-84D9-19ECEEFAA612}" type="pres">
      <dgm:prSet presAssocID="{37FDA6AE-027B-4120-90CE-09301A415796}" presName="childNode2tx" presStyleLbl="bgAcc1" presStyleIdx="1" presStyleCnt="4">
        <dgm:presLayoutVars>
          <dgm:bulletEnabled val="1"/>
        </dgm:presLayoutVars>
      </dgm:prSet>
      <dgm:spPr/>
      <dgm:t>
        <a:bodyPr/>
        <a:lstStyle/>
        <a:p/>
      </dgm:t>
    </dgm:pt>
    <dgm:pt modelId="{D1957E8D-52E6-47CA-9E1F-B3BE7EB3E09B}" type="pres">
      <dgm:prSet presAssocID="{37FDA6AE-027B-4120-90CE-09301A415796}" presName="parentNode2" presStyleLbl="node1" presStyleIdx="1" presStyleCnt="4">
        <dgm:presLayoutVars>
          <dgm:chMax val="0"/>
          <dgm:bulletEnabled val="1"/>
        </dgm:presLayoutVars>
      </dgm:prSet>
      <dgm:spPr/>
      <dgm:t>
        <a:bodyPr/>
        <a:lstStyle/>
        <a:p>
          <a:endParaRPr lang="en-US"/>
        </a:p>
      </dgm:t>
    </dgm:pt>
    <dgm:pt modelId="{99CED883-7DB5-4B78-B4E7-386BDE96A531}" type="pres">
      <dgm:prSet presAssocID="{37FDA6AE-027B-4120-90CE-09301A415796}" presName="connSite2"/>
      <dgm:spPr/>
      <dgm:t>
        <a:bodyPr/>
        <a:lstStyle/>
        <a:p/>
      </dgm:t>
    </dgm:pt>
    <dgm:pt modelId="{BF198A36-C0C4-4E90-AC13-6C982ACE8400}" type="pres">
      <dgm:prSet presAssocID="{AACFA7FC-124D-47F0-AAB7-D837F03A13D6}" presName="Name18" presStyleLbl="sibTrans2D1" presStyleIdx="1" presStyleCnt="3"/>
      <dgm:spPr/>
      <dgm:t>
        <a:bodyPr/>
        <a:lstStyle/>
        <a:p>
          <a:endParaRPr lang="en-US"/>
        </a:p>
      </dgm:t>
    </dgm:pt>
    <dgm:pt modelId="{D6723E67-A432-4FEE-AC6B-8E6B17DEE5B7}" type="pres">
      <dgm:prSet presAssocID="{8C92A023-B595-4B7E-9FD1-86305B47363F}" presName="composite1"/>
      <dgm:spPr/>
      <dgm:t>
        <a:bodyPr/>
        <a:lstStyle/>
        <a:p/>
      </dgm:t>
    </dgm:pt>
    <dgm:pt modelId="{47D1E680-C156-4E6D-86C6-95E9E423BCC9}" type="pres">
      <dgm:prSet presAssocID="{8C92A023-B595-4B7E-9FD1-86305B47363F}" presName="dummyNode1" presStyleLbl="node1" presStyleIdx="2" presStyleCnt="4"/>
      <dgm:spPr/>
      <dgm:t>
        <a:bodyPr/>
        <a:lstStyle/>
        <a:p/>
      </dgm:t>
    </dgm:pt>
    <dgm:pt modelId="{C26DB7B9-FAD6-48DB-954D-A5E46F77BD6D}" type="pres">
      <dgm:prSet presAssocID="{8C92A023-B595-4B7E-9FD1-86305B47363F}" presName="childNode1" presStyleLbl="bgAcc1" presStyleIdx="2" presStyleCnt="4">
        <dgm:presLayoutVars>
          <dgm:bulletEnabled val="1"/>
        </dgm:presLayoutVars>
      </dgm:prSet>
      <dgm:spPr>
        <a:noFill/>
        <a:ln>
          <a:solidFill>
            <a:schemeClr val="accent1">
              <a:lumMod val="40000"/>
              <a:lumOff val="60000"/>
            </a:schemeClr>
          </a:solidFill>
        </a:ln>
      </dgm:spPr>
      <dgm:t>
        <a:bodyPr/>
        <a:lstStyle/>
        <a:p>
          <a:endParaRPr lang="en-US"/>
        </a:p>
      </dgm:t>
    </dgm:pt>
    <dgm:pt modelId="{313EE525-068F-4B0D-B80F-E3D1A721A503}" type="pres">
      <dgm:prSet presAssocID="{8C92A023-B595-4B7E-9FD1-86305B47363F}" presName="childNode1tx" presStyleLbl="bgAcc1" presStyleIdx="2" presStyleCnt="4">
        <dgm:presLayoutVars>
          <dgm:bulletEnabled val="1"/>
        </dgm:presLayoutVars>
      </dgm:prSet>
      <dgm:spPr/>
      <dgm:t>
        <a:bodyPr/>
        <a:lstStyle/>
        <a:p/>
      </dgm:t>
    </dgm:pt>
    <dgm:pt modelId="{47A26F57-A010-4072-9EBD-86BD6484D91B}" type="pres">
      <dgm:prSet presAssocID="{8C92A023-B595-4B7E-9FD1-86305B47363F}" presName="parentNode1" presStyleLbl="node1" presStyleIdx="2" presStyleCnt="4">
        <dgm:presLayoutVars>
          <dgm:chMax val="1"/>
          <dgm:bulletEnabled val="1"/>
        </dgm:presLayoutVars>
      </dgm:prSet>
      <dgm:spPr/>
      <dgm:t>
        <a:bodyPr/>
        <a:lstStyle/>
        <a:p>
          <a:endParaRPr lang="en-US"/>
        </a:p>
      </dgm:t>
    </dgm:pt>
    <dgm:pt modelId="{48206F52-42E7-4248-B79E-9B1077913B20}" type="pres">
      <dgm:prSet presAssocID="{8C92A023-B595-4B7E-9FD1-86305B47363F}" presName="connSite1"/>
      <dgm:spPr/>
      <dgm:t>
        <a:bodyPr/>
        <a:lstStyle/>
        <a:p/>
      </dgm:t>
    </dgm:pt>
    <dgm:pt modelId="{2467359E-7225-4CFB-BBD2-900CCD5D7BDE}" type="pres">
      <dgm:prSet presAssocID="{45610BF7-B096-4636-A867-71803911F6BC}" presName="Name9" presStyleLbl="sibTrans2D1" presStyleIdx="2" presStyleCnt="3"/>
      <dgm:spPr/>
      <dgm:t>
        <a:bodyPr/>
        <a:lstStyle/>
        <a:p>
          <a:endParaRPr lang="en-US"/>
        </a:p>
      </dgm:t>
    </dgm:pt>
    <dgm:pt modelId="{0F447C47-A4FF-407A-BC1F-16AC042D6327}" type="pres">
      <dgm:prSet presAssocID="{839B389E-0F3A-4E44-B6E2-13F1399C142F}" presName="composite2"/>
      <dgm:spPr/>
      <dgm:t>
        <a:bodyPr/>
        <a:lstStyle/>
        <a:p/>
      </dgm:t>
    </dgm:pt>
    <dgm:pt modelId="{21F77DA2-0E77-43BA-AFE7-885029D8FC3B}" type="pres">
      <dgm:prSet presAssocID="{839B389E-0F3A-4E44-B6E2-13F1399C142F}" presName="dummyNode2" presStyleLbl="node1" presStyleIdx="3" presStyleCnt="4"/>
      <dgm:spPr/>
      <dgm:t>
        <a:bodyPr/>
        <a:lstStyle/>
        <a:p/>
      </dgm:t>
    </dgm:pt>
    <dgm:pt modelId="{939DFC11-B217-40F1-B0EE-ADA1D5FE8FDC}" type="pres">
      <dgm:prSet presAssocID="{839B389E-0F3A-4E44-B6E2-13F1399C142F}" presName="childNode2" presStyleLbl="bgAcc1" presStyleIdx="3" presStyleCnt="4">
        <dgm:presLayoutVars>
          <dgm:bulletEnabled val="1"/>
        </dgm:presLayoutVars>
      </dgm:prSet>
      <dgm:spPr>
        <a:noFill/>
        <a:ln>
          <a:solidFill>
            <a:schemeClr val="accent1">
              <a:lumMod val="20000"/>
              <a:lumOff val="80000"/>
            </a:schemeClr>
          </a:solidFill>
        </a:ln>
      </dgm:spPr>
      <dgm:t>
        <a:bodyPr/>
        <a:lstStyle/>
        <a:p>
          <a:endParaRPr lang="en-US"/>
        </a:p>
      </dgm:t>
    </dgm:pt>
    <dgm:pt modelId="{999DAA6F-B9C3-4EA2-A461-724C3FC87C73}" type="pres">
      <dgm:prSet presAssocID="{839B389E-0F3A-4E44-B6E2-13F1399C142F}" presName="childNode2tx" presStyleLbl="bgAcc1" presStyleIdx="3" presStyleCnt="4">
        <dgm:presLayoutVars>
          <dgm:bulletEnabled val="1"/>
        </dgm:presLayoutVars>
      </dgm:prSet>
      <dgm:spPr/>
      <dgm:t>
        <a:bodyPr/>
        <a:lstStyle/>
        <a:p/>
      </dgm:t>
    </dgm:pt>
    <dgm:pt modelId="{A9F63716-280D-4A8A-8AF8-9D84FEF36D8F}" type="pres">
      <dgm:prSet presAssocID="{839B389E-0F3A-4E44-B6E2-13F1399C142F}" presName="parentNode2" presStyleLbl="node1" presStyleIdx="3" presStyleCnt="4">
        <dgm:presLayoutVars>
          <dgm:chMax val="0"/>
          <dgm:bulletEnabled val="1"/>
        </dgm:presLayoutVars>
      </dgm:prSet>
      <dgm:spPr/>
      <dgm:t>
        <a:bodyPr/>
        <a:lstStyle/>
        <a:p>
          <a:endParaRPr lang="en-US"/>
        </a:p>
      </dgm:t>
    </dgm:pt>
    <dgm:pt modelId="{FCAE0843-F8C6-41B9-81A8-7C72B81CAA10}" type="pres">
      <dgm:prSet presAssocID="{839B389E-0F3A-4E44-B6E2-13F1399C142F}" presName="connSite2"/>
      <dgm:spPr/>
      <dgm:t>
        <a:bodyPr/>
        <a:lstStyle/>
        <a:p/>
      </dgm:t>
    </dgm:pt>
  </dgm:ptLst>
  <dgm:cxnLst>
    <dgm:cxn modelId="{7573F3BA-42C6-4A2F-9924-78A0E521BE09}" srcId="{ABB6AAD5-BB22-443A-B98E-11707CBE16C9}" destId="{62F3A35F-EA2B-462C-89DA-224952DBD84B}" srcOrd="0" destOrd="0" parTransId="{68C8E73F-A05A-4DC8-914A-C484D8568F55}" sibTransId="{12A631F8-73E8-4437-A632-1DA4C96C2081}"/>
    <dgm:cxn modelId="{577C9BB1-0FE0-4121-9612-9C1EABF42C0D}" srcId="{ABB6AAD5-BB22-443A-B98E-11707CBE16C9}" destId="{37FDA6AE-027B-4120-90CE-09301A415796}" srcOrd="1" destOrd="0" parTransId="{F547554B-51EF-4D52-BD83-B530786A53F6}" sibTransId="{AACFA7FC-124D-47F0-AAB7-D837F03A13D6}"/>
    <dgm:cxn modelId="{D108C583-DC0B-4302-863E-7BE48318DA71}" srcId="{ABB6AAD5-BB22-443A-B98E-11707CBE16C9}" destId="{8C92A023-B595-4B7E-9FD1-86305B47363F}" srcOrd="2" destOrd="0" parTransId="{126030B6-AD92-4139-8AC7-ED96A61FFA13}" sibTransId="{45610BF7-B096-4636-A867-71803911F6BC}"/>
    <dgm:cxn modelId="{B8CC1DA5-6885-4BCD-BC36-B0A141702009}" srcId="{ABB6AAD5-BB22-443A-B98E-11707CBE16C9}" destId="{839B389E-0F3A-4E44-B6E2-13F1399C142F}" srcOrd="3" destOrd="0" parTransId="{9C2D419A-4208-435A-8DFE-59E57C79B927}" sibTransId="{8F45AFFE-9FF4-4A34-B11A-ED475E2D4999}"/>
    <dgm:cxn modelId="{BE5BD321-AF3E-4BF9-B866-4004F3B5E876}" type="presOf" srcId="{ABB6AAD5-BB22-443A-B98E-11707CBE16C9}" destId="{329F22C9-55CE-4923-A3AD-2FFA227599C0}" srcOrd="0" destOrd="0" presId="urn:microsoft.com/office/officeart/2005/8/layout/hProcess4"/>
    <dgm:cxn modelId="{10BA01DB-BE74-4EC3-80FA-62B6AA51E0FC}" type="presParOf" srcId="{329F22C9-55CE-4923-A3AD-2FFA227599C0}" destId="{872017F4-5903-43E5-A816-F3AC98CFF3B1}" srcOrd="0" destOrd="0" presId="urn:microsoft.com/office/officeart/2005/8/layout/hProcess4"/>
    <dgm:cxn modelId="{D0511ECB-081C-4C41-AA64-5FFC5DC23FC9}" type="presParOf" srcId="{329F22C9-55CE-4923-A3AD-2FFA227599C0}" destId="{D9FC563C-D769-4101-9655-D8B5A1C6252F}" srcOrd="1" destOrd="0" presId="urn:microsoft.com/office/officeart/2005/8/layout/hProcess4"/>
    <dgm:cxn modelId="{4F9CBBA0-05F3-4144-8F84-43B8E5B9421F}" type="presParOf" srcId="{329F22C9-55CE-4923-A3AD-2FFA227599C0}" destId="{ED6524A3-5A32-48CD-B667-DFB44CF40773}" srcOrd="2" destOrd="0" presId="urn:microsoft.com/office/officeart/2005/8/layout/hProcess4"/>
    <dgm:cxn modelId="{695FE701-E3C9-4518-8EAC-C24FD40B58C2}" type="presParOf" srcId="{ED6524A3-5A32-48CD-B667-DFB44CF40773}" destId="{D2991228-8CF8-4943-9450-6060DB6B2D0D}" srcOrd="0" destOrd="0" presId="urn:microsoft.com/office/officeart/2005/8/layout/hProcess4"/>
    <dgm:cxn modelId="{B2008AE8-61A9-4EB8-84B1-6DEDE24B799D}" type="presParOf" srcId="{D2991228-8CF8-4943-9450-6060DB6B2D0D}" destId="{0A6DDAA2-A8F8-4C83-A2A4-E718221F4F47}" srcOrd="0" destOrd="0" presId="urn:microsoft.com/office/officeart/2005/8/layout/hProcess4"/>
    <dgm:cxn modelId="{7668A071-EC05-470A-A2CC-61A5D0D312C3}" type="presParOf" srcId="{D2991228-8CF8-4943-9450-6060DB6B2D0D}" destId="{5CD9D2C4-CA47-4E2F-9386-15BF2C5BFCE9}" srcOrd="1" destOrd="0" presId="urn:microsoft.com/office/officeart/2005/8/layout/hProcess4"/>
    <dgm:cxn modelId="{056443DC-5824-4EA8-93BA-50756493621F}" type="presParOf" srcId="{D2991228-8CF8-4943-9450-6060DB6B2D0D}" destId="{0AA0795C-3E61-4B6C-BFBF-9678D7606329}" srcOrd="2" destOrd="0" presId="urn:microsoft.com/office/officeart/2005/8/layout/hProcess4"/>
    <dgm:cxn modelId="{B0290AE0-D5DE-42E4-89FE-D60CC80A6A43}" type="presParOf" srcId="{D2991228-8CF8-4943-9450-6060DB6B2D0D}" destId="{3B837679-D346-4EBB-AB0C-EE653ACF3C6C}" srcOrd="3" destOrd="0" presId="urn:microsoft.com/office/officeart/2005/8/layout/hProcess4"/>
    <dgm:cxn modelId="{7EF64FD0-CDFC-4743-B32E-1986B94B3017}" type="presOf" srcId="{62F3A35F-EA2B-462C-89DA-224952DBD84B}" destId="{3B837679-D346-4EBB-AB0C-EE653ACF3C6C}" srcOrd="0" destOrd="0" presId="urn:microsoft.com/office/officeart/2005/8/layout/hProcess4"/>
    <dgm:cxn modelId="{72FF7090-290B-42FC-82C9-D2501582C0A5}" type="presParOf" srcId="{D2991228-8CF8-4943-9450-6060DB6B2D0D}" destId="{89312213-4838-4C30-A681-20C663B3ED12}" srcOrd="4" destOrd="0" presId="urn:microsoft.com/office/officeart/2005/8/layout/hProcess4"/>
    <dgm:cxn modelId="{89FDAF64-983F-489C-A5D2-5C89E9B90B4D}" type="presParOf" srcId="{ED6524A3-5A32-48CD-B667-DFB44CF40773}" destId="{1FE64DFD-23AF-4F50-BCBC-C27132FB3B0D}" srcOrd="1" destOrd="0" presId="urn:microsoft.com/office/officeart/2005/8/layout/hProcess4"/>
    <dgm:cxn modelId="{806DFBDF-1836-4C88-AB99-01AA9E86118B}" type="presOf" srcId="{12A631F8-73E8-4437-A632-1DA4C96C2081}" destId="{1FE64DFD-23AF-4F50-BCBC-C27132FB3B0D}" srcOrd="0" destOrd="0" presId="urn:microsoft.com/office/officeart/2005/8/layout/hProcess4"/>
    <dgm:cxn modelId="{CC03E79F-A017-4D0D-92E4-CB6E21F4A0F0}" type="presParOf" srcId="{ED6524A3-5A32-48CD-B667-DFB44CF40773}" destId="{3E192D9B-A9E7-40C2-8A43-829922D5ACBF}" srcOrd="2" destOrd="0" presId="urn:microsoft.com/office/officeart/2005/8/layout/hProcess4"/>
    <dgm:cxn modelId="{6A16449D-10AE-4164-AD59-A5937ADE39D5}" type="presParOf" srcId="{3E192D9B-A9E7-40C2-8A43-829922D5ACBF}" destId="{C4A7D10B-4C13-456F-9E6C-9F9985127CE1}" srcOrd="0" destOrd="0" presId="urn:microsoft.com/office/officeart/2005/8/layout/hProcess4"/>
    <dgm:cxn modelId="{575AECDD-A5F0-4571-A7C8-DEA2CA6FE89E}" type="presParOf" srcId="{3E192D9B-A9E7-40C2-8A43-829922D5ACBF}" destId="{B651F1CF-D429-4713-ABB8-9F7461E4F7F5}" srcOrd="1" destOrd="0" presId="urn:microsoft.com/office/officeart/2005/8/layout/hProcess4"/>
    <dgm:cxn modelId="{5BE0C8BF-A6EE-4F13-A9CA-8BEF95B45904}" type="presParOf" srcId="{3E192D9B-A9E7-40C2-8A43-829922D5ACBF}" destId="{935188BB-FF57-4D09-84D9-19ECEEFAA612}" srcOrd="2" destOrd="0" presId="urn:microsoft.com/office/officeart/2005/8/layout/hProcess4"/>
    <dgm:cxn modelId="{A54AE047-6939-42B5-9D18-67ABD4DAF2A7}" type="presParOf" srcId="{3E192D9B-A9E7-40C2-8A43-829922D5ACBF}" destId="{D1957E8D-52E6-47CA-9E1F-B3BE7EB3E09B}" srcOrd="3" destOrd="0" presId="urn:microsoft.com/office/officeart/2005/8/layout/hProcess4"/>
    <dgm:cxn modelId="{91413D43-70FC-497E-93E5-A0230727E31C}" type="presOf" srcId="{37FDA6AE-027B-4120-90CE-09301A415796}" destId="{D1957E8D-52E6-47CA-9E1F-B3BE7EB3E09B}" srcOrd="0" destOrd="0" presId="urn:microsoft.com/office/officeart/2005/8/layout/hProcess4"/>
    <dgm:cxn modelId="{9AEC0E5E-1C90-4A5C-8FBD-38266F77D5B5}" type="presParOf" srcId="{3E192D9B-A9E7-40C2-8A43-829922D5ACBF}" destId="{99CED883-7DB5-4B78-B4E7-386BDE96A531}" srcOrd="4" destOrd="0" presId="urn:microsoft.com/office/officeart/2005/8/layout/hProcess4"/>
    <dgm:cxn modelId="{CF51050A-92A9-4A81-8E02-4987284C5691}" type="presParOf" srcId="{ED6524A3-5A32-48CD-B667-DFB44CF40773}" destId="{BF198A36-C0C4-4E90-AC13-6C982ACE8400}" srcOrd="3" destOrd="0" presId="urn:microsoft.com/office/officeart/2005/8/layout/hProcess4"/>
    <dgm:cxn modelId="{5510D4DC-BA1B-4467-B42F-753C16B5050B}" type="presOf" srcId="{AACFA7FC-124D-47F0-AAB7-D837F03A13D6}" destId="{BF198A36-C0C4-4E90-AC13-6C982ACE8400}" srcOrd="0" destOrd="0" presId="urn:microsoft.com/office/officeart/2005/8/layout/hProcess4"/>
    <dgm:cxn modelId="{F829C95D-3135-4DCC-88CE-1BAC991505B6}" type="presParOf" srcId="{ED6524A3-5A32-48CD-B667-DFB44CF40773}" destId="{D6723E67-A432-4FEE-AC6B-8E6B17DEE5B7}" srcOrd="4" destOrd="0" presId="urn:microsoft.com/office/officeart/2005/8/layout/hProcess4"/>
    <dgm:cxn modelId="{A94A55DC-7BE9-4CEA-B4EB-5C909140E901}" type="presParOf" srcId="{D6723E67-A432-4FEE-AC6B-8E6B17DEE5B7}" destId="{47D1E680-C156-4E6D-86C6-95E9E423BCC9}" srcOrd="0" destOrd="0" presId="urn:microsoft.com/office/officeart/2005/8/layout/hProcess4"/>
    <dgm:cxn modelId="{BD765569-D1A5-4FEF-BEA7-93F29C0420D5}" type="presParOf" srcId="{D6723E67-A432-4FEE-AC6B-8E6B17DEE5B7}" destId="{C26DB7B9-FAD6-48DB-954D-A5E46F77BD6D}" srcOrd="1" destOrd="0" presId="urn:microsoft.com/office/officeart/2005/8/layout/hProcess4"/>
    <dgm:cxn modelId="{E35DE3B6-E27A-4B65-8C91-8EFBD59CB796}" type="presParOf" srcId="{D6723E67-A432-4FEE-AC6B-8E6B17DEE5B7}" destId="{313EE525-068F-4B0D-B80F-E3D1A721A503}" srcOrd="2" destOrd="0" presId="urn:microsoft.com/office/officeart/2005/8/layout/hProcess4"/>
    <dgm:cxn modelId="{ACBDEE89-C407-4CE5-84BE-0CB8A7685BC5}" type="presParOf" srcId="{D6723E67-A432-4FEE-AC6B-8E6B17DEE5B7}" destId="{47A26F57-A010-4072-9EBD-86BD6484D91B}" srcOrd="3" destOrd="0" presId="urn:microsoft.com/office/officeart/2005/8/layout/hProcess4"/>
    <dgm:cxn modelId="{1C1F333F-CB50-4755-BA66-52787E3DF401}" type="presOf" srcId="{8C92A023-B595-4B7E-9FD1-86305B47363F}" destId="{47A26F57-A010-4072-9EBD-86BD6484D91B}" srcOrd="0" destOrd="0" presId="urn:microsoft.com/office/officeart/2005/8/layout/hProcess4"/>
    <dgm:cxn modelId="{AB271E28-8CEB-4EA9-8D0C-E0DEA3C850C7}" type="presParOf" srcId="{D6723E67-A432-4FEE-AC6B-8E6B17DEE5B7}" destId="{48206F52-42E7-4248-B79E-9B1077913B20}" srcOrd="4" destOrd="0" presId="urn:microsoft.com/office/officeart/2005/8/layout/hProcess4"/>
    <dgm:cxn modelId="{8FC27BF6-8528-4E77-BF84-3B8311CFF700}" type="presParOf" srcId="{ED6524A3-5A32-48CD-B667-DFB44CF40773}" destId="{2467359E-7225-4CFB-BBD2-900CCD5D7BDE}" srcOrd="5" destOrd="0" presId="urn:microsoft.com/office/officeart/2005/8/layout/hProcess4"/>
    <dgm:cxn modelId="{899D9366-BCC6-4ED4-BD65-7B7F71B59CE6}" type="presOf" srcId="{45610BF7-B096-4636-A867-71803911F6BC}" destId="{2467359E-7225-4CFB-BBD2-900CCD5D7BDE}" srcOrd="0" destOrd="0" presId="urn:microsoft.com/office/officeart/2005/8/layout/hProcess4"/>
    <dgm:cxn modelId="{F65EE4E4-F586-4AFB-BADB-BA8F7CEE181D}" type="presParOf" srcId="{ED6524A3-5A32-48CD-B667-DFB44CF40773}" destId="{0F447C47-A4FF-407A-BC1F-16AC042D6327}" srcOrd="6" destOrd="0" presId="urn:microsoft.com/office/officeart/2005/8/layout/hProcess4"/>
    <dgm:cxn modelId="{66CC9EBB-B5D7-4ED7-AC66-7B2807F8FF2E}" type="presParOf" srcId="{0F447C47-A4FF-407A-BC1F-16AC042D6327}" destId="{21F77DA2-0E77-43BA-AFE7-885029D8FC3B}" srcOrd="0" destOrd="0" presId="urn:microsoft.com/office/officeart/2005/8/layout/hProcess4"/>
    <dgm:cxn modelId="{26CCE9A4-21E4-4F90-83FF-DF2D62F7DB5C}" type="presParOf" srcId="{0F447C47-A4FF-407A-BC1F-16AC042D6327}" destId="{939DFC11-B217-40F1-B0EE-ADA1D5FE8FDC}" srcOrd="1" destOrd="0" presId="urn:microsoft.com/office/officeart/2005/8/layout/hProcess4"/>
    <dgm:cxn modelId="{275CCF06-4312-4DB0-9CD4-3E69C89A4D7E}" type="presParOf" srcId="{0F447C47-A4FF-407A-BC1F-16AC042D6327}" destId="{999DAA6F-B9C3-4EA2-A461-724C3FC87C73}" srcOrd="2" destOrd="0" presId="urn:microsoft.com/office/officeart/2005/8/layout/hProcess4"/>
    <dgm:cxn modelId="{832654AB-FC0E-4CE7-96AE-658211211031}" type="presParOf" srcId="{0F447C47-A4FF-407A-BC1F-16AC042D6327}" destId="{A9F63716-280D-4A8A-8AF8-9D84FEF36D8F}" srcOrd="3" destOrd="0" presId="urn:microsoft.com/office/officeart/2005/8/layout/hProcess4"/>
    <dgm:cxn modelId="{9976E8A6-E22B-4C35-A797-4090CE68252D}" type="presOf" srcId="{839B389E-0F3A-4E44-B6E2-13F1399C142F}" destId="{A9F63716-280D-4A8A-8AF8-9D84FEF36D8F}" srcOrd="0" destOrd="0" presId="urn:microsoft.com/office/officeart/2005/8/layout/hProcess4"/>
    <dgm:cxn modelId="{3EF7B8B1-92B9-4275-938E-6D562A53A52D}" type="presParOf" srcId="{0F447C47-A4FF-407A-BC1F-16AC042D6327}" destId="{FCAE0843-F8C6-41B9-81A8-7C72B81CAA10}" srcOrd="4" destOrd="0" presId="urn:microsoft.com/office/officeart/2005/8/layout/hProcess4"/>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5"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r:blip="">
        <dgm:adjLst/>
      </dgm:shape>
      <dgm:presOf/>
      <dgm:constrLst/>
      <dgm:ruleLst/>
    </dgm:layoutNode>
    <dgm:layoutNode name="bSp">
      <dgm:alg type="sp"/>
      <dgm:shape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type="rect" r:blip="" hideGeom="1">
              <dgm:adjLst/>
            </dgm:shape>
            <dgm:presOf/>
            <dgm:constrLst/>
            <dgm:ruleLst/>
          </dgm:layoutNode>
          <dgm:layoutNode name="childNode1" styleLbl="bgAcc1">
            <dgm:varLst>
              <dgm:bulletEnabled val="1"/>
            </dgm:varLst>
            <dgm:alg type="sp"/>
            <dgm:shape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dgm:ruleLst>
          </dgm:layoutNode>
          <dgm:layoutNode name="parentNode1" styleLbl="node1">
            <dgm:varLst>
              <dgm:chMax val="1"/>
              <dgm:bulletEnabled val="1"/>
            </dgm:varLst>
            <dgm:alg type="tx"/>
            <dgm:shape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dgm:ruleLst>
          </dgm:layoutNode>
          <dgm:layoutNode name="connSite1" moveWith="childNode1">
            <dgm:alg type="sp"/>
            <dgm:shape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type="rect" r:blip="" hideGeom="1">
                <dgm:adjLst/>
              </dgm:shape>
              <dgm:presOf/>
              <dgm:constrLst/>
              <dgm:ruleLst/>
            </dgm:layoutNode>
            <dgm:layoutNode name="childNode2" styleLbl="bgAcc1">
              <dgm:varLst>
                <dgm:bulletEnabled val="1"/>
              </dgm:varLst>
              <dgm:alg type="sp"/>
              <dgm:shape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dgm:ruleLst>
            </dgm:layoutNode>
            <dgm:layoutNode name="parentNode2" styleLbl="node1">
              <dgm:varLst>
                <dgm:chMax val="0"/>
                <dgm:bulletEnabled val="1"/>
              </dgm:varLst>
              <dgm:alg type="tx"/>
              <dgm:shape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dgm:ruleLst>
            </dgm:layoutNode>
            <dgm:layoutNode name="connSite2" moveWith="childNode2">
              <dgm:alg type="sp"/>
              <dgm:shape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7DC27-ABC8-4BE3-ADCD-372399B0E143}"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99292-C0BF-4C20-AC3C-298E0F3922CE}" type="slidenum">
              <a:rPr lang="zh-CN" altLang="en-US" smtClean="0"/>
              <a:t>‹#›</a:t>
            </a:fld>
            <a:endParaRPr lang="zh-CN" altLang="en-US"/>
          </a:p>
        </p:txBody>
      </p:sp>
    </p:spTree>
    <p:extLst>
      <p:ext uri="{BB962C8B-B14F-4D97-AF65-F5344CB8AC3E}">
        <p14:creationId val="305050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142075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474361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380195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677320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273848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562950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217006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496479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284599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280184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547254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299787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68519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423124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475615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80927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240381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559488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991444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9340936"/>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742258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310260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254154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287100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440383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080211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289450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788468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709156797"/>
      </p:ext>
    </p:extLst>
  </p:cSld>
  <p:clrMapOvr>
    <a:masterClrMapping/>
  </p:clrMapOvr>
  <p:transition spd="slow">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14DD8C-926E-49DC-B3B0-7E320793FD84}"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8D16F6-D362-443F-ACAA-C1E7C545BF2B}" type="slidenum">
              <a:rPr lang="zh-CN" altLang="en-US" smtClean="0"/>
              <a:t>‹#›</a:t>
            </a:fld>
            <a:endParaRPr lang="zh-CN" altLang="en-US"/>
          </a:p>
        </p:txBody>
      </p:sp>
    </p:spTree>
    <p:extLst>
      <p:ext uri="{BB962C8B-B14F-4D97-AF65-F5344CB8AC3E}">
        <p14:creationId val="4178528572"/>
      </p:ext>
    </p:extLst>
  </p:cSld>
  <p:clrMapOvr>
    <a:masterClrMapping/>
  </p:clrMapOvr>
  <p:transition spd="slow">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14DD8C-926E-49DC-B3B0-7E320793FD84}"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8D16F6-D362-443F-ACAA-C1E7C545BF2B}" type="slidenum">
              <a:rPr lang="zh-CN" altLang="en-US" smtClean="0"/>
              <a:t>‹#›</a:t>
            </a:fld>
            <a:endParaRPr lang="zh-CN" altLang="en-US"/>
          </a:p>
        </p:txBody>
      </p:sp>
    </p:spTree>
    <p:extLst>
      <p:ext uri="{BB962C8B-B14F-4D97-AF65-F5344CB8AC3E}">
        <p14:creationId val="477978471"/>
      </p:ext>
    </p:extLst>
  </p:cSld>
  <p:clrMapOvr>
    <a:masterClrMapping/>
  </p:clrMapOvr>
  <p:transition spd="slow">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14" indent="0" algn="ctr">
              <a:buNone/>
              <a:defRPr sz="1500"/>
            </a:lvl2pPr>
            <a:lvl3pPr marL="685629" indent="0" algn="ctr">
              <a:buNone/>
              <a:defRPr sz="1350"/>
            </a:lvl3pPr>
            <a:lvl4pPr marL="1028443" indent="0" algn="ctr">
              <a:buNone/>
              <a:defRPr sz="1200"/>
            </a:lvl4pPr>
            <a:lvl5pPr marL="1371257" indent="0" algn="ctr">
              <a:buNone/>
              <a:defRPr sz="1200"/>
            </a:lvl5pPr>
            <a:lvl6pPr marL="1714071" indent="0" algn="ctr">
              <a:buNone/>
              <a:defRPr sz="1200"/>
            </a:lvl6pPr>
            <a:lvl7pPr marL="2056886" indent="0" algn="ctr">
              <a:buNone/>
              <a:defRPr sz="1200"/>
            </a:lvl7pPr>
            <a:lvl8pPr marL="2399700" indent="0" algn="ctr">
              <a:buNone/>
              <a:defRPr sz="1200"/>
            </a:lvl8pPr>
            <a:lvl9pPr marL="2742514"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8517720"/>
      </p:ext>
    </p:extLst>
  </p:cSld>
  <p:clrMapOvr>
    <a:masterClrMapping/>
  </p:clrMapOvr>
  <p:transition spd="slow">
    <p:push dir="u"/>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6641137"/>
      </p:ext>
    </p:extLst>
  </p:cSld>
  <p:clrMapOvr>
    <a:masterClrMapping/>
  </p:clrMapOvr>
  <p:transition spd="slow">
    <p:push dir="u"/>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14" indent="0">
              <a:buNone/>
              <a:defRPr sz="1500">
                <a:solidFill>
                  <a:schemeClr val="tx1">
                    <a:tint val="75000"/>
                  </a:schemeClr>
                </a:solidFill>
              </a:defRPr>
            </a:lvl2pPr>
            <a:lvl3pPr marL="685629" indent="0">
              <a:buNone/>
              <a:defRPr sz="1350">
                <a:solidFill>
                  <a:schemeClr val="tx1">
                    <a:tint val="75000"/>
                  </a:schemeClr>
                </a:solidFill>
              </a:defRPr>
            </a:lvl3pPr>
            <a:lvl4pPr marL="1028443" indent="0">
              <a:buNone/>
              <a:defRPr sz="1200">
                <a:solidFill>
                  <a:schemeClr val="tx1">
                    <a:tint val="75000"/>
                  </a:schemeClr>
                </a:solidFill>
              </a:defRPr>
            </a:lvl4pPr>
            <a:lvl5pPr marL="1371257" indent="0">
              <a:buNone/>
              <a:defRPr sz="1200">
                <a:solidFill>
                  <a:schemeClr val="tx1">
                    <a:tint val="75000"/>
                  </a:schemeClr>
                </a:solidFill>
              </a:defRPr>
            </a:lvl5pPr>
            <a:lvl6pPr marL="1714071" indent="0">
              <a:buNone/>
              <a:defRPr sz="1200">
                <a:solidFill>
                  <a:schemeClr val="tx1">
                    <a:tint val="75000"/>
                  </a:schemeClr>
                </a:solidFill>
              </a:defRPr>
            </a:lvl6pPr>
            <a:lvl7pPr marL="2056886" indent="0">
              <a:buNone/>
              <a:defRPr sz="1200">
                <a:solidFill>
                  <a:schemeClr val="tx1">
                    <a:tint val="75000"/>
                  </a:schemeClr>
                </a:solidFill>
              </a:defRPr>
            </a:lvl7pPr>
            <a:lvl8pPr marL="2399700" indent="0">
              <a:buNone/>
              <a:defRPr sz="1200">
                <a:solidFill>
                  <a:schemeClr val="tx1">
                    <a:tint val="75000"/>
                  </a:schemeClr>
                </a:solidFill>
              </a:defRPr>
            </a:lvl8pPr>
            <a:lvl9pPr marL="2742514"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0208480"/>
      </p:ext>
    </p:extLst>
  </p:cSld>
  <p:clrMapOvr>
    <a:masterClrMapping/>
  </p:clrMapOvr>
  <p:transition spd="slow">
    <p:push dir="u"/>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2724446"/>
      </p:ext>
    </p:extLst>
  </p:cSld>
  <p:clrMapOvr>
    <a:masterClrMapping/>
  </p:clrMapOvr>
  <p:transition spd="slow">
    <p:push dir="u"/>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1"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4030941"/>
      </p:ext>
    </p:extLst>
  </p:cSld>
  <p:clrMapOvr>
    <a:masterClrMapping/>
  </p:clrMapOvr>
  <p:transition spd="slow">
    <p:push dir="u"/>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1509521"/>
      </p:ext>
    </p:extLst>
  </p:cSld>
  <p:clrMapOvr>
    <a:masterClrMapping/>
  </p:clrMapOvr>
  <p:transition spd="slow">
    <p:push dir="u"/>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4343905"/>
      </p:ext>
    </p:extLst>
  </p:cSld>
  <p:clrMapOvr>
    <a:masterClrMapping/>
  </p:clrMapOvr>
  <p:transition spd="slow">
    <p:push dir="u"/>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399"/>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4086435"/>
      </p:ext>
    </p:extLst>
  </p:cSld>
  <p:clrMapOvr>
    <a:masterClrMapping/>
  </p:clrMapOvr>
  <p:transition spd="slow">
    <p:push dir="u"/>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14DD8C-926E-49DC-B3B0-7E320793FD84}"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8D16F6-D362-443F-ACAA-C1E7C545BF2B}" type="slidenum">
              <a:rPr lang="zh-CN" altLang="en-US" smtClean="0"/>
              <a:t>‹#›</a:t>
            </a:fld>
            <a:endParaRPr lang="zh-CN" altLang="en-US"/>
          </a:p>
        </p:txBody>
      </p:sp>
    </p:spTree>
    <p:extLst>
      <p:ext uri="{BB962C8B-B14F-4D97-AF65-F5344CB8AC3E}">
        <p14:creationId val="3227981362"/>
      </p:ext>
    </p:extLst>
  </p:cSld>
  <p:clrMapOvr>
    <a:masterClrMapping/>
  </p:clrMapOvr>
  <p:transition spd="slow">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399"/>
            </a:lvl1pPr>
            <a:lvl2pPr marL="342814" indent="0">
              <a:buNone/>
              <a:defRPr sz="2100"/>
            </a:lvl2pPr>
            <a:lvl3pPr marL="685629" indent="0">
              <a:buNone/>
              <a:defRPr sz="1800"/>
            </a:lvl3pPr>
            <a:lvl4pPr marL="1028443" indent="0">
              <a:buNone/>
              <a:defRPr sz="1500"/>
            </a:lvl4pPr>
            <a:lvl5pPr marL="1371257" indent="0">
              <a:buNone/>
              <a:defRPr sz="1500"/>
            </a:lvl5pPr>
            <a:lvl6pPr marL="1714071" indent="0">
              <a:buNone/>
              <a:defRPr sz="1500"/>
            </a:lvl6pPr>
            <a:lvl7pPr marL="2056886" indent="0">
              <a:buNone/>
              <a:defRPr sz="1500"/>
            </a:lvl7pPr>
            <a:lvl8pPr marL="2399700" indent="0">
              <a:buNone/>
              <a:defRPr sz="1500"/>
            </a:lvl8pPr>
            <a:lvl9pPr marL="2742514"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093866"/>
      </p:ext>
    </p:extLst>
  </p:cSld>
  <p:clrMapOvr>
    <a:masterClrMapping/>
  </p:clrMapOvr>
  <p:transition spd="slow">
    <p:push dir="u"/>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5462398"/>
      </p:ext>
    </p:extLst>
  </p:cSld>
  <p:clrMapOvr>
    <a:masterClrMapping/>
  </p:clrMapOvr>
  <p:transition spd="slow">
    <p:push dir="u"/>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9842168"/>
      </p:ext>
    </p:extLst>
  </p:cSld>
  <p:clrMapOvr>
    <a:masterClrMapping/>
  </p:clrMapOvr>
  <p:transition spd="slow">
    <p:push dir="u"/>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C14DD8C-926E-49DC-B3B0-7E320793FD84}"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8D16F6-D362-443F-ACAA-C1E7C545BF2B}" type="slidenum">
              <a:rPr lang="zh-CN" altLang="en-US" smtClean="0"/>
              <a:t>‹#›</a:t>
            </a:fld>
            <a:endParaRPr lang="zh-CN" altLang="en-US"/>
          </a:p>
        </p:txBody>
      </p:sp>
    </p:spTree>
    <p:extLst>
      <p:ext uri="{BB962C8B-B14F-4D97-AF65-F5344CB8AC3E}">
        <p14:creationId val="2302437780"/>
      </p:ext>
    </p:extLst>
  </p:cSld>
  <p:clrMapOvr>
    <a:masterClrMapping/>
  </p:clrMapOvr>
  <p:transition spd="slow">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C14DD8C-926E-49DC-B3B0-7E320793FD84}"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8D16F6-D362-443F-ACAA-C1E7C545BF2B}" type="slidenum">
              <a:rPr lang="zh-CN" altLang="en-US" smtClean="0"/>
              <a:t>‹#›</a:t>
            </a:fld>
            <a:endParaRPr lang="zh-CN" altLang="en-US"/>
          </a:p>
        </p:txBody>
      </p:sp>
    </p:spTree>
    <p:extLst>
      <p:ext uri="{BB962C8B-B14F-4D97-AF65-F5344CB8AC3E}">
        <p14:creationId val="726827472"/>
      </p:ext>
    </p:extLst>
  </p:cSld>
  <p:clrMapOvr>
    <a:masterClrMapping/>
  </p:clrMapOvr>
  <p:transition spd="slow">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14DD8C-926E-49DC-B3B0-7E320793FD84}" type="datetimeFigureOut">
              <a:rPr lang="zh-CN" altLang="en-US" smtClean="0"/>
              <a:t>2018/6/4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8D16F6-D362-443F-ACAA-C1E7C545BF2B}" type="slidenum">
              <a:rPr lang="zh-CN" altLang="en-US" smtClean="0"/>
              <a:t>‹#›</a:t>
            </a:fld>
            <a:endParaRPr lang="zh-CN" altLang="en-US"/>
          </a:p>
        </p:txBody>
      </p:sp>
    </p:spTree>
    <p:extLst>
      <p:ext uri="{BB962C8B-B14F-4D97-AF65-F5344CB8AC3E}">
        <p14:creationId val="1500947456"/>
      </p:ext>
    </p:extLst>
  </p:cSld>
  <p:clrMapOvr>
    <a:masterClrMapping/>
  </p:clrMapOvr>
  <p:transition spd="slow">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C14DD8C-926E-49DC-B3B0-7E320793FD84}" type="datetimeFigureOut">
              <a:rPr lang="zh-CN" altLang="en-US" smtClean="0"/>
              <a:t>2018/6/4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8D16F6-D362-443F-ACAA-C1E7C545BF2B}" type="slidenum">
              <a:rPr lang="zh-CN" altLang="en-US" smtClean="0"/>
              <a:t>‹#›</a:t>
            </a:fld>
            <a:endParaRPr lang="zh-CN" altLang="en-US"/>
          </a:p>
        </p:txBody>
      </p:sp>
    </p:spTree>
    <p:extLst>
      <p:ext uri="{BB962C8B-B14F-4D97-AF65-F5344CB8AC3E}">
        <p14:creationId val="1091158240"/>
      </p:ext>
    </p:extLst>
  </p:cSld>
  <p:clrMapOvr>
    <a:masterClrMapping/>
  </p:clrMapOvr>
  <p:transition spd="slow">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C14DD8C-926E-49DC-B3B0-7E320793FD84}" type="datetimeFigureOut">
              <a:rPr lang="zh-CN" altLang="en-US" smtClean="0"/>
              <a:t>2018/6/4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8D16F6-D362-443F-ACAA-C1E7C545BF2B}" type="slidenum">
              <a:rPr lang="zh-CN" altLang="en-US" smtClean="0"/>
              <a:t>‹#›</a:t>
            </a:fld>
            <a:endParaRPr lang="zh-CN" altLang="en-US"/>
          </a:p>
        </p:txBody>
      </p:sp>
    </p:spTree>
    <p:extLst>
      <p:ext uri="{BB962C8B-B14F-4D97-AF65-F5344CB8AC3E}">
        <p14:creationId val="2582047389"/>
      </p:ext>
    </p:extLst>
  </p:cSld>
  <p:clrMapOvr>
    <a:masterClrMapping/>
  </p:clrMapOvr>
  <p:transition spd="slow">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14DD8C-926E-49DC-B3B0-7E320793FD84}"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8D16F6-D362-443F-ACAA-C1E7C545BF2B}" type="slidenum">
              <a:rPr lang="zh-CN" altLang="en-US" smtClean="0"/>
              <a:t>‹#›</a:t>
            </a:fld>
            <a:endParaRPr lang="zh-CN" altLang="en-US"/>
          </a:p>
        </p:txBody>
      </p:sp>
    </p:spTree>
    <p:extLst>
      <p:ext uri="{BB962C8B-B14F-4D97-AF65-F5344CB8AC3E}">
        <p14:creationId val="3848498174"/>
      </p:ext>
    </p:extLst>
  </p:cSld>
  <p:clrMapOvr>
    <a:masterClrMapping/>
  </p:clrMapOvr>
  <p:transition spd="slow">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14DD8C-926E-49DC-B3B0-7E320793FD84}"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8D16F6-D362-443F-ACAA-C1E7C545BF2B}" type="slidenum">
              <a:rPr lang="zh-CN" altLang="en-US" smtClean="0"/>
              <a:t>‹#›</a:t>
            </a:fld>
            <a:endParaRPr lang="zh-CN" altLang="en-US"/>
          </a:p>
        </p:txBody>
      </p:sp>
    </p:spTree>
    <p:extLst>
      <p:ext uri="{BB962C8B-B14F-4D97-AF65-F5344CB8AC3E}">
        <p14:creationId val="338186729"/>
      </p:ext>
    </p:extLst>
  </p:cSld>
  <p:clrMapOvr>
    <a:masterClrMapping/>
  </p:clrMapOvr>
  <p:transition spd="slow">
    <p:push dir="u"/>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DBE1E8"/>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C14DD8C-926E-49DC-B3B0-7E320793FD84}" type="datetimeFigureOut">
              <a:rPr lang="zh-CN" altLang="en-US" smtClean="0"/>
              <a:t>2018/6/4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8D16F6-D362-443F-ACAA-C1E7C545BF2B}" type="slidenum">
              <a:rPr lang="zh-CN" altLang="en-US" smtClean="0"/>
              <a:t>‹#›</a:t>
            </a:fld>
            <a:endParaRPr lang="zh-CN" altLang="en-US"/>
          </a:p>
        </p:txBody>
      </p:sp>
    </p:spTree>
    <p:extLst>
      <p:ext uri="{BB962C8B-B14F-4D97-AF65-F5344CB8AC3E}">
        <p14:creationId val="2435239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629"/>
            <a:fld id="{16E5758D-A3C3-4E88-8AC0-22500507BD7E}" type="datetimeFigureOut">
              <a:rPr lang="zh-CN" altLang="en-US" smtClean="0">
                <a:solidFill>
                  <a:prstClr val="black">
                    <a:tint val="75000"/>
                  </a:prstClr>
                </a:solidFill>
              </a:rPr>
              <a:pPr defTabSz="685629"/>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62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629"/>
            <a:fld id="{AA4E786F-588D-4932-A7B2-AE3451FA4ACA}" type="slidenum">
              <a:rPr lang="zh-CN" altLang="en-US" smtClean="0">
                <a:solidFill>
                  <a:prstClr val="black">
                    <a:tint val="75000"/>
                  </a:prstClr>
                </a:solidFill>
              </a:rPr>
              <a:pPr defTabSz="685629"/>
              <a:t>‹#›</a:t>
            </a:fld>
            <a:endParaRPr lang="zh-CN" altLang="en-US">
              <a:solidFill>
                <a:prstClr val="black">
                  <a:tint val="75000"/>
                </a:prstClr>
              </a:solidFill>
            </a:endParaRPr>
          </a:p>
        </p:txBody>
      </p:sp>
    </p:spTree>
    <p:extLst>
      <p:ext uri="{BB962C8B-B14F-4D97-AF65-F5344CB8AC3E}">
        <p14:creationId val="1810685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iming/>
  <p:txStyles>
    <p:titleStyle>
      <a:lvl1pPr algn="l" defTabSz="68562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7" indent="-171407" algn="l" defTabSz="685629"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4"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1"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diagrams/drawing1.xml" Type="http://schemas.microsoft.com/office/2007/relationships/diagramDrawing"/><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12.png" Type="http://schemas.openxmlformats.org/officeDocument/2006/relationships/image"/><Relationship Id="rId4" Target="../media/image1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3.png" Type="http://schemas.openxmlformats.org/officeDocument/2006/relationships/image"/><Relationship Id="rId4"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 Id="rId4"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2.png" Type="http://schemas.openxmlformats.org/officeDocument/2006/relationships/image"/><Relationship Id="rId4" Target="../media/image1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16.jpeg" Type="http://schemas.openxmlformats.org/officeDocument/2006/relationships/image"/><Relationship Id="rId4" Target="../media/image1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3.png" Type="http://schemas.openxmlformats.org/officeDocument/2006/relationships/image"/><Relationship Id="rId4"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17.png" Type="http://schemas.openxmlformats.org/officeDocument/2006/relationships/image"/><Relationship Id="rId4" Target="../media/image1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1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charts/chart1.xml" Type="http://schemas.openxmlformats.org/officeDocument/2006/relationships/chart"/></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13.png" Type="http://schemas.openxmlformats.org/officeDocument/2006/relationships/image"/><Relationship Id="rId4" Target="../media/image18.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4.png" Type="http://schemas.openxmlformats.org/officeDocument/2006/relationships/image"/><Relationship Id="rId4" Target="../media/image19.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20.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2123728" y="0"/>
            <a:ext cx="4968552" cy="5143500"/>
            <a:chOff x="2123728" y="0"/>
            <a:chExt cx="4968552" cy="5143500"/>
          </a:xfrm>
        </p:grpSpPr>
        <p:sp>
          <p:nvSpPr>
            <p:cNvPr id="6" name="矩形 5"/>
            <p:cNvSpPr/>
            <p:nvPr/>
          </p:nvSpPr>
          <p:spPr>
            <a:xfrm>
              <a:off x="2123728" y="987574"/>
              <a:ext cx="4968552" cy="4155926"/>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2987824" y="0"/>
              <a:ext cx="144016" cy="987574"/>
            </a:xfrm>
            <a:prstGeom prst="rect">
              <a:avLst/>
            </a:prstGeom>
            <a:blipFill>
              <a:blip r:embed="rId3"/>
              <a:tile algn="ctr" flip="none" sx="100000" sy="100000" tx="0" ty="0"/>
            </a:blipFill>
            <a:ln>
              <a:noFill/>
            </a:ln>
            <a:effectLst>
              <a:outerShdw algn="t" blurRad="50800" dir="978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6073924" y="0"/>
              <a:ext cx="144016" cy="987574"/>
            </a:xfrm>
            <a:prstGeom prst="rect">
              <a:avLst/>
            </a:prstGeom>
            <a:blipFill>
              <a:blip r:embed="rId3"/>
              <a:tile algn="ctr" flip="none" sx="100000" sy="100000" tx="0" ty="0"/>
            </a:blipFill>
            <a:ln>
              <a:noFill/>
            </a:ln>
            <a:effectLst>
              <a:outerShdw algn="t" blurRad="50800" dir="978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 name="TextBox 2"/>
          <p:cNvSpPr txBox="1"/>
          <p:nvPr/>
        </p:nvSpPr>
        <p:spPr>
          <a:xfrm>
            <a:off x="2970561" y="1203598"/>
            <a:ext cx="4596130" cy="1432560"/>
          </a:xfrm>
          <a:prstGeom prst="rect">
            <a:avLst/>
          </a:prstGeom>
          <a:noFill/>
        </p:spPr>
        <p:txBody>
          <a:bodyPr rtlCol="0" wrap="none">
            <a:spAutoFit/>
          </a:bodyPr>
          <a:lstStyle/>
          <a:p>
            <a:r>
              <a:rPr altLang="zh-CN" b="1" lang="en-US" smtClean="0" sz="8800">
                <a:solidFill>
                  <a:srgbClr val="DBE1E8"/>
                </a:solidFill>
                <a:latin charset="0" pitchFamily="34" typeface="Agency FB"/>
              </a:rPr>
              <a:t>L  I  S  A</a:t>
            </a:r>
          </a:p>
        </p:txBody>
      </p:sp>
      <p:sp>
        <p:nvSpPr>
          <p:cNvPr id="5" name="矩形 4"/>
          <p:cNvSpPr/>
          <p:nvPr/>
        </p:nvSpPr>
        <p:spPr>
          <a:xfrm>
            <a:off x="3056322" y="3057221"/>
            <a:ext cx="3086100" cy="731520"/>
          </a:xfrm>
          <a:prstGeom prst="rect">
            <a:avLst/>
          </a:prstGeom>
        </p:spPr>
        <p:txBody>
          <a:bodyPr wrap="square">
            <a:spAutoFit/>
          </a:bodyPr>
          <a:lstStyle/>
          <a:p>
            <a:pPr algn="ctr">
              <a:lnSpc>
                <a:spcPct val="150000"/>
              </a:lnSpc>
            </a:pPr>
            <a:r>
              <a:rPr altLang="zh-CN" lang="en-US" smtClean="0" sz="700">
                <a:solidFill>
                  <a:srgbClr val="DBE1E8"/>
                </a:solidFill>
              </a:rPr>
              <a:t>OF THIS SCHEME, WE THANK YOU FOR YOUR READING, THE PROPOSAL IS IN WE UNDERSTAND YOUR COMPANY FOR THE RELEVANT REQUIREMENTS, AND PROPOSAL INFORMATION, THIS PAPER DISCUSSES THE SPECIFIC REQUIREMENTS</a:t>
            </a:r>
          </a:p>
        </p:txBody>
      </p:sp>
      <p:sp>
        <p:nvSpPr>
          <p:cNvPr id="16" name="TextBox 15"/>
          <p:cNvSpPr txBox="1"/>
          <p:nvPr/>
        </p:nvSpPr>
        <p:spPr>
          <a:xfrm>
            <a:off x="3394555" y="2571750"/>
            <a:ext cx="3135630" cy="350520"/>
          </a:xfrm>
          <a:prstGeom prst="rect">
            <a:avLst/>
          </a:prstGeom>
          <a:noFill/>
        </p:spPr>
        <p:txBody>
          <a:bodyPr rtlCol="0" wrap="none">
            <a:spAutoFit/>
          </a:bodyPr>
          <a:lstStyle/>
          <a:p>
            <a:r>
              <a:rPr altLang="zh-CN" lang="en-US" smtClean="0" spc="600" sz="1700">
                <a:solidFill>
                  <a:srgbClr val="DBE1E8"/>
                </a:solidFill>
                <a:latin charset="0" pitchFamily="34" typeface="Agency FB"/>
              </a:rPr>
              <a:t>SANMIAO DESIGN</a:t>
            </a:r>
          </a:p>
        </p:txBody>
      </p:sp>
      <p:sp>
        <p:nvSpPr>
          <p:cNvPr id="8" name="TextBox 7"/>
          <p:cNvSpPr txBox="1"/>
          <p:nvPr/>
        </p:nvSpPr>
        <p:spPr>
          <a:xfrm>
            <a:off x="4054440" y="4197043"/>
            <a:ext cx="995680" cy="213360"/>
          </a:xfrm>
          <a:prstGeom prst="rect">
            <a:avLst/>
          </a:prstGeom>
          <a:noFill/>
          <a:ln>
            <a:solidFill>
              <a:srgbClr val="4F6583"/>
            </a:solidFill>
          </a:ln>
        </p:spPr>
        <p:txBody>
          <a:bodyPr rtlCol="0" wrap="none">
            <a:spAutoFit/>
          </a:bodyPr>
          <a:lstStyle/>
          <a:p>
            <a:r>
              <a:rPr altLang="en-US" lang="zh-CN" smtClean="0" sz="800">
                <a:solidFill>
                  <a:srgbClr val="617A99"/>
                </a:solidFill>
                <a:latin charset="-122" pitchFamily="34" typeface="微软雅黑"/>
                <a:ea charset="-122" pitchFamily="34" typeface="微软雅黑"/>
              </a:rPr>
              <a:t>三秒演示原创出品</a:t>
            </a:r>
          </a:p>
        </p:txBody>
      </p:sp>
    </p:spTree>
    <p:extLst>
      <p:ext uri="{BB962C8B-B14F-4D97-AF65-F5344CB8AC3E}">
        <p14:creationId val="160891933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0" fill="hold" id="7"/>
                                        <p:tgtEl>
                                          <p:spTgt spid="4"/>
                                        </p:tgtEl>
                                        <p:attrNameLst>
                                          <p:attrName>ppt_x</p:attrName>
                                        </p:attrNameLst>
                                      </p:cBhvr>
                                      <p:tavLst>
                                        <p:tav tm="0">
                                          <p:val>
                                            <p:strVal val="#ppt_x"/>
                                          </p:val>
                                        </p:tav>
                                        <p:tav tm="100000">
                                          <p:val>
                                            <p:strVal val="#ppt_x"/>
                                          </p:val>
                                        </p:tav>
                                      </p:tavLst>
                                    </p:anim>
                                    <p:anim calcmode="lin" valueType="num">
                                      <p:cBhvr additive="base">
                                        <p:cTn dur="30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3000"/>
                            </p:stCondLst>
                            <p:childTnLst>
                              <p:par>
                                <p:cTn fill="hold" grpId="0" id="10" nodeType="afterEffect" presetClass="entr" presetID="10" presetSubtype="0">
                                  <p:stCondLst>
                                    <p:cond delay="0"/>
                                  </p:stCondLst>
                                  <p:iterate type="wd">
                                    <p:tmPct val="10000"/>
                                  </p:iterate>
                                  <p:childTnLst>
                                    <p:set>
                                      <p:cBhvr>
                                        <p:cTn dur="1" fill="hold" id="11">
                                          <p:stCondLst>
                                            <p:cond delay="0"/>
                                          </p:stCondLst>
                                        </p:cTn>
                                        <p:tgtEl>
                                          <p:spTgt spid="3"/>
                                        </p:tgtEl>
                                        <p:attrNameLst>
                                          <p:attrName>style.visibility</p:attrName>
                                        </p:attrNameLst>
                                      </p:cBhvr>
                                      <p:to>
                                        <p:strVal val="visible"/>
                                      </p:to>
                                    </p:set>
                                    <p:animEffect filter="fade" transition="in">
                                      <p:cBhvr>
                                        <p:cTn dur="2000" id="12"/>
                                        <p:tgtEl>
                                          <p:spTgt spid="3"/>
                                        </p:tgtEl>
                                      </p:cBhvr>
                                    </p:animEffect>
                                  </p:childTnLst>
                                </p:cTn>
                              </p:par>
                              <p:par>
                                <p:cTn fill="hold" grpId="0" id="13" nodeType="withEffect" presetClass="entr" presetID="10" presetSubtype="0">
                                  <p:stCondLst>
                                    <p:cond delay="0"/>
                                  </p:stCondLst>
                                  <p:iterate type="wd">
                                    <p:tmPct val="10000"/>
                                  </p:iterate>
                                  <p:childTnLst>
                                    <p:set>
                                      <p:cBhvr>
                                        <p:cTn dur="1" fill="hold" id="14">
                                          <p:stCondLst>
                                            <p:cond delay="0"/>
                                          </p:stCondLst>
                                        </p:cTn>
                                        <p:tgtEl>
                                          <p:spTgt spid="16"/>
                                        </p:tgtEl>
                                        <p:attrNameLst>
                                          <p:attrName>style.visibility</p:attrName>
                                        </p:attrNameLst>
                                      </p:cBhvr>
                                      <p:to>
                                        <p:strVal val="visible"/>
                                      </p:to>
                                    </p:set>
                                    <p:animEffect filter="fade" transition="in">
                                      <p:cBhvr>
                                        <p:cTn dur="2000" id="15"/>
                                        <p:tgtEl>
                                          <p:spTgt spid="16"/>
                                        </p:tgtEl>
                                      </p:cBhvr>
                                    </p:animEffect>
                                  </p:childTnLst>
                                </p:cTn>
                              </p:par>
                              <p:par>
                                <p:cTn fill="hold" grpId="0" id="16" nodeType="withEffect" presetClass="entr" presetID="10" presetSubtype="0">
                                  <p:stCondLst>
                                    <p:cond delay="0"/>
                                  </p:stCondLst>
                                  <p:iterate type="wd">
                                    <p:tmPct val="10000"/>
                                  </p:iterate>
                                  <p:childTnLst>
                                    <p:set>
                                      <p:cBhvr>
                                        <p:cTn dur="1" fill="hold" id="17">
                                          <p:stCondLst>
                                            <p:cond delay="0"/>
                                          </p:stCondLst>
                                        </p:cTn>
                                        <p:tgtEl>
                                          <p:spTgt spid="5"/>
                                        </p:tgtEl>
                                        <p:attrNameLst>
                                          <p:attrName>style.visibility</p:attrName>
                                        </p:attrNameLst>
                                      </p:cBhvr>
                                      <p:to>
                                        <p:strVal val="visible"/>
                                      </p:to>
                                    </p:set>
                                    <p:animEffect filter="fade" transition="in">
                                      <p:cBhvr>
                                        <p:cTn dur="1000" id="18"/>
                                        <p:tgtEl>
                                          <p:spTgt spid="5"/>
                                        </p:tgtEl>
                                      </p:cBhvr>
                                    </p:animEffect>
                                  </p:childTnLst>
                                </p:cTn>
                              </p:par>
                            </p:childTnLst>
                          </p:cTn>
                        </p:par>
                        <p:par>
                          <p:cTn fill="hold" id="19" nodeType="afterGroup">
                            <p:stCondLst>
                              <p:cond delay="5000"/>
                            </p:stCondLst>
                            <p:childTnLst>
                              <p:par>
                                <p:cTn fill="hold" grpId="0" id="20" nodeType="after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16"/>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5" name="Diagram 8"/>
          <p:cNvGraphicFramePr/>
          <p:nvPr>
            <p:extLst>
              <p:ext uri="{D42A27DB-BD31-4B8C-83A1-F6EECF244321}">
                <p14:modId val="3316033396"/>
              </p:ext>
            </p:extLst>
          </p:nvPr>
        </p:nvGraphicFramePr>
        <p:xfrm>
          <a:off x="1691680" y="1707654"/>
          <a:ext cx="5616624" cy="2145410"/>
        </p:xfrm>
        <a:graphic>
          <a:graphicData uri="http://schemas.openxmlformats.org/drawingml/2006/diagram">
            <dgm:relIds xmlns:dgm="http://schemas.openxmlformats.org/drawingml/2006/diagram" r:cs="rId7" r:dm="rId4" r:lo="rId5" r:qs="rId6"/>
          </a:graphicData>
        </a:graphic>
      </p:graphicFrame>
      <p:sp>
        <p:nvSpPr>
          <p:cNvPr id="6" name="Freeform 6"/>
          <p:cNvSpPr>
            <a:spLocks noEditPoints="1"/>
          </p:cNvSpPr>
          <p:nvPr/>
        </p:nvSpPr>
        <p:spPr bwMode="auto">
          <a:xfrm>
            <a:off x="2018862" y="2483081"/>
            <a:ext cx="430297" cy="458370"/>
          </a:xfrm>
          <a:custGeom>
            <a:gdLst>
              <a:gd fmla="*/ 67 w 376" name="T0"/>
              <a:gd fmla="*/ 3 h 401" name="T1"/>
              <a:gd fmla="*/ 62 w 376" name="T2"/>
              <a:gd fmla="*/ 3 h 401" name="T3"/>
              <a:gd fmla="*/ 0 w 376" name="T4"/>
              <a:gd fmla="*/ 159 h 401" name="T5"/>
              <a:gd fmla="*/ 65 w 376" name="T6"/>
              <a:gd fmla="*/ 223 h 401" name="T7"/>
              <a:gd fmla="*/ 129 w 376" name="T8"/>
              <a:gd fmla="*/ 159 h 401" name="T9"/>
              <a:gd fmla="*/ 67 w 376" name="T10"/>
              <a:gd fmla="*/ 3 h 401" name="T11"/>
              <a:gd fmla="*/ 313 w 376" name="T12"/>
              <a:gd fmla="*/ 3 h 401" name="T13"/>
              <a:gd fmla="*/ 309 w 376" name="T14"/>
              <a:gd fmla="*/ 3 h 401" name="T15"/>
              <a:gd fmla="*/ 246 w 376" name="T16"/>
              <a:gd fmla="*/ 159 h 401" name="T17"/>
              <a:gd fmla="*/ 311 w 376" name="T18"/>
              <a:gd fmla="*/ 223 h 401" name="T19"/>
              <a:gd fmla="*/ 376 w 376" name="T20"/>
              <a:gd fmla="*/ 159 h 401" name="T21"/>
              <a:gd fmla="*/ 313 w 376" name="T22"/>
              <a:gd fmla="*/ 3 h 401" name="T23"/>
              <a:gd fmla="*/ 185 w 376" name="T24"/>
              <a:gd fmla="*/ 180 h 401" name="T25"/>
              <a:gd fmla="*/ 123 w 376" name="T26"/>
              <a:gd fmla="*/ 337 h 401" name="T27"/>
              <a:gd fmla="*/ 188 w 376" name="T28"/>
              <a:gd fmla="*/ 401 h 401" name="T29"/>
              <a:gd fmla="*/ 253 w 376" name="T30"/>
              <a:gd fmla="*/ 337 h 401" name="T31"/>
              <a:gd fmla="*/ 190 w 376" name="T32"/>
              <a:gd fmla="*/ 180 h 401" name="T33"/>
              <a:gd fmla="*/ 185 w 376" name="T34"/>
              <a:gd fmla="*/ 180 h 4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1" w="376">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lang="en-US"/>
          </a:p>
        </p:txBody>
      </p:sp>
      <p:sp>
        <p:nvSpPr>
          <p:cNvPr id="7" name="Freeform 11"/>
          <p:cNvSpPr>
            <a:spLocks noEditPoints="1"/>
          </p:cNvSpPr>
          <p:nvPr/>
        </p:nvSpPr>
        <p:spPr bwMode="auto">
          <a:xfrm>
            <a:off x="3436651" y="2571169"/>
            <a:ext cx="554578" cy="555165"/>
          </a:xfrm>
          <a:custGeom>
            <a:gdLst>
              <a:gd fmla="*/ 360 w 400" name="T0"/>
              <a:gd fmla="*/ 184 h 400" name="T1"/>
              <a:gd fmla="*/ 360 w 400" name="T2"/>
              <a:gd fmla="*/ 216 h 400" name="T3"/>
              <a:gd fmla="*/ 400 w 400" name="T4"/>
              <a:gd fmla="*/ 200 h 400" name="T5"/>
              <a:gd fmla="*/ 200 w 400" name="T6"/>
              <a:gd fmla="*/ 90 h 400" name="T7"/>
              <a:gd fmla="*/ 200 w 400" name="T8"/>
              <a:gd fmla="*/ 310 h 400" name="T9"/>
              <a:gd fmla="*/ 200 w 400" name="T10"/>
              <a:gd fmla="*/ 90 h 400" name="T11"/>
              <a:gd fmla="*/ 120 w 400" name="T12"/>
              <a:gd fmla="*/ 200 h 400" name="T13"/>
              <a:gd fmla="*/ 280 w 400" name="T14"/>
              <a:gd fmla="*/ 200 h 400" name="T15"/>
              <a:gd fmla="*/ 59 w 400" name="T16"/>
              <a:gd fmla="*/ 200 h 400" name="T17"/>
              <a:gd fmla="*/ 20 w 400" name="T18"/>
              <a:gd fmla="*/ 184 h 400" name="T19"/>
              <a:gd fmla="*/ 20 w 400" name="T20"/>
              <a:gd fmla="*/ 216 h 400" name="T21"/>
              <a:gd fmla="*/ 59 w 400" name="T22"/>
              <a:gd fmla="*/ 200 h 400" name="T23"/>
              <a:gd fmla="*/ 216 w 400" name="T24"/>
              <a:gd fmla="*/ 40 h 400" name="T25"/>
              <a:gd fmla="*/ 200 w 400" name="T26"/>
              <a:gd fmla="*/ 0 h 400" name="T27"/>
              <a:gd fmla="*/ 184 w 400" name="T28"/>
              <a:gd fmla="*/ 40 h 400" name="T29"/>
              <a:gd fmla="*/ 200 w 400" name="T30"/>
              <a:gd fmla="*/ 340 h 400" name="T31"/>
              <a:gd fmla="*/ 184 w 400" name="T32"/>
              <a:gd fmla="*/ 380 h 400" name="T33"/>
              <a:gd fmla="*/ 216 w 400" name="T34"/>
              <a:gd fmla="*/ 380 h 400" name="T35"/>
              <a:gd fmla="*/ 200 w 400" name="T36"/>
              <a:gd fmla="*/ 340 h 400" name="T37"/>
              <a:gd fmla="*/ 350 w 400" name="T38"/>
              <a:gd fmla="*/ 50 h 400" name="T39"/>
              <a:gd fmla="*/ 310 w 400" name="T40"/>
              <a:gd fmla="*/ 67 h 400" name="T41"/>
              <a:gd fmla="*/ 333 w 400" name="T42"/>
              <a:gd fmla="*/ 89 h 400" name="T43"/>
              <a:gd fmla="*/ 66 w 400" name="T44"/>
              <a:gd fmla="*/ 311 h 400" name="T45"/>
              <a:gd fmla="*/ 50 w 400" name="T46"/>
              <a:gd fmla="*/ 350 h 400" name="T47"/>
              <a:gd fmla="*/ 89 w 400" name="T48"/>
              <a:gd fmla="*/ 333 h 400" name="T49"/>
              <a:gd fmla="*/ 66 w 400" name="T50"/>
              <a:gd fmla="*/ 311 h 400" name="T51"/>
              <a:gd fmla="*/ 50 w 400" name="T52"/>
              <a:gd fmla="*/ 50 h 400" name="T53"/>
              <a:gd fmla="*/ 66 w 400" name="T54"/>
              <a:gd fmla="*/ 89 h 400" name="T55"/>
              <a:gd fmla="*/ 89 w 400" name="T56"/>
              <a:gd fmla="*/ 67 h 400" name="T57"/>
              <a:gd fmla="*/ 310 w 400" name="T58"/>
              <a:gd fmla="*/ 333 h 400" name="T59"/>
              <a:gd fmla="*/ 350 w 400" name="T60"/>
              <a:gd fmla="*/ 350 h 400" name="T61"/>
              <a:gd fmla="*/ 333 w 400" name="T62"/>
              <a:gd fmla="*/ 311 h 400" name="T63"/>
              <a:gd fmla="*/ 310 w 400" name="T64"/>
              <a:gd fmla="*/ 333 h 40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00" w="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accent1">
              <a:lumMod val="60000"/>
              <a:lumOff val="40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8" name="Freeform 21"/>
          <p:cNvSpPr>
            <a:spLocks noEditPoints="1"/>
          </p:cNvSpPr>
          <p:nvPr/>
        </p:nvSpPr>
        <p:spPr bwMode="auto">
          <a:xfrm>
            <a:off x="4909584" y="2475307"/>
            <a:ext cx="472429" cy="473919"/>
          </a:xfrm>
          <a:custGeom>
            <a:gdLst>
              <a:gd fmla="*/ 390 w 403" name="T0"/>
              <a:gd fmla="*/ 150 h 404" name="T1"/>
              <a:gd fmla="*/ 241 w 403" name="T2"/>
              <a:gd fmla="*/ 110 h 404" name="T3"/>
              <a:gd fmla="*/ 215 w 403" name="T4"/>
              <a:gd fmla="*/ 13 h 404" name="T5"/>
              <a:gd fmla="*/ 195 w 403" name="T6"/>
              <a:gd fmla="*/ 2 h 404" name="T7"/>
              <a:gd fmla="*/ 14 w 403" name="T8"/>
              <a:gd fmla="*/ 51 h 404" name="T9"/>
              <a:gd fmla="*/ 2 w 403" name="T10"/>
              <a:gd fmla="*/ 70 h 404" name="T11"/>
              <a:gd fmla="*/ 67 w 403" name="T12"/>
              <a:gd fmla="*/ 311 h 404" name="T13"/>
              <a:gd fmla="*/ 86 w 403" name="T14"/>
              <a:gd fmla="*/ 322 h 404" name="T15"/>
              <a:gd fmla="*/ 159 w 403" name="T16"/>
              <a:gd fmla="*/ 302 h 404" name="T17"/>
              <a:gd fmla="*/ 149 w 403" name="T18"/>
              <a:gd fmla="*/ 339 h 404" name="T19"/>
              <a:gd fmla="*/ 160 w 403" name="T20"/>
              <a:gd fmla="*/ 358 h 404" name="T21"/>
              <a:gd fmla="*/ 322 w 403" name="T22"/>
              <a:gd fmla="*/ 401 h 404" name="T23"/>
              <a:gd fmla="*/ 342 w 403" name="T24"/>
              <a:gd fmla="*/ 391 h 404" name="T25"/>
              <a:gd fmla="*/ 401 w 403" name="T26"/>
              <a:gd fmla="*/ 169 h 404" name="T27"/>
              <a:gd fmla="*/ 390 w 403" name="T28"/>
              <a:gd fmla="*/ 150 h 404" name="T29"/>
              <a:gd fmla="*/ 34 w 403" name="T30"/>
              <a:gd fmla="*/ 75 h 404" name="T31"/>
              <a:gd fmla="*/ 191 w 403" name="T32"/>
              <a:gd fmla="*/ 33 h 404" name="T33"/>
              <a:gd fmla="*/ 249 w 403" name="T34"/>
              <a:gd fmla="*/ 249 h 404" name="T35"/>
              <a:gd fmla="*/ 92 w 403" name="T36"/>
              <a:gd fmla="*/ 291 h 404" name="T37"/>
              <a:gd fmla="*/ 34 w 403" name="T38"/>
              <a:gd fmla="*/ 75 h 404" name="T39"/>
              <a:gd fmla="*/ 315 w 403" name="T40"/>
              <a:gd fmla="*/ 371 h 404" name="T41"/>
              <a:gd fmla="*/ 179 w 403" name="T42"/>
              <a:gd fmla="*/ 334 h 404" name="T43"/>
              <a:gd fmla="*/ 190 w 403" name="T44"/>
              <a:gd fmla="*/ 294 h 404" name="T45"/>
              <a:gd fmla="*/ 268 w 403" name="T46"/>
              <a:gd fmla="*/ 273 h 404" name="T47"/>
              <a:gd fmla="*/ 279 w 403" name="T48"/>
              <a:gd fmla="*/ 254 h 404" name="T49"/>
              <a:gd fmla="*/ 249 w 403" name="T50"/>
              <a:gd fmla="*/ 142 h 404" name="T51"/>
              <a:gd fmla="*/ 368 w 403" name="T52"/>
              <a:gd fmla="*/ 174 h 404" name="T53"/>
              <a:gd fmla="*/ 315 w 403" name="T54"/>
              <a:gd fmla="*/ 371 h 4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03" w="402">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accent1">
              <a:lumMod val="40000"/>
              <a:lumOff val="60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9" name="Freeform 26"/>
          <p:cNvSpPr/>
          <p:nvPr/>
        </p:nvSpPr>
        <p:spPr bwMode="auto">
          <a:xfrm>
            <a:off x="6490349" y="2599875"/>
            <a:ext cx="388906" cy="403333"/>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1">
              <a:lumMod val="20000"/>
              <a:lumOff val="80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12" name="TextBox 11"/>
          <p:cNvSpPr txBox="1"/>
          <p:nvPr/>
        </p:nvSpPr>
        <p:spPr>
          <a:xfrm>
            <a:off x="3600083" y="1091132"/>
            <a:ext cx="2624455" cy="350520"/>
          </a:xfrm>
          <a:prstGeom prst="rect">
            <a:avLst/>
          </a:prstGeom>
          <a:noFill/>
        </p:spPr>
        <p:txBody>
          <a:bodyPr rtlCol="0" wrap="none">
            <a:spAutoFit/>
          </a:bodyPr>
          <a:lstStyle/>
          <a:p>
            <a:r>
              <a:rPr altLang="zh-CN" b="1" lang="en-US" smtClean="0" spc="300" sz="1700">
                <a:solidFill>
                  <a:srgbClr val="617A99"/>
                </a:solidFill>
                <a:latin charset="0" pitchFamily="34" typeface="Agency FB"/>
              </a:rPr>
              <a:t>SANMIAO DESIGN</a:t>
            </a:r>
          </a:p>
        </p:txBody>
      </p:sp>
      <p:cxnSp>
        <p:nvCxnSpPr>
          <p:cNvPr id="13" name="直接连接符 12"/>
          <p:cNvCxnSpPr/>
          <p:nvPr/>
        </p:nvCxnSpPr>
        <p:spPr>
          <a:xfrm>
            <a:off x="3494071" y="1091132"/>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494071" y="1445075"/>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2505419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2000" fill="hold" id="7"/>
                                        <p:tgtEl>
                                          <p:spTgt spid="10"/>
                                        </p:tgtEl>
                                        <p:attrNameLst>
                                          <p:attrName>ppt_x</p:attrName>
                                        </p:attrNameLst>
                                      </p:cBhvr>
                                      <p:tavLst>
                                        <p:tav tm="0">
                                          <p:val>
                                            <p:strVal val="#ppt_x"/>
                                          </p:val>
                                        </p:tav>
                                        <p:tav tm="100000">
                                          <p:val>
                                            <p:strVal val="#ppt_x"/>
                                          </p:val>
                                        </p:tav>
                                      </p:tavLst>
                                    </p:anim>
                                    <p:anim calcmode="lin" valueType="num">
                                      <p:cBhvr additive="base">
                                        <p:cTn dur="2000" fill="hold" id="8"/>
                                        <p:tgtEl>
                                          <p:spTgt spid="1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1000" fill="hold" id="11"/>
                                        <p:tgtEl>
                                          <p:spTgt spid="12"/>
                                        </p:tgtEl>
                                        <p:attrNameLst>
                                          <p:attrName>ppt_x</p:attrName>
                                        </p:attrNameLst>
                                      </p:cBhvr>
                                      <p:tavLst>
                                        <p:tav tm="0">
                                          <p:val>
                                            <p:strVal val="0-#ppt_w/2"/>
                                          </p:val>
                                        </p:tav>
                                        <p:tav tm="100000">
                                          <p:val>
                                            <p:strVal val="#ppt_x"/>
                                          </p:val>
                                        </p:tav>
                                      </p:tavLst>
                                    </p:anim>
                                    <p:anim calcmode="lin" valueType="num">
                                      <p:cBhvr additive="base">
                                        <p:cTn dur="1000" fill="hold" id="12"/>
                                        <p:tgtEl>
                                          <p:spTgt spid="12"/>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1000" fill="hold" id="15"/>
                                        <p:tgtEl>
                                          <p:spTgt spid="13"/>
                                        </p:tgtEl>
                                        <p:attrNameLst>
                                          <p:attrName>ppt_x</p:attrName>
                                        </p:attrNameLst>
                                      </p:cBhvr>
                                      <p:tavLst>
                                        <p:tav tm="0">
                                          <p:val>
                                            <p:strVal val="0-#ppt_w/2"/>
                                          </p:val>
                                        </p:tav>
                                        <p:tav tm="100000">
                                          <p:val>
                                            <p:strVal val="#ppt_x"/>
                                          </p:val>
                                        </p:tav>
                                      </p:tavLst>
                                    </p:anim>
                                    <p:anim calcmode="lin" valueType="num">
                                      <p:cBhvr additive="base">
                                        <p:cTn dur="1000" fill="hold" id="16"/>
                                        <p:tgtEl>
                                          <p:spTgt spid="13"/>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1000" fill="hold" id="19"/>
                                        <p:tgtEl>
                                          <p:spTgt spid="14"/>
                                        </p:tgtEl>
                                        <p:attrNameLst>
                                          <p:attrName>ppt_x</p:attrName>
                                        </p:attrNameLst>
                                      </p:cBhvr>
                                      <p:tavLst>
                                        <p:tav tm="0">
                                          <p:val>
                                            <p:strVal val="0-#ppt_w/2"/>
                                          </p:val>
                                        </p:tav>
                                        <p:tav tm="100000">
                                          <p:val>
                                            <p:strVal val="#ppt_x"/>
                                          </p:val>
                                        </p:tav>
                                      </p:tavLst>
                                    </p:anim>
                                    <p:anim calcmode="lin" valueType="num">
                                      <p:cBhvr additive="base">
                                        <p:cTn dur="1000" fill="hold" id="20"/>
                                        <p:tgtEl>
                                          <p:spTgt spid="14"/>
                                        </p:tgtEl>
                                        <p:attrNameLst>
                                          <p:attrName>ppt_y</p:attrName>
                                        </p:attrNameLst>
                                      </p:cBhvr>
                                      <p:tavLst>
                                        <p:tav tm="0">
                                          <p:val>
                                            <p:strVal val="#ppt_y"/>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5"/>
                                        </p:tgtEl>
                                        <p:attrNameLst>
                                          <p:attrName>style.visibility</p:attrName>
                                        </p:attrNameLst>
                                      </p:cBhvr>
                                      <p:to>
                                        <p:strVal val="visible"/>
                                      </p:to>
                                    </p:set>
                                    <p:animEffect filter="fade" transition="in">
                                      <p:cBhvr>
                                        <p:cTn dur="1000" id="23"/>
                                        <p:tgtEl>
                                          <p:spTgt spid="5"/>
                                        </p:tgtEl>
                                      </p:cBhvr>
                                    </p:animEffect>
                                    <p:anim calcmode="lin" valueType="num">
                                      <p:cBhvr>
                                        <p:cTn dur="1000" fill="hold" id="24"/>
                                        <p:tgtEl>
                                          <p:spTgt spid="5"/>
                                        </p:tgtEl>
                                        <p:attrNameLst>
                                          <p:attrName>ppt_x</p:attrName>
                                        </p:attrNameLst>
                                      </p:cBhvr>
                                      <p:tavLst>
                                        <p:tav tm="0">
                                          <p:val>
                                            <p:strVal val="#ppt_x"/>
                                          </p:val>
                                        </p:tav>
                                        <p:tav tm="100000">
                                          <p:val>
                                            <p:strVal val="#ppt_x"/>
                                          </p:val>
                                        </p:tav>
                                      </p:tavLst>
                                    </p:anim>
                                    <p:anim calcmode="lin" valueType="num">
                                      <p:cBhvr>
                                        <p:cTn dur="1000" fill="hold" id="25"/>
                                        <p:tgtEl>
                                          <p:spTgt spid="5"/>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1000" id="28"/>
                                        <p:tgtEl>
                                          <p:spTgt spid="6"/>
                                        </p:tgtEl>
                                      </p:cBhvr>
                                    </p:animEffect>
                                    <p:anim calcmode="lin" valueType="num">
                                      <p:cBhvr>
                                        <p:cTn dur="1000" fill="hold" id="29"/>
                                        <p:tgtEl>
                                          <p:spTgt spid="6"/>
                                        </p:tgtEl>
                                        <p:attrNameLst>
                                          <p:attrName>ppt_x</p:attrName>
                                        </p:attrNameLst>
                                      </p:cBhvr>
                                      <p:tavLst>
                                        <p:tav tm="0">
                                          <p:val>
                                            <p:strVal val="#ppt_x"/>
                                          </p:val>
                                        </p:tav>
                                        <p:tav tm="100000">
                                          <p:val>
                                            <p:strVal val="#ppt_x"/>
                                          </p:val>
                                        </p:tav>
                                      </p:tavLst>
                                    </p:anim>
                                    <p:anim calcmode="lin" valueType="num">
                                      <p:cBhvr>
                                        <p:cTn dur="1000" fill="hold" id="30"/>
                                        <p:tgtEl>
                                          <p:spTgt spid="6"/>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7"/>
                                        </p:tgtEl>
                                        <p:attrNameLst>
                                          <p:attrName>style.visibility</p:attrName>
                                        </p:attrNameLst>
                                      </p:cBhvr>
                                      <p:to>
                                        <p:strVal val="visible"/>
                                      </p:to>
                                    </p:set>
                                    <p:animEffect filter="fade" transition="in">
                                      <p:cBhvr>
                                        <p:cTn dur="1000" id="33"/>
                                        <p:tgtEl>
                                          <p:spTgt spid="7"/>
                                        </p:tgtEl>
                                      </p:cBhvr>
                                    </p:animEffect>
                                    <p:anim calcmode="lin" valueType="num">
                                      <p:cBhvr>
                                        <p:cTn dur="1000" fill="hold" id="34"/>
                                        <p:tgtEl>
                                          <p:spTgt spid="7"/>
                                        </p:tgtEl>
                                        <p:attrNameLst>
                                          <p:attrName>ppt_x</p:attrName>
                                        </p:attrNameLst>
                                      </p:cBhvr>
                                      <p:tavLst>
                                        <p:tav tm="0">
                                          <p:val>
                                            <p:strVal val="#ppt_x"/>
                                          </p:val>
                                        </p:tav>
                                        <p:tav tm="100000">
                                          <p:val>
                                            <p:strVal val="#ppt_x"/>
                                          </p:val>
                                        </p:tav>
                                      </p:tavLst>
                                    </p:anim>
                                    <p:anim calcmode="lin" valueType="num">
                                      <p:cBhvr>
                                        <p:cTn dur="1000" fill="hold" id="35"/>
                                        <p:tgtEl>
                                          <p:spTgt spid="7"/>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1000" id="38"/>
                                        <p:tgtEl>
                                          <p:spTgt spid="8"/>
                                        </p:tgtEl>
                                      </p:cBhvr>
                                    </p:animEffect>
                                    <p:anim calcmode="lin" valueType="num">
                                      <p:cBhvr>
                                        <p:cTn dur="1000" fill="hold" id="39"/>
                                        <p:tgtEl>
                                          <p:spTgt spid="8"/>
                                        </p:tgtEl>
                                        <p:attrNameLst>
                                          <p:attrName>ppt_x</p:attrName>
                                        </p:attrNameLst>
                                      </p:cBhvr>
                                      <p:tavLst>
                                        <p:tav tm="0">
                                          <p:val>
                                            <p:strVal val="#ppt_x"/>
                                          </p:val>
                                        </p:tav>
                                        <p:tav tm="100000">
                                          <p:val>
                                            <p:strVal val="#ppt_x"/>
                                          </p:val>
                                        </p:tav>
                                      </p:tavLst>
                                    </p:anim>
                                    <p:anim calcmode="lin" valueType="num">
                                      <p:cBhvr>
                                        <p:cTn dur="1000" fill="hold" id="40"/>
                                        <p:tgtEl>
                                          <p:spTgt spid="8"/>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9"/>
                                        </p:tgtEl>
                                        <p:attrNameLst>
                                          <p:attrName>style.visibility</p:attrName>
                                        </p:attrNameLst>
                                      </p:cBhvr>
                                      <p:to>
                                        <p:strVal val="visible"/>
                                      </p:to>
                                    </p:set>
                                    <p:animEffect filter="fade" transition="in">
                                      <p:cBhvr>
                                        <p:cTn dur="1000" id="43"/>
                                        <p:tgtEl>
                                          <p:spTgt spid="9"/>
                                        </p:tgtEl>
                                      </p:cBhvr>
                                    </p:animEffect>
                                    <p:anim calcmode="lin" valueType="num">
                                      <p:cBhvr>
                                        <p:cTn dur="1000" fill="hold" id="44"/>
                                        <p:tgtEl>
                                          <p:spTgt spid="9"/>
                                        </p:tgtEl>
                                        <p:attrNameLst>
                                          <p:attrName>ppt_x</p:attrName>
                                        </p:attrNameLst>
                                      </p:cBhvr>
                                      <p:tavLst>
                                        <p:tav tm="0">
                                          <p:val>
                                            <p:strVal val="#ppt_x"/>
                                          </p:val>
                                        </p:tav>
                                        <p:tav tm="100000">
                                          <p:val>
                                            <p:strVal val="#ppt_x"/>
                                          </p:val>
                                        </p:tav>
                                      </p:tavLst>
                                    </p:anim>
                                    <p:anim calcmode="lin" valueType="num">
                                      <p:cBhvr>
                                        <p:cTn dur="1000" fill="hold" id="45"/>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6"/>
      <p:bldP grpId="0" spid="7"/>
      <p:bldP grpId="0" spid="8"/>
      <p:bldP grpId="0" spid="9"/>
      <p:bldP grpId="0" spid="12"/>
      <p:bldGraphic grpId="0" spid="5">
        <p:bldAsOne/>
      </p:bldGraphic>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2613540" y="80279"/>
            <a:ext cx="3738230" cy="1725337"/>
          </a:xfrm>
          <a:prstGeom prst="rect">
            <a:avLst/>
          </a:prstGeom>
          <a:blipFill dpi="0" rotWithShape="1">
            <a:blip r:embed="rId3"/>
            <a:stretch>
              <a:fillRect/>
            </a:stretch>
          </a:blip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966811" y="3433436"/>
            <a:ext cx="1468495" cy="41148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a:t>
            </a:r>
          </a:p>
        </p:txBody>
      </p:sp>
      <p:sp>
        <p:nvSpPr>
          <p:cNvPr id="17" name="TextBox 28"/>
          <p:cNvSpPr txBox="1"/>
          <p:nvPr/>
        </p:nvSpPr>
        <p:spPr>
          <a:xfrm>
            <a:off x="1995146" y="3079206"/>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18" name="直接连接符 17"/>
          <p:cNvCxnSpPr/>
          <p:nvPr/>
        </p:nvCxnSpPr>
        <p:spPr>
          <a:xfrm>
            <a:off x="2067154" y="3380012"/>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extLst>
              <a:ext uri="{28A0092B-C50C-407E-A947-70E740481C1C}">
                <a14:useLocalDpi val="0"/>
              </a:ext>
            </a:extLst>
          </a:blip>
          <a:stretch>
            <a:fillRect/>
          </a:stretch>
        </p:blipFill>
        <p:spPr>
          <a:xfrm>
            <a:off x="1979712" y="1347614"/>
            <a:ext cx="1371552" cy="1371552"/>
          </a:xfrm>
          <a:prstGeom prst="ellipse">
            <a:avLst/>
          </a:prstGeom>
        </p:spPr>
      </p:pic>
      <p:sp>
        <p:nvSpPr>
          <p:cNvPr id="24" name="矩形 23"/>
          <p:cNvSpPr/>
          <p:nvPr/>
        </p:nvSpPr>
        <p:spPr>
          <a:xfrm>
            <a:off x="3896042" y="1943911"/>
            <a:ext cx="3312368" cy="1920240"/>
          </a:xfrm>
          <a:prstGeom prst="rect">
            <a:avLst/>
          </a:prstGeom>
        </p:spPr>
        <p:txBody>
          <a:bodyPr wrap="square">
            <a:spAutoFit/>
          </a:bodyPr>
          <a:lstStyle/>
          <a:p>
            <a:pPr>
              <a:lnSpc>
                <a:spcPct val="150000"/>
              </a:lnSpc>
            </a:pPr>
            <a:r>
              <a:rPr altLang="zh-CN" lang="en-US" sz="80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a:p>
            <a:pPr>
              <a:lnSpc>
                <a:spcPct val="150000"/>
              </a:lnSpc>
            </a:pPr>
            <a:endParaRPr altLang="zh-CN" lang="en-US" sz="800">
              <a:solidFill>
                <a:schemeClr val="bg1">
                  <a:lumMod val="50000"/>
                </a:schemeClr>
              </a:solidFill>
            </a:endParaRPr>
          </a:p>
          <a:p>
            <a:pPr>
              <a:lnSpc>
                <a:spcPct val="150000"/>
              </a:lnSpc>
            </a:pPr>
            <a:r>
              <a:rPr altLang="zh-CN" lang="en-US" sz="800">
                <a:solidFill>
                  <a:schemeClr val="bg1">
                    <a:lumMod val="50000"/>
                  </a:schemeClr>
                </a:solidFill>
              </a:rPr>
              <a:t>OF THIS SCHEME, WE THANK YOU FOR YOUR READING, THE PROPOSAL IS IN WE UNDERSTAND YOUR COMPANY FOR THE</a:t>
            </a:r>
          </a:p>
          <a:p>
            <a:pPr>
              <a:lnSpc>
                <a:spcPct val="150000"/>
              </a:lnSpc>
            </a:pPr>
            <a:endParaRPr altLang="zh-CN" lang="en-US" sz="800">
              <a:solidFill>
                <a:schemeClr val="bg1">
                  <a:lumMod val="50000"/>
                </a:schemeClr>
              </a:solidFill>
            </a:endParaRPr>
          </a:p>
          <a:p>
            <a:pPr>
              <a:lnSpc>
                <a:spcPct val="150000"/>
              </a:lnSpc>
            </a:pPr>
            <a:r>
              <a:rPr altLang="zh-CN" lang="en-US" sz="800">
                <a:solidFill>
                  <a:schemeClr val="bg1">
                    <a:lumMod val="50000"/>
                  </a:schemeClr>
                </a:solidFill>
              </a:rPr>
              <a:t>OF THIS SCHEME, WE THANK YOU FOR YOUR READING, THE PROPOSAL IS IN WE</a:t>
            </a:r>
          </a:p>
        </p:txBody>
      </p:sp>
      <p:sp>
        <p:nvSpPr>
          <p:cNvPr id="25" name="TextBox 28"/>
          <p:cNvSpPr txBox="1"/>
          <p:nvPr/>
        </p:nvSpPr>
        <p:spPr>
          <a:xfrm>
            <a:off x="3880283" y="1451560"/>
            <a:ext cx="2399030" cy="396240"/>
          </a:xfrm>
          <a:prstGeom prst="rect">
            <a:avLst/>
          </a:prstGeom>
          <a:solidFill>
            <a:schemeClr val="bg1"/>
          </a:solidFill>
        </p:spPr>
        <p:txBody>
          <a:bodyPr rtlCol="0" wrap="none">
            <a:spAutoFit/>
          </a:bodyPr>
          <a:lstStyle/>
          <a:p>
            <a:r>
              <a:rPr altLang="zh-CN" lang="en-US" smtClean="0" sz="2000">
                <a:solidFill>
                  <a:srgbClr val="9CACC0"/>
                </a:solidFill>
                <a:latin charset="0" pitchFamily="34" typeface="Agency FB"/>
              </a:rPr>
              <a:t>SANMIAO DESIGN</a:t>
            </a:r>
          </a:p>
        </p:txBody>
      </p:sp>
    </p:spTree>
    <p:extLst>
      <p:ext uri="{BB962C8B-B14F-4D97-AF65-F5344CB8AC3E}">
        <p14:creationId val="402487345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0" fill="hold" id="7"/>
                                        <p:tgtEl>
                                          <p:spTgt spid="20"/>
                                        </p:tgtEl>
                                        <p:attrNameLst>
                                          <p:attrName>ppt_x</p:attrName>
                                        </p:attrNameLst>
                                      </p:cBhvr>
                                      <p:tavLst>
                                        <p:tav tm="0">
                                          <p:val>
                                            <p:strVal val="#ppt_x"/>
                                          </p:val>
                                        </p:tav>
                                        <p:tav tm="100000">
                                          <p:val>
                                            <p:strVal val="#ppt_x"/>
                                          </p:val>
                                        </p:tav>
                                      </p:tavLst>
                                    </p:anim>
                                    <p:anim calcmode="lin" valueType="num">
                                      <p:cBhvr additive="base">
                                        <p:cTn dur="2000" fill="hold" id="8"/>
                                        <p:tgtEl>
                                          <p:spTgt spid="20"/>
                                        </p:tgtEl>
                                        <p:attrNameLst>
                                          <p:attrName>ppt_y</p:attrName>
                                        </p:attrNameLst>
                                      </p:cBhvr>
                                      <p:tavLst>
                                        <p:tav tm="0">
                                          <p:val>
                                            <p:strVal val="1+#ppt_h/2"/>
                                          </p:val>
                                        </p:tav>
                                        <p:tav tm="100000">
                                          <p:val>
                                            <p:strVal val="#ppt_y"/>
                                          </p:val>
                                        </p:tav>
                                      </p:tavLst>
                                    </p:anim>
                                  </p:childTnLst>
                                </p:cTn>
                              </p:par>
                              <p:par>
                                <p:cTn fill="hold" id="9" nodeType="withEffect" presetClass="entr" presetID="2" presetSubtype="1">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000" fill="hold" id="11"/>
                                        <p:tgtEl>
                                          <p:spTgt spid="2"/>
                                        </p:tgtEl>
                                        <p:attrNameLst>
                                          <p:attrName>ppt_x</p:attrName>
                                        </p:attrNameLst>
                                      </p:cBhvr>
                                      <p:tavLst>
                                        <p:tav tm="0">
                                          <p:val>
                                            <p:strVal val="#ppt_x"/>
                                          </p:val>
                                        </p:tav>
                                        <p:tav tm="100000">
                                          <p:val>
                                            <p:strVal val="#ppt_x"/>
                                          </p:val>
                                        </p:tav>
                                      </p:tavLst>
                                    </p:anim>
                                    <p:anim calcmode="lin" valueType="num">
                                      <p:cBhvr additive="base">
                                        <p:cTn dur="2000" fill="hold" id="12"/>
                                        <p:tgtEl>
                                          <p:spTgt spid="2"/>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2000" fill="hold" id="15"/>
                                        <p:tgtEl>
                                          <p:spTgt spid="16"/>
                                        </p:tgtEl>
                                        <p:attrNameLst>
                                          <p:attrName>ppt_x</p:attrName>
                                        </p:attrNameLst>
                                      </p:cBhvr>
                                      <p:tavLst>
                                        <p:tav tm="0">
                                          <p:val>
                                            <p:strVal val="#ppt_x"/>
                                          </p:val>
                                        </p:tav>
                                        <p:tav tm="100000">
                                          <p:val>
                                            <p:strVal val="#ppt_x"/>
                                          </p:val>
                                        </p:tav>
                                      </p:tavLst>
                                    </p:anim>
                                    <p:anim calcmode="lin" valueType="num">
                                      <p:cBhvr additive="base">
                                        <p:cTn dur="2000" fill="hold" id="16"/>
                                        <p:tgtEl>
                                          <p:spTgt spid="16"/>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2000" fill="hold" id="19"/>
                                        <p:tgtEl>
                                          <p:spTgt spid="17"/>
                                        </p:tgtEl>
                                        <p:attrNameLst>
                                          <p:attrName>ppt_x</p:attrName>
                                        </p:attrNameLst>
                                      </p:cBhvr>
                                      <p:tavLst>
                                        <p:tav tm="0">
                                          <p:val>
                                            <p:strVal val="#ppt_x"/>
                                          </p:val>
                                        </p:tav>
                                        <p:tav tm="100000">
                                          <p:val>
                                            <p:strVal val="#ppt_x"/>
                                          </p:val>
                                        </p:tav>
                                      </p:tavLst>
                                    </p:anim>
                                    <p:anim calcmode="lin" valueType="num">
                                      <p:cBhvr additive="base">
                                        <p:cTn dur="2000" fill="hold" id="20"/>
                                        <p:tgtEl>
                                          <p:spTgt spid="17"/>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2000" fill="hold" id="23"/>
                                        <p:tgtEl>
                                          <p:spTgt spid="18"/>
                                        </p:tgtEl>
                                        <p:attrNameLst>
                                          <p:attrName>ppt_x</p:attrName>
                                        </p:attrNameLst>
                                      </p:cBhvr>
                                      <p:tavLst>
                                        <p:tav tm="0">
                                          <p:val>
                                            <p:strVal val="#ppt_x"/>
                                          </p:val>
                                        </p:tav>
                                        <p:tav tm="100000">
                                          <p:val>
                                            <p:strVal val="#ppt_x"/>
                                          </p:val>
                                        </p:tav>
                                      </p:tavLst>
                                    </p:anim>
                                    <p:anim calcmode="lin" valueType="num">
                                      <p:cBhvr additive="base">
                                        <p:cTn dur="2000" fill="hold" id="24"/>
                                        <p:tgtEl>
                                          <p:spTgt spid="18"/>
                                        </p:tgtEl>
                                        <p:attrNameLst>
                                          <p:attrName>ppt_y</p:attrName>
                                        </p:attrNameLst>
                                      </p:cBhvr>
                                      <p:tavLst>
                                        <p:tav tm="0">
                                          <p:val>
                                            <p:strVal val="1+#ppt_h/2"/>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24"/>
                                        </p:tgtEl>
                                        <p:attrNameLst>
                                          <p:attrName>style.visibility</p:attrName>
                                        </p:attrNameLst>
                                      </p:cBhvr>
                                      <p:to>
                                        <p:strVal val="visible"/>
                                      </p:to>
                                    </p:set>
                                    <p:animEffect filter="fade" transition="in">
                                      <p:cBhvr>
                                        <p:cTn dur="1000" id="27"/>
                                        <p:tgtEl>
                                          <p:spTgt spid="24"/>
                                        </p:tgtEl>
                                      </p:cBhvr>
                                    </p:animEffect>
                                    <p:anim calcmode="lin" valueType="num">
                                      <p:cBhvr>
                                        <p:cTn dur="1000" fill="hold" id="28"/>
                                        <p:tgtEl>
                                          <p:spTgt spid="24"/>
                                        </p:tgtEl>
                                        <p:attrNameLst>
                                          <p:attrName>ppt_x</p:attrName>
                                        </p:attrNameLst>
                                      </p:cBhvr>
                                      <p:tavLst>
                                        <p:tav tm="0">
                                          <p:val>
                                            <p:strVal val="#ppt_x"/>
                                          </p:val>
                                        </p:tav>
                                        <p:tav tm="100000">
                                          <p:val>
                                            <p:strVal val="#ppt_x"/>
                                          </p:val>
                                        </p:tav>
                                      </p:tavLst>
                                    </p:anim>
                                    <p:anim calcmode="lin" valueType="num">
                                      <p:cBhvr>
                                        <p:cTn dur="1000" fill="hold" id="29"/>
                                        <p:tgtEl>
                                          <p:spTgt spid="24"/>
                                        </p:tgtEl>
                                        <p:attrNameLst>
                                          <p:attrName>ppt_y</p:attrName>
                                        </p:attrNameLst>
                                      </p:cBhvr>
                                      <p:tavLst>
                                        <p:tav tm="0">
                                          <p:val>
                                            <p:strVal val="#ppt_y+.1"/>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25"/>
                                        </p:tgtEl>
                                        <p:attrNameLst>
                                          <p:attrName>style.visibility</p:attrName>
                                        </p:attrNameLst>
                                      </p:cBhvr>
                                      <p:to>
                                        <p:strVal val="visible"/>
                                      </p:to>
                                    </p:set>
                                    <p:anim calcmode="lin" valueType="num">
                                      <p:cBhvr additive="base">
                                        <p:cTn dur="2000" fill="hold" id="32"/>
                                        <p:tgtEl>
                                          <p:spTgt spid="25"/>
                                        </p:tgtEl>
                                        <p:attrNameLst>
                                          <p:attrName>ppt_x</p:attrName>
                                        </p:attrNameLst>
                                      </p:cBhvr>
                                      <p:tavLst>
                                        <p:tav tm="0">
                                          <p:val>
                                            <p:strVal val="#ppt_x"/>
                                          </p:val>
                                        </p:tav>
                                        <p:tav tm="100000">
                                          <p:val>
                                            <p:strVal val="#ppt_x"/>
                                          </p:val>
                                        </p:tav>
                                      </p:tavLst>
                                    </p:anim>
                                    <p:anim calcmode="lin" valueType="num">
                                      <p:cBhvr additive="base">
                                        <p:cTn dur="2000" fill="hold" id="33"/>
                                        <p:tgtEl>
                                          <p:spTgt spid="25"/>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8">
                                  <p:stCondLst>
                                    <p:cond delay="0"/>
                                  </p:stCondLst>
                                  <p:childTnLst>
                                    <p:set>
                                      <p:cBhvr>
                                        <p:cTn dur="1" fill="hold" id="35">
                                          <p:stCondLst>
                                            <p:cond delay="0"/>
                                          </p:stCondLst>
                                        </p:cTn>
                                        <p:tgtEl>
                                          <p:spTgt spid="26"/>
                                        </p:tgtEl>
                                        <p:attrNameLst>
                                          <p:attrName>style.visibility</p:attrName>
                                        </p:attrNameLst>
                                      </p:cBhvr>
                                      <p:to>
                                        <p:strVal val="visible"/>
                                      </p:to>
                                    </p:set>
                                    <p:anim calcmode="lin" valueType="num">
                                      <p:cBhvr additive="base">
                                        <p:cTn dur="2000" fill="hold" id="36"/>
                                        <p:tgtEl>
                                          <p:spTgt spid="26"/>
                                        </p:tgtEl>
                                        <p:attrNameLst>
                                          <p:attrName>ppt_x</p:attrName>
                                        </p:attrNameLst>
                                      </p:cBhvr>
                                      <p:tavLst>
                                        <p:tav tm="0">
                                          <p:val>
                                            <p:strVal val="0-#ppt_w/2"/>
                                          </p:val>
                                        </p:tav>
                                        <p:tav tm="100000">
                                          <p:val>
                                            <p:strVal val="#ppt_x"/>
                                          </p:val>
                                        </p:tav>
                                      </p:tavLst>
                                    </p:anim>
                                    <p:anim calcmode="lin" valueType="num">
                                      <p:cBhvr additive="base">
                                        <p:cTn dur="2000" fill="hold" id="37"/>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0"/>
      <p:bldP grpId="0" spid="16"/>
      <p:bldP grpId="0" spid="17"/>
      <p:bldP grpId="0" spid="24"/>
      <p:bldP grpId="0" spid="2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rot="1946259">
            <a:off x="5546755" y="-177793"/>
            <a:ext cx="3221553" cy="2937465"/>
          </a:xfrm>
          <a:prstGeom prst="rect">
            <a:avLst/>
          </a:prstGeom>
        </p:spPr>
      </p:pic>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rot="10800000">
            <a:off x="1259632" y="843558"/>
            <a:ext cx="6264696" cy="3168352"/>
          </a:xfrm>
          <a:prstGeom prst="rect">
            <a:avLst/>
          </a:prstGeom>
          <a:solidFill>
            <a:schemeClr val="accent2"/>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rot="10800000">
            <a:off x="2339752" y="1419622"/>
            <a:ext cx="5616624" cy="2592288"/>
          </a:xfrm>
          <a:prstGeom prst="rect">
            <a:avLst/>
          </a:prstGeom>
          <a:solidFill>
            <a:schemeClr val="bg1"/>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691680" y="1643073"/>
            <a:ext cx="2700300" cy="2700300"/>
          </a:xfrm>
          <a:prstGeom prst="rect">
            <a:avLst/>
          </a:prstGeom>
          <a:blipFill dpi="0" rotWithShape="1">
            <a:blip r:embed="rId4"/>
            <a:stretch>
              <a:fillRect/>
            </a:stretch>
          </a:blipFill>
          <a:ln>
            <a:noFill/>
          </a:ln>
          <a:effectLst>
            <a:outerShdw algn="t" blurRad="215900" dir="54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5868144" y="2680633"/>
            <a:ext cx="1468495" cy="411480"/>
          </a:xfrm>
          <a:prstGeom prst="rect">
            <a:avLst/>
          </a:prstGeom>
        </p:spPr>
        <p:txBody>
          <a:bodyPr wrap="square">
            <a:spAutoFit/>
          </a:bodyPr>
          <a:lstStyle/>
          <a:p>
            <a:pPr>
              <a:lnSpc>
                <a:spcPct val="150000"/>
              </a:lnSpc>
            </a:pPr>
            <a:r>
              <a:rPr altLang="zh-CN" lang="en-US" smtClean="0" sz="700">
                <a:solidFill>
                  <a:schemeClr val="bg1">
                    <a:lumMod val="50000"/>
                  </a:schemeClr>
                </a:solidFill>
              </a:rPr>
              <a:t>OF THIS SCHEME, WE THANK YOU FOR YOUR READING, THE</a:t>
            </a:r>
          </a:p>
        </p:txBody>
      </p:sp>
      <p:sp>
        <p:nvSpPr>
          <p:cNvPr id="22" name="TextBox 21"/>
          <p:cNvSpPr txBox="1"/>
          <p:nvPr/>
        </p:nvSpPr>
        <p:spPr>
          <a:xfrm>
            <a:off x="5004048" y="2067694"/>
            <a:ext cx="1478280" cy="1188720"/>
          </a:xfrm>
          <a:prstGeom prst="rect">
            <a:avLst/>
          </a:prstGeom>
          <a:noFill/>
        </p:spPr>
        <p:txBody>
          <a:bodyPr rtlCol="0" wrap="none">
            <a:spAutoFit/>
          </a:bodyPr>
          <a:lstStyle/>
          <a:p>
            <a:r>
              <a:rPr altLang="zh-CN" lang="en-US" smtClean="0" spc="300" sz="7200">
                <a:solidFill>
                  <a:srgbClr val="617A99"/>
                </a:solidFill>
                <a:latin charset="0" pitchFamily="34" typeface="Agency FB"/>
              </a:rPr>
              <a:t>O2</a:t>
            </a:r>
          </a:p>
        </p:txBody>
      </p:sp>
      <p:sp>
        <p:nvSpPr>
          <p:cNvPr id="24" name="TextBox 23"/>
          <p:cNvSpPr txBox="1"/>
          <p:nvPr/>
        </p:nvSpPr>
        <p:spPr>
          <a:xfrm>
            <a:off x="5880841" y="2320593"/>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25" name="直接连接符 24"/>
          <p:cNvCxnSpPr/>
          <p:nvPr/>
        </p:nvCxnSpPr>
        <p:spPr>
          <a:xfrm>
            <a:off x="5952850" y="2621399"/>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5707843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2000" fill="hold" id="7"/>
                                        <p:tgtEl>
                                          <p:spTgt spid="7"/>
                                        </p:tgtEl>
                                        <p:attrNameLst>
                                          <p:attrName>ppt_x</p:attrName>
                                        </p:attrNameLst>
                                      </p:cBhvr>
                                      <p:tavLst>
                                        <p:tav tm="0">
                                          <p:val>
                                            <p:strVal val="0-#ppt_w/2"/>
                                          </p:val>
                                        </p:tav>
                                        <p:tav tm="100000">
                                          <p:val>
                                            <p:strVal val="#ppt_x"/>
                                          </p:val>
                                        </p:tav>
                                      </p:tavLst>
                                    </p:anim>
                                    <p:anim calcmode="lin" valueType="num">
                                      <p:cBhvr additive="base">
                                        <p:cTn dur="20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2000" fill="hold" id="11"/>
                                        <p:tgtEl>
                                          <p:spTgt spid="13"/>
                                        </p:tgtEl>
                                        <p:attrNameLst>
                                          <p:attrName>ppt_x</p:attrName>
                                        </p:attrNameLst>
                                      </p:cBhvr>
                                      <p:tavLst>
                                        <p:tav tm="0">
                                          <p:val>
                                            <p:strVal val="#ppt_x"/>
                                          </p:val>
                                        </p:tav>
                                        <p:tav tm="100000">
                                          <p:val>
                                            <p:strVal val="#ppt_x"/>
                                          </p:val>
                                        </p:tav>
                                      </p:tavLst>
                                    </p:anim>
                                    <p:anim calcmode="lin" valueType="num">
                                      <p:cBhvr additive="base">
                                        <p:cTn dur="2000" fill="hold" id="12"/>
                                        <p:tgtEl>
                                          <p:spTgt spid="1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2000" fill="hold" id="15"/>
                                        <p:tgtEl>
                                          <p:spTgt spid="20"/>
                                        </p:tgtEl>
                                        <p:attrNameLst>
                                          <p:attrName>ppt_x</p:attrName>
                                        </p:attrNameLst>
                                      </p:cBhvr>
                                      <p:tavLst>
                                        <p:tav tm="0">
                                          <p:val>
                                            <p:strVal val="#ppt_x"/>
                                          </p:val>
                                        </p:tav>
                                        <p:tav tm="100000">
                                          <p:val>
                                            <p:strVal val="#ppt_x"/>
                                          </p:val>
                                        </p:tav>
                                      </p:tavLst>
                                    </p:anim>
                                    <p:anim calcmode="lin" valueType="num">
                                      <p:cBhvr additive="base">
                                        <p:cTn dur="2000" fill="hold" id="16"/>
                                        <p:tgtEl>
                                          <p:spTgt spid="2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21"/>
                                        </p:tgtEl>
                                        <p:attrNameLst>
                                          <p:attrName>style.visibility</p:attrName>
                                        </p:attrNameLst>
                                      </p:cBhvr>
                                      <p:to>
                                        <p:strVal val="visible"/>
                                      </p:to>
                                    </p:set>
                                    <p:anim calcmode="lin" valueType="num">
                                      <p:cBhvr additive="base">
                                        <p:cTn dur="2000" fill="hold" id="19"/>
                                        <p:tgtEl>
                                          <p:spTgt spid="21"/>
                                        </p:tgtEl>
                                        <p:attrNameLst>
                                          <p:attrName>ppt_x</p:attrName>
                                        </p:attrNameLst>
                                      </p:cBhvr>
                                      <p:tavLst>
                                        <p:tav tm="0">
                                          <p:val>
                                            <p:strVal val="#ppt_x"/>
                                          </p:val>
                                        </p:tav>
                                        <p:tav tm="100000">
                                          <p:val>
                                            <p:strVal val="#ppt_x"/>
                                          </p:val>
                                        </p:tav>
                                      </p:tavLst>
                                    </p:anim>
                                    <p:anim calcmode="lin" valueType="num">
                                      <p:cBhvr additive="base">
                                        <p:cTn dur="2000" fill="hold" id="20"/>
                                        <p:tgtEl>
                                          <p:spTgt spid="21"/>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additive="base">
                                        <p:cTn dur="2000" fill="hold" id="23"/>
                                        <p:tgtEl>
                                          <p:spTgt spid="22"/>
                                        </p:tgtEl>
                                        <p:attrNameLst>
                                          <p:attrName>ppt_x</p:attrName>
                                        </p:attrNameLst>
                                      </p:cBhvr>
                                      <p:tavLst>
                                        <p:tav tm="0">
                                          <p:val>
                                            <p:strVal val="#ppt_x"/>
                                          </p:val>
                                        </p:tav>
                                        <p:tav tm="100000">
                                          <p:val>
                                            <p:strVal val="#ppt_x"/>
                                          </p:val>
                                        </p:tav>
                                      </p:tavLst>
                                    </p:anim>
                                    <p:anim calcmode="lin" valueType="num">
                                      <p:cBhvr additive="base">
                                        <p:cTn dur="2000" fill="hold" id="24"/>
                                        <p:tgtEl>
                                          <p:spTgt spid="2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additive="base">
                                        <p:cTn dur="2000" fill="hold" id="27"/>
                                        <p:tgtEl>
                                          <p:spTgt spid="24"/>
                                        </p:tgtEl>
                                        <p:attrNameLst>
                                          <p:attrName>ppt_x</p:attrName>
                                        </p:attrNameLst>
                                      </p:cBhvr>
                                      <p:tavLst>
                                        <p:tav tm="0">
                                          <p:val>
                                            <p:strVal val="#ppt_x"/>
                                          </p:val>
                                        </p:tav>
                                        <p:tav tm="100000">
                                          <p:val>
                                            <p:strVal val="#ppt_x"/>
                                          </p:val>
                                        </p:tav>
                                      </p:tavLst>
                                    </p:anim>
                                    <p:anim calcmode="lin" valueType="num">
                                      <p:cBhvr additive="base">
                                        <p:cTn dur="2000" fill="hold" id="28"/>
                                        <p:tgtEl>
                                          <p:spTgt spid="24"/>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25"/>
                                        </p:tgtEl>
                                        <p:attrNameLst>
                                          <p:attrName>style.visibility</p:attrName>
                                        </p:attrNameLst>
                                      </p:cBhvr>
                                      <p:to>
                                        <p:strVal val="visible"/>
                                      </p:to>
                                    </p:set>
                                    <p:anim calcmode="lin" valueType="num">
                                      <p:cBhvr additive="base">
                                        <p:cTn dur="2000" fill="hold" id="31"/>
                                        <p:tgtEl>
                                          <p:spTgt spid="25"/>
                                        </p:tgtEl>
                                        <p:attrNameLst>
                                          <p:attrName>ppt_x</p:attrName>
                                        </p:attrNameLst>
                                      </p:cBhvr>
                                      <p:tavLst>
                                        <p:tav tm="0">
                                          <p:val>
                                            <p:strVal val="#ppt_x"/>
                                          </p:val>
                                        </p:tav>
                                        <p:tav tm="100000">
                                          <p:val>
                                            <p:strVal val="#ppt_x"/>
                                          </p:val>
                                        </p:tav>
                                      </p:tavLst>
                                    </p:anim>
                                    <p:anim calcmode="lin" valueType="num">
                                      <p:cBhvr additive="base">
                                        <p:cTn dur="2000" fill="hold" id="32"/>
                                        <p:tgtEl>
                                          <p:spTgt spid="25"/>
                                        </p:tgtEl>
                                        <p:attrNameLst>
                                          <p:attrName>ppt_y</p:attrName>
                                        </p:attrNameLst>
                                      </p:cBhvr>
                                      <p:tavLst>
                                        <p:tav tm="0">
                                          <p:val>
                                            <p:strVal val="1+#ppt_h/2"/>
                                          </p:val>
                                        </p:tav>
                                        <p:tav tm="100000">
                                          <p:val>
                                            <p:strVal val="#ppt_y"/>
                                          </p:val>
                                        </p:tav>
                                      </p:tavLst>
                                    </p:anim>
                                  </p:childTnLst>
                                </p:cTn>
                              </p:par>
                              <p:par>
                                <p:cTn fill="hold" id="33" nodeType="withEffect" presetClass="entr" presetID="42"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1000" id="35"/>
                                        <p:tgtEl>
                                          <p:spTgt spid="11"/>
                                        </p:tgtEl>
                                      </p:cBhvr>
                                    </p:animEffect>
                                    <p:anim calcmode="lin" valueType="num">
                                      <p:cBhvr>
                                        <p:cTn dur="1000" fill="hold" id="36"/>
                                        <p:tgtEl>
                                          <p:spTgt spid="11"/>
                                        </p:tgtEl>
                                        <p:attrNameLst>
                                          <p:attrName>ppt_x</p:attrName>
                                        </p:attrNameLst>
                                      </p:cBhvr>
                                      <p:tavLst>
                                        <p:tav tm="0">
                                          <p:val>
                                            <p:strVal val="#ppt_x"/>
                                          </p:val>
                                        </p:tav>
                                        <p:tav tm="100000">
                                          <p:val>
                                            <p:strVal val="#ppt_x"/>
                                          </p:val>
                                        </p:tav>
                                      </p:tavLst>
                                    </p:anim>
                                    <p:anim calcmode="lin" valueType="num">
                                      <p:cBhvr>
                                        <p:cTn dur="1000" fill="hold" id="37"/>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20"/>
      <p:bldP grpId="0" spid="21"/>
      <p:bldP grpId="0" spid="22"/>
      <p:bldP grpId="0" spid="2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3017673" y="1667847"/>
            <a:ext cx="2490431" cy="731520"/>
          </a:xfrm>
          <a:prstGeom prst="rect">
            <a:avLst/>
          </a:prstGeom>
        </p:spPr>
        <p:txBody>
          <a:bodyPr wrap="square">
            <a:spAutoFit/>
          </a:bodyPr>
          <a:lstStyle/>
          <a:p>
            <a:pPr>
              <a:lnSpc>
                <a:spcPct val="150000"/>
              </a:lnSpc>
            </a:pPr>
            <a:r>
              <a:rPr altLang="zh-CN" lang="en-US" sz="70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p:txBody>
      </p:sp>
      <p:sp>
        <p:nvSpPr>
          <p:cNvPr id="28" name="TextBox 27"/>
          <p:cNvSpPr txBox="1"/>
          <p:nvPr/>
        </p:nvSpPr>
        <p:spPr>
          <a:xfrm>
            <a:off x="2121811" y="1131590"/>
            <a:ext cx="830580" cy="1188720"/>
          </a:xfrm>
          <a:prstGeom prst="rect">
            <a:avLst/>
          </a:prstGeom>
          <a:noFill/>
          <a:ln>
            <a:solidFill>
              <a:srgbClr val="617A99"/>
            </a:solidFill>
          </a:ln>
        </p:spPr>
        <p:txBody>
          <a:bodyPr rtlCol="0" wrap="none">
            <a:spAutoFit/>
          </a:bodyPr>
          <a:lstStyle/>
          <a:p>
            <a:r>
              <a:rPr altLang="zh-CN" lang="en-US" smtClean="0" spc="300" sz="7200">
                <a:solidFill>
                  <a:srgbClr val="617A99"/>
                </a:solidFill>
                <a:latin charset="0" pitchFamily="34" typeface="Agency FB"/>
              </a:rPr>
              <a:t>A</a:t>
            </a:r>
          </a:p>
        </p:txBody>
      </p:sp>
      <p:sp>
        <p:nvSpPr>
          <p:cNvPr id="29" name="TextBox 28"/>
          <p:cNvSpPr txBox="1"/>
          <p:nvPr/>
        </p:nvSpPr>
        <p:spPr>
          <a:xfrm>
            <a:off x="1781632" y="2198936"/>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sp>
        <p:nvSpPr>
          <p:cNvPr id="34" name="TextBox 33"/>
          <p:cNvSpPr txBox="1"/>
          <p:nvPr/>
        </p:nvSpPr>
        <p:spPr>
          <a:xfrm>
            <a:off x="6228184" y="2499742"/>
            <a:ext cx="830580" cy="1188720"/>
          </a:xfrm>
          <a:prstGeom prst="rect">
            <a:avLst/>
          </a:prstGeom>
          <a:noFill/>
          <a:ln>
            <a:solidFill>
              <a:srgbClr val="617A99"/>
            </a:solidFill>
          </a:ln>
        </p:spPr>
        <p:txBody>
          <a:bodyPr rtlCol="0" wrap="none">
            <a:spAutoFit/>
          </a:bodyPr>
          <a:lstStyle/>
          <a:p>
            <a:r>
              <a:rPr altLang="zh-CN" lang="en-US" smtClean="0" spc="300" sz="7200">
                <a:solidFill>
                  <a:srgbClr val="617A99"/>
                </a:solidFill>
                <a:latin charset="0" pitchFamily="34" typeface="Agency FB"/>
              </a:rPr>
              <a:t>B</a:t>
            </a:r>
          </a:p>
        </p:txBody>
      </p:sp>
      <p:sp>
        <p:nvSpPr>
          <p:cNvPr id="35" name="TextBox 34"/>
          <p:cNvSpPr txBox="1"/>
          <p:nvPr/>
        </p:nvSpPr>
        <p:spPr>
          <a:xfrm>
            <a:off x="5868144" y="3567088"/>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36" name="直接连接符 35"/>
          <p:cNvCxnSpPr/>
          <p:nvPr/>
        </p:nvCxnSpPr>
        <p:spPr>
          <a:xfrm>
            <a:off x="1853640" y="2499742"/>
            <a:ext cx="4990418"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53640" y="3844087"/>
            <a:ext cx="5238640"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017672" y="2794482"/>
            <a:ext cx="2905104" cy="731520"/>
          </a:xfrm>
          <a:prstGeom prst="rect">
            <a:avLst/>
          </a:prstGeom>
        </p:spPr>
        <p:txBody>
          <a:bodyPr wrap="square">
            <a:spAutoFit/>
          </a:bodyPr>
          <a:lstStyle/>
          <a:p>
            <a:pPr algn="r">
              <a:lnSpc>
                <a:spcPct val="150000"/>
              </a:lnSpc>
            </a:pPr>
            <a:r>
              <a:rPr altLang="zh-CN" lang="en-US" sz="70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p:txBody>
      </p:sp>
    </p:spTree>
    <p:extLst>
      <p:ext uri="{BB962C8B-B14F-4D97-AF65-F5344CB8AC3E}">
        <p14:creationId val="374162653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0" fill="hold" id="7"/>
                                        <p:tgtEl>
                                          <p:spTgt spid="20"/>
                                        </p:tgtEl>
                                        <p:attrNameLst>
                                          <p:attrName>ppt_x</p:attrName>
                                        </p:attrNameLst>
                                      </p:cBhvr>
                                      <p:tavLst>
                                        <p:tav tm="0">
                                          <p:val>
                                            <p:strVal val="#ppt_x"/>
                                          </p:val>
                                        </p:tav>
                                        <p:tav tm="100000">
                                          <p:val>
                                            <p:strVal val="#ppt_x"/>
                                          </p:val>
                                        </p:tav>
                                      </p:tavLst>
                                    </p:anim>
                                    <p:anim calcmode="lin" valueType="num">
                                      <p:cBhvr additive="base">
                                        <p:cTn dur="2000" fill="hold" id="8"/>
                                        <p:tgtEl>
                                          <p:spTgt spid="2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2000" fill="hold" id="11"/>
                                        <p:tgtEl>
                                          <p:spTgt spid="23"/>
                                        </p:tgtEl>
                                        <p:attrNameLst>
                                          <p:attrName>ppt_x</p:attrName>
                                        </p:attrNameLst>
                                      </p:cBhvr>
                                      <p:tavLst>
                                        <p:tav tm="0">
                                          <p:val>
                                            <p:strVal val="#ppt_x"/>
                                          </p:val>
                                        </p:tav>
                                        <p:tav tm="100000">
                                          <p:val>
                                            <p:strVal val="#ppt_x"/>
                                          </p:val>
                                        </p:tav>
                                      </p:tavLst>
                                    </p:anim>
                                    <p:anim calcmode="lin" valueType="num">
                                      <p:cBhvr additive="base">
                                        <p:cTn dur="2000" fill="hold" id="12"/>
                                        <p:tgtEl>
                                          <p:spTgt spid="2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2000" fill="hold" id="15"/>
                                        <p:tgtEl>
                                          <p:spTgt spid="28"/>
                                        </p:tgtEl>
                                        <p:attrNameLst>
                                          <p:attrName>ppt_x</p:attrName>
                                        </p:attrNameLst>
                                      </p:cBhvr>
                                      <p:tavLst>
                                        <p:tav tm="0">
                                          <p:val>
                                            <p:strVal val="#ppt_x"/>
                                          </p:val>
                                        </p:tav>
                                        <p:tav tm="100000">
                                          <p:val>
                                            <p:strVal val="#ppt_x"/>
                                          </p:val>
                                        </p:tav>
                                      </p:tavLst>
                                    </p:anim>
                                    <p:anim calcmode="lin" valueType="num">
                                      <p:cBhvr additive="base">
                                        <p:cTn dur="2000" fill="hold" id="16"/>
                                        <p:tgtEl>
                                          <p:spTgt spid="28"/>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29"/>
                                        </p:tgtEl>
                                        <p:attrNameLst>
                                          <p:attrName>style.visibility</p:attrName>
                                        </p:attrNameLst>
                                      </p:cBhvr>
                                      <p:to>
                                        <p:strVal val="visible"/>
                                      </p:to>
                                    </p:set>
                                    <p:anim calcmode="lin" valueType="num">
                                      <p:cBhvr additive="base">
                                        <p:cTn dur="2000" fill="hold" id="19"/>
                                        <p:tgtEl>
                                          <p:spTgt spid="29"/>
                                        </p:tgtEl>
                                        <p:attrNameLst>
                                          <p:attrName>ppt_x</p:attrName>
                                        </p:attrNameLst>
                                      </p:cBhvr>
                                      <p:tavLst>
                                        <p:tav tm="0">
                                          <p:val>
                                            <p:strVal val="#ppt_x"/>
                                          </p:val>
                                        </p:tav>
                                        <p:tav tm="100000">
                                          <p:val>
                                            <p:strVal val="#ppt_x"/>
                                          </p:val>
                                        </p:tav>
                                      </p:tavLst>
                                    </p:anim>
                                    <p:anim calcmode="lin" valueType="num">
                                      <p:cBhvr additive="base">
                                        <p:cTn dur="2000" fill="hold" id="20"/>
                                        <p:tgtEl>
                                          <p:spTgt spid="29"/>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34"/>
                                        </p:tgtEl>
                                        <p:attrNameLst>
                                          <p:attrName>style.visibility</p:attrName>
                                        </p:attrNameLst>
                                      </p:cBhvr>
                                      <p:to>
                                        <p:strVal val="visible"/>
                                      </p:to>
                                    </p:set>
                                    <p:anim calcmode="lin" valueType="num">
                                      <p:cBhvr additive="base">
                                        <p:cTn dur="2000" fill="hold" id="23"/>
                                        <p:tgtEl>
                                          <p:spTgt spid="34"/>
                                        </p:tgtEl>
                                        <p:attrNameLst>
                                          <p:attrName>ppt_x</p:attrName>
                                        </p:attrNameLst>
                                      </p:cBhvr>
                                      <p:tavLst>
                                        <p:tav tm="0">
                                          <p:val>
                                            <p:strVal val="#ppt_x"/>
                                          </p:val>
                                        </p:tav>
                                        <p:tav tm="100000">
                                          <p:val>
                                            <p:strVal val="#ppt_x"/>
                                          </p:val>
                                        </p:tav>
                                      </p:tavLst>
                                    </p:anim>
                                    <p:anim calcmode="lin" valueType="num">
                                      <p:cBhvr additive="base">
                                        <p:cTn dur="2000" fill="hold" id="24"/>
                                        <p:tgtEl>
                                          <p:spTgt spid="34"/>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35"/>
                                        </p:tgtEl>
                                        <p:attrNameLst>
                                          <p:attrName>style.visibility</p:attrName>
                                        </p:attrNameLst>
                                      </p:cBhvr>
                                      <p:to>
                                        <p:strVal val="visible"/>
                                      </p:to>
                                    </p:set>
                                    <p:anim calcmode="lin" valueType="num">
                                      <p:cBhvr additive="base">
                                        <p:cTn dur="2000" fill="hold" id="27"/>
                                        <p:tgtEl>
                                          <p:spTgt spid="35"/>
                                        </p:tgtEl>
                                        <p:attrNameLst>
                                          <p:attrName>ppt_x</p:attrName>
                                        </p:attrNameLst>
                                      </p:cBhvr>
                                      <p:tavLst>
                                        <p:tav tm="0">
                                          <p:val>
                                            <p:strVal val="#ppt_x"/>
                                          </p:val>
                                        </p:tav>
                                        <p:tav tm="100000">
                                          <p:val>
                                            <p:strVal val="#ppt_x"/>
                                          </p:val>
                                        </p:tav>
                                      </p:tavLst>
                                    </p:anim>
                                    <p:anim calcmode="lin" valueType="num">
                                      <p:cBhvr additive="base">
                                        <p:cTn dur="2000" fill="hold" id="28"/>
                                        <p:tgtEl>
                                          <p:spTgt spid="35"/>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36"/>
                                        </p:tgtEl>
                                        <p:attrNameLst>
                                          <p:attrName>style.visibility</p:attrName>
                                        </p:attrNameLst>
                                      </p:cBhvr>
                                      <p:to>
                                        <p:strVal val="visible"/>
                                      </p:to>
                                    </p:set>
                                    <p:anim calcmode="lin" valueType="num">
                                      <p:cBhvr additive="base">
                                        <p:cTn dur="2000" fill="hold" id="31"/>
                                        <p:tgtEl>
                                          <p:spTgt spid="36"/>
                                        </p:tgtEl>
                                        <p:attrNameLst>
                                          <p:attrName>ppt_x</p:attrName>
                                        </p:attrNameLst>
                                      </p:cBhvr>
                                      <p:tavLst>
                                        <p:tav tm="0">
                                          <p:val>
                                            <p:strVal val="#ppt_x"/>
                                          </p:val>
                                        </p:tav>
                                        <p:tav tm="100000">
                                          <p:val>
                                            <p:strVal val="#ppt_x"/>
                                          </p:val>
                                        </p:tav>
                                      </p:tavLst>
                                    </p:anim>
                                    <p:anim calcmode="lin" valueType="num">
                                      <p:cBhvr additive="base">
                                        <p:cTn dur="2000" fill="hold" id="32"/>
                                        <p:tgtEl>
                                          <p:spTgt spid="36"/>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2000" fill="hold" id="35"/>
                                        <p:tgtEl>
                                          <p:spTgt spid="17"/>
                                        </p:tgtEl>
                                        <p:attrNameLst>
                                          <p:attrName>ppt_x</p:attrName>
                                        </p:attrNameLst>
                                      </p:cBhvr>
                                      <p:tavLst>
                                        <p:tav tm="0">
                                          <p:val>
                                            <p:strVal val="#ppt_x"/>
                                          </p:val>
                                        </p:tav>
                                        <p:tav tm="100000">
                                          <p:val>
                                            <p:strVal val="#ppt_x"/>
                                          </p:val>
                                        </p:tav>
                                      </p:tavLst>
                                    </p:anim>
                                    <p:anim calcmode="lin" valueType="num">
                                      <p:cBhvr additive="base">
                                        <p:cTn dur="2000" fill="hold" id="36"/>
                                        <p:tgtEl>
                                          <p:spTgt spid="17"/>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19"/>
                                        </p:tgtEl>
                                        <p:attrNameLst>
                                          <p:attrName>style.visibility</p:attrName>
                                        </p:attrNameLst>
                                      </p:cBhvr>
                                      <p:to>
                                        <p:strVal val="visible"/>
                                      </p:to>
                                    </p:set>
                                    <p:anim calcmode="lin" valueType="num">
                                      <p:cBhvr additive="base">
                                        <p:cTn dur="2000" fill="hold" id="39"/>
                                        <p:tgtEl>
                                          <p:spTgt spid="19"/>
                                        </p:tgtEl>
                                        <p:attrNameLst>
                                          <p:attrName>ppt_x</p:attrName>
                                        </p:attrNameLst>
                                      </p:cBhvr>
                                      <p:tavLst>
                                        <p:tav tm="0">
                                          <p:val>
                                            <p:strVal val="#ppt_x"/>
                                          </p:val>
                                        </p:tav>
                                        <p:tav tm="100000">
                                          <p:val>
                                            <p:strVal val="#ppt_x"/>
                                          </p:val>
                                        </p:tav>
                                      </p:tavLst>
                                    </p:anim>
                                    <p:anim calcmode="lin" valueType="num">
                                      <p:cBhvr additive="base">
                                        <p:cTn dur="2000" fill="hold" id="40"/>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3"/>
      <p:bldP grpId="0" spid="28"/>
      <p:bldP grpId="0" spid="29"/>
      <p:bldP grpId="0" spid="34"/>
      <p:bldP grpId="0" spid="35"/>
      <p:bldP grpId="0" spid="1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a56c718f7bdad70b89ab2dbccb0fbe1a.png" id="12" name="Picture 7"/>
          <p:cNvPicPr>
            <a:picLocks noChangeArrowheads="1" noChangeAspect="1"/>
          </p:cNvPicPr>
          <p:nvPr/>
        </p:nvPicPr>
        <p:blipFill>
          <a:blip r:embed="rId3">
            <a:extLst>
              <a:ext uri="{28A0092B-C50C-407E-A947-70E740481C1C}">
                <a14:useLocalDpi val="0"/>
              </a:ext>
            </a:extLst>
          </a:blip>
          <a:stretch>
            <a:fillRect/>
          </a:stretch>
        </p:blipFill>
        <p:spPr bwMode="auto">
          <a:xfrm>
            <a:off x="204041" y="2768489"/>
            <a:ext cx="3411707" cy="2275582"/>
          </a:xfrm>
          <a:prstGeom prst="rect">
            <a:avLst/>
          </a:prstGeom>
          <a:noFill/>
          <a:extLst>
            <a:ext uri="{909E8E84-426E-40DD-AFC4-6F175D3DCCD1}">
              <a14:hiddenFill>
                <a:solidFill>
                  <a:srgbClr val="FFFFFF"/>
                </a:solidFill>
              </a14:hiddenFill>
            </a:ext>
          </a:extLst>
        </p:spPr>
      </p:pic>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691680" y="1031005"/>
            <a:ext cx="6264696" cy="3168352"/>
          </a:xfrm>
          <a:prstGeom prst="rect">
            <a:avLst/>
          </a:prstGeom>
          <a:solidFill>
            <a:schemeClr val="accent5">
              <a:lumMod val="60000"/>
              <a:lumOff val="40000"/>
            </a:schemeClr>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259632" y="1031005"/>
            <a:ext cx="5616624" cy="2592288"/>
          </a:xfrm>
          <a:prstGeom prst="rect">
            <a:avLst/>
          </a:prstGeom>
          <a:solidFill>
            <a:schemeClr val="bg1"/>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1737544" y="2399157"/>
            <a:ext cx="2474416" cy="73152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 PROPOSAL IS IN WE UNDERSTAND YOUR COMPANY FOR THE RELEVANT REQUIREMENTS, AND PROPOSAL INFORMATION, THIS PAPER DISCUSSES THE SPECIFIC REQUIREMENTS</a:t>
            </a:r>
          </a:p>
        </p:txBody>
      </p:sp>
      <p:sp>
        <p:nvSpPr>
          <p:cNvPr id="19" name="TextBox 18"/>
          <p:cNvSpPr txBox="1"/>
          <p:nvPr/>
        </p:nvSpPr>
        <p:spPr>
          <a:xfrm>
            <a:off x="2015908" y="1679077"/>
            <a:ext cx="2624455" cy="350520"/>
          </a:xfrm>
          <a:prstGeom prst="rect">
            <a:avLst/>
          </a:prstGeom>
          <a:noFill/>
        </p:spPr>
        <p:txBody>
          <a:bodyPr rtlCol="0" wrap="none">
            <a:spAutoFit/>
          </a:bodyPr>
          <a:lstStyle/>
          <a:p>
            <a:r>
              <a:rPr altLang="zh-CN" b="1" lang="en-US" smtClean="0" spc="300" sz="1700">
                <a:solidFill>
                  <a:srgbClr val="617A99"/>
                </a:solidFill>
                <a:latin charset="0" pitchFamily="34" typeface="Agency FB"/>
              </a:rPr>
              <a:t>SANMIAO DESIGN</a:t>
            </a:r>
          </a:p>
        </p:txBody>
      </p:sp>
      <p:cxnSp>
        <p:nvCxnSpPr>
          <p:cNvPr id="11" name="直接连接符 10"/>
          <p:cNvCxnSpPr/>
          <p:nvPr/>
        </p:nvCxnSpPr>
        <p:spPr>
          <a:xfrm>
            <a:off x="1909895" y="1679077"/>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909895" y="2033020"/>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824028" y="699542"/>
            <a:ext cx="2700300" cy="2700300"/>
          </a:xfrm>
          <a:prstGeom prst="rect">
            <a:avLst/>
          </a:prstGeom>
          <a:blipFill dpi="0" rotWithShape="0">
            <a:blip r:embed="rId4"/>
            <a:stretch>
              <a:fillRect/>
            </a:stretch>
          </a:blipFill>
          <a:ln>
            <a:noFill/>
          </a:ln>
          <a:effectLst>
            <a:outerShdw algn="t" blurRad="215900" dir="54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92006690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3000" fill="hold" id="7"/>
                                        <p:tgtEl>
                                          <p:spTgt spid="7"/>
                                        </p:tgtEl>
                                        <p:attrNameLst>
                                          <p:attrName>ppt_x</p:attrName>
                                        </p:attrNameLst>
                                      </p:cBhvr>
                                      <p:tavLst>
                                        <p:tav tm="0">
                                          <p:val>
                                            <p:strVal val="#ppt_x"/>
                                          </p:val>
                                        </p:tav>
                                        <p:tav tm="100000">
                                          <p:val>
                                            <p:strVal val="#ppt_x"/>
                                          </p:val>
                                        </p:tav>
                                      </p:tavLst>
                                    </p:anim>
                                    <p:anim calcmode="lin" valueType="num">
                                      <p:cBhvr additive="base">
                                        <p:cTn dur="30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2000" fill="hold" id="11"/>
                                        <p:tgtEl>
                                          <p:spTgt spid="13"/>
                                        </p:tgtEl>
                                        <p:attrNameLst>
                                          <p:attrName>ppt_x</p:attrName>
                                        </p:attrNameLst>
                                      </p:cBhvr>
                                      <p:tavLst>
                                        <p:tav tm="0">
                                          <p:val>
                                            <p:strVal val="0-#ppt_w/2"/>
                                          </p:val>
                                        </p:tav>
                                        <p:tav tm="100000">
                                          <p:val>
                                            <p:strVal val="#ppt_x"/>
                                          </p:val>
                                        </p:tav>
                                      </p:tavLst>
                                    </p:anim>
                                    <p:anim calcmode="lin" valueType="num">
                                      <p:cBhvr additive="base">
                                        <p:cTn dur="2000" fill="hold" id="12"/>
                                        <p:tgtEl>
                                          <p:spTgt spid="1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1000" fill="hold" id="15"/>
                                        <p:tgtEl>
                                          <p:spTgt spid="18"/>
                                        </p:tgtEl>
                                        <p:attrNameLst>
                                          <p:attrName>ppt_x</p:attrName>
                                        </p:attrNameLst>
                                      </p:cBhvr>
                                      <p:tavLst>
                                        <p:tav tm="0">
                                          <p:val>
                                            <p:strVal val="0-#ppt_w/2"/>
                                          </p:val>
                                        </p:tav>
                                        <p:tav tm="100000">
                                          <p:val>
                                            <p:strVal val="#ppt_x"/>
                                          </p:val>
                                        </p:tav>
                                      </p:tavLst>
                                    </p:anim>
                                    <p:anim calcmode="lin" valueType="num">
                                      <p:cBhvr additive="base">
                                        <p:cTn dur="1000" fill="hold" id="16"/>
                                        <p:tgtEl>
                                          <p:spTgt spid="1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000" fill="hold" id="19"/>
                                        <p:tgtEl>
                                          <p:spTgt spid="19"/>
                                        </p:tgtEl>
                                        <p:attrNameLst>
                                          <p:attrName>ppt_x</p:attrName>
                                        </p:attrNameLst>
                                      </p:cBhvr>
                                      <p:tavLst>
                                        <p:tav tm="0">
                                          <p:val>
                                            <p:strVal val="0-#ppt_w/2"/>
                                          </p:val>
                                        </p:tav>
                                        <p:tav tm="100000">
                                          <p:val>
                                            <p:strVal val="#ppt_x"/>
                                          </p:val>
                                        </p:tav>
                                      </p:tavLst>
                                    </p:anim>
                                    <p:anim calcmode="lin" valueType="num">
                                      <p:cBhvr additive="base">
                                        <p:cTn dur="1000" fill="hold" id="20"/>
                                        <p:tgtEl>
                                          <p:spTgt spid="19"/>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1000" fill="hold" id="23"/>
                                        <p:tgtEl>
                                          <p:spTgt spid="11"/>
                                        </p:tgtEl>
                                        <p:attrNameLst>
                                          <p:attrName>ppt_x</p:attrName>
                                        </p:attrNameLst>
                                      </p:cBhvr>
                                      <p:tavLst>
                                        <p:tav tm="0">
                                          <p:val>
                                            <p:strVal val="0-#ppt_w/2"/>
                                          </p:val>
                                        </p:tav>
                                        <p:tav tm="100000">
                                          <p:val>
                                            <p:strVal val="#ppt_x"/>
                                          </p:val>
                                        </p:tav>
                                      </p:tavLst>
                                    </p:anim>
                                    <p:anim calcmode="lin" valueType="num">
                                      <p:cBhvr additive="base">
                                        <p:cTn dur="1000" fill="hold" id="24"/>
                                        <p:tgtEl>
                                          <p:spTgt spid="11"/>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additive="base">
                                        <p:cTn dur="1000" fill="hold" id="27"/>
                                        <p:tgtEl>
                                          <p:spTgt spid="23"/>
                                        </p:tgtEl>
                                        <p:attrNameLst>
                                          <p:attrName>ppt_x</p:attrName>
                                        </p:attrNameLst>
                                      </p:cBhvr>
                                      <p:tavLst>
                                        <p:tav tm="0">
                                          <p:val>
                                            <p:strVal val="0-#ppt_w/2"/>
                                          </p:val>
                                        </p:tav>
                                        <p:tav tm="100000">
                                          <p:val>
                                            <p:strVal val="#ppt_x"/>
                                          </p:val>
                                        </p:tav>
                                      </p:tavLst>
                                    </p:anim>
                                    <p:anim calcmode="lin" valueType="num">
                                      <p:cBhvr additive="base">
                                        <p:cTn dur="1000" fill="hold" id="28"/>
                                        <p:tgtEl>
                                          <p:spTgt spid="23"/>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additive="base">
                                        <p:cTn dur="3000" fill="hold" id="31"/>
                                        <p:tgtEl>
                                          <p:spTgt spid="2"/>
                                        </p:tgtEl>
                                        <p:attrNameLst>
                                          <p:attrName>ppt_x</p:attrName>
                                        </p:attrNameLst>
                                      </p:cBhvr>
                                      <p:tavLst>
                                        <p:tav tm="0">
                                          <p:val>
                                            <p:strVal val="1+#ppt_w/2"/>
                                          </p:val>
                                        </p:tav>
                                        <p:tav tm="100000">
                                          <p:val>
                                            <p:strVal val="#ppt_x"/>
                                          </p:val>
                                        </p:tav>
                                      </p:tavLst>
                                    </p:anim>
                                    <p:anim calcmode="lin" valueType="num">
                                      <p:cBhvr additive="base">
                                        <p:cTn dur="3000" fill="hold" id="32"/>
                                        <p:tgtEl>
                                          <p:spTgt spid="2"/>
                                        </p:tgtEl>
                                        <p:attrNameLst>
                                          <p:attrName>ppt_y</p:attrName>
                                        </p:attrNameLst>
                                      </p:cBhvr>
                                      <p:tavLst>
                                        <p:tav tm="0">
                                          <p:val>
                                            <p:strVal val="#ppt_y"/>
                                          </p:val>
                                        </p:tav>
                                        <p:tav tm="100000">
                                          <p:val>
                                            <p:strVal val="#ppt_y"/>
                                          </p:val>
                                        </p:tav>
                                      </p:tavLst>
                                    </p:anim>
                                  </p:childTnLst>
                                </p:cTn>
                              </p:par>
                              <p:par>
                                <p:cTn fill="hold" id="33" nodeType="withEffect" presetClass="entr" presetID="2" presetSubtype="8">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2000" fill="hold" id="35"/>
                                        <p:tgtEl>
                                          <p:spTgt spid="12"/>
                                        </p:tgtEl>
                                        <p:attrNameLst>
                                          <p:attrName>ppt_x</p:attrName>
                                        </p:attrNameLst>
                                      </p:cBhvr>
                                      <p:tavLst>
                                        <p:tav tm="0">
                                          <p:val>
                                            <p:strVal val="0-#ppt_w/2"/>
                                          </p:val>
                                        </p:tav>
                                        <p:tav tm="100000">
                                          <p:val>
                                            <p:strVal val="#ppt_x"/>
                                          </p:val>
                                        </p:tav>
                                      </p:tavLst>
                                    </p:anim>
                                    <p:anim calcmode="lin" valueType="num">
                                      <p:cBhvr additive="base">
                                        <p:cTn dur="2000" fill="hold" id="36"/>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8"/>
      <p:bldP grpId="0" spid="19"/>
      <p:bldP grpId="0" spid="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2613540" y="3221291"/>
            <a:ext cx="3738230" cy="1725337"/>
          </a:xfrm>
          <a:prstGeom prst="rect">
            <a:avLst/>
          </a:prstGeom>
          <a:blipFill dpi="0" rotWithShape="1">
            <a:blip r:embed="rId3"/>
            <a:stretch>
              <a:fillRect/>
            </a:stretch>
          </a:blip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1547664" y="1272224"/>
            <a:ext cx="2064975" cy="891540"/>
          </a:xfrm>
          <a:prstGeom prst="rect">
            <a:avLst/>
          </a:prstGeom>
        </p:spPr>
        <p:txBody>
          <a:bodyPr wrap="square">
            <a:spAutoFit/>
          </a:bodyPr>
          <a:lstStyle/>
          <a:p>
            <a:pPr algn="r">
              <a:lnSpc>
                <a:spcPct val="150000"/>
              </a:lnSpc>
            </a:pPr>
            <a:r>
              <a:rPr altLang="zh-CN" lang="en-US" sz="70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p:txBody>
      </p:sp>
      <p:sp>
        <p:nvSpPr>
          <p:cNvPr id="28" name="TextBox 27"/>
          <p:cNvSpPr txBox="1"/>
          <p:nvPr/>
        </p:nvSpPr>
        <p:spPr>
          <a:xfrm>
            <a:off x="5717553" y="1026122"/>
            <a:ext cx="830580" cy="1188720"/>
          </a:xfrm>
          <a:prstGeom prst="rect">
            <a:avLst/>
          </a:prstGeom>
          <a:noFill/>
          <a:ln>
            <a:solidFill>
              <a:srgbClr val="617A99"/>
            </a:solidFill>
          </a:ln>
        </p:spPr>
        <p:txBody>
          <a:bodyPr rtlCol="0" wrap="none">
            <a:spAutoFit/>
          </a:bodyPr>
          <a:lstStyle/>
          <a:p>
            <a:r>
              <a:rPr altLang="zh-CN" lang="en-US" smtClean="0" spc="300" sz="7200">
                <a:solidFill>
                  <a:srgbClr val="617A99"/>
                </a:solidFill>
                <a:latin charset="0" pitchFamily="34" typeface="Agency FB"/>
              </a:rPr>
              <a:t>A</a:t>
            </a:r>
          </a:p>
        </p:txBody>
      </p:sp>
      <p:sp>
        <p:nvSpPr>
          <p:cNvPr id="29" name="TextBox 28"/>
          <p:cNvSpPr txBox="1"/>
          <p:nvPr/>
        </p:nvSpPr>
        <p:spPr>
          <a:xfrm>
            <a:off x="5608474" y="2093468"/>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36" name="直接连接符 35"/>
          <p:cNvCxnSpPr>
            <a:stCxn id="20" idx="1"/>
            <a:endCxn id="20" idx="3"/>
          </p:cNvCxnSpPr>
          <p:nvPr/>
        </p:nvCxnSpPr>
        <p:spPr>
          <a:xfrm>
            <a:off x="1258888" y="2571751"/>
            <a:ext cx="6697488"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0" idx="0"/>
            <a:endCxn id="20" idx="2"/>
          </p:cNvCxnSpPr>
          <p:nvPr/>
        </p:nvCxnSpPr>
        <p:spPr>
          <a:xfrm flipH="1">
            <a:off x="4607632" y="821843"/>
            <a:ext cx="0" cy="3499815"/>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stretch>
            <a:fillRect/>
          </a:stretch>
        </p:blipFill>
        <p:spPr>
          <a:xfrm>
            <a:off x="3718743" y="1734591"/>
            <a:ext cx="1777777" cy="1674320"/>
          </a:xfrm>
          <a:prstGeom prst="rect">
            <a:avLst/>
          </a:prstGeom>
        </p:spPr>
      </p:pic>
      <p:sp>
        <p:nvSpPr>
          <p:cNvPr id="21" name="TextBox 27"/>
          <p:cNvSpPr txBox="1"/>
          <p:nvPr/>
        </p:nvSpPr>
        <p:spPr>
          <a:xfrm>
            <a:off x="2913488" y="2739614"/>
            <a:ext cx="830580" cy="1188720"/>
          </a:xfrm>
          <a:prstGeom prst="rect">
            <a:avLst/>
          </a:prstGeom>
          <a:noFill/>
          <a:ln>
            <a:solidFill>
              <a:srgbClr val="617A99"/>
            </a:solidFill>
          </a:ln>
        </p:spPr>
        <p:txBody>
          <a:bodyPr rtlCol="0" wrap="none">
            <a:spAutoFit/>
          </a:bodyPr>
          <a:lstStyle/>
          <a:p>
            <a:r>
              <a:rPr altLang="zh-CN" lang="en-US" smtClean="0" spc="300" sz="7200">
                <a:solidFill>
                  <a:srgbClr val="617A99"/>
                </a:solidFill>
                <a:latin charset="0" pitchFamily="34" typeface="Agency FB"/>
              </a:rPr>
              <a:t>B</a:t>
            </a:r>
          </a:p>
        </p:txBody>
      </p:sp>
      <p:sp>
        <p:nvSpPr>
          <p:cNvPr id="22" name="TextBox 28"/>
          <p:cNvSpPr txBox="1"/>
          <p:nvPr/>
        </p:nvSpPr>
        <p:spPr>
          <a:xfrm>
            <a:off x="2804409" y="3806961"/>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sp>
        <p:nvSpPr>
          <p:cNvPr id="24" name="矩形 23"/>
          <p:cNvSpPr/>
          <p:nvPr/>
        </p:nvSpPr>
        <p:spPr>
          <a:xfrm>
            <a:off x="5633535" y="2906898"/>
            <a:ext cx="2064975" cy="891540"/>
          </a:xfrm>
          <a:prstGeom prst="rect">
            <a:avLst/>
          </a:prstGeom>
        </p:spPr>
        <p:txBody>
          <a:bodyPr wrap="square">
            <a:spAutoFit/>
          </a:bodyPr>
          <a:lstStyle/>
          <a:p>
            <a:pPr>
              <a:lnSpc>
                <a:spcPct val="150000"/>
              </a:lnSpc>
            </a:pPr>
            <a:r>
              <a:rPr altLang="zh-CN" lang="en-US" sz="70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p:txBody>
      </p:sp>
    </p:spTree>
    <p:extLst>
      <p:ext uri="{BB962C8B-B14F-4D97-AF65-F5344CB8AC3E}">
        <p14:creationId val="35563796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0" fill="hold" id="7"/>
                                        <p:tgtEl>
                                          <p:spTgt spid="20"/>
                                        </p:tgtEl>
                                        <p:attrNameLst>
                                          <p:attrName>ppt_x</p:attrName>
                                        </p:attrNameLst>
                                      </p:cBhvr>
                                      <p:tavLst>
                                        <p:tav tm="0">
                                          <p:val>
                                            <p:strVal val="#ppt_x"/>
                                          </p:val>
                                        </p:tav>
                                        <p:tav tm="100000">
                                          <p:val>
                                            <p:strVal val="#ppt_x"/>
                                          </p:val>
                                        </p:tav>
                                      </p:tavLst>
                                    </p:anim>
                                    <p:anim calcmode="lin" valueType="num">
                                      <p:cBhvr additive="base">
                                        <p:cTn dur="2000" fill="hold" id="8"/>
                                        <p:tgtEl>
                                          <p:spTgt spid="20"/>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2000" fill="hold" id="11"/>
                                        <p:tgtEl>
                                          <p:spTgt spid="36"/>
                                        </p:tgtEl>
                                        <p:attrNameLst>
                                          <p:attrName>ppt_x</p:attrName>
                                        </p:attrNameLst>
                                      </p:cBhvr>
                                      <p:tavLst>
                                        <p:tav tm="0">
                                          <p:val>
                                            <p:strVal val="#ppt_x"/>
                                          </p:val>
                                        </p:tav>
                                        <p:tav tm="100000">
                                          <p:val>
                                            <p:strVal val="#ppt_x"/>
                                          </p:val>
                                        </p:tav>
                                      </p:tavLst>
                                    </p:anim>
                                    <p:anim calcmode="lin" valueType="num">
                                      <p:cBhvr additive="base">
                                        <p:cTn dur="2000" fill="hold" id="12"/>
                                        <p:tgtEl>
                                          <p:spTgt spid="36"/>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2000" fill="hold" id="15"/>
                                        <p:tgtEl>
                                          <p:spTgt spid="14"/>
                                        </p:tgtEl>
                                        <p:attrNameLst>
                                          <p:attrName>ppt_x</p:attrName>
                                        </p:attrNameLst>
                                      </p:cBhvr>
                                      <p:tavLst>
                                        <p:tav tm="0">
                                          <p:val>
                                            <p:strVal val="#ppt_x"/>
                                          </p:val>
                                        </p:tav>
                                        <p:tav tm="100000">
                                          <p:val>
                                            <p:strVal val="#ppt_x"/>
                                          </p:val>
                                        </p:tav>
                                      </p:tavLst>
                                    </p:anim>
                                    <p:anim calcmode="lin" valueType="num">
                                      <p:cBhvr additive="base">
                                        <p:cTn dur="2000" fill="hold" id="16"/>
                                        <p:tgtEl>
                                          <p:spTgt spid="14"/>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2000"/>
                            </p:stCondLst>
                            <p:childTnLst>
                              <p:par>
                                <p:cTn fill="hold" id="18" nodeType="afterEffect" presetClass="entr" presetID="53" presetSubtype="0">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p:cTn dur="1500" fill="hold" id="20"/>
                                        <p:tgtEl>
                                          <p:spTgt spid="9"/>
                                        </p:tgtEl>
                                        <p:attrNameLst>
                                          <p:attrName>ppt_w</p:attrName>
                                        </p:attrNameLst>
                                      </p:cBhvr>
                                      <p:tavLst>
                                        <p:tav tm="0">
                                          <p:val>
                                            <p:fltVal val="0"/>
                                          </p:val>
                                        </p:tav>
                                        <p:tav tm="100000">
                                          <p:val>
                                            <p:strVal val="#ppt_w"/>
                                          </p:val>
                                        </p:tav>
                                      </p:tavLst>
                                    </p:anim>
                                    <p:anim calcmode="lin" valueType="num">
                                      <p:cBhvr>
                                        <p:cTn dur="1500" fill="hold" id="21"/>
                                        <p:tgtEl>
                                          <p:spTgt spid="9"/>
                                        </p:tgtEl>
                                        <p:attrNameLst>
                                          <p:attrName>ppt_h</p:attrName>
                                        </p:attrNameLst>
                                      </p:cBhvr>
                                      <p:tavLst>
                                        <p:tav tm="0">
                                          <p:val>
                                            <p:fltVal val="0"/>
                                          </p:val>
                                        </p:tav>
                                        <p:tav tm="100000">
                                          <p:val>
                                            <p:strVal val="#ppt_h"/>
                                          </p:val>
                                        </p:tav>
                                      </p:tavLst>
                                    </p:anim>
                                    <p:animEffect filter="fade" transition="in">
                                      <p:cBhvr>
                                        <p:cTn dur="1500" id="22"/>
                                        <p:tgtEl>
                                          <p:spTgt spid="9"/>
                                        </p:tgtEl>
                                      </p:cBhvr>
                                    </p:animEffect>
                                  </p:childTnLst>
                                </p:cTn>
                              </p:par>
                              <p:par>
                                <p:cTn fill="hold" grpId="0" id="23" nodeType="withEffect" presetClass="entr" presetID="2" presetSubtype="4">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2000" fill="hold" id="25"/>
                                        <p:tgtEl>
                                          <p:spTgt spid="23"/>
                                        </p:tgtEl>
                                        <p:attrNameLst>
                                          <p:attrName>ppt_x</p:attrName>
                                        </p:attrNameLst>
                                      </p:cBhvr>
                                      <p:tavLst>
                                        <p:tav tm="0">
                                          <p:val>
                                            <p:strVal val="#ppt_x"/>
                                          </p:val>
                                        </p:tav>
                                        <p:tav tm="100000">
                                          <p:val>
                                            <p:strVal val="#ppt_x"/>
                                          </p:val>
                                        </p:tav>
                                      </p:tavLst>
                                    </p:anim>
                                    <p:anim calcmode="lin" valueType="num">
                                      <p:cBhvr additive="base">
                                        <p:cTn dur="2000" fill="hold" id="26"/>
                                        <p:tgtEl>
                                          <p:spTgt spid="23"/>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28"/>
                                        </p:tgtEl>
                                        <p:attrNameLst>
                                          <p:attrName>style.visibility</p:attrName>
                                        </p:attrNameLst>
                                      </p:cBhvr>
                                      <p:to>
                                        <p:strVal val="visible"/>
                                      </p:to>
                                    </p:set>
                                    <p:anim calcmode="lin" valueType="num">
                                      <p:cBhvr additive="base">
                                        <p:cTn dur="2000" fill="hold" id="29"/>
                                        <p:tgtEl>
                                          <p:spTgt spid="28"/>
                                        </p:tgtEl>
                                        <p:attrNameLst>
                                          <p:attrName>ppt_x</p:attrName>
                                        </p:attrNameLst>
                                      </p:cBhvr>
                                      <p:tavLst>
                                        <p:tav tm="0">
                                          <p:val>
                                            <p:strVal val="#ppt_x"/>
                                          </p:val>
                                        </p:tav>
                                        <p:tav tm="100000">
                                          <p:val>
                                            <p:strVal val="#ppt_x"/>
                                          </p:val>
                                        </p:tav>
                                      </p:tavLst>
                                    </p:anim>
                                    <p:anim calcmode="lin" valueType="num">
                                      <p:cBhvr additive="base">
                                        <p:cTn dur="2000" fill="hold" id="30"/>
                                        <p:tgtEl>
                                          <p:spTgt spid="28"/>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29"/>
                                        </p:tgtEl>
                                        <p:attrNameLst>
                                          <p:attrName>style.visibility</p:attrName>
                                        </p:attrNameLst>
                                      </p:cBhvr>
                                      <p:to>
                                        <p:strVal val="visible"/>
                                      </p:to>
                                    </p:set>
                                    <p:anim calcmode="lin" valueType="num">
                                      <p:cBhvr additive="base">
                                        <p:cTn dur="2000" fill="hold" id="33"/>
                                        <p:tgtEl>
                                          <p:spTgt spid="29"/>
                                        </p:tgtEl>
                                        <p:attrNameLst>
                                          <p:attrName>ppt_x</p:attrName>
                                        </p:attrNameLst>
                                      </p:cBhvr>
                                      <p:tavLst>
                                        <p:tav tm="0">
                                          <p:val>
                                            <p:strVal val="#ppt_x"/>
                                          </p:val>
                                        </p:tav>
                                        <p:tav tm="100000">
                                          <p:val>
                                            <p:strVal val="#ppt_x"/>
                                          </p:val>
                                        </p:tav>
                                      </p:tavLst>
                                    </p:anim>
                                    <p:anim calcmode="lin" valueType="num">
                                      <p:cBhvr additive="base">
                                        <p:cTn dur="2000" fill="hold" id="34"/>
                                        <p:tgtEl>
                                          <p:spTgt spid="29"/>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21"/>
                                        </p:tgtEl>
                                        <p:attrNameLst>
                                          <p:attrName>style.visibility</p:attrName>
                                        </p:attrNameLst>
                                      </p:cBhvr>
                                      <p:to>
                                        <p:strVal val="visible"/>
                                      </p:to>
                                    </p:set>
                                    <p:anim calcmode="lin" valueType="num">
                                      <p:cBhvr additive="base">
                                        <p:cTn dur="2000" fill="hold" id="37"/>
                                        <p:tgtEl>
                                          <p:spTgt spid="21"/>
                                        </p:tgtEl>
                                        <p:attrNameLst>
                                          <p:attrName>ppt_x</p:attrName>
                                        </p:attrNameLst>
                                      </p:cBhvr>
                                      <p:tavLst>
                                        <p:tav tm="0">
                                          <p:val>
                                            <p:strVal val="#ppt_x"/>
                                          </p:val>
                                        </p:tav>
                                        <p:tav tm="100000">
                                          <p:val>
                                            <p:strVal val="#ppt_x"/>
                                          </p:val>
                                        </p:tav>
                                      </p:tavLst>
                                    </p:anim>
                                    <p:anim calcmode="lin" valueType="num">
                                      <p:cBhvr additive="base">
                                        <p:cTn dur="2000" fill="hold" id="38"/>
                                        <p:tgtEl>
                                          <p:spTgt spid="21"/>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22"/>
                                        </p:tgtEl>
                                        <p:attrNameLst>
                                          <p:attrName>style.visibility</p:attrName>
                                        </p:attrNameLst>
                                      </p:cBhvr>
                                      <p:to>
                                        <p:strVal val="visible"/>
                                      </p:to>
                                    </p:set>
                                    <p:anim calcmode="lin" valueType="num">
                                      <p:cBhvr additive="base">
                                        <p:cTn dur="2000" fill="hold" id="41"/>
                                        <p:tgtEl>
                                          <p:spTgt spid="22"/>
                                        </p:tgtEl>
                                        <p:attrNameLst>
                                          <p:attrName>ppt_x</p:attrName>
                                        </p:attrNameLst>
                                      </p:cBhvr>
                                      <p:tavLst>
                                        <p:tav tm="0">
                                          <p:val>
                                            <p:strVal val="#ppt_x"/>
                                          </p:val>
                                        </p:tav>
                                        <p:tav tm="100000">
                                          <p:val>
                                            <p:strVal val="#ppt_x"/>
                                          </p:val>
                                        </p:tav>
                                      </p:tavLst>
                                    </p:anim>
                                    <p:anim calcmode="lin" valueType="num">
                                      <p:cBhvr additive="base">
                                        <p:cTn dur="2000" fill="hold" id="42"/>
                                        <p:tgtEl>
                                          <p:spTgt spid="22"/>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24"/>
                                        </p:tgtEl>
                                        <p:attrNameLst>
                                          <p:attrName>style.visibility</p:attrName>
                                        </p:attrNameLst>
                                      </p:cBhvr>
                                      <p:to>
                                        <p:strVal val="visible"/>
                                      </p:to>
                                    </p:set>
                                    <p:anim calcmode="lin" valueType="num">
                                      <p:cBhvr additive="base">
                                        <p:cTn dur="2000" fill="hold" id="45"/>
                                        <p:tgtEl>
                                          <p:spTgt spid="24"/>
                                        </p:tgtEl>
                                        <p:attrNameLst>
                                          <p:attrName>ppt_x</p:attrName>
                                        </p:attrNameLst>
                                      </p:cBhvr>
                                      <p:tavLst>
                                        <p:tav tm="0">
                                          <p:val>
                                            <p:strVal val="#ppt_x"/>
                                          </p:val>
                                        </p:tav>
                                        <p:tav tm="100000">
                                          <p:val>
                                            <p:strVal val="#ppt_x"/>
                                          </p:val>
                                        </p:tav>
                                      </p:tavLst>
                                    </p:anim>
                                    <p:anim calcmode="lin" valueType="num">
                                      <p:cBhvr additive="base">
                                        <p:cTn dur="2000" fill="hold" id="46"/>
                                        <p:tgtEl>
                                          <p:spTgt spid="24"/>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8">
                                  <p:stCondLst>
                                    <p:cond delay="0"/>
                                  </p:stCondLst>
                                  <p:childTnLst>
                                    <p:set>
                                      <p:cBhvr>
                                        <p:cTn dur="1" fill="hold" id="48">
                                          <p:stCondLst>
                                            <p:cond delay="0"/>
                                          </p:stCondLst>
                                        </p:cTn>
                                        <p:tgtEl>
                                          <p:spTgt spid="25"/>
                                        </p:tgtEl>
                                        <p:attrNameLst>
                                          <p:attrName>style.visibility</p:attrName>
                                        </p:attrNameLst>
                                      </p:cBhvr>
                                      <p:to>
                                        <p:strVal val="visible"/>
                                      </p:to>
                                    </p:set>
                                    <p:anim calcmode="lin" valueType="num">
                                      <p:cBhvr additive="base">
                                        <p:cTn dur="2000" fill="hold" id="49"/>
                                        <p:tgtEl>
                                          <p:spTgt spid="25"/>
                                        </p:tgtEl>
                                        <p:attrNameLst>
                                          <p:attrName>ppt_x</p:attrName>
                                        </p:attrNameLst>
                                      </p:cBhvr>
                                      <p:tavLst>
                                        <p:tav tm="0">
                                          <p:val>
                                            <p:strVal val="0-#ppt_w/2"/>
                                          </p:val>
                                        </p:tav>
                                        <p:tav tm="100000">
                                          <p:val>
                                            <p:strVal val="#ppt_x"/>
                                          </p:val>
                                        </p:tav>
                                      </p:tavLst>
                                    </p:anim>
                                    <p:anim calcmode="lin" valueType="num">
                                      <p:cBhvr additive="base">
                                        <p:cTn dur="2000" fill="hold" id="50"/>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0"/>
      <p:bldP grpId="0" spid="23"/>
      <p:bldP grpId="0" spid="28"/>
      <p:bldP grpId="0" spid="29"/>
      <p:bldP grpId="0" spid="21"/>
      <p:bldP grpId="0" spid="22"/>
      <p:bldP grpId="0" spid="2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691680" y="1031005"/>
            <a:ext cx="6264696" cy="3168352"/>
          </a:xfrm>
          <a:prstGeom prst="rect">
            <a:avLst/>
          </a:prstGeom>
          <a:blipFill>
            <a:blip r:embed="rId3"/>
            <a:stretch>
              <a:fillRect/>
            </a:stretch>
          </a:blip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259632" y="1031005"/>
            <a:ext cx="5616624" cy="2592288"/>
          </a:xfrm>
          <a:prstGeom prst="rect">
            <a:avLst/>
          </a:prstGeom>
          <a:solidFill>
            <a:schemeClr val="accent6"/>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4824028" y="699542"/>
            <a:ext cx="2700300" cy="2700300"/>
          </a:xfrm>
          <a:prstGeom prst="rect">
            <a:avLst/>
          </a:prstGeom>
          <a:solidFill>
            <a:schemeClr val="bg1"/>
          </a:solidFill>
          <a:ln>
            <a:noFill/>
          </a:ln>
          <a:effectLst>
            <a:outerShdw algn="t" blurRad="215900" dir="54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4943900" y="2014532"/>
            <a:ext cx="2474416" cy="73152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 PROPOSAL IS IN WE UNDERSTAND YOUR COMPANY FOR THE RELEVANT REQUIREMENTS, AND PROPOSAL INFORMATION, THIS PAPER DISCUSSES THE SPECIFIC REQUIREMENTS</a:t>
            </a:r>
          </a:p>
        </p:txBody>
      </p:sp>
      <p:sp>
        <p:nvSpPr>
          <p:cNvPr id="19" name="TextBox 18"/>
          <p:cNvSpPr txBox="1"/>
          <p:nvPr/>
        </p:nvSpPr>
        <p:spPr>
          <a:xfrm>
            <a:off x="5222264" y="1294452"/>
            <a:ext cx="2624455" cy="350520"/>
          </a:xfrm>
          <a:prstGeom prst="rect">
            <a:avLst/>
          </a:prstGeom>
          <a:noFill/>
        </p:spPr>
        <p:txBody>
          <a:bodyPr rtlCol="0" wrap="none">
            <a:spAutoFit/>
          </a:bodyPr>
          <a:lstStyle/>
          <a:p>
            <a:r>
              <a:rPr altLang="zh-CN" b="1" lang="en-US" smtClean="0" spc="300" sz="1700">
                <a:solidFill>
                  <a:srgbClr val="617A99"/>
                </a:solidFill>
                <a:latin charset="0" pitchFamily="34" typeface="Agency FB"/>
              </a:rPr>
              <a:t>SANMIAO DESIGN</a:t>
            </a:r>
          </a:p>
        </p:txBody>
      </p:sp>
      <p:cxnSp>
        <p:nvCxnSpPr>
          <p:cNvPr id="11" name="直接连接符 10"/>
          <p:cNvCxnSpPr/>
          <p:nvPr/>
        </p:nvCxnSpPr>
        <p:spPr>
          <a:xfrm>
            <a:off x="5116251" y="1294452"/>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16251" y="1648395"/>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4"/>
          <a:stretch>
            <a:fillRect/>
          </a:stretch>
        </p:blipFill>
        <p:spPr>
          <a:xfrm>
            <a:off x="1547665" y="1294452"/>
            <a:ext cx="1152128" cy="1085080"/>
          </a:xfrm>
          <a:prstGeom prst="rect">
            <a:avLst/>
          </a:prstGeom>
        </p:spPr>
      </p:pic>
      <p:sp>
        <p:nvSpPr>
          <p:cNvPr id="12" name="矩形 11"/>
          <p:cNvSpPr/>
          <p:nvPr/>
        </p:nvSpPr>
        <p:spPr>
          <a:xfrm>
            <a:off x="1485516" y="2571750"/>
            <a:ext cx="2474416" cy="731520"/>
          </a:xfrm>
          <a:prstGeom prst="rect">
            <a:avLst/>
          </a:prstGeom>
        </p:spPr>
        <p:txBody>
          <a:bodyPr wrap="square">
            <a:spAutoFit/>
          </a:bodyPr>
          <a:lstStyle/>
          <a:p>
            <a:pPr>
              <a:lnSpc>
                <a:spcPct val="150000"/>
              </a:lnSpc>
            </a:pPr>
            <a:r>
              <a:rPr altLang="zh-CN" lang="en-US" smtClean="0" sz="700">
                <a:solidFill>
                  <a:schemeClr val="bg1"/>
                </a:solidFill>
              </a:rPr>
              <a:t>OF THIS SCHEME, WE THANK YOU FOR YOUR READING, THE PROPOSAL IS IN WE UNDERSTAND YOUR COMPANY FOR THE RELEVANT REQUIREMENTS, AND PROPOSAL INFORMATION, THIS PAPER DISCUSSES THE SPECIFIC REQUIREMENTS</a:t>
            </a:r>
          </a:p>
        </p:txBody>
      </p:sp>
    </p:spTree>
    <p:extLst>
      <p:ext uri="{BB962C8B-B14F-4D97-AF65-F5344CB8AC3E}">
        <p14:creationId val="258551585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3000" fill="hold" id="7"/>
                                        <p:tgtEl>
                                          <p:spTgt spid="7"/>
                                        </p:tgtEl>
                                        <p:attrNameLst>
                                          <p:attrName>ppt_x</p:attrName>
                                        </p:attrNameLst>
                                      </p:cBhvr>
                                      <p:tavLst>
                                        <p:tav tm="0">
                                          <p:val>
                                            <p:strVal val="#ppt_x"/>
                                          </p:val>
                                        </p:tav>
                                        <p:tav tm="100000">
                                          <p:val>
                                            <p:strVal val="#ppt_x"/>
                                          </p:val>
                                        </p:tav>
                                      </p:tavLst>
                                    </p:anim>
                                    <p:anim calcmode="lin" valueType="num">
                                      <p:cBhvr additive="base">
                                        <p:cTn dur="30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2000" fill="hold" id="11"/>
                                        <p:tgtEl>
                                          <p:spTgt spid="13"/>
                                        </p:tgtEl>
                                        <p:attrNameLst>
                                          <p:attrName>ppt_x</p:attrName>
                                        </p:attrNameLst>
                                      </p:cBhvr>
                                      <p:tavLst>
                                        <p:tav tm="0">
                                          <p:val>
                                            <p:strVal val="0-#ppt_w/2"/>
                                          </p:val>
                                        </p:tav>
                                        <p:tav tm="100000">
                                          <p:val>
                                            <p:strVal val="#ppt_x"/>
                                          </p:val>
                                        </p:tav>
                                      </p:tavLst>
                                    </p:anim>
                                    <p:anim calcmode="lin" valueType="num">
                                      <p:cBhvr additive="base">
                                        <p:cTn dur="2000" fill="hold" id="12"/>
                                        <p:tgtEl>
                                          <p:spTgt spid="1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1000" fill="hold" id="15"/>
                                        <p:tgtEl>
                                          <p:spTgt spid="18"/>
                                        </p:tgtEl>
                                        <p:attrNameLst>
                                          <p:attrName>ppt_x</p:attrName>
                                        </p:attrNameLst>
                                      </p:cBhvr>
                                      <p:tavLst>
                                        <p:tav tm="0">
                                          <p:val>
                                            <p:strVal val="0-#ppt_w/2"/>
                                          </p:val>
                                        </p:tav>
                                        <p:tav tm="100000">
                                          <p:val>
                                            <p:strVal val="#ppt_x"/>
                                          </p:val>
                                        </p:tav>
                                      </p:tavLst>
                                    </p:anim>
                                    <p:anim calcmode="lin" valueType="num">
                                      <p:cBhvr additive="base">
                                        <p:cTn dur="1000" fill="hold" id="16"/>
                                        <p:tgtEl>
                                          <p:spTgt spid="1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000" fill="hold" id="19"/>
                                        <p:tgtEl>
                                          <p:spTgt spid="19"/>
                                        </p:tgtEl>
                                        <p:attrNameLst>
                                          <p:attrName>ppt_x</p:attrName>
                                        </p:attrNameLst>
                                      </p:cBhvr>
                                      <p:tavLst>
                                        <p:tav tm="0">
                                          <p:val>
                                            <p:strVal val="0-#ppt_w/2"/>
                                          </p:val>
                                        </p:tav>
                                        <p:tav tm="100000">
                                          <p:val>
                                            <p:strVal val="#ppt_x"/>
                                          </p:val>
                                        </p:tav>
                                      </p:tavLst>
                                    </p:anim>
                                    <p:anim calcmode="lin" valueType="num">
                                      <p:cBhvr additive="base">
                                        <p:cTn dur="1000" fill="hold" id="20"/>
                                        <p:tgtEl>
                                          <p:spTgt spid="19"/>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1000" fill="hold" id="23"/>
                                        <p:tgtEl>
                                          <p:spTgt spid="11"/>
                                        </p:tgtEl>
                                        <p:attrNameLst>
                                          <p:attrName>ppt_x</p:attrName>
                                        </p:attrNameLst>
                                      </p:cBhvr>
                                      <p:tavLst>
                                        <p:tav tm="0">
                                          <p:val>
                                            <p:strVal val="0-#ppt_w/2"/>
                                          </p:val>
                                        </p:tav>
                                        <p:tav tm="100000">
                                          <p:val>
                                            <p:strVal val="#ppt_x"/>
                                          </p:val>
                                        </p:tav>
                                      </p:tavLst>
                                    </p:anim>
                                    <p:anim calcmode="lin" valueType="num">
                                      <p:cBhvr additive="base">
                                        <p:cTn dur="1000" fill="hold" id="24"/>
                                        <p:tgtEl>
                                          <p:spTgt spid="11"/>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additive="base">
                                        <p:cTn dur="1000" fill="hold" id="27"/>
                                        <p:tgtEl>
                                          <p:spTgt spid="23"/>
                                        </p:tgtEl>
                                        <p:attrNameLst>
                                          <p:attrName>ppt_x</p:attrName>
                                        </p:attrNameLst>
                                      </p:cBhvr>
                                      <p:tavLst>
                                        <p:tav tm="0">
                                          <p:val>
                                            <p:strVal val="0-#ppt_w/2"/>
                                          </p:val>
                                        </p:tav>
                                        <p:tav tm="100000">
                                          <p:val>
                                            <p:strVal val="#ppt_x"/>
                                          </p:val>
                                        </p:tav>
                                      </p:tavLst>
                                    </p:anim>
                                    <p:anim calcmode="lin" valueType="num">
                                      <p:cBhvr additive="base">
                                        <p:cTn dur="1000" fill="hold" id="28"/>
                                        <p:tgtEl>
                                          <p:spTgt spid="23"/>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additive="base">
                                        <p:cTn dur="3000" fill="hold" id="31"/>
                                        <p:tgtEl>
                                          <p:spTgt spid="2"/>
                                        </p:tgtEl>
                                        <p:attrNameLst>
                                          <p:attrName>ppt_x</p:attrName>
                                        </p:attrNameLst>
                                      </p:cBhvr>
                                      <p:tavLst>
                                        <p:tav tm="0">
                                          <p:val>
                                            <p:strVal val="1+#ppt_w/2"/>
                                          </p:val>
                                        </p:tav>
                                        <p:tav tm="100000">
                                          <p:val>
                                            <p:strVal val="#ppt_x"/>
                                          </p:val>
                                        </p:tav>
                                      </p:tavLst>
                                    </p:anim>
                                    <p:anim calcmode="lin" valueType="num">
                                      <p:cBhvr additive="base">
                                        <p:cTn dur="3000" fill="hold" id="32"/>
                                        <p:tgtEl>
                                          <p:spTgt spid="2"/>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000"/>
                            </p:stCondLst>
                            <p:childTnLst>
                              <p:par>
                                <p:cTn fill="hold" id="34" nodeType="afterEffect" presetClass="entr" presetID="53" presetSubtype="0">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p:cTn dur="1500" fill="hold" id="36"/>
                                        <p:tgtEl>
                                          <p:spTgt spid="10"/>
                                        </p:tgtEl>
                                        <p:attrNameLst>
                                          <p:attrName>ppt_w</p:attrName>
                                        </p:attrNameLst>
                                      </p:cBhvr>
                                      <p:tavLst>
                                        <p:tav tm="0">
                                          <p:val>
                                            <p:fltVal val="0"/>
                                          </p:val>
                                        </p:tav>
                                        <p:tav tm="100000">
                                          <p:val>
                                            <p:strVal val="#ppt_w"/>
                                          </p:val>
                                        </p:tav>
                                      </p:tavLst>
                                    </p:anim>
                                    <p:anim calcmode="lin" valueType="num">
                                      <p:cBhvr>
                                        <p:cTn dur="1500" fill="hold" id="37"/>
                                        <p:tgtEl>
                                          <p:spTgt spid="10"/>
                                        </p:tgtEl>
                                        <p:attrNameLst>
                                          <p:attrName>ppt_h</p:attrName>
                                        </p:attrNameLst>
                                      </p:cBhvr>
                                      <p:tavLst>
                                        <p:tav tm="0">
                                          <p:val>
                                            <p:fltVal val="0"/>
                                          </p:val>
                                        </p:tav>
                                        <p:tav tm="100000">
                                          <p:val>
                                            <p:strVal val="#ppt_h"/>
                                          </p:val>
                                        </p:tav>
                                      </p:tavLst>
                                    </p:anim>
                                    <p:animEffect filter="fade" transition="in">
                                      <p:cBhvr>
                                        <p:cTn dur="1500" id="38"/>
                                        <p:tgtEl>
                                          <p:spTgt spid="10"/>
                                        </p:tgtEl>
                                      </p:cBhvr>
                                    </p:animEffect>
                                  </p:childTnLst>
                                </p:cTn>
                              </p:par>
                              <p:par>
                                <p:cTn fill="hold" grpId="0" id="39" nodeType="withEffect" presetClass="entr" presetID="2" presetSubtype="8">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additive="base">
                                        <p:cTn dur="1000" fill="hold" id="41"/>
                                        <p:tgtEl>
                                          <p:spTgt spid="12"/>
                                        </p:tgtEl>
                                        <p:attrNameLst>
                                          <p:attrName>ppt_x</p:attrName>
                                        </p:attrNameLst>
                                      </p:cBhvr>
                                      <p:tavLst>
                                        <p:tav tm="0">
                                          <p:val>
                                            <p:strVal val="0-#ppt_w/2"/>
                                          </p:val>
                                        </p:tav>
                                        <p:tav tm="100000">
                                          <p:val>
                                            <p:strVal val="#ppt_x"/>
                                          </p:val>
                                        </p:tav>
                                      </p:tavLst>
                                    </p:anim>
                                    <p:anim calcmode="lin" valueType="num">
                                      <p:cBhvr additive="base">
                                        <p:cTn dur="1000" fill="hold" id="42"/>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2"/>
      <p:bldP grpId="0" spid="18"/>
      <p:bldP grpId="0" spid="19"/>
      <p:bldP grpId="0" spid="1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1517498" y="3218805"/>
            <a:ext cx="1030160" cy="571500"/>
          </a:xfrm>
          <a:prstGeom prst="rect">
            <a:avLst/>
          </a:prstGeom>
        </p:spPr>
        <p:txBody>
          <a:bodyPr wrap="square">
            <a:spAutoFit/>
          </a:bodyPr>
          <a:lstStyle/>
          <a:p>
            <a:pPr algn="ctr">
              <a:lnSpc>
                <a:spcPct val="150000"/>
              </a:lnSpc>
            </a:pPr>
            <a:r>
              <a:rPr altLang="zh-CN" lang="en-US" sz="700">
                <a:solidFill>
                  <a:schemeClr val="bg1">
                    <a:lumMod val="50000"/>
                  </a:schemeClr>
                </a:solidFill>
              </a:rPr>
              <a:t>OF THIS SCHEME, WE THANK YOU FOR YOUR READING, THE</a:t>
            </a:r>
          </a:p>
        </p:txBody>
      </p:sp>
      <p:sp>
        <p:nvSpPr>
          <p:cNvPr id="28" name="TextBox 27"/>
          <p:cNvSpPr txBox="1"/>
          <p:nvPr/>
        </p:nvSpPr>
        <p:spPr>
          <a:xfrm>
            <a:off x="5717553" y="1026122"/>
            <a:ext cx="830580" cy="1188720"/>
          </a:xfrm>
          <a:prstGeom prst="rect">
            <a:avLst/>
          </a:prstGeom>
          <a:noFill/>
          <a:ln>
            <a:solidFill>
              <a:srgbClr val="617A99"/>
            </a:solidFill>
          </a:ln>
        </p:spPr>
        <p:txBody>
          <a:bodyPr rtlCol="0" wrap="none">
            <a:spAutoFit/>
          </a:bodyPr>
          <a:lstStyle/>
          <a:p>
            <a:r>
              <a:rPr altLang="zh-CN" lang="en-US" smtClean="0" spc="300" sz="7200">
                <a:solidFill>
                  <a:srgbClr val="617A99"/>
                </a:solidFill>
                <a:latin charset="0" pitchFamily="34" typeface="Agency FB"/>
              </a:rPr>
              <a:t>A</a:t>
            </a:r>
          </a:p>
        </p:txBody>
      </p:sp>
      <p:sp>
        <p:nvSpPr>
          <p:cNvPr id="29" name="TextBox 28"/>
          <p:cNvSpPr txBox="1"/>
          <p:nvPr/>
        </p:nvSpPr>
        <p:spPr>
          <a:xfrm>
            <a:off x="5608474" y="2093468"/>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36" name="直接连接符 35"/>
          <p:cNvCxnSpPr>
            <a:stCxn id="20" idx="1"/>
            <a:endCxn id="20" idx="3"/>
          </p:cNvCxnSpPr>
          <p:nvPr/>
        </p:nvCxnSpPr>
        <p:spPr>
          <a:xfrm>
            <a:off x="1258888" y="2571751"/>
            <a:ext cx="6697488"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0" idx="0"/>
            <a:endCxn id="20" idx="2"/>
          </p:cNvCxnSpPr>
          <p:nvPr/>
        </p:nvCxnSpPr>
        <p:spPr>
          <a:xfrm flipH="1">
            <a:off x="4607632" y="821843"/>
            <a:ext cx="0" cy="3499815"/>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a:stretch>
            <a:fillRect/>
          </a:stretch>
        </p:blipFill>
        <p:spPr>
          <a:xfrm>
            <a:off x="1258889" y="821842"/>
            <a:ext cx="1654600" cy="1749907"/>
          </a:xfrm>
          <a:prstGeom prst="rect">
            <a:avLst/>
          </a:prstGeom>
        </p:spPr>
      </p:pic>
      <p:sp>
        <p:nvSpPr>
          <p:cNvPr id="24" name="矩形 23"/>
          <p:cNvSpPr/>
          <p:nvPr/>
        </p:nvSpPr>
        <p:spPr>
          <a:xfrm>
            <a:off x="5633535" y="2906898"/>
            <a:ext cx="2064975" cy="891540"/>
          </a:xfrm>
          <a:prstGeom prst="rect">
            <a:avLst/>
          </a:prstGeom>
        </p:spPr>
        <p:txBody>
          <a:bodyPr wrap="square">
            <a:spAutoFit/>
          </a:bodyPr>
          <a:lstStyle/>
          <a:p>
            <a:pPr>
              <a:lnSpc>
                <a:spcPct val="150000"/>
              </a:lnSpc>
            </a:pPr>
            <a:r>
              <a:rPr altLang="zh-CN" lang="en-US" sz="70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p:txBody>
      </p:sp>
      <p:cxnSp>
        <p:nvCxnSpPr>
          <p:cNvPr id="13" name="直接连接符 12"/>
          <p:cNvCxnSpPr/>
          <p:nvPr/>
        </p:nvCxnSpPr>
        <p:spPr>
          <a:xfrm flipH="1">
            <a:off x="2913488" y="821843"/>
            <a:ext cx="0" cy="3499815"/>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3"/>
          <a:stretch>
            <a:fillRect/>
          </a:stretch>
        </p:blipFill>
        <p:spPr>
          <a:xfrm>
            <a:off x="2915816" y="2571750"/>
            <a:ext cx="1691816" cy="1749907"/>
          </a:xfrm>
          <a:prstGeom prst="rect">
            <a:avLst/>
          </a:prstGeom>
        </p:spPr>
      </p:pic>
    </p:spTree>
    <p:extLst>
      <p:ext uri="{BB962C8B-B14F-4D97-AF65-F5344CB8AC3E}">
        <p14:creationId val="54610334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0" fill="hold" id="7"/>
                                        <p:tgtEl>
                                          <p:spTgt spid="20"/>
                                        </p:tgtEl>
                                        <p:attrNameLst>
                                          <p:attrName>ppt_x</p:attrName>
                                        </p:attrNameLst>
                                      </p:cBhvr>
                                      <p:tavLst>
                                        <p:tav tm="0">
                                          <p:val>
                                            <p:strVal val="#ppt_x"/>
                                          </p:val>
                                        </p:tav>
                                        <p:tav tm="100000">
                                          <p:val>
                                            <p:strVal val="#ppt_x"/>
                                          </p:val>
                                        </p:tav>
                                      </p:tavLst>
                                    </p:anim>
                                    <p:anim calcmode="lin" valueType="num">
                                      <p:cBhvr additive="base">
                                        <p:cTn dur="2000" fill="hold" id="8"/>
                                        <p:tgtEl>
                                          <p:spTgt spid="20"/>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2000" fill="hold" id="11"/>
                                        <p:tgtEl>
                                          <p:spTgt spid="36"/>
                                        </p:tgtEl>
                                        <p:attrNameLst>
                                          <p:attrName>ppt_x</p:attrName>
                                        </p:attrNameLst>
                                      </p:cBhvr>
                                      <p:tavLst>
                                        <p:tav tm="0">
                                          <p:val>
                                            <p:strVal val="#ppt_x"/>
                                          </p:val>
                                        </p:tav>
                                        <p:tav tm="100000">
                                          <p:val>
                                            <p:strVal val="#ppt_x"/>
                                          </p:val>
                                        </p:tav>
                                      </p:tavLst>
                                    </p:anim>
                                    <p:anim calcmode="lin" valueType="num">
                                      <p:cBhvr additive="base">
                                        <p:cTn dur="2000" fill="hold" id="12"/>
                                        <p:tgtEl>
                                          <p:spTgt spid="36"/>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2000" fill="hold" id="15"/>
                                        <p:tgtEl>
                                          <p:spTgt spid="14"/>
                                        </p:tgtEl>
                                        <p:attrNameLst>
                                          <p:attrName>ppt_x</p:attrName>
                                        </p:attrNameLst>
                                      </p:cBhvr>
                                      <p:tavLst>
                                        <p:tav tm="0">
                                          <p:val>
                                            <p:strVal val="#ppt_x"/>
                                          </p:val>
                                        </p:tav>
                                        <p:tav tm="100000">
                                          <p:val>
                                            <p:strVal val="#ppt_x"/>
                                          </p:val>
                                        </p:tav>
                                      </p:tavLst>
                                    </p:anim>
                                    <p:anim calcmode="lin" valueType="num">
                                      <p:cBhvr additive="base">
                                        <p:cTn dur="2000" fill="hold" id="16"/>
                                        <p:tgtEl>
                                          <p:spTgt spid="14"/>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2000"/>
                            </p:stCondLst>
                            <p:childTnLst>
                              <p:par>
                                <p:cTn fill="hold" id="18" nodeType="afterEffect" presetClass="entr" presetID="53" presetSubtype="0">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p:cTn dur="1500" fill="hold" id="20"/>
                                        <p:tgtEl>
                                          <p:spTgt spid="9"/>
                                        </p:tgtEl>
                                        <p:attrNameLst>
                                          <p:attrName>ppt_w</p:attrName>
                                        </p:attrNameLst>
                                      </p:cBhvr>
                                      <p:tavLst>
                                        <p:tav tm="0">
                                          <p:val>
                                            <p:fltVal val="0"/>
                                          </p:val>
                                        </p:tav>
                                        <p:tav tm="100000">
                                          <p:val>
                                            <p:strVal val="#ppt_w"/>
                                          </p:val>
                                        </p:tav>
                                      </p:tavLst>
                                    </p:anim>
                                    <p:anim calcmode="lin" valueType="num">
                                      <p:cBhvr>
                                        <p:cTn dur="1500" fill="hold" id="21"/>
                                        <p:tgtEl>
                                          <p:spTgt spid="9"/>
                                        </p:tgtEl>
                                        <p:attrNameLst>
                                          <p:attrName>ppt_h</p:attrName>
                                        </p:attrNameLst>
                                      </p:cBhvr>
                                      <p:tavLst>
                                        <p:tav tm="0">
                                          <p:val>
                                            <p:fltVal val="0"/>
                                          </p:val>
                                        </p:tav>
                                        <p:tav tm="100000">
                                          <p:val>
                                            <p:strVal val="#ppt_h"/>
                                          </p:val>
                                        </p:tav>
                                      </p:tavLst>
                                    </p:anim>
                                    <p:animEffect filter="fade" transition="in">
                                      <p:cBhvr>
                                        <p:cTn dur="1500" id="22"/>
                                        <p:tgtEl>
                                          <p:spTgt spid="9"/>
                                        </p:tgtEl>
                                      </p:cBhvr>
                                    </p:animEffect>
                                  </p:childTnLst>
                                </p:cTn>
                              </p:par>
                              <p:par>
                                <p:cTn fill="hold" grpId="0" id="23" nodeType="withEffect" presetClass="entr" presetID="2" presetSubtype="4">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2000" fill="hold" id="25"/>
                                        <p:tgtEl>
                                          <p:spTgt spid="23"/>
                                        </p:tgtEl>
                                        <p:attrNameLst>
                                          <p:attrName>ppt_x</p:attrName>
                                        </p:attrNameLst>
                                      </p:cBhvr>
                                      <p:tavLst>
                                        <p:tav tm="0">
                                          <p:val>
                                            <p:strVal val="#ppt_x"/>
                                          </p:val>
                                        </p:tav>
                                        <p:tav tm="100000">
                                          <p:val>
                                            <p:strVal val="#ppt_x"/>
                                          </p:val>
                                        </p:tav>
                                      </p:tavLst>
                                    </p:anim>
                                    <p:anim calcmode="lin" valueType="num">
                                      <p:cBhvr additive="base">
                                        <p:cTn dur="2000" fill="hold" id="26"/>
                                        <p:tgtEl>
                                          <p:spTgt spid="23"/>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28"/>
                                        </p:tgtEl>
                                        <p:attrNameLst>
                                          <p:attrName>style.visibility</p:attrName>
                                        </p:attrNameLst>
                                      </p:cBhvr>
                                      <p:to>
                                        <p:strVal val="visible"/>
                                      </p:to>
                                    </p:set>
                                    <p:anim calcmode="lin" valueType="num">
                                      <p:cBhvr additive="base">
                                        <p:cTn dur="2000" fill="hold" id="29"/>
                                        <p:tgtEl>
                                          <p:spTgt spid="28"/>
                                        </p:tgtEl>
                                        <p:attrNameLst>
                                          <p:attrName>ppt_x</p:attrName>
                                        </p:attrNameLst>
                                      </p:cBhvr>
                                      <p:tavLst>
                                        <p:tav tm="0">
                                          <p:val>
                                            <p:strVal val="#ppt_x"/>
                                          </p:val>
                                        </p:tav>
                                        <p:tav tm="100000">
                                          <p:val>
                                            <p:strVal val="#ppt_x"/>
                                          </p:val>
                                        </p:tav>
                                      </p:tavLst>
                                    </p:anim>
                                    <p:anim calcmode="lin" valueType="num">
                                      <p:cBhvr additive="base">
                                        <p:cTn dur="2000" fill="hold" id="30"/>
                                        <p:tgtEl>
                                          <p:spTgt spid="28"/>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29"/>
                                        </p:tgtEl>
                                        <p:attrNameLst>
                                          <p:attrName>style.visibility</p:attrName>
                                        </p:attrNameLst>
                                      </p:cBhvr>
                                      <p:to>
                                        <p:strVal val="visible"/>
                                      </p:to>
                                    </p:set>
                                    <p:anim calcmode="lin" valueType="num">
                                      <p:cBhvr additive="base">
                                        <p:cTn dur="2000" fill="hold" id="33"/>
                                        <p:tgtEl>
                                          <p:spTgt spid="29"/>
                                        </p:tgtEl>
                                        <p:attrNameLst>
                                          <p:attrName>ppt_x</p:attrName>
                                        </p:attrNameLst>
                                      </p:cBhvr>
                                      <p:tavLst>
                                        <p:tav tm="0">
                                          <p:val>
                                            <p:strVal val="#ppt_x"/>
                                          </p:val>
                                        </p:tav>
                                        <p:tav tm="100000">
                                          <p:val>
                                            <p:strVal val="#ppt_x"/>
                                          </p:val>
                                        </p:tav>
                                      </p:tavLst>
                                    </p:anim>
                                    <p:anim calcmode="lin" valueType="num">
                                      <p:cBhvr additive="base">
                                        <p:cTn dur="2000" fill="hold" id="34"/>
                                        <p:tgtEl>
                                          <p:spTgt spid="29"/>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24"/>
                                        </p:tgtEl>
                                        <p:attrNameLst>
                                          <p:attrName>style.visibility</p:attrName>
                                        </p:attrNameLst>
                                      </p:cBhvr>
                                      <p:to>
                                        <p:strVal val="visible"/>
                                      </p:to>
                                    </p:set>
                                    <p:anim calcmode="lin" valueType="num">
                                      <p:cBhvr additive="base">
                                        <p:cTn dur="2000" fill="hold" id="37"/>
                                        <p:tgtEl>
                                          <p:spTgt spid="24"/>
                                        </p:tgtEl>
                                        <p:attrNameLst>
                                          <p:attrName>ppt_x</p:attrName>
                                        </p:attrNameLst>
                                      </p:cBhvr>
                                      <p:tavLst>
                                        <p:tav tm="0">
                                          <p:val>
                                            <p:strVal val="#ppt_x"/>
                                          </p:val>
                                        </p:tav>
                                        <p:tav tm="100000">
                                          <p:val>
                                            <p:strVal val="#ppt_x"/>
                                          </p:val>
                                        </p:tav>
                                      </p:tavLst>
                                    </p:anim>
                                    <p:anim calcmode="lin" valueType="num">
                                      <p:cBhvr additive="base">
                                        <p:cTn dur="2000" fill="hold" id="38"/>
                                        <p:tgtEl>
                                          <p:spTgt spid="24"/>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4">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additive="base">
                                        <p:cTn dur="2000" fill="hold" id="41"/>
                                        <p:tgtEl>
                                          <p:spTgt spid="13"/>
                                        </p:tgtEl>
                                        <p:attrNameLst>
                                          <p:attrName>ppt_x</p:attrName>
                                        </p:attrNameLst>
                                      </p:cBhvr>
                                      <p:tavLst>
                                        <p:tav tm="0">
                                          <p:val>
                                            <p:strVal val="#ppt_x"/>
                                          </p:val>
                                        </p:tav>
                                        <p:tav tm="100000">
                                          <p:val>
                                            <p:strVal val="#ppt_x"/>
                                          </p:val>
                                        </p:tav>
                                      </p:tavLst>
                                    </p:anim>
                                    <p:anim calcmode="lin" valueType="num">
                                      <p:cBhvr additive="base">
                                        <p:cTn dur="2000" fill="hold" id="42"/>
                                        <p:tgtEl>
                                          <p:spTgt spid="13"/>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000"/>
                            </p:stCondLst>
                            <p:childTnLst>
                              <p:par>
                                <p:cTn fill="hold" id="44" nodeType="afterEffect" presetClass="entr" presetID="53" presetSubtype="0">
                                  <p:stCondLst>
                                    <p:cond delay="0"/>
                                  </p:stCondLst>
                                  <p:childTnLst>
                                    <p:set>
                                      <p:cBhvr>
                                        <p:cTn dur="1" fill="hold" id="45">
                                          <p:stCondLst>
                                            <p:cond delay="0"/>
                                          </p:stCondLst>
                                        </p:cTn>
                                        <p:tgtEl>
                                          <p:spTgt spid="15"/>
                                        </p:tgtEl>
                                        <p:attrNameLst>
                                          <p:attrName>style.visibility</p:attrName>
                                        </p:attrNameLst>
                                      </p:cBhvr>
                                      <p:to>
                                        <p:strVal val="visible"/>
                                      </p:to>
                                    </p:set>
                                    <p:anim calcmode="lin" valueType="num">
                                      <p:cBhvr>
                                        <p:cTn dur="1500" fill="hold" id="46"/>
                                        <p:tgtEl>
                                          <p:spTgt spid="15"/>
                                        </p:tgtEl>
                                        <p:attrNameLst>
                                          <p:attrName>ppt_w</p:attrName>
                                        </p:attrNameLst>
                                      </p:cBhvr>
                                      <p:tavLst>
                                        <p:tav tm="0">
                                          <p:val>
                                            <p:fltVal val="0"/>
                                          </p:val>
                                        </p:tav>
                                        <p:tav tm="100000">
                                          <p:val>
                                            <p:strVal val="#ppt_w"/>
                                          </p:val>
                                        </p:tav>
                                      </p:tavLst>
                                    </p:anim>
                                    <p:anim calcmode="lin" valueType="num">
                                      <p:cBhvr>
                                        <p:cTn dur="1500" fill="hold" id="47"/>
                                        <p:tgtEl>
                                          <p:spTgt spid="15"/>
                                        </p:tgtEl>
                                        <p:attrNameLst>
                                          <p:attrName>ppt_h</p:attrName>
                                        </p:attrNameLst>
                                      </p:cBhvr>
                                      <p:tavLst>
                                        <p:tav tm="0">
                                          <p:val>
                                            <p:fltVal val="0"/>
                                          </p:val>
                                        </p:tav>
                                        <p:tav tm="100000">
                                          <p:val>
                                            <p:strVal val="#ppt_h"/>
                                          </p:val>
                                        </p:tav>
                                      </p:tavLst>
                                    </p:anim>
                                    <p:animEffect filter="fade" transition="in">
                                      <p:cBhvr>
                                        <p:cTn dur="1500" id="48"/>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3"/>
      <p:bldP grpId="0" spid="28"/>
      <p:bldP grpId="0" spid="29"/>
      <p:bldP grpId="0" spid="2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矩形 39"/>
          <p:cNvSpPr/>
          <p:nvPr/>
        </p:nvSpPr>
        <p:spPr>
          <a:xfrm>
            <a:off x="218609" y="-23059"/>
            <a:ext cx="3738230" cy="1725337"/>
          </a:xfrm>
          <a:prstGeom prst="rect">
            <a:avLst/>
          </a:prstGeom>
          <a:blipFill dpi="0" rotWithShape="1">
            <a:blip r:embed="rId3"/>
            <a:stretch>
              <a:fillRect/>
            </a:stretch>
          </a:blip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2259703" y="1563638"/>
            <a:ext cx="4464496" cy="974597"/>
            <a:chOff x="2375384" y="1338491"/>
            <a:chExt cx="4464496" cy="974597"/>
          </a:xfrm>
        </p:grpSpPr>
        <p:grpSp>
          <p:nvGrpSpPr>
            <p:cNvPr id="13" name="组合 12"/>
            <p:cNvGrpSpPr/>
            <p:nvPr/>
          </p:nvGrpSpPr>
          <p:grpSpPr>
            <a:xfrm>
              <a:off x="2375384" y="1352373"/>
              <a:ext cx="960714" cy="960715"/>
              <a:chOff x="1693980" y="2060848"/>
              <a:chExt cx="1224136" cy="1224136"/>
            </a:xfrm>
          </p:grpSpPr>
          <p:sp>
            <p:nvSpPr>
              <p:cNvPr id="24" name="椭圆 23"/>
              <p:cNvSpPr/>
              <p:nvPr/>
            </p:nvSpPr>
            <p:spPr>
              <a:xfrm>
                <a:off x="1693980" y="2060848"/>
                <a:ext cx="1224136" cy="1224136"/>
              </a:xfrm>
              <a:prstGeom prst="ellipse">
                <a:avLst/>
              </a:prstGeom>
              <a:noFill/>
              <a:ln w="12700">
                <a:solidFill>
                  <a:srgbClr val="9CAC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solidFill>
                      <a:schemeClr val="tx1">
                        <a:lumMod val="65000"/>
                        <a:lumOff val="35000"/>
                      </a:schemeClr>
                    </a:solidFill>
                    <a:latin charset="0" pitchFamily="50" typeface="Avant GardeBook"/>
                  </a:rPr>
                  <a:t>75%</a:t>
                </a:r>
              </a:p>
            </p:txBody>
          </p:sp>
          <p:sp>
            <p:nvSpPr>
              <p:cNvPr id="25" name="弧形 24"/>
              <p:cNvSpPr/>
              <p:nvPr/>
            </p:nvSpPr>
            <p:spPr>
              <a:xfrm>
                <a:off x="1693980" y="2060848"/>
                <a:ext cx="1224136" cy="1224136"/>
              </a:xfrm>
              <a:prstGeom prst="arc">
                <a:avLst>
                  <a:gd fmla="val 16200000" name="adj1"/>
                  <a:gd fmla="val 10800000" name="adj2"/>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0" pitchFamily="50" typeface="Avant GardeBook"/>
                </a:endParaRPr>
              </a:p>
            </p:txBody>
          </p:sp>
        </p:grpSp>
        <p:sp>
          <p:nvSpPr>
            <p:cNvPr id="14" name="椭圆 13"/>
            <p:cNvSpPr/>
            <p:nvPr/>
          </p:nvSpPr>
          <p:spPr>
            <a:xfrm>
              <a:off x="5879166" y="1352373"/>
              <a:ext cx="960714" cy="960715"/>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solidFill>
                    <a:schemeClr val="tx1">
                      <a:lumMod val="65000"/>
                      <a:lumOff val="35000"/>
                    </a:schemeClr>
                  </a:solidFill>
                  <a:latin charset="0" pitchFamily="50" typeface="Avant GardeBook"/>
                </a:rPr>
                <a:t>45%</a:t>
              </a:r>
            </a:p>
          </p:txBody>
        </p:sp>
        <p:sp>
          <p:nvSpPr>
            <p:cNvPr id="15" name="弧形 14"/>
            <p:cNvSpPr/>
            <p:nvPr/>
          </p:nvSpPr>
          <p:spPr>
            <a:xfrm>
              <a:off x="5879166" y="1352373"/>
              <a:ext cx="960714" cy="960715"/>
            </a:xfrm>
            <a:prstGeom prst="arc">
              <a:avLst>
                <a:gd fmla="val 16200000" name="adj1"/>
                <a:gd fmla="val 4701356" name="adj2"/>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0" pitchFamily="50" typeface="Avant GardeBook"/>
              </a:endParaRPr>
            </a:p>
          </p:txBody>
        </p:sp>
        <p:sp>
          <p:nvSpPr>
            <p:cNvPr id="16" name="椭圆 15"/>
            <p:cNvSpPr/>
            <p:nvPr/>
          </p:nvSpPr>
          <p:spPr>
            <a:xfrm>
              <a:off x="4127275" y="1338491"/>
              <a:ext cx="960714" cy="960715"/>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solidFill>
                    <a:schemeClr val="tx1">
                      <a:lumMod val="65000"/>
                      <a:lumOff val="35000"/>
                    </a:schemeClr>
                  </a:solidFill>
                  <a:latin charset="0" pitchFamily="50" typeface="Avant GardeBook"/>
                </a:rPr>
                <a:t>89%</a:t>
              </a:r>
            </a:p>
          </p:txBody>
        </p:sp>
        <p:sp>
          <p:nvSpPr>
            <p:cNvPr id="18" name="弧形 17"/>
            <p:cNvSpPr/>
            <p:nvPr/>
          </p:nvSpPr>
          <p:spPr>
            <a:xfrm>
              <a:off x="4127275" y="1338491"/>
              <a:ext cx="960714" cy="960715"/>
            </a:xfrm>
            <a:prstGeom prst="arc">
              <a:avLst>
                <a:gd fmla="val 16200000" name="adj1"/>
                <a:gd fmla="val 13139163" name="adj2"/>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0" pitchFamily="50" typeface="Avant GardeBook"/>
              </a:endParaRPr>
            </a:p>
          </p:txBody>
        </p:sp>
      </p:grpSp>
      <p:sp>
        <p:nvSpPr>
          <p:cNvPr id="26" name="矩形 25"/>
          <p:cNvSpPr/>
          <p:nvPr/>
        </p:nvSpPr>
        <p:spPr>
          <a:xfrm>
            <a:off x="2051720" y="3156438"/>
            <a:ext cx="1468495" cy="41148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a:t>
            </a:r>
          </a:p>
        </p:txBody>
      </p:sp>
      <p:sp>
        <p:nvSpPr>
          <p:cNvPr id="27" name="TextBox 28"/>
          <p:cNvSpPr txBox="1"/>
          <p:nvPr/>
        </p:nvSpPr>
        <p:spPr>
          <a:xfrm>
            <a:off x="2080055" y="2802207"/>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30" name="直接连接符 29"/>
          <p:cNvCxnSpPr/>
          <p:nvPr/>
        </p:nvCxnSpPr>
        <p:spPr>
          <a:xfrm>
            <a:off x="2152063" y="3103013"/>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797294" y="3156438"/>
            <a:ext cx="1468495" cy="41148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a:t>
            </a:r>
          </a:p>
        </p:txBody>
      </p:sp>
      <p:sp>
        <p:nvSpPr>
          <p:cNvPr id="32" name="TextBox 28"/>
          <p:cNvSpPr txBox="1"/>
          <p:nvPr/>
        </p:nvSpPr>
        <p:spPr>
          <a:xfrm>
            <a:off x="3825629" y="2802207"/>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33" name="直接连接符 32"/>
          <p:cNvCxnSpPr/>
          <p:nvPr/>
        </p:nvCxnSpPr>
        <p:spPr>
          <a:xfrm>
            <a:off x="3897637" y="3103013"/>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5597635" y="3156438"/>
            <a:ext cx="1468495" cy="41148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a:t>
            </a:r>
          </a:p>
        </p:txBody>
      </p:sp>
      <p:sp>
        <p:nvSpPr>
          <p:cNvPr id="38" name="TextBox 28"/>
          <p:cNvSpPr txBox="1"/>
          <p:nvPr/>
        </p:nvSpPr>
        <p:spPr>
          <a:xfrm>
            <a:off x="5625970" y="2802207"/>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39" name="直接连接符 38"/>
          <p:cNvCxnSpPr/>
          <p:nvPr/>
        </p:nvCxnSpPr>
        <p:spPr>
          <a:xfrm>
            <a:off x="5697978" y="3103013"/>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3801734" y="1354240"/>
            <a:ext cx="1396487" cy="1396487"/>
          </a:xfrm>
          <a:prstGeom prst="ellipse">
            <a:avLst/>
          </a:prstGeom>
          <a:noFill/>
          <a:ln w="6350">
            <a:solidFill>
              <a:srgbClr val="DBE1E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63262198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0" fill="hold" id="7"/>
                                        <p:tgtEl>
                                          <p:spTgt spid="20"/>
                                        </p:tgtEl>
                                        <p:attrNameLst>
                                          <p:attrName>ppt_x</p:attrName>
                                        </p:attrNameLst>
                                      </p:cBhvr>
                                      <p:tavLst>
                                        <p:tav tm="0">
                                          <p:val>
                                            <p:strVal val="#ppt_x"/>
                                          </p:val>
                                        </p:tav>
                                        <p:tav tm="100000">
                                          <p:val>
                                            <p:strVal val="#ppt_x"/>
                                          </p:val>
                                        </p:tav>
                                      </p:tavLst>
                                    </p:anim>
                                    <p:anim calcmode="lin" valueType="num">
                                      <p:cBhvr additive="base">
                                        <p:cTn dur="2000" fill="hold" id="8"/>
                                        <p:tgtEl>
                                          <p:spTgt spid="20"/>
                                        </p:tgtEl>
                                        <p:attrNameLst>
                                          <p:attrName>ppt_y</p:attrName>
                                        </p:attrNameLst>
                                      </p:cBhvr>
                                      <p:tavLst>
                                        <p:tav tm="0">
                                          <p:val>
                                            <p:strVal val="1+#ppt_h/2"/>
                                          </p:val>
                                        </p:tav>
                                        <p:tav tm="100000">
                                          <p:val>
                                            <p:strVal val="#ppt_y"/>
                                          </p:val>
                                        </p:tav>
                                      </p:tavLst>
                                    </p:anim>
                                  </p:childTnLst>
                                </p:cTn>
                              </p:par>
                              <p:par>
                                <p:cTn fill="hold" id="9" nodeType="with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1250" fill="hold" id="11"/>
                                        <p:tgtEl>
                                          <p:spTgt spid="2"/>
                                        </p:tgtEl>
                                        <p:attrNameLst>
                                          <p:attrName>ppt_w</p:attrName>
                                        </p:attrNameLst>
                                      </p:cBhvr>
                                      <p:tavLst>
                                        <p:tav tm="0">
                                          <p:val>
                                            <p:fltVal val="0"/>
                                          </p:val>
                                        </p:tav>
                                        <p:tav tm="100000">
                                          <p:val>
                                            <p:strVal val="#ppt_w"/>
                                          </p:val>
                                        </p:tav>
                                      </p:tavLst>
                                    </p:anim>
                                    <p:anim calcmode="lin" valueType="num">
                                      <p:cBhvr>
                                        <p:cTn dur="1250" fill="hold" id="12"/>
                                        <p:tgtEl>
                                          <p:spTgt spid="2"/>
                                        </p:tgtEl>
                                        <p:attrNameLst>
                                          <p:attrName>ppt_h</p:attrName>
                                        </p:attrNameLst>
                                      </p:cBhvr>
                                      <p:tavLst>
                                        <p:tav tm="0">
                                          <p:val>
                                            <p:fltVal val="0"/>
                                          </p:val>
                                        </p:tav>
                                        <p:tav tm="100000">
                                          <p:val>
                                            <p:strVal val="#ppt_h"/>
                                          </p:val>
                                        </p:tav>
                                      </p:tavLst>
                                    </p:anim>
                                    <p:animEffect filter="fade" transition="in">
                                      <p:cBhvr>
                                        <p:cTn dur="1250" id="13"/>
                                        <p:tgtEl>
                                          <p:spTgt spid="2"/>
                                        </p:tgtEl>
                                      </p:cBhvr>
                                    </p:animEffect>
                                  </p:childTnLst>
                                </p:cTn>
                              </p:par>
                              <p:par>
                                <p:cTn fill="hold" grpId="0" id="14" nodeType="withEffect" presetClass="entr" presetID="2" presetSubtype="4">
                                  <p:stCondLst>
                                    <p:cond delay="0"/>
                                  </p:stCondLst>
                                  <p:childTnLst>
                                    <p:set>
                                      <p:cBhvr>
                                        <p:cTn dur="1" fill="hold" id="15">
                                          <p:stCondLst>
                                            <p:cond delay="0"/>
                                          </p:stCondLst>
                                        </p:cTn>
                                        <p:tgtEl>
                                          <p:spTgt spid="26"/>
                                        </p:tgtEl>
                                        <p:attrNameLst>
                                          <p:attrName>style.visibility</p:attrName>
                                        </p:attrNameLst>
                                      </p:cBhvr>
                                      <p:to>
                                        <p:strVal val="visible"/>
                                      </p:to>
                                    </p:set>
                                    <p:anim calcmode="lin" valueType="num">
                                      <p:cBhvr additive="base">
                                        <p:cTn dur="2000" fill="hold" id="16"/>
                                        <p:tgtEl>
                                          <p:spTgt spid="26"/>
                                        </p:tgtEl>
                                        <p:attrNameLst>
                                          <p:attrName>ppt_x</p:attrName>
                                        </p:attrNameLst>
                                      </p:cBhvr>
                                      <p:tavLst>
                                        <p:tav tm="0">
                                          <p:val>
                                            <p:strVal val="#ppt_x"/>
                                          </p:val>
                                        </p:tav>
                                        <p:tav tm="100000">
                                          <p:val>
                                            <p:strVal val="#ppt_x"/>
                                          </p:val>
                                        </p:tav>
                                      </p:tavLst>
                                    </p:anim>
                                    <p:anim calcmode="lin" valueType="num">
                                      <p:cBhvr additive="base">
                                        <p:cTn dur="2000" fill="hold" id="17"/>
                                        <p:tgtEl>
                                          <p:spTgt spid="26"/>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27"/>
                                        </p:tgtEl>
                                        <p:attrNameLst>
                                          <p:attrName>style.visibility</p:attrName>
                                        </p:attrNameLst>
                                      </p:cBhvr>
                                      <p:to>
                                        <p:strVal val="visible"/>
                                      </p:to>
                                    </p:set>
                                    <p:anim calcmode="lin" valueType="num">
                                      <p:cBhvr additive="base">
                                        <p:cTn dur="2000" fill="hold" id="20"/>
                                        <p:tgtEl>
                                          <p:spTgt spid="27"/>
                                        </p:tgtEl>
                                        <p:attrNameLst>
                                          <p:attrName>ppt_x</p:attrName>
                                        </p:attrNameLst>
                                      </p:cBhvr>
                                      <p:tavLst>
                                        <p:tav tm="0">
                                          <p:val>
                                            <p:strVal val="#ppt_x"/>
                                          </p:val>
                                        </p:tav>
                                        <p:tav tm="100000">
                                          <p:val>
                                            <p:strVal val="#ppt_x"/>
                                          </p:val>
                                        </p:tav>
                                      </p:tavLst>
                                    </p:anim>
                                    <p:anim calcmode="lin" valueType="num">
                                      <p:cBhvr additive="base">
                                        <p:cTn dur="2000" fill="hold" id="21"/>
                                        <p:tgtEl>
                                          <p:spTgt spid="27"/>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additive="base">
                                        <p:cTn dur="2000" fill="hold" id="24"/>
                                        <p:tgtEl>
                                          <p:spTgt spid="30"/>
                                        </p:tgtEl>
                                        <p:attrNameLst>
                                          <p:attrName>ppt_x</p:attrName>
                                        </p:attrNameLst>
                                      </p:cBhvr>
                                      <p:tavLst>
                                        <p:tav tm="0">
                                          <p:val>
                                            <p:strVal val="#ppt_x"/>
                                          </p:val>
                                        </p:tav>
                                        <p:tav tm="100000">
                                          <p:val>
                                            <p:strVal val="#ppt_x"/>
                                          </p:val>
                                        </p:tav>
                                      </p:tavLst>
                                    </p:anim>
                                    <p:anim calcmode="lin" valueType="num">
                                      <p:cBhvr additive="base">
                                        <p:cTn dur="2000" fill="hold" id="25"/>
                                        <p:tgtEl>
                                          <p:spTgt spid="30"/>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31"/>
                                        </p:tgtEl>
                                        <p:attrNameLst>
                                          <p:attrName>style.visibility</p:attrName>
                                        </p:attrNameLst>
                                      </p:cBhvr>
                                      <p:to>
                                        <p:strVal val="visible"/>
                                      </p:to>
                                    </p:set>
                                    <p:anim calcmode="lin" valueType="num">
                                      <p:cBhvr additive="base">
                                        <p:cTn dur="2000" fill="hold" id="28"/>
                                        <p:tgtEl>
                                          <p:spTgt spid="31"/>
                                        </p:tgtEl>
                                        <p:attrNameLst>
                                          <p:attrName>ppt_x</p:attrName>
                                        </p:attrNameLst>
                                      </p:cBhvr>
                                      <p:tavLst>
                                        <p:tav tm="0">
                                          <p:val>
                                            <p:strVal val="#ppt_x"/>
                                          </p:val>
                                        </p:tav>
                                        <p:tav tm="100000">
                                          <p:val>
                                            <p:strVal val="#ppt_x"/>
                                          </p:val>
                                        </p:tav>
                                      </p:tavLst>
                                    </p:anim>
                                    <p:anim calcmode="lin" valueType="num">
                                      <p:cBhvr additive="base">
                                        <p:cTn dur="2000" fill="hold" id="29"/>
                                        <p:tgtEl>
                                          <p:spTgt spid="31"/>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32"/>
                                        </p:tgtEl>
                                        <p:attrNameLst>
                                          <p:attrName>style.visibility</p:attrName>
                                        </p:attrNameLst>
                                      </p:cBhvr>
                                      <p:to>
                                        <p:strVal val="visible"/>
                                      </p:to>
                                    </p:set>
                                    <p:anim calcmode="lin" valueType="num">
                                      <p:cBhvr additive="base">
                                        <p:cTn dur="2000" fill="hold" id="32"/>
                                        <p:tgtEl>
                                          <p:spTgt spid="32"/>
                                        </p:tgtEl>
                                        <p:attrNameLst>
                                          <p:attrName>ppt_x</p:attrName>
                                        </p:attrNameLst>
                                      </p:cBhvr>
                                      <p:tavLst>
                                        <p:tav tm="0">
                                          <p:val>
                                            <p:strVal val="#ppt_x"/>
                                          </p:val>
                                        </p:tav>
                                        <p:tav tm="100000">
                                          <p:val>
                                            <p:strVal val="#ppt_x"/>
                                          </p:val>
                                        </p:tav>
                                      </p:tavLst>
                                    </p:anim>
                                    <p:anim calcmode="lin" valueType="num">
                                      <p:cBhvr additive="base">
                                        <p:cTn dur="2000" fill="hold" id="33"/>
                                        <p:tgtEl>
                                          <p:spTgt spid="32"/>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4">
                                  <p:stCondLst>
                                    <p:cond delay="0"/>
                                  </p:stCondLst>
                                  <p:childTnLst>
                                    <p:set>
                                      <p:cBhvr>
                                        <p:cTn dur="1" fill="hold" id="35">
                                          <p:stCondLst>
                                            <p:cond delay="0"/>
                                          </p:stCondLst>
                                        </p:cTn>
                                        <p:tgtEl>
                                          <p:spTgt spid="33"/>
                                        </p:tgtEl>
                                        <p:attrNameLst>
                                          <p:attrName>style.visibility</p:attrName>
                                        </p:attrNameLst>
                                      </p:cBhvr>
                                      <p:to>
                                        <p:strVal val="visible"/>
                                      </p:to>
                                    </p:set>
                                    <p:anim calcmode="lin" valueType="num">
                                      <p:cBhvr additive="base">
                                        <p:cTn dur="2000" fill="hold" id="36"/>
                                        <p:tgtEl>
                                          <p:spTgt spid="33"/>
                                        </p:tgtEl>
                                        <p:attrNameLst>
                                          <p:attrName>ppt_x</p:attrName>
                                        </p:attrNameLst>
                                      </p:cBhvr>
                                      <p:tavLst>
                                        <p:tav tm="0">
                                          <p:val>
                                            <p:strVal val="#ppt_x"/>
                                          </p:val>
                                        </p:tav>
                                        <p:tav tm="100000">
                                          <p:val>
                                            <p:strVal val="#ppt_x"/>
                                          </p:val>
                                        </p:tav>
                                      </p:tavLst>
                                    </p:anim>
                                    <p:anim calcmode="lin" valueType="num">
                                      <p:cBhvr additive="base">
                                        <p:cTn dur="2000" fill="hold" id="37"/>
                                        <p:tgtEl>
                                          <p:spTgt spid="33"/>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37"/>
                                        </p:tgtEl>
                                        <p:attrNameLst>
                                          <p:attrName>style.visibility</p:attrName>
                                        </p:attrNameLst>
                                      </p:cBhvr>
                                      <p:to>
                                        <p:strVal val="visible"/>
                                      </p:to>
                                    </p:set>
                                    <p:anim calcmode="lin" valueType="num">
                                      <p:cBhvr additive="base">
                                        <p:cTn dur="2000" fill="hold" id="40"/>
                                        <p:tgtEl>
                                          <p:spTgt spid="37"/>
                                        </p:tgtEl>
                                        <p:attrNameLst>
                                          <p:attrName>ppt_x</p:attrName>
                                        </p:attrNameLst>
                                      </p:cBhvr>
                                      <p:tavLst>
                                        <p:tav tm="0">
                                          <p:val>
                                            <p:strVal val="#ppt_x"/>
                                          </p:val>
                                        </p:tav>
                                        <p:tav tm="100000">
                                          <p:val>
                                            <p:strVal val="#ppt_x"/>
                                          </p:val>
                                        </p:tav>
                                      </p:tavLst>
                                    </p:anim>
                                    <p:anim calcmode="lin" valueType="num">
                                      <p:cBhvr additive="base">
                                        <p:cTn dur="2000" fill="hold" id="41"/>
                                        <p:tgtEl>
                                          <p:spTgt spid="37"/>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38"/>
                                        </p:tgtEl>
                                        <p:attrNameLst>
                                          <p:attrName>style.visibility</p:attrName>
                                        </p:attrNameLst>
                                      </p:cBhvr>
                                      <p:to>
                                        <p:strVal val="visible"/>
                                      </p:to>
                                    </p:set>
                                    <p:anim calcmode="lin" valueType="num">
                                      <p:cBhvr additive="base">
                                        <p:cTn dur="2000" fill="hold" id="44"/>
                                        <p:tgtEl>
                                          <p:spTgt spid="38"/>
                                        </p:tgtEl>
                                        <p:attrNameLst>
                                          <p:attrName>ppt_x</p:attrName>
                                        </p:attrNameLst>
                                      </p:cBhvr>
                                      <p:tavLst>
                                        <p:tav tm="0">
                                          <p:val>
                                            <p:strVal val="#ppt_x"/>
                                          </p:val>
                                        </p:tav>
                                        <p:tav tm="100000">
                                          <p:val>
                                            <p:strVal val="#ppt_x"/>
                                          </p:val>
                                        </p:tav>
                                      </p:tavLst>
                                    </p:anim>
                                    <p:anim calcmode="lin" valueType="num">
                                      <p:cBhvr additive="base">
                                        <p:cTn dur="2000" fill="hold" id="45"/>
                                        <p:tgtEl>
                                          <p:spTgt spid="38"/>
                                        </p:tgtEl>
                                        <p:attrNameLst>
                                          <p:attrName>ppt_y</p:attrName>
                                        </p:attrNameLst>
                                      </p:cBhvr>
                                      <p:tavLst>
                                        <p:tav tm="0">
                                          <p:val>
                                            <p:strVal val="1+#ppt_h/2"/>
                                          </p:val>
                                        </p:tav>
                                        <p:tav tm="100000">
                                          <p:val>
                                            <p:strVal val="#ppt_y"/>
                                          </p:val>
                                        </p:tav>
                                      </p:tavLst>
                                    </p:anim>
                                  </p:childTnLst>
                                </p:cTn>
                              </p:par>
                              <p:par>
                                <p:cTn fill="hold" id="46" nodeType="withEffect" presetClass="entr" presetID="2" presetSubtype="4">
                                  <p:stCondLst>
                                    <p:cond delay="0"/>
                                  </p:stCondLst>
                                  <p:childTnLst>
                                    <p:set>
                                      <p:cBhvr>
                                        <p:cTn dur="1" fill="hold" id="47">
                                          <p:stCondLst>
                                            <p:cond delay="0"/>
                                          </p:stCondLst>
                                        </p:cTn>
                                        <p:tgtEl>
                                          <p:spTgt spid="39"/>
                                        </p:tgtEl>
                                        <p:attrNameLst>
                                          <p:attrName>style.visibility</p:attrName>
                                        </p:attrNameLst>
                                      </p:cBhvr>
                                      <p:to>
                                        <p:strVal val="visible"/>
                                      </p:to>
                                    </p:set>
                                    <p:anim calcmode="lin" valueType="num">
                                      <p:cBhvr additive="base">
                                        <p:cTn dur="2000" fill="hold" id="48"/>
                                        <p:tgtEl>
                                          <p:spTgt spid="39"/>
                                        </p:tgtEl>
                                        <p:attrNameLst>
                                          <p:attrName>ppt_x</p:attrName>
                                        </p:attrNameLst>
                                      </p:cBhvr>
                                      <p:tavLst>
                                        <p:tav tm="0">
                                          <p:val>
                                            <p:strVal val="#ppt_x"/>
                                          </p:val>
                                        </p:tav>
                                        <p:tav tm="100000">
                                          <p:val>
                                            <p:strVal val="#ppt_x"/>
                                          </p:val>
                                        </p:tav>
                                      </p:tavLst>
                                    </p:anim>
                                    <p:anim calcmode="lin" valueType="num">
                                      <p:cBhvr additive="base">
                                        <p:cTn dur="2000" fill="hold" id="49"/>
                                        <p:tgtEl>
                                          <p:spTgt spid="39"/>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8">
                                  <p:stCondLst>
                                    <p:cond delay="0"/>
                                  </p:stCondLst>
                                  <p:childTnLst>
                                    <p:set>
                                      <p:cBhvr>
                                        <p:cTn dur="1" fill="hold" id="51">
                                          <p:stCondLst>
                                            <p:cond delay="0"/>
                                          </p:stCondLst>
                                        </p:cTn>
                                        <p:tgtEl>
                                          <p:spTgt spid="40"/>
                                        </p:tgtEl>
                                        <p:attrNameLst>
                                          <p:attrName>style.visibility</p:attrName>
                                        </p:attrNameLst>
                                      </p:cBhvr>
                                      <p:to>
                                        <p:strVal val="visible"/>
                                      </p:to>
                                    </p:set>
                                    <p:anim calcmode="lin" valueType="num">
                                      <p:cBhvr additive="base">
                                        <p:cTn dur="2000" fill="hold" id="52"/>
                                        <p:tgtEl>
                                          <p:spTgt spid="40"/>
                                        </p:tgtEl>
                                        <p:attrNameLst>
                                          <p:attrName>ppt_x</p:attrName>
                                        </p:attrNameLst>
                                      </p:cBhvr>
                                      <p:tavLst>
                                        <p:tav tm="0">
                                          <p:val>
                                            <p:strVal val="0-#ppt_w/2"/>
                                          </p:val>
                                        </p:tav>
                                        <p:tav tm="100000">
                                          <p:val>
                                            <p:strVal val="#ppt_x"/>
                                          </p:val>
                                        </p:tav>
                                      </p:tavLst>
                                    </p:anim>
                                    <p:anim calcmode="lin" valueType="num">
                                      <p:cBhvr additive="base">
                                        <p:cTn dur="2000" fill="hold" id="53"/>
                                        <p:tgtEl>
                                          <p:spTgt spid="40"/>
                                        </p:tgtEl>
                                        <p:attrNameLst>
                                          <p:attrName>ppt_y</p:attrName>
                                        </p:attrNameLst>
                                      </p:cBhvr>
                                      <p:tavLst>
                                        <p:tav tm="0">
                                          <p:val>
                                            <p:strVal val="#ppt_y"/>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3"/>
                                        </p:tgtEl>
                                        <p:attrNameLst>
                                          <p:attrName>style.visibility</p:attrName>
                                        </p:attrNameLst>
                                      </p:cBhvr>
                                      <p:to>
                                        <p:strVal val="visible"/>
                                      </p:to>
                                    </p:set>
                                    <p:animEffect filter="fade" transition="in">
                                      <p:cBhvr>
                                        <p:cTn dur="1000" id="56"/>
                                        <p:tgtEl>
                                          <p:spTgt spid="3"/>
                                        </p:tgtEl>
                                      </p:cBhvr>
                                    </p:animEffect>
                                    <p:anim calcmode="lin" valueType="num">
                                      <p:cBhvr>
                                        <p:cTn dur="1000" fill="hold" id="57"/>
                                        <p:tgtEl>
                                          <p:spTgt spid="3"/>
                                        </p:tgtEl>
                                        <p:attrNameLst>
                                          <p:attrName>ppt_x</p:attrName>
                                        </p:attrNameLst>
                                      </p:cBhvr>
                                      <p:tavLst>
                                        <p:tav tm="0">
                                          <p:val>
                                            <p:strVal val="#ppt_x"/>
                                          </p:val>
                                        </p:tav>
                                        <p:tav tm="100000">
                                          <p:val>
                                            <p:strVal val="#ppt_x"/>
                                          </p:val>
                                        </p:tav>
                                      </p:tavLst>
                                    </p:anim>
                                    <p:anim calcmode="lin" valueType="num">
                                      <p:cBhvr>
                                        <p:cTn dur="1000" fill="hold" id="58"/>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20"/>
      <p:bldP grpId="0" spid="26"/>
      <p:bldP grpId="0" spid="27"/>
      <p:bldP grpId="0" spid="31"/>
      <p:bldP grpId="0" spid="32"/>
      <p:bldP grpId="0" spid="37"/>
      <p:bldP grpId="0" spid="38"/>
      <p:bldP grpId="0" spid="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rot="1946259">
            <a:off x="5546755" y="-177793"/>
            <a:ext cx="3221553" cy="2937465"/>
          </a:xfrm>
          <a:prstGeom prst="rect">
            <a:avLst/>
          </a:prstGeom>
        </p:spPr>
      </p:pic>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rot="10800000">
            <a:off x="1259632" y="843558"/>
            <a:ext cx="6264696" cy="3168352"/>
          </a:xfrm>
          <a:prstGeom prst="rect">
            <a:avLst/>
          </a:prstGeom>
          <a:solidFill>
            <a:schemeClr val="accent2"/>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rot="10800000">
            <a:off x="2339752" y="1419622"/>
            <a:ext cx="5616624" cy="2592288"/>
          </a:xfrm>
          <a:prstGeom prst="rect">
            <a:avLst/>
          </a:prstGeom>
          <a:solidFill>
            <a:schemeClr val="bg1"/>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691680" y="1643073"/>
            <a:ext cx="2700300" cy="2700300"/>
          </a:xfrm>
          <a:prstGeom prst="rect">
            <a:avLst/>
          </a:prstGeom>
          <a:blipFill dpi="0" rotWithShape="1">
            <a:blip r:embed="rId4"/>
            <a:stretch>
              <a:fillRect/>
            </a:stretch>
          </a:blipFill>
          <a:ln>
            <a:noFill/>
          </a:ln>
          <a:effectLst>
            <a:outerShdw algn="t" blurRad="215900" dir="54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5868144" y="2680633"/>
            <a:ext cx="1468495" cy="411480"/>
          </a:xfrm>
          <a:prstGeom prst="rect">
            <a:avLst/>
          </a:prstGeom>
        </p:spPr>
        <p:txBody>
          <a:bodyPr wrap="square">
            <a:spAutoFit/>
          </a:bodyPr>
          <a:lstStyle/>
          <a:p>
            <a:pPr>
              <a:lnSpc>
                <a:spcPct val="150000"/>
              </a:lnSpc>
            </a:pPr>
            <a:r>
              <a:rPr altLang="zh-CN" lang="en-US" smtClean="0" sz="700">
                <a:solidFill>
                  <a:schemeClr val="bg1">
                    <a:lumMod val="50000"/>
                  </a:schemeClr>
                </a:solidFill>
              </a:rPr>
              <a:t>OF THIS SCHEME, WE THANK YOU FOR YOUR READING, THE</a:t>
            </a:r>
          </a:p>
        </p:txBody>
      </p:sp>
      <p:sp>
        <p:nvSpPr>
          <p:cNvPr id="22" name="TextBox 21"/>
          <p:cNvSpPr txBox="1"/>
          <p:nvPr/>
        </p:nvSpPr>
        <p:spPr>
          <a:xfrm>
            <a:off x="5004048" y="2067694"/>
            <a:ext cx="1478280" cy="1188720"/>
          </a:xfrm>
          <a:prstGeom prst="rect">
            <a:avLst/>
          </a:prstGeom>
          <a:noFill/>
        </p:spPr>
        <p:txBody>
          <a:bodyPr rtlCol="0" wrap="none">
            <a:spAutoFit/>
          </a:bodyPr>
          <a:lstStyle/>
          <a:p>
            <a:r>
              <a:rPr altLang="zh-CN" lang="en-US" smtClean="0" spc="300" sz="7200">
                <a:solidFill>
                  <a:srgbClr val="617A99"/>
                </a:solidFill>
                <a:latin charset="0" pitchFamily="34" typeface="Agency FB"/>
              </a:rPr>
              <a:t>O3</a:t>
            </a:r>
          </a:p>
        </p:txBody>
      </p:sp>
      <p:sp>
        <p:nvSpPr>
          <p:cNvPr id="24" name="TextBox 23"/>
          <p:cNvSpPr txBox="1"/>
          <p:nvPr/>
        </p:nvSpPr>
        <p:spPr>
          <a:xfrm>
            <a:off x="5880841" y="2320593"/>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25" name="直接连接符 24"/>
          <p:cNvCxnSpPr/>
          <p:nvPr/>
        </p:nvCxnSpPr>
        <p:spPr>
          <a:xfrm>
            <a:off x="5952850" y="2621399"/>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7555097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2000" fill="hold" id="7"/>
                                        <p:tgtEl>
                                          <p:spTgt spid="7"/>
                                        </p:tgtEl>
                                        <p:attrNameLst>
                                          <p:attrName>ppt_x</p:attrName>
                                        </p:attrNameLst>
                                      </p:cBhvr>
                                      <p:tavLst>
                                        <p:tav tm="0">
                                          <p:val>
                                            <p:strVal val="0-#ppt_w/2"/>
                                          </p:val>
                                        </p:tav>
                                        <p:tav tm="100000">
                                          <p:val>
                                            <p:strVal val="#ppt_x"/>
                                          </p:val>
                                        </p:tav>
                                      </p:tavLst>
                                    </p:anim>
                                    <p:anim calcmode="lin" valueType="num">
                                      <p:cBhvr additive="base">
                                        <p:cTn dur="20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2000" fill="hold" id="11"/>
                                        <p:tgtEl>
                                          <p:spTgt spid="13"/>
                                        </p:tgtEl>
                                        <p:attrNameLst>
                                          <p:attrName>ppt_x</p:attrName>
                                        </p:attrNameLst>
                                      </p:cBhvr>
                                      <p:tavLst>
                                        <p:tav tm="0">
                                          <p:val>
                                            <p:strVal val="#ppt_x"/>
                                          </p:val>
                                        </p:tav>
                                        <p:tav tm="100000">
                                          <p:val>
                                            <p:strVal val="#ppt_x"/>
                                          </p:val>
                                        </p:tav>
                                      </p:tavLst>
                                    </p:anim>
                                    <p:anim calcmode="lin" valueType="num">
                                      <p:cBhvr additive="base">
                                        <p:cTn dur="2000" fill="hold" id="12"/>
                                        <p:tgtEl>
                                          <p:spTgt spid="1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2000" fill="hold" id="15"/>
                                        <p:tgtEl>
                                          <p:spTgt spid="20"/>
                                        </p:tgtEl>
                                        <p:attrNameLst>
                                          <p:attrName>ppt_x</p:attrName>
                                        </p:attrNameLst>
                                      </p:cBhvr>
                                      <p:tavLst>
                                        <p:tav tm="0">
                                          <p:val>
                                            <p:strVal val="#ppt_x"/>
                                          </p:val>
                                        </p:tav>
                                        <p:tav tm="100000">
                                          <p:val>
                                            <p:strVal val="#ppt_x"/>
                                          </p:val>
                                        </p:tav>
                                      </p:tavLst>
                                    </p:anim>
                                    <p:anim calcmode="lin" valueType="num">
                                      <p:cBhvr additive="base">
                                        <p:cTn dur="2000" fill="hold" id="16"/>
                                        <p:tgtEl>
                                          <p:spTgt spid="2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21"/>
                                        </p:tgtEl>
                                        <p:attrNameLst>
                                          <p:attrName>style.visibility</p:attrName>
                                        </p:attrNameLst>
                                      </p:cBhvr>
                                      <p:to>
                                        <p:strVal val="visible"/>
                                      </p:to>
                                    </p:set>
                                    <p:anim calcmode="lin" valueType="num">
                                      <p:cBhvr additive="base">
                                        <p:cTn dur="2000" fill="hold" id="19"/>
                                        <p:tgtEl>
                                          <p:spTgt spid="21"/>
                                        </p:tgtEl>
                                        <p:attrNameLst>
                                          <p:attrName>ppt_x</p:attrName>
                                        </p:attrNameLst>
                                      </p:cBhvr>
                                      <p:tavLst>
                                        <p:tav tm="0">
                                          <p:val>
                                            <p:strVal val="#ppt_x"/>
                                          </p:val>
                                        </p:tav>
                                        <p:tav tm="100000">
                                          <p:val>
                                            <p:strVal val="#ppt_x"/>
                                          </p:val>
                                        </p:tav>
                                      </p:tavLst>
                                    </p:anim>
                                    <p:anim calcmode="lin" valueType="num">
                                      <p:cBhvr additive="base">
                                        <p:cTn dur="2000" fill="hold" id="20"/>
                                        <p:tgtEl>
                                          <p:spTgt spid="21"/>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additive="base">
                                        <p:cTn dur="2000" fill="hold" id="23"/>
                                        <p:tgtEl>
                                          <p:spTgt spid="22"/>
                                        </p:tgtEl>
                                        <p:attrNameLst>
                                          <p:attrName>ppt_x</p:attrName>
                                        </p:attrNameLst>
                                      </p:cBhvr>
                                      <p:tavLst>
                                        <p:tav tm="0">
                                          <p:val>
                                            <p:strVal val="#ppt_x"/>
                                          </p:val>
                                        </p:tav>
                                        <p:tav tm="100000">
                                          <p:val>
                                            <p:strVal val="#ppt_x"/>
                                          </p:val>
                                        </p:tav>
                                      </p:tavLst>
                                    </p:anim>
                                    <p:anim calcmode="lin" valueType="num">
                                      <p:cBhvr additive="base">
                                        <p:cTn dur="2000" fill="hold" id="24"/>
                                        <p:tgtEl>
                                          <p:spTgt spid="2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additive="base">
                                        <p:cTn dur="2000" fill="hold" id="27"/>
                                        <p:tgtEl>
                                          <p:spTgt spid="24"/>
                                        </p:tgtEl>
                                        <p:attrNameLst>
                                          <p:attrName>ppt_x</p:attrName>
                                        </p:attrNameLst>
                                      </p:cBhvr>
                                      <p:tavLst>
                                        <p:tav tm="0">
                                          <p:val>
                                            <p:strVal val="#ppt_x"/>
                                          </p:val>
                                        </p:tav>
                                        <p:tav tm="100000">
                                          <p:val>
                                            <p:strVal val="#ppt_x"/>
                                          </p:val>
                                        </p:tav>
                                      </p:tavLst>
                                    </p:anim>
                                    <p:anim calcmode="lin" valueType="num">
                                      <p:cBhvr additive="base">
                                        <p:cTn dur="2000" fill="hold" id="28"/>
                                        <p:tgtEl>
                                          <p:spTgt spid="24"/>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25"/>
                                        </p:tgtEl>
                                        <p:attrNameLst>
                                          <p:attrName>style.visibility</p:attrName>
                                        </p:attrNameLst>
                                      </p:cBhvr>
                                      <p:to>
                                        <p:strVal val="visible"/>
                                      </p:to>
                                    </p:set>
                                    <p:anim calcmode="lin" valueType="num">
                                      <p:cBhvr additive="base">
                                        <p:cTn dur="2000" fill="hold" id="31"/>
                                        <p:tgtEl>
                                          <p:spTgt spid="25"/>
                                        </p:tgtEl>
                                        <p:attrNameLst>
                                          <p:attrName>ppt_x</p:attrName>
                                        </p:attrNameLst>
                                      </p:cBhvr>
                                      <p:tavLst>
                                        <p:tav tm="0">
                                          <p:val>
                                            <p:strVal val="#ppt_x"/>
                                          </p:val>
                                        </p:tav>
                                        <p:tav tm="100000">
                                          <p:val>
                                            <p:strVal val="#ppt_x"/>
                                          </p:val>
                                        </p:tav>
                                      </p:tavLst>
                                    </p:anim>
                                    <p:anim calcmode="lin" valueType="num">
                                      <p:cBhvr additive="base">
                                        <p:cTn dur="2000" fill="hold" id="32"/>
                                        <p:tgtEl>
                                          <p:spTgt spid="25"/>
                                        </p:tgtEl>
                                        <p:attrNameLst>
                                          <p:attrName>ppt_y</p:attrName>
                                        </p:attrNameLst>
                                      </p:cBhvr>
                                      <p:tavLst>
                                        <p:tav tm="0">
                                          <p:val>
                                            <p:strVal val="1+#ppt_h/2"/>
                                          </p:val>
                                        </p:tav>
                                        <p:tav tm="100000">
                                          <p:val>
                                            <p:strVal val="#ppt_y"/>
                                          </p:val>
                                        </p:tav>
                                      </p:tavLst>
                                    </p:anim>
                                  </p:childTnLst>
                                </p:cTn>
                              </p:par>
                              <p:par>
                                <p:cTn fill="hold" id="33" nodeType="withEffect" presetClass="entr" presetID="42"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1000" id="35"/>
                                        <p:tgtEl>
                                          <p:spTgt spid="11"/>
                                        </p:tgtEl>
                                      </p:cBhvr>
                                    </p:animEffect>
                                    <p:anim calcmode="lin" valueType="num">
                                      <p:cBhvr>
                                        <p:cTn dur="1000" fill="hold" id="36"/>
                                        <p:tgtEl>
                                          <p:spTgt spid="11"/>
                                        </p:tgtEl>
                                        <p:attrNameLst>
                                          <p:attrName>ppt_x</p:attrName>
                                        </p:attrNameLst>
                                      </p:cBhvr>
                                      <p:tavLst>
                                        <p:tav tm="0">
                                          <p:val>
                                            <p:strVal val="#ppt_x"/>
                                          </p:val>
                                        </p:tav>
                                        <p:tav tm="100000">
                                          <p:val>
                                            <p:strVal val="#ppt_x"/>
                                          </p:val>
                                        </p:tav>
                                      </p:tavLst>
                                    </p:anim>
                                    <p:anim calcmode="lin" valueType="num">
                                      <p:cBhvr>
                                        <p:cTn dur="1000" fill="hold" id="37"/>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20"/>
      <p:bldP grpId="0" spid="21"/>
      <p:bldP grpId="0" spid="22"/>
      <p:bldP grpId="0" spid="2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Administrator\Desktop\a56c718f7bdad70b89ab2dbccb0fbe1a.png" id="1031" name="Picture 7"/>
          <p:cNvPicPr>
            <a:picLocks noChangeArrowheads="1" noChangeAspect="1"/>
          </p:cNvPicPr>
          <p:nvPr/>
        </p:nvPicPr>
        <p:blipFill>
          <a:blip r:embed="rId3">
            <a:extLst>
              <a:ext uri="{28A0092B-C50C-407E-A947-70E740481C1C}">
                <a14:useLocalDpi val="0"/>
              </a:ext>
            </a:extLst>
          </a:blip>
          <a:stretch>
            <a:fillRect/>
          </a:stretch>
        </p:blipFill>
        <p:spPr bwMode="auto">
          <a:xfrm>
            <a:off x="204041" y="2768489"/>
            <a:ext cx="3411707" cy="2275582"/>
          </a:xfrm>
          <a:prstGeom prst="rect">
            <a:avLst/>
          </a:prstGeom>
          <a:noFill/>
          <a:extLst>
            <a:ext uri="{909E8E84-426E-40DD-AFC4-6F175D3DCCD1}">
              <a14:hiddenFill>
                <a:solidFill>
                  <a:srgbClr val="FFFFFF"/>
                </a:solidFill>
              </a14:hiddenFill>
            </a:ext>
          </a:extLst>
        </p:spPr>
      </p:pic>
      <p:sp>
        <p:nvSpPr>
          <p:cNvPr id="7" name="矩形 6"/>
          <p:cNvSpPr/>
          <p:nvPr/>
        </p:nvSpPr>
        <p:spPr>
          <a:xfrm>
            <a:off x="1691680" y="1031005"/>
            <a:ext cx="6264696" cy="3168352"/>
          </a:xfrm>
          <a:prstGeom prst="rect">
            <a:avLst/>
          </a:prstGeom>
          <a:solidFill>
            <a:schemeClr val="accent3"/>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259632" y="1031005"/>
            <a:ext cx="5616624" cy="2592288"/>
          </a:xfrm>
          <a:prstGeom prst="rect">
            <a:avLst/>
          </a:prstGeom>
          <a:solidFill>
            <a:schemeClr val="bg1"/>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1737544" y="2399157"/>
            <a:ext cx="2474416" cy="73152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 PROPOSAL IS IN WE UNDERSTAND YOUR COMPANY FOR THE RELEVANT REQUIREMENTS, AND PROPOSAL INFORMATION, THIS PAPER DISCUSSES THE SPECIFIC REQUIREMENTS</a:t>
            </a:r>
          </a:p>
        </p:txBody>
      </p:sp>
      <p:sp>
        <p:nvSpPr>
          <p:cNvPr id="19" name="TextBox 18"/>
          <p:cNvSpPr txBox="1"/>
          <p:nvPr/>
        </p:nvSpPr>
        <p:spPr>
          <a:xfrm>
            <a:off x="2015908" y="1679077"/>
            <a:ext cx="2624455" cy="350520"/>
          </a:xfrm>
          <a:prstGeom prst="rect">
            <a:avLst/>
          </a:prstGeom>
          <a:noFill/>
        </p:spPr>
        <p:txBody>
          <a:bodyPr rtlCol="0" wrap="none">
            <a:spAutoFit/>
          </a:bodyPr>
          <a:lstStyle/>
          <a:p>
            <a:r>
              <a:rPr altLang="zh-CN" b="1" lang="en-US" smtClean="0" spc="300" sz="1700">
                <a:solidFill>
                  <a:srgbClr val="617A99"/>
                </a:solidFill>
                <a:latin charset="0" pitchFamily="34" typeface="Agency FB"/>
              </a:rPr>
              <a:t>SANMIAO DESIGN</a:t>
            </a:r>
          </a:p>
        </p:txBody>
      </p:sp>
      <p:cxnSp>
        <p:nvCxnSpPr>
          <p:cNvPr id="11" name="直接连接符 10"/>
          <p:cNvCxnSpPr/>
          <p:nvPr/>
        </p:nvCxnSpPr>
        <p:spPr>
          <a:xfrm>
            <a:off x="1909895" y="1679077"/>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909895" y="2033020"/>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824028" y="699542"/>
            <a:ext cx="2700300" cy="2700300"/>
          </a:xfrm>
          <a:prstGeom prst="rect">
            <a:avLst/>
          </a:prstGeom>
          <a:blipFill dpi="0" rotWithShape="0">
            <a:blip r:embed="rId4"/>
            <a:stretch>
              <a:fillRect/>
            </a:stretch>
          </a:blipFill>
          <a:ln>
            <a:noFill/>
          </a:ln>
          <a:effectLst>
            <a:outerShdw algn="t" blurRad="215900" dir="54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63416961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3000" fill="hold" id="7"/>
                                        <p:tgtEl>
                                          <p:spTgt spid="7"/>
                                        </p:tgtEl>
                                        <p:attrNameLst>
                                          <p:attrName>ppt_x</p:attrName>
                                        </p:attrNameLst>
                                      </p:cBhvr>
                                      <p:tavLst>
                                        <p:tav tm="0">
                                          <p:val>
                                            <p:strVal val="#ppt_x"/>
                                          </p:val>
                                        </p:tav>
                                        <p:tav tm="100000">
                                          <p:val>
                                            <p:strVal val="#ppt_x"/>
                                          </p:val>
                                        </p:tav>
                                      </p:tavLst>
                                    </p:anim>
                                    <p:anim calcmode="lin" valueType="num">
                                      <p:cBhvr additive="base">
                                        <p:cTn dur="30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2000" fill="hold" id="11"/>
                                        <p:tgtEl>
                                          <p:spTgt spid="13"/>
                                        </p:tgtEl>
                                        <p:attrNameLst>
                                          <p:attrName>ppt_x</p:attrName>
                                        </p:attrNameLst>
                                      </p:cBhvr>
                                      <p:tavLst>
                                        <p:tav tm="0">
                                          <p:val>
                                            <p:strVal val="0-#ppt_w/2"/>
                                          </p:val>
                                        </p:tav>
                                        <p:tav tm="100000">
                                          <p:val>
                                            <p:strVal val="#ppt_x"/>
                                          </p:val>
                                        </p:tav>
                                      </p:tavLst>
                                    </p:anim>
                                    <p:anim calcmode="lin" valueType="num">
                                      <p:cBhvr additive="base">
                                        <p:cTn dur="2000" fill="hold" id="12"/>
                                        <p:tgtEl>
                                          <p:spTgt spid="1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1000" fill="hold" id="15"/>
                                        <p:tgtEl>
                                          <p:spTgt spid="18"/>
                                        </p:tgtEl>
                                        <p:attrNameLst>
                                          <p:attrName>ppt_x</p:attrName>
                                        </p:attrNameLst>
                                      </p:cBhvr>
                                      <p:tavLst>
                                        <p:tav tm="0">
                                          <p:val>
                                            <p:strVal val="0-#ppt_w/2"/>
                                          </p:val>
                                        </p:tav>
                                        <p:tav tm="100000">
                                          <p:val>
                                            <p:strVal val="#ppt_x"/>
                                          </p:val>
                                        </p:tav>
                                      </p:tavLst>
                                    </p:anim>
                                    <p:anim calcmode="lin" valueType="num">
                                      <p:cBhvr additive="base">
                                        <p:cTn dur="1000" fill="hold" id="16"/>
                                        <p:tgtEl>
                                          <p:spTgt spid="1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000" fill="hold" id="19"/>
                                        <p:tgtEl>
                                          <p:spTgt spid="19"/>
                                        </p:tgtEl>
                                        <p:attrNameLst>
                                          <p:attrName>ppt_x</p:attrName>
                                        </p:attrNameLst>
                                      </p:cBhvr>
                                      <p:tavLst>
                                        <p:tav tm="0">
                                          <p:val>
                                            <p:strVal val="0-#ppt_w/2"/>
                                          </p:val>
                                        </p:tav>
                                        <p:tav tm="100000">
                                          <p:val>
                                            <p:strVal val="#ppt_x"/>
                                          </p:val>
                                        </p:tav>
                                      </p:tavLst>
                                    </p:anim>
                                    <p:anim calcmode="lin" valueType="num">
                                      <p:cBhvr additive="base">
                                        <p:cTn dur="1000" fill="hold" id="20"/>
                                        <p:tgtEl>
                                          <p:spTgt spid="19"/>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1000" fill="hold" id="23"/>
                                        <p:tgtEl>
                                          <p:spTgt spid="11"/>
                                        </p:tgtEl>
                                        <p:attrNameLst>
                                          <p:attrName>ppt_x</p:attrName>
                                        </p:attrNameLst>
                                      </p:cBhvr>
                                      <p:tavLst>
                                        <p:tav tm="0">
                                          <p:val>
                                            <p:strVal val="0-#ppt_w/2"/>
                                          </p:val>
                                        </p:tav>
                                        <p:tav tm="100000">
                                          <p:val>
                                            <p:strVal val="#ppt_x"/>
                                          </p:val>
                                        </p:tav>
                                      </p:tavLst>
                                    </p:anim>
                                    <p:anim calcmode="lin" valueType="num">
                                      <p:cBhvr additive="base">
                                        <p:cTn dur="1000" fill="hold" id="24"/>
                                        <p:tgtEl>
                                          <p:spTgt spid="11"/>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additive="base">
                                        <p:cTn dur="1000" fill="hold" id="27"/>
                                        <p:tgtEl>
                                          <p:spTgt spid="23"/>
                                        </p:tgtEl>
                                        <p:attrNameLst>
                                          <p:attrName>ppt_x</p:attrName>
                                        </p:attrNameLst>
                                      </p:cBhvr>
                                      <p:tavLst>
                                        <p:tav tm="0">
                                          <p:val>
                                            <p:strVal val="0-#ppt_w/2"/>
                                          </p:val>
                                        </p:tav>
                                        <p:tav tm="100000">
                                          <p:val>
                                            <p:strVal val="#ppt_x"/>
                                          </p:val>
                                        </p:tav>
                                      </p:tavLst>
                                    </p:anim>
                                    <p:anim calcmode="lin" valueType="num">
                                      <p:cBhvr additive="base">
                                        <p:cTn dur="1000" fill="hold" id="28"/>
                                        <p:tgtEl>
                                          <p:spTgt spid="23"/>
                                        </p:tgtEl>
                                        <p:attrNameLst>
                                          <p:attrName>ppt_y</p:attrName>
                                        </p:attrNameLst>
                                      </p:cBhvr>
                                      <p:tavLst>
                                        <p:tav tm="0">
                                          <p:val>
                                            <p:strVal val="#ppt_y"/>
                                          </p:val>
                                        </p:tav>
                                        <p:tav tm="100000">
                                          <p:val>
                                            <p:strVal val="#ppt_y"/>
                                          </p:val>
                                        </p:tav>
                                      </p:tavLst>
                                    </p:anim>
                                  </p:childTnLst>
                                </p:cTn>
                              </p:par>
                              <p:par>
                                <p:cTn fill="hold" id="29" nodeType="withEffect" presetClass="entr" presetID="2" presetSubtype="8">
                                  <p:stCondLst>
                                    <p:cond delay="0"/>
                                  </p:stCondLst>
                                  <p:childTnLst>
                                    <p:set>
                                      <p:cBhvr>
                                        <p:cTn dur="1" fill="hold" id="30">
                                          <p:stCondLst>
                                            <p:cond delay="0"/>
                                          </p:stCondLst>
                                        </p:cTn>
                                        <p:tgtEl>
                                          <p:spTgt spid="1031"/>
                                        </p:tgtEl>
                                        <p:attrNameLst>
                                          <p:attrName>style.visibility</p:attrName>
                                        </p:attrNameLst>
                                      </p:cBhvr>
                                      <p:to>
                                        <p:strVal val="visible"/>
                                      </p:to>
                                    </p:set>
                                    <p:anim calcmode="lin" valueType="num">
                                      <p:cBhvr additive="base">
                                        <p:cTn dur="2000" fill="hold" id="31"/>
                                        <p:tgtEl>
                                          <p:spTgt spid="1031"/>
                                        </p:tgtEl>
                                        <p:attrNameLst>
                                          <p:attrName>ppt_x</p:attrName>
                                        </p:attrNameLst>
                                      </p:cBhvr>
                                      <p:tavLst>
                                        <p:tav tm="0">
                                          <p:val>
                                            <p:strVal val="0-#ppt_w/2"/>
                                          </p:val>
                                        </p:tav>
                                        <p:tav tm="100000">
                                          <p:val>
                                            <p:strVal val="#ppt_x"/>
                                          </p:val>
                                        </p:tav>
                                      </p:tavLst>
                                    </p:anim>
                                    <p:anim calcmode="lin" valueType="num">
                                      <p:cBhvr additive="base">
                                        <p:cTn dur="2000" fill="hold" id="32"/>
                                        <p:tgtEl>
                                          <p:spTgt spid="1031"/>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3000" fill="hold" id="35"/>
                                        <p:tgtEl>
                                          <p:spTgt spid="12"/>
                                        </p:tgtEl>
                                        <p:attrNameLst>
                                          <p:attrName>ppt_x</p:attrName>
                                        </p:attrNameLst>
                                      </p:cBhvr>
                                      <p:tavLst>
                                        <p:tav tm="0">
                                          <p:val>
                                            <p:strVal val="1+#ppt_w/2"/>
                                          </p:val>
                                        </p:tav>
                                        <p:tav tm="100000">
                                          <p:val>
                                            <p:strVal val="#ppt_x"/>
                                          </p:val>
                                        </p:tav>
                                      </p:tavLst>
                                    </p:anim>
                                    <p:anim calcmode="lin" valueType="num">
                                      <p:cBhvr additive="base">
                                        <p:cTn dur="3000" fill="hold" id="36"/>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8"/>
      <p:bldP grpId="0" spid="19"/>
      <p:bldP grpId="0" spid="1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1517498" y="3484350"/>
            <a:ext cx="1030160" cy="571500"/>
          </a:xfrm>
          <a:prstGeom prst="rect">
            <a:avLst/>
          </a:prstGeom>
        </p:spPr>
        <p:txBody>
          <a:bodyPr wrap="square">
            <a:spAutoFit/>
          </a:bodyPr>
          <a:lstStyle/>
          <a:p>
            <a:pPr>
              <a:lnSpc>
                <a:spcPct val="150000"/>
              </a:lnSpc>
            </a:pPr>
            <a:r>
              <a:rPr altLang="zh-CN" lang="en-US" sz="700">
                <a:solidFill>
                  <a:schemeClr val="bg1">
                    <a:lumMod val="50000"/>
                  </a:schemeClr>
                </a:solidFill>
              </a:rPr>
              <a:t>OF THIS SCHEME, WE THANK YOU FOR YOUR READING, THE</a:t>
            </a:r>
          </a:p>
        </p:txBody>
      </p:sp>
      <p:sp>
        <p:nvSpPr>
          <p:cNvPr id="28" name="TextBox 27"/>
          <p:cNvSpPr txBox="1"/>
          <p:nvPr/>
        </p:nvSpPr>
        <p:spPr>
          <a:xfrm>
            <a:off x="4880643" y="2793429"/>
            <a:ext cx="830580" cy="1188720"/>
          </a:xfrm>
          <a:prstGeom prst="rect">
            <a:avLst/>
          </a:prstGeom>
          <a:noFill/>
          <a:ln>
            <a:solidFill>
              <a:srgbClr val="617A99"/>
            </a:solidFill>
          </a:ln>
        </p:spPr>
        <p:txBody>
          <a:bodyPr rtlCol="0" wrap="none">
            <a:spAutoFit/>
          </a:bodyPr>
          <a:lstStyle/>
          <a:p>
            <a:r>
              <a:rPr altLang="zh-CN" lang="en-US" smtClean="0" spc="300" sz="7200">
                <a:solidFill>
                  <a:srgbClr val="617A99"/>
                </a:solidFill>
                <a:latin charset="0" pitchFamily="34" typeface="Agency FB"/>
              </a:rPr>
              <a:t>A</a:t>
            </a:r>
          </a:p>
        </p:txBody>
      </p:sp>
      <p:sp>
        <p:nvSpPr>
          <p:cNvPr id="29" name="TextBox 28"/>
          <p:cNvSpPr txBox="1"/>
          <p:nvPr/>
        </p:nvSpPr>
        <p:spPr>
          <a:xfrm>
            <a:off x="4771564" y="3860776"/>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36" name="直接连接符 35"/>
          <p:cNvCxnSpPr>
            <a:stCxn id="20" idx="1"/>
            <a:endCxn id="20" idx="3"/>
          </p:cNvCxnSpPr>
          <p:nvPr/>
        </p:nvCxnSpPr>
        <p:spPr>
          <a:xfrm>
            <a:off x="1258888" y="2571751"/>
            <a:ext cx="6697488"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633535" y="2906898"/>
            <a:ext cx="2064975" cy="891540"/>
          </a:xfrm>
          <a:prstGeom prst="rect">
            <a:avLst/>
          </a:prstGeom>
        </p:spPr>
        <p:txBody>
          <a:bodyPr wrap="square">
            <a:spAutoFit/>
          </a:bodyPr>
          <a:lstStyle/>
          <a:p>
            <a:pPr>
              <a:lnSpc>
                <a:spcPct val="150000"/>
              </a:lnSpc>
            </a:pPr>
            <a:r>
              <a:rPr altLang="zh-CN" lang="en-US" sz="70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p:txBody>
      </p:sp>
      <p:sp>
        <p:nvSpPr>
          <p:cNvPr id="16" name="矩形 15"/>
          <p:cNvSpPr/>
          <p:nvPr/>
        </p:nvSpPr>
        <p:spPr>
          <a:xfrm>
            <a:off x="2131740" y="1111674"/>
            <a:ext cx="280020" cy="146007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2547658" y="1491630"/>
            <a:ext cx="152134" cy="108012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2850773" y="1749908"/>
            <a:ext cx="152134" cy="82184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3231527" y="2120306"/>
            <a:ext cx="2398372" cy="251460"/>
          </a:xfrm>
          <a:prstGeom prst="rect">
            <a:avLst/>
          </a:prstGeom>
        </p:spPr>
        <p:txBody>
          <a:bodyPr wrap="square">
            <a:spAutoFit/>
          </a:bodyPr>
          <a:lstStyle/>
          <a:p>
            <a:pPr>
              <a:lnSpc>
                <a:spcPct val="150000"/>
              </a:lnSpc>
            </a:pPr>
            <a:r>
              <a:rPr altLang="zh-CN" lang="en-US" sz="700">
                <a:solidFill>
                  <a:schemeClr val="bg1">
                    <a:lumMod val="50000"/>
                  </a:schemeClr>
                </a:solidFill>
              </a:rPr>
              <a:t>OF THIS SCHEME, WE THANK YOU FOR YOUR READING, THE</a:t>
            </a:r>
          </a:p>
        </p:txBody>
      </p:sp>
      <p:sp>
        <p:nvSpPr>
          <p:cNvPr id="13" name="矩形 12"/>
          <p:cNvSpPr/>
          <p:nvPr/>
        </p:nvSpPr>
        <p:spPr>
          <a:xfrm>
            <a:off x="1549294" y="1491630"/>
            <a:ext cx="152134" cy="108012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852409" y="1749908"/>
            <a:ext cx="152134" cy="82184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28681830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0" fill="hold" id="7"/>
                                        <p:tgtEl>
                                          <p:spTgt spid="20"/>
                                        </p:tgtEl>
                                        <p:attrNameLst>
                                          <p:attrName>ppt_x</p:attrName>
                                        </p:attrNameLst>
                                      </p:cBhvr>
                                      <p:tavLst>
                                        <p:tav tm="0">
                                          <p:val>
                                            <p:strVal val="#ppt_x"/>
                                          </p:val>
                                        </p:tav>
                                        <p:tav tm="100000">
                                          <p:val>
                                            <p:strVal val="#ppt_x"/>
                                          </p:val>
                                        </p:tav>
                                      </p:tavLst>
                                    </p:anim>
                                    <p:anim calcmode="lin" valueType="num">
                                      <p:cBhvr additive="base">
                                        <p:cTn dur="2000" fill="hold" id="8"/>
                                        <p:tgtEl>
                                          <p:spTgt spid="20"/>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2000" fill="hold" id="11"/>
                                        <p:tgtEl>
                                          <p:spTgt spid="36"/>
                                        </p:tgtEl>
                                        <p:attrNameLst>
                                          <p:attrName>ppt_x</p:attrName>
                                        </p:attrNameLst>
                                      </p:cBhvr>
                                      <p:tavLst>
                                        <p:tav tm="0">
                                          <p:val>
                                            <p:strVal val="#ppt_x"/>
                                          </p:val>
                                        </p:tav>
                                        <p:tav tm="100000">
                                          <p:val>
                                            <p:strVal val="#ppt_x"/>
                                          </p:val>
                                        </p:tav>
                                      </p:tavLst>
                                    </p:anim>
                                    <p:anim calcmode="lin" valueType="num">
                                      <p:cBhvr additive="base">
                                        <p:cTn dur="2000" fill="hold" id="12"/>
                                        <p:tgtEl>
                                          <p:spTgt spid="36"/>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additive="base">
                                        <p:cTn dur="2000" fill="hold" id="15"/>
                                        <p:tgtEl>
                                          <p:spTgt spid="23"/>
                                        </p:tgtEl>
                                        <p:attrNameLst>
                                          <p:attrName>ppt_x</p:attrName>
                                        </p:attrNameLst>
                                      </p:cBhvr>
                                      <p:tavLst>
                                        <p:tav tm="0">
                                          <p:val>
                                            <p:strVal val="#ppt_x"/>
                                          </p:val>
                                        </p:tav>
                                        <p:tav tm="100000">
                                          <p:val>
                                            <p:strVal val="#ppt_x"/>
                                          </p:val>
                                        </p:tav>
                                      </p:tavLst>
                                    </p:anim>
                                    <p:anim calcmode="lin" valueType="num">
                                      <p:cBhvr additive="base">
                                        <p:cTn dur="2000" fill="hold" id="16"/>
                                        <p:tgtEl>
                                          <p:spTgt spid="23"/>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28"/>
                                        </p:tgtEl>
                                        <p:attrNameLst>
                                          <p:attrName>style.visibility</p:attrName>
                                        </p:attrNameLst>
                                      </p:cBhvr>
                                      <p:to>
                                        <p:strVal val="visible"/>
                                      </p:to>
                                    </p:set>
                                    <p:anim calcmode="lin" valueType="num">
                                      <p:cBhvr additive="base">
                                        <p:cTn dur="2000" fill="hold" id="19"/>
                                        <p:tgtEl>
                                          <p:spTgt spid="28"/>
                                        </p:tgtEl>
                                        <p:attrNameLst>
                                          <p:attrName>ppt_x</p:attrName>
                                        </p:attrNameLst>
                                      </p:cBhvr>
                                      <p:tavLst>
                                        <p:tav tm="0">
                                          <p:val>
                                            <p:strVal val="#ppt_x"/>
                                          </p:val>
                                        </p:tav>
                                        <p:tav tm="100000">
                                          <p:val>
                                            <p:strVal val="#ppt_x"/>
                                          </p:val>
                                        </p:tav>
                                      </p:tavLst>
                                    </p:anim>
                                    <p:anim calcmode="lin" valueType="num">
                                      <p:cBhvr additive="base">
                                        <p:cTn dur="2000" fill="hold" id="20"/>
                                        <p:tgtEl>
                                          <p:spTgt spid="28"/>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29"/>
                                        </p:tgtEl>
                                        <p:attrNameLst>
                                          <p:attrName>style.visibility</p:attrName>
                                        </p:attrNameLst>
                                      </p:cBhvr>
                                      <p:to>
                                        <p:strVal val="visible"/>
                                      </p:to>
                                    </p:set>
                                    <p:anim calcmode="lin" valueType="num">
                                      <p:cBhvr additive="base">
                                        <p:cTn dur="2000" fill="hold" id="23"/>
                                        <p:tgtEl>
                                          <p:spTgt spid="29"/>
                                        </p:tgtEl>
                                        <p:attrNameLst>
                                          <p:attrName>ppt_x</p:attrName>
                                        </p:attrNameLst>
                                      </p:cBhvr>
                                      <p:tavLst>
                                        <p:tav tm="0">
                                          <p:val>
                                            <p:strVal val="#ppt_x"/>
                                          </p:val>
                                        </p:tav>
                                        <p:tav tm="100000">
                                          <p:val>
                                            <p:strVal val="#ppt_x"/>
                                          </p:val>
                                        </p:tav>
                                      </p:tavLst>
                                    </p:anim>
                                    <p:anim calcmode="lin" valueType="num">
                                      <p:cBhvr additive="base">
                                        <p:cTn dur="2000" fill="hold" id="24"/>
                                        <p:tgtEl>
                                          <p:spTgt spid="29"/>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additive="base">
                                        <p:cTn dur="2000" fill="hold" id="27"/>
                                        <p:tgtEl>
                                          <p:spTgt spid="24"/>
                                        </p:tgtEl>
                                        <p:attrNameLst>
                                          <p:attrName>ppt_x</p:attrName>
                                        </p:attrNameLst>
                                      </p:cBhvr>
                                      <p:tavLst>
                                        <p:tav tm="0">
                                          <p:val>
                                            <p:strVal val="#ppt_x"/>
                                          </p:val>
                                        </p:tav>
                                        <p:tav tm="100000">
                                          <p:val>
                                            <p:strVal val="#ppt_x"/>
                                          </p:val>
                                        </p:tav>
                                      </p:tavLst>
                                    </p:anim>
                                    <p:anim calcmode="lin" valueType="num">
                                      <p:cBhvr additive="base">
                                        <p:cTn dur="2000" fill="hold" id="28"/>
                                        <p:tgtEl>
                                          <p:spTgt spid="24"/>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2000" fill="hold" id="31"/>
                                        <p:tgtEl>
                                          <p:spTgt spid="16"/>
                                        </p:tgtEl>
                                        <p:attrNameLst>
                                          <p:attrName>ppt_x</p:attrName>
                                        </p:attrNameLst>
                                      </p:cBhvr>
                                      <p:tavLst>
                                        <p:tav tm="0">
                                          <p:val>
                                            <p:strVal val="#ppt_x"/>
                                          </p:val>
                                        </p:tav>
                                        <p:tav tm="100000">
                                          <p:val>
                                            <p:strVal val="#ppt_x"/>
                                          </p:val>
                                        </p:tav>
                                      </p:tavLst>
                                    </p:anim>
                                    <p:anim calcmode="lin" valueType="num">
                                      <p:cBhvr additive="base">
                                        <p:cTn dur="2000" fill="hold" id="32"/>
                                        <p:tgtEl>
                                          <p:spTgt spid="16"/>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2000" fill="hold" id="35"/>
                                        <p:tgtEl>
                                          <p:spTgt spid="17"/>
                                        </p:tgtEl>
                                        <p:attrNameLst>
                                          <p:attrName>ppt_x</p:attrName>
                                        </p:attrNameLst>
                                      </p:cBhvr>
                                      <p:tavLst>
                                        <p:tav tm="0">
                                          <p:val>
                                            <p:strVal val="#ppt_x"/>
                                          </p:val>
                                        </p:tav>
                                        <p:tav tm="100000">
                                          <p:val>
                                            <p:strVal val="#ppt_x"/>
                                          </p:val>
                                        </p:tav>
                                      </p:tavLst>
                                    </p:anim>
                                    <p:anim calcmode="lin" valueType="num">
                                      <p:cBhvr additive="base">
                                        <p:cTn dur="2000" fill="hold" id="36"/>
                                        <p:tgtEl>
                                          <p:spTgt spid="17"/>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18"/>
                                        </p:tgtEl>
                                        <p:attrNameLst>
                                          <p:attrName>style.visibility</p:attrName>
                                        </p:attrNameLst>
                                      </p:cBhvr>
                                      <p:to>
                                        <p:strVal val="visible"/>
                                      </p:to>
                                    </p:set>
                                    <p:anim calcmode="lin" valueType="num">
                                      <p:cBhvr additive="base">
                                        <p:cTn dur="2000" fill="hold" id="39"/>
                                        <p:tgtEl>
                                          <p:spTgt spid="18"/>
                                        </p:tgtEl>
                                        <p:attrNameLst>
                                          <p:attrName>ppt_x</p:attrName>
                                        </p:attrNameLst>
                                      </p:cBhvr>
                                      <p:tavLst>
                                        <p:tav tm="0">
                                          <p:val>
                                            <p:strVal val="#ppt_x"/>
                                          </p:val>
                                        </p:tav>
                                        <p:tav tm="100000">
                                          <p:val>
                                            <p:strVal val="#ppt_x"/>
                                          </p:val>
                                        </p:tav>
                                      </p:tavLst>
                                    </p:anim>
                                    <p:anim calcmode="lin" valueType="num">
                                      <p:cBhvr additive="base">
                                        <p:cTn dur="2000" fill="hold" id="40"/>
                                        <p:tgtEl>
                                          <p:spTgt spid="18"/>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19"/>
                                        </p:tgtEl>
                                        <p:attrNameLst>
                                          <p:attrName>style.visibility</p:attrName>
                                        </p:attrNameLst>
                                      </p:cBhvr>
                                      <p:to>
                                        <p:strVal val="visible"/>
                                      </p:to>
                                    </p:set>
                                    <p:anim calcmode="lin" valueType="num">
                                      <p:cBhvr additive="base">
                                        <p:cTn dur="2000" fill="hold" id="43"/>
                                        <p:tgtEl>
                                          <p:spTgt spid="19"/>
                                        </p:tgtEl>
                                        <p:attrNameLst>
                                          <p:attrName>ppt_x</p:attrName>
                                        </p:attrNameLst>
                                      </p:cBhvr>
                                      <p:tavLst>
                                        <p:tav tm="0">
                                          <p:val>
                                            <p:strVal val="#ppt_x"/>
                                          </p:val>
                                        </p:tav>
                                        <p:tav tm="100000">
                                          <p:val>
                                            <p:strVal val="#ppt_x"/>
                                          </p:val>
                                        </p:tav>
                                      </p:tavLst>
                                    </p:anim>
                                    <p:anim calcmode="lin" valueType="num">
                                      <p:cBhvr additive="base">
                                        <p:cTn dur="2000" fill="hold" id="44"/>
                                        <p:tgtEl>
                                          <p:spTgt spid="19"/>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additive="base">
                                        <p:cTn dur="2000" fill="hold" id="47"/>
                                        <p:tgtEl>
                                          <p:spTgt spid="13"/>
                                        </p:tgtEl>
                                        <p:attrNameLst>
                                          <p:attrName>ppt_x</p:attrName>
                                        </p:attrNameLst>
                                      </p:cBhvr>
                                      <p:tavLst>
                                        <p:tav tm="0">
                                          <p:val>
                                            <p:strVal val="#ppt_x"/>
                                          </p:val>
                                        </p:tav>
                                        <p:tav tm="100000">
                                          <p:val>
                                            <p:strVal val="#ppt_x"/>
                                          </p:val>
                                        </p:tav>
                                      </p:tavLst>
                                    </p:anim>
                                    <p:anim calcmode="lin" valueType="num">
                                      <p:cBhvr additive="base">
                                        <p:cTn dur="2000" fill="hold" id="48"/>
                                        <p:tgtEl>
                                          <p:spTgt spid="13"/>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14"/>
                                        </p:tgtEl>
                                        <p:attrNameLst>
                                          <p:attrName>style.visibility</p:attrName>
                                        </p:attrNameLst>
                                      </p:cBhvr>
                                      <p:to>
                                        <p:strVal val="visible"/>
                                      </p:to>
                                    </p:set>
                                    <p:anim calcmode="lin" valueType="num">
                                      <p:cBhvr additive="base">
                                        <p:cTn dur="2000" fill="hold" id="51"/>
                                        <p:tgtEl>
                                          <p:spTgt spid="14"/>
                                        </p:tgtEl>
                                        <p:attrNameLst>
                                          <p:attrName>ppt_x</p:attrName>
                                        </p:attrNameLst>
                                      </p:cBhvr>
                                      <p:tavLst>
                                        <p:tav tm="0">
                                          <p:val>
                                            <p:strVal val="#ppt_x"/>
                                          </p:val>
                                        </p:tav>
                                        <p:tav tm="100000">
                                          <p:val>
                                            <p:strVal val="#ppt_x"/>
                                          </p:val>
                                        </p:tav>
                                      </p:tavLst>
                                    </p:anim>
                                    <p:anim calcmode="lin" valueType="num">
                                      <p:cBhvr additive="base">
                                        <p:cTn dur="2000" fill="hold" id="52"/>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3"/>
      <p:bldP grpId="0" spid="28"/>
      <p:bldP grpId="0" spid="29"/>
      <p:bldP grpId="0" spid="24"/>
      <p:bldP grpId="0" spid="16"/>
      <p:bldP grpId="0" spid="17"/>
      <p:bldP grpId="0" spid="18"/>
      <p:bldP grpId="0" spid="19"/>
      <p:bldP grpId="0" spid="13"/>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Administrator\Desktop\a56c718f7bdad70b89ab2dbccb0fbe1a.png" id="31" name="Picture 7"/>
          <p:cNvPicPr>
            <a:picLocks noChangeArrowheads="1" noChangeAspect="1"/>
          </p:cNvPicPr>
          <p:nvPr/>
        </p:nvPicPr>
        <p:blipFill>
          <a:blip r:embed="rId3">
            <a:extLst>
              <a:ext uri="{28A0092B-C50C-407E-A947-70E740481C1C}">
                <a14:useLocalDpi val="0"/>
              </a:ext>
            </a:extLst>
          </a:blip>
          <a:stretch>
            <a:fillRect/>
          </a:stretch>
        </p:blipFill>
        <p:spPr bwMode="auto">
          <a:xfrm>
            <a:off x="3098747" y="-136068"/>
            <a:ext cx="3018513" cy="2013325"/>
          </a:xfrm>
          <a:prstGeom prst="rect">
            <a:avLst/>
          </a:prstGeom>
          <a:noFill/>
          <a:extLst>
            <a:ext uri="{909E8E84-426E-40DD-AFC4-6F175D3DCCD1}">
              <a14:hiddenFill>
                <a:solidFill>
                  <a:srgbClr val="FFFFFF"/>
                </a:solidFill>
              </a14:hiddenFill>
            </a:ext>
          </a:extLst>
        </p:spPr>
      </p:pic>
      <p:sp>
        <p:nvSpPr>
          <p:cNvPr id="20" name="矩形 1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6668351" y="998749"/>
            <a:ext cx="1030160" cy="571500"/>
          </a:xfrm>
          <a:prstGeom prst="rect">
            <a:avLst/>
          </a:prstGeom>
        </p:spPr>
        <p:txBody>
          <a:bodyPr wrap="square">
            <a:spAutoFit/>
          </a:bodyPr>
          <a:lstStyle/>
          <a:p>
            <a:pPr>
              <a:lnSpc>
                <a:spcPct val="150000"/>
              </a:lnSpc>
            </a:pPr>
            <a:r>
              <a:rPr altLang="zh-CN" lang="en-US" sz="700">
                <a:solidFill>
                  <a:schemeClr val="bg1">
                    <a:lumMod val="50000"/>
                  </a:schemeClr>
                </a:solidFill>
              </a:rPr>
              <a:t>OF THIS SCHEME, WE THANK YOU FOR YOUR READING, THE</a:t>
            </a:r>
          </a:p>
        </p:txBody>
      </p:sp>
      <p:sp>
        <p:nvSpPr>
          <p:cNvPr id="28" name="TextBox 27"/>
          <p:cNvSpPr txBox="1"/>
          <p:nvPr/>
        </p:nvSpPr>
        <p:spPr>
          <a:xfrm>
            <a:off x="4870099" y="2606509"/>
            <a:ext cx="830580" cy="1188720"/>
          </a:xfrm>
          <a:prstGeom prst="rect">
            <a:avLst/>
          </a:prstGeom>
          <a:noFill/>
          <a:ln>
            <a:solidFill>
              <a:srgbClr val="617A99"/>
            </a:solidFill>
          </a:ln>
        </p:spPr>
        <p:txBody>
          <a:bodyPr rtlCol="0" wrap="none">
            <a:spAutoFit/>
          </a:bodyPr>
          <a:lstStyle/>
          <a:p>
            <a:r>
              <a:rPr altLang="zh-CN" lang="en-US" smtClean="0" spc="300" sz="7200">
                <a:solidFill>
                  <a:srgbClr val="617A99"/>
                </a:solidFill>
                <a:latin charset="0" pitchFamily="34" typeface="Agency FB"/>
              </a:rPr>
              <a:t>A</a:t>
            </a:r>
          </a:p>
        </p:txBody>
      </p:sp>
      <p:sp>
        <p:nvSpPr>
          <p:cNvPr id="29" name="TextBox 28"/>
          <p:cNvSpPr txBox="1"/>
          <p:nvPr/>
        </p:nvSpPr>
        <p:spPr>
          <a:xfrm>
            <a:off x="4761020" y="3673854"/>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sp>
        <p:nvSpPr>
          <p:cNvPr id="24" name="矩形 23"/>
          <p:cNvSpPr/>
          <p:nvPr/>
        </p:nvSpPr>
        <p:spPr>
          <a:xfrm>
            <a:off x="5622991" y="2719977"/>
            <a:ext cx="2064975" cy="891540"/>
          </a:xfrm>
          <a:prstGeom prst="rect">
            <a:avLst/>
          </a:prstGeom>
        </p:spPr>
        <p:txBody>
          <a:bodyPr wrap="square">
            <a:spAutoFit/>
          </a:bodyPr>
          <a:lstStyle/>
          <a:p>
            <a:pPr>
              <a:lnSpc>
                <a:spcPct val="150000"/>
              </a:lnSpc>
            </a:pPr>
            <a:r>
              <a:rPr altLang="zh-CN" lang="en-US" sz="70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p:txBody>
      </p:sp>
      <p:grpSp>
        <p:nvGrpSpPr>
          <p:cNvPr id="4" name="组合 3"/>
          <p:cNvGrpSpPr/>
          <p:nvPr/>
        </p:nvGrpSpPr>
        <p:grpSpPr>
          <a:xfrm rot="5400000">
            <a:off x="1322904" y="1243396"/>
            <a:ext cx="3066984" cy="2656709"/>
            <a:chOff x="3966480" y="1896240"/>
            <a:chExt cx="4097053" cy="3548984"/>
          </a:xfrm>
        </p:grpSpPr>
        <p:sp>
          <p:nvSpPr>
            <p:cNvPr id="19" name="Freeform 6"/>
            <p:cNvSpPr/>
            <p:nvPr/>
          </p:nvSpPr>
          <p:spPr bwMode="auto">
            <a:xfrm>
              <a:off x="5408537" y="1896240"/>
              <a:ext cx="1199467" cy="1042233"/>
            </a:xfrm>
            <a:custGeom>
              <a:gdLst>
                <a:gd fmla="*/ 0 w 267" name="T0"/>
                <a:gd fmla="*/ 232 h 232" name="T1"/>
                <a:gd fmla="*/ 135 w 267" name="T2"/>
                <a:gd fmla="*/ 0 h 232" name="T3"/>
                <a:gd fmla="*/ 267 w 267" name="T4"/>
                <a:gd fmla="*/ 232 h 232" name="T5"/>
                <a:gd fmla="*/ 0 w 267" name="T6"/>
                <a:gd fmla="*/ 232 h 232" name="T7"/>
              </a:gdLst>
              <a:cxnLst>
                <a:cxn ang="0">
                  <a:pos x="T0" y="T1"/>
                </a:cxn>
                <a:cxn ang="0">
                  <a:pos x="T2" y="T3"/>
                </a:cxn>
                <a:cxn ang="0">
                  <a:pos x="T4" y="T5"/>
                </a:cxn>
                <a:cxn ang="0">
                  <a:pos x="T6" y="T7"/>
                </a:cxn>
              </a:cxnLst>
              <a:rect b="b" l="0" r="r" t="0"/>
              <a:pathLst>
                <a:path h="231" w="267">
                  <a:moveTo>
                    <a:pt x="0" y="232"/>
                  </a:moveTo>
                  <a:lnTo>
                    <a:pt x="135" y="0"/>
                  </a:lnTo>
                  <a:lnTo>
                    <a:pt x="267" y="232"/>
                  </a:lnTo>
                  <a:lnTo>
                    <a:pt x="0" y="232"/>
                  </a:lnTo>
                  <a:close/>
                </a:path>
              </a:pathLst>
            </a:custGeom>
            <a:solidFill>
              <a:schemeClr val="accent6"/>
            </a:solidFill>
            <a:ln cap="flat" w="5">
              <a:noFill/>
              <a:prstDash val="solid"/>
              <a:miter lim="800000"/>
            </a:ln>
          </p:spPr>
          <p:txBody>
            <a:bodyPr anchor="b" anchorCtr="0" bIns="45720" compatLnSpc="1" lIns="91440" numCol="1" rIns="91440" tIns="45720" vert="horz" wrap="square">
              <a:prstTxWarp prst="textNoShape">
                <a:avLst/>
              </a:prstTxWarp>
            </a:bodyPr>
            <a:lstStyle/>
            <a:p>
              <a:pPr algn="ctr"/>
              <a:endParaRPr altLang="en-US" lang="zh-CN" sz="1400">
                <a:solidFill>
                  <a:schemeClr val="bg1"/>
                </a:solidFill>
                <a:latin charset="-122" pitchFamily="34" typeface="微软雅黑"/>
                <a:ea charset="-122" pitchFamily="34" typeface="微软雅黑"/>
              </a:endParaRPr>
            </a:p>
          </p:txBody>
        </p:sp>
        <p:sp>
          <p:nvSpPr>
            <p:cNvPr id="21" name="Freeform 7"/>
            <p:cNvSpPr/>
            <p:nvPr/>
          </p:nvSpPr>
          <p:spPr bwMode="auto">
            <a:xfrm>
              <a:off x="4995237" y="3158602"/>
              <a:ext cx="2026066" cy="489671"/>
            </a:xfrm>
            <a:custGeom>
              <a:gdLst>
                <a:gd fmla="*/ 0 w 451" name="T0"/>
                <a:gd fmla="*/ 109 h 109" name="T1"/>
                <a:gd fmla="*/ 64 w 451" name="T2"/>
                <a:gd fmla="*/ 0 h 109" name="T3"/>
                <a:gd fmla="*/ 387 w 451" name="T4"/>
                <a:gd fmla="*/ 0 h 109" name="T5"/>
                <a:gd fmla="*/ 451 w 451" name="T6"/>
                <a:gd fmla="*/ 109 h 109" name="T7"/>
                <a:gd fmla="*/ 0 w 451" name="T8"/>
                <a:gd fmla="*/ 109 h 109" name="T9"/>
              </a:gdLst>
              <a:cxnLst>
                <a:cxn ang="0">
                  <a:pos x="T0" y="T1"/>
                </a:cxn>
                <a:cxn ang="0">
                  <a:pos x="T2" y="T3"/>
                </a:cxn>
                <a:cxn ang="0">
                  <a:pos x="T4" y="T5"/>
                </a:cxn>
                <a:cxn ang="0">
                  <a:pos x="T6" y="T7"/>
                </a:cxn>
                <a:cxn ang="0">
                  <a:pos x="T8" y="T9"/>
                </a:cxn>
              </a:cxnLst>
              <a:rect b="b" l="0" r="r" t="0"/>
              <a:pathLst>
                <a:path h="109" w="451">
                  <a:moveTo>
                    <a:pt x="0" y="109"/>
                  </a:moveTo>
                  <a:lnTo>
                    <a:pt x="64" y="0"/>
                  </a:lnTo>
                  <a:lnTo>
                    <a:pt x="387" y="0"/>
                  </a:lnTo>
                  <a:lnTo>
                    <a:pt x="451" y="109"/>
                  </a:lnTo>
                  <a:lnTo>
                    <a:pt x="0" y="109"/>
                  </a:lnTo>
                  <a:close/>
                </a:path>
              </a:pathLst>
            </a:custGeom>
            <a:solidFill>
              <a:schemeClr val="accent3"/>
            </a:solidFill>
            <a:ln cap="flat" w="5">
              <a:noFill/>
              <a:prstDash val="solid"/>
              <a:miter lim="800000"/>
            </a:ln>
          </p:spPr>
          <p:txBody>
            <a:bodyPr anchor="ctr" anchorCtr="0" bIns="45720" compatLnSpc="1" lIns="91440" numCol="1" rIns="91440" tIns="45720" vert="horz" wrap="square">
              <a:prstTxWarp prst="textNoShape">
                <a:avLst/>
              </a:prstTxWarp>
            </a:bodyPr>
            <a:lstStyle/>
            <a:p>
              <a:pPr algn="ctr"/>
              <a:endParaRPr altLang="en-US" lang="zh-CN" sz="1400">
                <a:solidFill>
                  <a:schemeClr val="bg1"/>
                </a:solidFill>
                <a:latin charset="-122" pitchFamily="34" typeface="微软雅黑"/>
                <a:ea charset="-122" pitchFamily="34" typeface="微软雅黑"/>
              </a:endParaRPr>
            </a:p>
          </p:txBody>
        </p:sp>
        <p:sp>
          <p:nvSpPr>
            <p:cNvPr id="22" name="Freeform 8"/>
            <p:cNvSpPr/>
            <p:nvPr/>
          </p:nvSpPr>
          <p:spPr bwMode="auto">
            <a:xfrm>
              <a:off x="4590923" y="3872889"/>
              <a:ext cx="2843679" cy="485178"/>
            </a:xfrm>
            <a:custGeom>
              <a:gdLst>
                <a:gd fmla="*/ 0 w 633" name="T0"/>
                <a:gd fmla="*/ 108 h 108" name="T1"/>
                <a:gd fmla="*/ 62 w 633" name="T2"/>
                <a:gd fmla="*/ 0 h 108" name="T3"/>
                <a:gd fmla="*/ 570 w 633" name="T4"/>
                <a:gd fmla="*/ 0 h 108" name="T5"/>
                <a:gd fmla="*/ 633 w 633" name="T6"/>
                <a:gd fmla="*/ 108 h 108" name="T7"/>
                <a:gd fmla="*/ 0 w 633" name="T8"/>
                <a:gd fmla="*/ 108 h 108" name="T9"/>
              </a:gdLst>
              <a:cxnLst>
                <a:cxn ang="0">
                  <a:pos x="T0" y="T1"/>
                </a:cxn>
                <a:cxn ang="0">
                  <a:pos x="T2" y="T3"/>
                </a:cxn>
                <a:cxn ang="0">
                  <a:pos x="T4" y="T5"/>
                </a:cxn>
                <a:cxn ang="0">
                  <a:pos x="T6" y="T7"/>
                </a:cxn>
                <a:cxn ang="0">
                  <a:pos x="T8" y="T9"/>
                </a:cxn>
              </a:cxnLst>
              <a:rect b="b" l="0" r="r" t="0"/>
              <a:pathLst>
                <a:path h="108" w="633">
                  <a:moveTo>
                    <a:pt x="0" y="108"/>
                  </a:moveTo>
                  <a:lnTo>
                    <a:pt x="62" y="0"/>
                  </a:lnTo>
                  <a:lnTo>
                    <a:pt x="570" y="0"/>
                  </a:lnTo>
                  <a:lnTo>
                    <a:pt x="633" y="108"/>
                  </a:lnTo>
                  <a:lnTo>
                    <a:pt x="0" y="108"/>
                  </a:lnTo>
                  <a:close/>
                </a:path>
              </a:pathLst>
            </a:custGeom>
            <a:solidFill>
              <a:schemeClr val="accent5"/>
            </a:solidFill>
            <a:ln cap="flat" w="5">
              <a:noFill/>
              <a:prstDash val="solid"/>
              <a:miter lim="800000"/>
            </a:ln>
          </p:spPr>
          <p:txBody>
            <a:bodyPr anchor="ctr" anchorCtr="0" bIns="45720" compatLnSpc="1" lIns="91440" numCol="1" rIns="91440" tIns="45720" vert="horz" wrap="square">
              <a:prstTxWarp prst="textNoShape">
                <a:avLst/>
              </a:prstTxWarp>
            </a:bodyPr>
            <a:lstStyle/>
            <a:p>
              <a:pPr algn="ctr"/>
              <a:endParaRPr altLang="en-US" lang="zh-CN" sz="1400">
                <a:solidFill>
                  <a:schemeClr val="bg1"/>
                </a:solidFill>
                <a:latin charset="-122" pitchFamily="34" typeface="微软雅黑"/>
                <a:ea charset="-122" pitchFamily="34" typeface="微软雅黑"/>
              </a:endParaRPr>
            </a:p>
          </p:txBody>
        </p:sp>
        <p:sp>
          <p:nvSpPr>
            <p:cNvPr id="25" name="Freeform 9"/>
            <p:cNvSpPr/>
            <p:nvPr/>
          </p:nvSpPr>
          <p:spPr bwMode="auto">
            <a:xfrm>
              <a:off x="3966480" y="4582686"/>
              <a:ext cx="4097053" cy="862538"/>
            </a:xfrm>
            <a:custGeom>
              <a:gdLst>
                <a:gd fmla="*/ 0 w 912" name="T0"/>
                <a:gd fmla="*/ 192 h 192" name="T1"/>
                <a:gd fmla="*/ 111 w 912" name="T2"/>
                <a:gd fmla="*/ 0 h 192" name="T3"/>
                <a:gd fmla="*/ 801 w 912" name="T4"/>
                <a:gd fmla="*/ 0 h 192" name="T5"/>
                <a:gd fmla="*/ 912 w 912" name="T6"/>
                <a:gd fmla="*/ 192 h 192" name="T7"/>
                <a:gd fmla="*/ 0 w 912" name="T8"/>
                <a:gd fmla="*/ 192 h 192" name="T9"/>
              </a:gdLst>
              <a:cxnLst>
                <a:cxn ang="0">
                  <a:pos x="T0" y="T1"/>
                </a:cxn>
                <a:cxn ang="0">
                  <a:pos x="T2" y="T3"/>
                </a:cxn>
                <a:cxn ang="0">
                  <a:pos x="T4" y="T5"/>
                </a:cxn>
                <a:cxn ang="0">
                  <a:pos x="T6" y="T7"/>
                </a:cxn>
                <a:cxn ang="0">
                  <a:pos x="T8" y="T9"/>
                </a:cxn>
              </a:cxnLst>
              <a:rect b="b" l="0" r="r" t="0"/>
              <a:pathLst>
                <a:path h="192" w="912">
                  <a:moveTo>
                    <a:pt x="0" y="192"/>
                  </a:moveTo>
                  <a:lnTo>
                    <a:pt x="111" y="0"/>
                  </a:lnTo>
                  <a:lnTo>
                    <a:pt x="801" y="0"/>
                  </a:lnTo>
                  <a:lnTo>
                    <a:pt x="912" y="192"/>
                  </a:lnTo>
                  <a:lnTo>
                    <a:pt x="0" y="192"/>
                  </a:lnTo>
                  <a:close/>
                </a:path>
              </a:pathLst>
            </a:custGeom>
            <a:solidFill>
              <a:schemeClr val="tx2"/>
            </a:solidFill>
            <a:ln cap="flat" w="5">
              <a:noFill/>
              <a:prstDash val="solid"/>
              <a:miter lim="800000"/>
            </a:ln>
          </p:spPr>
          <p:txBody>
            <a:bodyPr anchor="ctr" anchorCtr="0" bIns="45720" compatLnSpc="1" lIns="91440" numCol="1" rIns="91440" tIns="45720" vert="horz" wrap="square">
              <a:prstTxWarp prst="textNoShape">
                <a:avLst/>
              </a:prstTxWarp>
            </a:bodyPr>
            <a:lstStyle/>
            <a:p>
              <a:pPr algn="ctr"/>
              <a:endParaRPr altLang="en-US" lang="zh-CN" sz="1400">
                <a:solidFill>
                  <a:schemeClr val="bg1"/>
                </a:solidFill>
                <a:latin charset="-122" pitchFamily="34" typeface="微软雅黑"/>
                <a:ea charset="-122" pitchFamily="34" typeface="微软雅黑"/>
              </a:endParaRPr>
            </a:p>
          </p:txBody>
        </p:sp>
        <p:sp>
          <p:nvSpPr>
            <p:cNvPr id="26" name="Freeform 10"/>
            <p:cNvSpPr/>
            <p:nvPr/>
          </p:nvSpPr>
          <p:spPr bwMode="auto">
            <a:xfrm>
              <a:off x="5408537" y="2938473"/>
              <a:ext cx="1325254" cy="220128"/>
            </a:xfrm>
            <a:custGeom>
              <a:gdLst>
                <a:gd fmla="*/ 0 w 295" name="T0"/>
                <a:gd fmla="*/ 0 h 49" name="T1"/>
                <a:gd fmla="*/ 206 w 295" name="T2"/>
                <a:gd fmla="*/ 0 h 49" name="T3"/>
                <a:gd fmla="*/ 295 w 295" name="T4"/>
                <a:gd fmla="*/ 49 h 49" name="T5"/>
                <a:gd fmla="*/ 90 w 295" name="T6"/>
                <a:gd fmla="*/ 49 h 49" name="T7"/>
                <a:gd fmla="*/ 0 w 295" name="T8"/>
                <a:gd fmla="*/ 0 h 49" name="T9"/>
              </a:gdLst>
              <a:cxnLst>
                <a:cxn ang="0">
                  <a:pos x="T0" y="T1"/>
                </a:cxn>
                <a:cxn ang="0">
                  <a:pos x="T2" y="T3"/>
                </a:cxn>
                <a:cxn ang="0">
                  <a:pos x="T4" y="T5"/>
                </a:cxn>
                <a:cxn ang="0">
                  <a:pos x="T6" y="T7"/>
                </a:cxn>
                <a:cxn ang="0">
                  <a:pos x="T8" y="T9"/>
                </a:cxn>
              </a:cxnLst>
              <a:rect b="b" l="0" r="r" t="0"/>
              <a:pathLst>
                <a:path h="49" w="295">
                  <a:moveTo>
                    <a:pt x="0" y="0"/>
                  </a:moveTo>
                  <a:lnTo>
                    <a:pt x="206" y="0"/>
                  </a:lnTo>
                  <a:lnTo>
                    <a:pt x="295" y="49"/>
                  </a:lnTo>
                  <a:lnTo>
                    <a:pt x="90" y="49"/>
                  </a:lnTo>
                  <a:lnTo>
                    <a:pt x="0" y="0"/>
                  </a:lnTo>
                  <a:close/>
                </a:path>
              </a:pathLst>
            </a:custGeom>
            <a:solidFill>
              <a:schemeClr val="bg1">
                <a:lumMod val="85000"/>
              </a:schemeClr>
            </a:solidFill>
            <a:ln cap="flat" w="5">
              <a:noFill/>
              <a:prstDash val="solid"/>
              <a:miter lim="800000"/>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27" name="Freeform 11"/>
            <p:cNvSpPr/>
            <p:nvPr/>
          </p:nvSpPr>
          <p:spPr bwMode="auto">
            <a:xfrm>
              <a:off x="4995237" y="3648270"/>
              <a:ext cx="2156344" cy="224619"/>
            </a:xfrm>
            <a:custGeom>
              <a:gdLst>
                <a:gd fmla="*/ 0 w 480" name="T0"/>
                <a:gd fmla="*/ 0 h 50" name="T1"/>
                <a:gd fmla="*/ 333 w 480" name="T2"/>
                <a:gd fmla="*/ 0 h 50" name="T3"/>
                <a:gd fmla="*/ 480 w 480" name="T4"/>
                <a:gd fmla="*/ 50 h 50" name="T5"/>
                <a:gd fmla="*/ 146 w 480" name="T6"/>
                <a:gd fmla="*/ 50 h 50" name="T7"/>
                <a:gd fmla="*/ 0 w 480" name="T8"/>
                <a:gd fmla="*/ 0 h 50" name="T9"/>
              </a:gdLst>
              <a:cxnLst>
                <a:cxn ang="0">
                  <a:pos x="T0" y="T1"/>
                </a:cxn>
                <a:cxn ang="0">
                  <a:pos x="T2" y="T3"/>
                </a:cxn>
                <a:cxn ang="0">
                  <a:pos x="T4" y="T5"/>
                </a:cxn>
                <a:cxn ang="0">
                  <a:pos x="T6" y="T7"/>
                </a:cxn>
                <a:cxn ang="0">
                  <a:pos x="T8" y="T9"/>
                </a:cxn>
              </a:cxnLst>
              <a:rect b="b" l="0" r="r" t="0"/>
              <a:pathLst>
                <a:path h="50" w="480">
                  <a:moveTo>
                    <a:pt x="0" y="0"/>
                  </a:moveTo>
                  <a:lnTo>
                    <a:pt x="333" y="0"/>
                  </a:lnTo>
                  <a:lnTo>
                    <a:pt x="480" y="50"/>
                  </a:lnTo>
                  <a:lnTo>
                    <a:pt x="146" y="50"/>
                  </a:lnTo>
                  <a:lnTo>
                    <a:pt x="0" y="0"/>
                  </a:lnTo>
                  <a:close/>
                </a:path>
              </a:pathLst>
            </a:custGeom>
            <a:solidFill>
              <a:schemeClr val="bg1">
                <a:lumMod val="85000"/>
              </a:schemeClr>
            </a:solidFill>
            <a:ln cap="flat" w="5">
              <a:noFill/>
              <a:prstDash val="solid"/>
              <a:miter lim="800000"/>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30" name="Freeform 12"/>
            <p:cNvSpPr/>
            <p:nvPr/>
          </p:nvSpPr>
          <p:spPr bwMode="auto">
            <a:xfrm>
              <a:off x="4590923" y="4358067"/>
              <a:ext cx="2973957" cy="224619"/>
            </a:xfrm>
            <a:custGeom>
              <a:gdLst>
                <a:gd fmla="*/ 0 w 662" name="T0"/>
                <a:gd fmla="*/ 0 h 50" name="T1"/>
                <a:gd fmla="*/ 461 w 662" name="T2"/>
                <a:gd fmla="*/ 0 h 50" name="T3"/>
                <a:gd fmla="*/ 662 w 662" name="T4"/>
                <a:gd fmla="*/ 50 h 50" name="T5"/>
                <a:gd fmla="*/ 201 w 662" name="T6"/>
                <a:gd fmla="*/ 50 h 50" name="T7"/>
                <a:gd fmla="*/ 0 w 662" name="T8"/>
                <a:gd fmla="*/ 0 h 50" name="T9"/>
              </a:gdLst>
              <a:cxnLst>
                <a:cxn ang="0">
                  <a:pos x="T0" y="T1"/>
                </a:cxn>
                <a:cxn ang="0">
                  <a:pos x="T2" y="T3"/>
                </a:cxn>
                <a:cxn ang="0">
                  <a:pos x="T4" y="T5"/>
                </a:cxn>
                <a:cxn ang="0">
                  <a:pos x="T6" y="T7"/>
                </a:cxn>
                <a:cxn ang="0">
                  <a:pos x="T8" y="T9"/>
                </a:cxn>
              </a:cxnLst>
              <a:rect b="b" l="0" r="r" t="0"/>
              <a:pathLst>
                <a:path h="50" w="662">
                  <a:moveTo>
                    <a:pt x="0" y="0"/>
                  </a:moveTo>
                  <a:lnTo>
                    <a:pt x="461" y="0"/>
                  </a:lnTo>
                  <a:lnTo>
                    <a:pt x="662" y="50"/>
                  </a:lnTo>
                  <a:lnTo>
                    <a:pt x="201" y="50"/>
                  </a:lnTo>
                  <a:lnTo>
                    <a:pt x="0" y="0"/>
                  </a:lnTo>
                  <a:close/>
                </a:path>
              </a:pathLst>
            </a:custGeom>
            <a:solidFill>
              <a:schemeClr val="bg1">
                <a:lumMod val="85000"/>
              </a:schemeClr>
            </a:solidFill>
            <a:ln cap="flat" w="5">
              <a:noFill/>
              <a:prstDash val="solid"/>
              <a:miter lim="800000"/>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grpSp>
      <p:cxnSp>
        <p:nvCxnSpPr>
          <p:cNvPr id="3" name="直接连接符 2"/>
          <p:cNvCxnSpPr/>
          <p:nvPr/>
        </p:nvCxnSpPr>
        <p:spPr>
          <a:xfrm flipV="1">
            <a:off x="1528041" y="821843"/>
            <a:ext cx="5655389" cy="328340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2053007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0" fill="hold" id="7"/>
                                        <p:tgtEl>
                                          <p:spTgt spid="20"/>
                                        </p:tgtEl>
                                        <p:attrNameLst>
                                          <p:attrName>ppt_x</p:attrName>
                                        </p:attrNameLst>
                                      </p:cBhvr>
                                      <p:tavLst>
                                        <p:tav tm="0">
                                          <p:val>
                                            <p:strVal val="#ppt_x"/>
                                          </p:val>
                                        </p:tav>
                                        <p:tav tm="100000">
                                          <p:val>
                                            <p:strVal val="#ppt_x"/>
                                          </p:val>
                                        </p:tav>
                                      </p:tavLst>
                                    </p:anim>
                                    <p:anim calcmode="lin" valueType="num">
                                      <p:cBhvr additive="base">
                                        <p:cTn dur="2000" fill="hold" id="8"/>
                                        <p:tgtEl>
                                          <p:spTgt spid="2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000"/>
                            </p:stCondLst>
                            <p:childTnLst>
                              <p:par>
                                <p:cTn fill="hold" id="10" nodeType="after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23"/>
                                        </p:tgtEl>
                                        <p:attrNameLst>
                                          <p:attrName>style.visibility</p:attrName>
                                        </p:attrNameLst>
                                      </p:cBhvr>
                                      <p:to>
                                        <p:strVal val="visible"/>
                                      </p:to>
                                    </p:set>
                                    <p:anim calcmode="lin" valueType="num">
                                      <p:cBhvr additive="base">
                                        <p:cTn dur="2000" fill="hold" id="17"/>
                                        <p:tgtEl>
                                          <p:spTgt spid="23"/>
                                        </p:tgtEl>
                                        <p:attrNameLst>
                                          <p:attrName>ppt_x</p:attrName>
                                        </p:attrNameLst>
                                      </p:cBhvr>
                                      <p:tavLst>
                                        <p:tav tm="0">
                                          <p:val>
                                            <p:strVal val="#ppt_x"/>
                                          </p:val>
                                        </p:tav>
                                        <p:tav tm="100000">
                                          <p:val>
                                            <p:strVal val="#ppt_x"/>
                                          </p:val>
                                        </p:tav>
                                      </p:tavLst>
                                    </p:anim>
                                    <p:anim calcmode="lin" valueType="num">
                                      <p:cBhvr additive="base">
                                        <p:cTn dur="2000" fill="hold" id="18"/>
                                        <p:tgtEl>
                                          <p:spTgt spid="23"/>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28"/>
                                        </p:tgtEl>
                                        <p:attrNameLst>
                                          <p:attrName>style.visibility</p:attrName>
                                        </p:attrNameLst>
                                      </p:cBhvr>
                                      <p:to>
                                        <p:strVal val="visible"/>
                                      </p:to>
                                    </p:set>
                                    <p:anim calcmode="lin" valueType="num">
                                      <p:cBhvr additive="base">
                                        <p:cTn dur="2000" fill="hold" id="21"/>
                                        <p:tgtEl>
                                          <p:spTgt spid="28"/>
                                        </p:tgtEl>
                                        <p:attrNameLst>
                                          <p:attrName>ppt_x</p:attrName>
                                        </p:attrNameLst>
                                      </p:cBhvr>
                                      <p:tavLst>
                                        <p:tav tm="0">
                                          <p:val>
                                            <p:strVal val="#ppt_x"/>
                                          </p:val>
                                        </p:tav>
                                        <p:tav tm="100000">
                                          <p:val>
                                            <p:strVal val="#ppt_x"/>
                                          </p:val>
                                        </p:tav>
                                      </p:tavLst>
                                    </p:anim>
                                    <p:anim calcmode="lin" valueType="num">
                                      <p:cBhvr additive="base">
                                        <p:cTn dur="2000" fill="hold" id="22"/>
                                        <p:tgtEl>
                                          <p:spTgt spid="28"/>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29"/>
                                        </p:tgtEl>
                                        <p:attrNameLst>
                                          <p:attrName>style.visibility</p:attrName>
                                        </p:attrNameLst>
                                      </p:cBhvr>
                                      <p:to>
                                        <p:strVal val="visible"/>
                                      </p:to>
                                    </p:set>
                                    <p:anim calcmode="lin" valueType="num">
                                      <p:cBhvr additive="base">
                                        <p:cTn dur="2000" fill="hold" id="25"/>
                                        <p:tgtEl>
                                          <p:spTgt spid="29"/>
                                        </p:tgtEl>
                                        <p:attrNameLst>
                                          <p:attrName>ppt_x</p:attrName>
                                        </p:attrNameLst>
                                      </p:cBhvr>
                                      <p:tavLst>
                                        <p:tav tm="0">
                                          <p:val>
                                            <p:strVal val="#ppt_x"/>
                                          </p:val>
                                        </p:tav>
                                        <p:tav tm="100000">
                                          <p:val>
                                            <p:strVal val="#ppt_x"/>
                                          </p:val>
                                        </p:tav>
                                      </p:tavLst>
                                    </p:anim>
                                    <p:anim calcmode="lin" valueType="num">
                                      <p:cBhvr additive="base">
                                        <p:cTn dur="2000" fill="hold" id="26"/>
                                        <p:tgtEl>
                                          <p:spTgt spid="29"/>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additive="base">
                                        <p:cTn dur="2000" fill="hold" id="29"/>
                                        <p:tgtEl>
                                          <p:spTgt spid="24"/>
                                        </p:tgtEl>
                                        <p:attrNameLst>
                                          <p:attrName>ppt_x</p:attrName>
                                        </p:attrNameLst>
                                      </p:cBhvr>
                                      <p:tavLst>
                                        <p:tav tm="0">
                                          <p:val>
                                            <p:strVal val="#ppt_x"/>
                                          </p:val>
                                        </p:tav>
                                        <p:tav tm="100000">
                                          <p:val>
                                            <p:strVal val="#ppt_x"/>
                                          </p:val>
                                        </p:tav>
                                      </p:tavLst>
                                    </p:anim>
                                    <p:anim calcmode="lin" valueType="num">
                                      <p:cBhvr additive="base">
                                        <p:cTn dur="2000" fill="hold" id="30"/>
                                        <p:tgtEl>
                                          <p:spTgt spid="24"/>
                                        </p:tgtEl>
                                        <p:attrNameLst>
                                          <p:attrName>ppt_y</p:attrName>
                                        </p:attrNameLst>
                                      </p:cBhvr>
                                      <p:tavLst>
                                        <p:tav tm="0">
                                          <p:val>
                                            <p:strVal val="1+#ppt_h/2"/>
                                          </p:val>
                                        </p:tav>
                                        <p:tav tm="100000">
                                          <p:val>
                                            <p:strVal val="#ppt_y"/>
                                          </p:val>
                                        </p:tav>
                                      </p:tavLst>
                                    </p:anim>
                                  </p:childTnLst>
                                </p:cTn>
                              </p:par>
                              <p:par>
                                <p:cTn fill="hold" id="31" nodeType="withEffect" presetClass="entr" presetID="2" presetSubtype="8">
                                  <p:stCondLst>
                                    <p:cond delay="0"/>
                                  </p:stCondLst>
                                  <p:childTnLst>
                                    <p:set>
                                      <p:cBhvr>
                                        <p:cTn dur="1" fill="hold" id="32">
                                          <p:stCondLst>
                                            <p:cond delay="0"/>
                                          </p:stCondLst>
                                        </p:cTn>
                                        <p:tgtEl>
                                          <p:spTgt spid="31"/>
                                        </p:tgtEl>
                                        <p:attrNameLst>
                                          <p:attrName>style.visibility</p:attrName>
                                        </p:attrNameLst>
                                      </p:cBhvr>
                                      <p:to>
                                        <p:strVal val="visible"/>
                                      </p:to>
                                    </p:set>
                                    <p:anim calcmode="lin" valueType="num">
                                      <p:cBhvr additive="base">
                                        <p:cTn dur="2000" fill="hold" id="33"/>
                                        <p:tgtEl>
                                          <p:spTgt spid="31"/>
                                        </p:tgtEl>
                                        <p:attrNameLst>
                                          <p:attrName>ppt_x</p:attrName>
                                        </p:attrNameLst>
                                      </p:cBhvr>
                                      <p:tavLst>
                                        <p:tav tm="0">
                                          <p:val>
                                            <p:strVal val="0-#ppt_w/2"/>
                                          </p:val>
                                        </p:tav>
                                        <p:tav tm="100000">
                                          <p:val>
                                            <p:strVal val="#ppt_x"/>
                                          </p:val>
                                        </p:tav>
                                      </p:tavLst>
                                    </p:anim>
                                    <p:anim calcmode="lin" valueType="num">
                                      <p:cBhvr additive="base">
                                        <p:cTn dur="2000" fill="hold" id="34"/>
                                        <p:tgtEl>
                                          <p:spTgt spid="31"/>
                                        </p:tgtEl>
                                        <p:attrNameLst>
                                          <p:attrName>ppt_y</p:attrName>
                                        </p:attrNameLst>
                                      </p:cBhvr>
                                      <p:tavLst>
                                        <p:tav tm="0">
                                          <p:val>
                                            <p:strVal val="#ppt_y"/>
                                          </p:val>
                                        </p:tav>
                                        <p:tav tm="100000">
                                          <p:val>
                                            <p:strVal val="#ppt_y"/>
                                          </p:val>
                                        </p:tav>
                                      </p:tavLst>
                                    </p:anim>
                                  </p:childTnLst>
                                </p:cTn>
                              </p:par>
                              <p:par>
                                <p:cTn fill="hold" id="35" nodeType="withEffect" presetClass="entr" presetID="21" presetSubtype="1">
                                  <p:stCondLst>
                                    <p:cond delay="0"/>
                                  </p:stCondLst>
                                  <p:childTnLst>
                                    <p:set>
                                      <p:cBhvr>
                                        <p:cTn dur="1" fill="hold" id="36">
                                          <p:stCondLst>
                                            <p:cond delay="0"/>
                                          </p:stCondLst>
                                        </p:cTn>
                                        <p:tgtEl>
                                          <p:spTgt spid="3"/>
                                        </p:tgtEl>
                                        <p:attrNameLst>
                                          <p:attrName>style.visibility</p:attrName>
                                        </p:attrNameLst>
                                      </p:cBhvr>
                                      <p:to>
                                        <p:strVal val="visible"/>
                                      </p:to>
                                    </p:set>
                                    <p:animEffect filter="wheel(1)" transition="in">
                                      <p:cBhvr>
                                        <p:cTn dur="2000" id="3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3"/>
      <p:bldP grpId="0" spid="28"/>
      <p:bldP grpId="0" spid="29"/>
      <p:bldP grpId="0" spid="2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691680" y="1031005"/>
            <a:ext cx="6264696" cy="3168352"/>
          </a:xfrm>
          <a:prstGeom prst="rect">
            <a:avLst/>
          </a:prstGeom>
          <a:solidFill>
            <a:schemeClr val="accent5">
              <a:lumMod val="20000"/>
              <a:lumOff val="80000"/>
            </a:schemeClr>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259632" y="1031005"/>
            <a:ext cx="5616624" cy="2592288"/>
          </a:xfrm>
          <a:prstGeom prst="rect">
            <a:avLst/>
          </a:prstGeom>
          <a:blipFill>
            <a:blip r:embed="rId3"/>
            <a:stretch>
              <a:fillRect/>
            </a:stretch>
          </a:blip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4824028" y="699542"/>
            <a:ext cx="2700300" cy="2700300"/>
          </a:xfrm>
          <a:prstGeom prst="rect">
            <a:avLst/>
          </a:prstGeom>
          <a:solidFill>
            <a:schemeClr val="bg1"/>
          </a:solidFill>
          <a:ln>
            <a:noFill/>
          </a:ln>
          <a:effectLst>
            <a:outerShdw algn="t" blurRad="215900" dir="54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4943900" y="2014532"/>
            <a:ext cx="2474416" cy="73152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 PROPOSAL IS IN WE UNDERSTAND YOUR COMPANY FOR THE RELEVANT REQUIREMENTS, AND PROPOSAL INFORMATION, THIS PAPER DISCUSSES THE SPECIFIC REQUIREMENTS</a:t>
            </a:r>
          </a:p>
        </p:txBody>
      </p:sp>
      <p:sp>
        <p:nvSpPr>
          <p:cNvPr id="19" name="TextBox 18"/>
          <p:cNvSpPr txBox="1"/>
          <p:nvPr/>
        </p:nvSpPr>
        <p:spPr>
          <a:xfrm>
            <a:off x="5222264" y="1294452"/>
            <a:ext cx="2624455" cy="350520"/>
          </a:xfrm>
          <a:prstGeom prst="rect">
            <a:avLst/>
          </a:prstGeom>
          <a:noFill/>
        </p:spPr>
        <p:txBody>
          <a:bodyPr rtlCol="0" wrap="none">
            <a:spAutoFit/>
          </a:bodyPr>
          <a:lstStyle/>
          <a:p>
            <a:r>
              <a:rPr altLang="zh-CN" b="1" lang="en-US" smtClean="0" spc="300" sz="1700">
                <a:solidFill>
                  <a:srgbClr val="617A99"/>
                </a:solidFill>
                <a:latin charset="0" pitchFamily="34" typeface="Agency FB"/>
              </a:rPr>
              <a:t>SANMIAO DESIGN</a:t>
            </a:r>
          </a:p>
        </p:txBody>
      </p:sp>
      <p:cxnSp>
        <p:nvCxnSpPr>
          <p:cNvPr id="11" name="直接连接符 10"/>
          <p:cNvCxnSpPr/>
          <p:nvPr/>
        </p:nvCxnSpPr>
        <p:spPr>
          <a:xfrm>
            <a:off x="5116251" y="1294452"/>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16251" y="1648395"/>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4"/>
          <a:stretch>
            <a:fillRect/>
          </a:stretch>
        </p:blipFill>
        <p:spPr>
          <a:xfrm>
            <a:off x="1547665" y="1294452"/>
            <a:ext cx="1152128" cy="1085080"/>
          </a:xfrm>
          <a:prstGeom prst="rect">
            <a:avLst/>
          </a:prstGeom>
        </p:spPr>
      </p:pic>
      <p:sp>
        <p:nvSpPr>
          <p:cNvPr id="12" name="矩形 11"/>
          <p:cNvSpPr/>
          <p:nvPr/>
        </p:nvSpPr>
        <p:spPr>
          <a:xfrm>
            <a:off x="1485516" y="2571750"/>
            <a:ext cx="2474416" cy="731520"/>
          </a:xfrm>
          <a:prstGeom prst="rect">
            <a:avLst/>
          </a:prstGeom>
        </p:spPr>
        <p:txBody>
          <a:bodyPr wrap="square">
            <a:spAutoFit/>
          </a:bodyPr>
          <a:lstStyle/>
          <a:p>
            <a:pPr>
              <a:lnSpc>
                <a:spcPct val="150000"/>
              </a:lnSpc>
            </a:pPr>
            <a:r>
              <a:rPr altLang="zh-CN" lang="en-US" smtClean="0" sz="700">
                <a:solidFill>
                  <a:schemeClr val="bg1"/>
                </a:solidFill>
              </a:rPr>
              <a:t>OF THIS SCHEME, WE THANK YOU FOR YOUR READING, THE PROPOSAL IS IN WE UNDERSTAND YOUR COMPANY FOR THE RELEVANT REQUIREMENTS, AND PROPOSAL INFORMATION, THIS PAPER DISCUSSES THE SPECIFIC REQUIREMENTS</a:t>
            </a:r>
          </a:p>
        </p:txBody>
      </p:sp>
    </p:spTree>
    <p:extLst>
      <p:ext uri="{BB962C8B-B14F-4D97-AF65-F5344CB8AC3E}">
        <p14:creationId val="74811670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3000" fill="hold" id="7"/>
                                        <p:tgtEl>
                                          <p:spTgt spid="7"/>
                                        </p:tgtEl>
                                        <p:attrNameLst>
                                          <p:attrName>ppt_x</p:attrName>
                                        </p:attrNameLst>
                                      </p:cBhvr>
                                      <p:tavLst>
                                        <p:tav tm="0">
                                          <p:val>
                                            <p:strVal val="#ppt_x"/>
                                          </p:val>
                                        </p:tav>
                                        <p:tav tm="100000">
                                          <p:val>
                                            <p:strVal val="#ppt_x"/>
                                          </p:val>
                                        </p:tav>
                                      </p:tavLst>
                                    </p:anim>
                                    <p:anim calcmode="lin" valueType="num">
                                      <p:cBhvr additive="base">
                                        <p:cTn dur="30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2000" fill="hold" id="11"/>
                                        <p:tgtEl>
                                          <p:spTgt spid="13"/>
                                        </p:tgtEl>
                                        <p:attrNameLst>
                                          <p:attrName>ppt_x</p:attrName>
                                        </p:attrNameLst>
                                      </p:cBhvr>
                                      <p:tavLst>
                                        <p:tav tm="0">
                                          <p:val>
                                            <p:strVal val="0-#ppt_w/2"/>
                                          </p:val>
                                        </p:tav>
                                        <p:tav tm="100000">
                                          <p:val>
                                            <p:strVal val="#ppt_x"/>
                                          </p:val>
                                        </p:tav>
                                      </p:tavLst>
                                    </p:anim>
                                    <p:anim calcmode="lin" valueType="num">
                                      <p:cBhvr additive="base">
                                        <p:cTn dur="2000" fill="hold" id="12"/>
                                        <p:tgtEl>
                                          <p:spTgt spid="1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1000" fill="hold" id="15"/>
                                        <p:tgtEl>
                                          <p:spTgt spid="18"/>
                                        </p:tgtEl>
                                        <p:attrNameLst>
                                          <p:attrName>ppt_x</p:attrName>
                                        </p:attrNameLst>
                                      </p:cBhvr>
                                      <p:tavLst>
                                        <p:tav tm="0">
                                          <p:val>
                                            <p:strVal val="0-#ppt_w/2"/>
                                          </p:val>
                                        </p:tav>
                                        <p:tav tm="100000">
                                          <p:val>
                                            <p:strVal val="#ppt_x"/>
                                          </p:val>
                                        </p:tav>
                                      </p:tavLst>
                                    </p:anim>
                                    <p:anim calcmode="lin" valueType="num">
                                      <p:cBhvr additive="base">
                                        <p:cTn dur="1000" fill="hold" id="16"/>
                                        <p:tgtEl>
                                          <p:spTgt spid="1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000" fill="hold" id="19"/>
                                        <p:tgtEl>
                                          <p:spTgt spid="19"/>
                                        </p:tgtEl>
                                        <p:attrNameLst>
                                          <p:attrName>ppt_x</p:attrName>
                                        </p:attrNameLst>
                                      </p:cBhvr>
                                      <p:tavLst>
                                        <p:tav tm="0">
                                          <p:val>
                                            <p:strVal val="0-#ppt_w/2"/>
                                          </p:val>
                                        </p:tav>
                                        <p:tav tm="100000">
                                          <p:val>
                                            <p:strVal val="#ppt_x"/>
                                          </p:val>
                                        </p:tav>
                                      </p:tavLst>
                                    </p:anim>
                                    <p:anim calcmode="lin" valueType="num">
                                      <p:cBhvr additive="base">
                                        <p:cTn dur="1000" fill="hold" id="20"/>
                                        <p:tgtEl>
                                          <p:spTgt spid="19"/>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1000" fill="hold" id="23"/>
                                        <p:tgtEl>
                                          <p:spTgt spid="11"/>
                                        </p:tgtEl>
                                        <p:attrNameLst>
                                          <p:attrName>ppt_x</p:attrName>
                                        </p:attrNameLst>
                                      </p:cBhvr>
                                      <p:tavLst>
                                        <p:tav tm="0">
                                          <p:val>
                                            <p:strVal val="0-#ppt_w/2"/>
                                          </p:val>
                                        </p:tav>
                                        <p:tav tm="100000">
                                          <p:val>
                                            <p:strVal val="#ppt_x"/>
                                          </p:val>
                                        </p:tav>
                                      </p:tavLst>
                                    </p:anim>
                                    <p:anim calcmode="lin" valueType="num">
                                      <p:cBhvr additive="base">
                                        <p:cTn dur="1000" fill="hold" id="24"/>
                                        <p:tgtEl>
                                          <p:spTgt spid="11"/>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additive="base">
                                        <p:cTn dur="1000" fill="hold" id="27"/>
                                        <p:tgtEl>
                                          <p:spTgt spid="23"/>
                                        </p:tgtEl>
                                        <p:attrNameLst>
                                          <p:attrName>ppt_x</p:attrName>
                                        </p:attrNameLst>
                                      </p:cBhvr>
                                      <p:tavLst>
                                        <p:tav tm="0">
                                          <p:val>
                                            <p:strVal val="0-#ppt_w/2"/>
                                          </p:val>
                                        </p:tav>
                                        <p:tav tm="100000">
                                          <p:val>
                                            <p:strVal val="#ppt_x"/>
                                          </p:val>
                                        </p:tav>
                                      </p:tavLst>
                                    </p:anim>
                                    <p:anim calcmode="lin" valueType="num">
                                      <p:cBhvr additive="base">
                                        <p:cTn dur="1000" fill="hold" id="28"/>
                                        <p:tgtEl>
                                          <p:spTgt spid="23"/>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additive="base">
                                        <p:cTn dur="3000" fill="hold" id="31"/>
                                        <p:tgtEl>
                                          <p:spTgt spid="2"/>
                                        </p:tgtEl>
                                        <p:attrNameLst>
                                          <p:attrName>ppt_x</p:attrName>
                                        </p:attrNameLst>
                                      </p:cBhvr>
                                      <p:tavLst>
                                        <p:tav tm="0">
                                          <p:val>
                                            <p:strVal val="1+#ppt_w/2"/>
                                          </p:val>
                                        </p:tav>
                                        <p:tav tm="100000">
                                          <p:val>
                                            <p:strVal val="#ppt_x"/>
                                          </p:val>
                                        </p:tav>
                                      </p:tavLst>
                                    </p:anim>
                                    <p:anim calcmode="lin" valueType="num">
                                      <p:cBhvr additive="base">
                                        <p:cTn dur="3000" fill="hold" id="32"/>
                                        <p:tgtEl>
                                          <p:spTgt spid="2"/>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000"/>
                            </p:stCondLst>
                            <p:childTnLst>
                              <p:par>
                                <p:cTn fill="hold" id="34" nodeType="afterEffect" presetClass="entr" presetID="53" presetSubtype="0">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p:cTn dur="1500" fill="hold" id="36"/>
                                        <p:tgtEl>
                                          <p:spTgt spid="10"/>
                                        </p:tgtEl>
                                        <p:attrNameLst>
                                          <p:attrName>ppt_w</p:attrName>
                                        </p:attrNameLst>
                                      </p:cBhvr>
                                      <p:tavLst>
                                        <p:tav tm="0">
                                          <p:val>
                                            <p:fltVal val="0"/>
                                          </p:val>
                                        </p:tav>
                                        <p:tav tm="100000">
                                          <p:val>
                                            <p:strVal val="#ppt_w"/>
                                          </p:val>
                                        </p:tav>
                                      </p:tavLst>
                                    </p:anim>
                                    <p:anim calcmode="lin" valueType="num">
                                      <p:cBhvr>
                                        <p:cTn dur="1500" fill="hold" id="37"/>
                                        <p:tgtEl>
                                          <p:spTgt spid="10"/>
                                        </p:tgtEl>
                                        <p:attrNameLst>
                                          <p:attrName>ppt_h</p:attrName>
                                        </p:attrNameLst>
                                      </p:cBhvr>
                                      <p:tavLst>
                                        <p:tav tm="0">
                                          <p:val>
                                            <p:fltVal val="0"/>
                                          </p:val>
                                        </p:tav>
                                        <p:tav tm="100000">
                                          <p:val>
                                            <p:strVal val="#ppt_h"/>
                                          </p:val>
                                        </p:tav>
                                      </p:tavLst>
                                    </p:anim>
                                    <p:animEffect filter="fade" transition="in">
                                      <p:cBhvr>
                                        <p:cTn dur="1500" id="38"/>
                                        <p:tgtEl>
                                          <p:spTgt spid="10"/>
                                        </p:tgtEl>
                                      </p:cBhvr>
                                    </p:animEffect>
                                  </p:childTnLst>
                                </p:cTn>
                              </p:par>
                              <p:par>
                                <p:cTn fill="hold" grpId="0" id="39" nodeType="withEffect" presetClass="entr" presetID="2" presetSubtype="8">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additive="base">
                                        <p:cTn dur="1000" fill="hold" id="41"/>
                                        <p:tgtEl>
                                          <p:spTgt spid="12"/>
                                        </p:tgtEl>
                                        <p:attrNameLst>
                                          <p:attrName>ppt_x</p:attrName>
                                        </p:attrNameLst>
                                      </p:cBhvr>
                                      <p:tavLst>
                                        <p:tav tm="0">
                                          <p:val>
                                            <p:strVal val="0-#ppt_w/2"/>
                                          </p:val>
                                        </p:tav>
                                        <p:tav tm="100000">
                                          <p:val>
                                            <p:strVal val="#ppt_x"/>
                                          </p:val>
                                        </p:tav>
                                      </p:tavLst>
                                    </p:anim>
                                    <p:anim calcmode="lin" valueType="num">
                                      <p:cBhvr additive="base">
                                        <p:cTn dur="1000" fill="hold" id="42"/>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2"/>
      <p:bldP grpId="0" spid="18"/>
      <p:bldP grpId="0" spid="19"/>
      <p:bldP grpId="0" spid="1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矩形 206"/>
          <p:cNvSpPr/>
          <p:nvPr/>
        </p:nvSpPr>
        <p:spPr>
          <a:xfrm>
            <a:off x="2400781" y="112133"/>
            <a:ext cx="3738230" cy="1725337"/>
          </a:xfrm>
          <a:prstGeom prst="rect">
            <a:avLst/>
          </a:prstGeom>
          <a:blipFill dpi="0" rotWithShape="1">
            <a:blip r:embed="rId3"/>
            <a:stretch>
              <a:fillRect/>
            </a:stretch>
          </a:blip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1640675" y="1584956"/>
            <a:ext cx="4534710" cy="1678515"/>
            <a:chOff x="1450823" y="1844824"/>
            <a:chExt cx="9079824" cy="3360881"/>
          </a:xfrm>
        </p:grpSpPr>
        <p:grpSp>
          <p:nvGrpSpPr>
            <p:cNvPr id="14" name="组合 13"/>
            <p:cNvGrpSpPr/>
            <p:nvPr/>
          </p:nvGrpSpPr>
          <p:grpSpPr>
            <a:xfrm>
              <a:off x="1450823" y="1844824"/>
              <a:ext cx="6809023" cy="3360881"/>
              <a:chOff x="1174921" y="2356178"/>
              <a:chExt cx="6809023" cy="3360881"/>
            </a:xfrm>
            <a:solidFill>
              <a:schemeClr val="bg1">
                <a:lumMod val="85000"/>
              </a:schemeClr>
            </a:solidFill>
          </p:grpSpPr>
          <p:sp>
            <p:nvSpPr>
              <p:cNvPr id="25" name="Freeform 6"/>
              <p:cNvSpPr/>
              <p:nvPr/>
            </p:nvSpPr>
            <p:spPr bwMode="auto">
              <a:xfrm>
                <a:off x="4590982" y="4853420"/>
                <a:ext cx="242538" cy="239971"/>
              </a:xfrm>
              <a:custGeom>
                <a:gdLst>
                  <a:gd fmla="*/ 30 w 80" name="T0"/>
                  <a:gd fmla="*/ 75 h 79" name="T1"/>
                  <a:gd fmla="*/ 33 w 80" name="T2"/>
                  <a:gd fmla="*/ 74 h 79" name="T3"/>
                  <a:gd fmla="*/ 37 w 80" name="T4"/>
                  <a:gd fmla="*/ 78 h 79" name="T5"/>
                  <a:gd fmla="*/ 45 w 80" name="T6"/>
                  <a:gd fmla="*/ 78 h 79" name="T7"/>
                  <a:gd fmla="*/ 49 w 80" name="T8"/>
                  <a:gd fmla="*/ 74 h 79" name="T9"/>
                  <a:gd fmla="*/ 49 w 80" name="T10"/>
                  <a:gd fmla="*/ 33 h 79" name="T11"/>
                  <a:gd fmla="*/ 55 w 80" name="T12"/>
                  <a:gd fmla="*/ 30 h 79" name="T13"/>
                  <a:gd fmla="*/ 55 w 80" name="T14"/>
                  <a:gd fmla="*/ 9 h 79" name="T15"/>
                  <a:gd fmla="*/ 61 w 80" name="T16"/>
                  <a:gd fmla="*/ 8 h 79" name="T17"/>
                  <a:gd fmla="*/ 68 w 80" name="T18"/>
                  <a:gd fmla="*/ 6 h 79" name="T19"/>
                  <a:gd fmla="*/ 71 w 80" name="T20"/>
                  <a:gd fmla="*/ 9 h 79" name="T21"/>
                  <a:gd fmla="*/ 75 w 80" name="T22"/>
                  <a:gd fmla="*/ 6 h 79" name="T23"/>
                  <a:gd fmla="*/ 80 w 80" name="T24"/>
                  <a:gd fmla="*/ 5 h 79" name="T25"/>
                  <a:gd fmla="*/ 79 w 80" name="T26"/>
                  <a:gd fmla="*/ 4 h 79" name="T27"/>
                  <a:gd fmla="*/ 66 w 80" name="T28"/>
                  <a:gd fmla="*/ 4 h 79" name="T29"/>
                  <a:gd fmla="*/ 56 w 80" name="T30"/>
                  <a:gd fmla="*/ 5 h 79" name="T31"/>
                  <a:gd fmla="*/ 43 w 80" name="T32"/>
                  <a:gd fmla="*/ 5 h 79" name="T33"/>
                  <a:gd fmla="*/ 41 w 80" name="T34"/>
                  <a:gd fmla="*/ 3 h 79" name="T35"/>
                  <a:gd fmla="*/ 19 w 80" name="T36"/>
                  <a:gd fmla="*/ 3 h 79" name="T37"/>
                  <a:gd fmla="*/ 13 w 80" name="T38"/>
                  <a:gd fmla="*/ 1 h 79" name="T39"/>
                  <a:gd fmla="*/ 7 w 80" name="T40"/>
                  <a:gd fmla="*/ 1 h 79" name="T41"/>
                  <a:gd fmla="*/ 5 w 80" name="T42"/>
                  <a:gd fmla="*/ 0 h 79" name="T43"/>
                  <a:gd fmla="*/ 3 w 80" name="T44"/>
                  <a:gd fmla="*/ 1 h 79" name="T45"/>
                  <a:gd fmla="*/ 1 w 80" name="T46"/>
                  <a:gd fmla="*/ 2 h 79" name="T47"/>
                  <a:gd fmla="*/ 4 w 80" name="T48"/>
                  <a:gd fmla="*/ 10 h 79" name="T49"/>
                  <a:gd fmla="*/ 10 w 80" name="T50"/>
                  <a:gd fmla="*/ 23 h 79" name="T51"/>
                  <a:gd fmla="*/ 17 w 80" name="T52"/>
                  <a:gd fmla="*/ 36 h 79" name="T53"/>
                  <a:gd fmla="*/ 17 w 80" name="T54"/>
                  <a:gd fmla="*/ 46 h 79" name="T55"/>
                  <a:gd fmla="*/ 19 w 80" name="T56"/>
                  <a:gd fmla="*/ 56 h 79" name="T57"/>
                  <a:gd fmla="*/ 23 w 80" name="T58"/>
                  <a:gd fmla="*/ 71 h 79" name="T59"/>
                  <a:gd fmla="*/ 27 w 80" name="T60"/>
                  <a:gd fmla="*/ 76 h 79" name="T61"/>
                  <a:gd fmla="*/ 30 w 80" name="T62"/>
                  <a:gd fmla="*/ 75 h 7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9" w="80">
                    <a:moveTo>
                      <a:pt x="30" y="75"/>
                    </a:moveTo>
                    <a:cubicBezTo>
                      <a:pt x="30" y="74"/>
                      <a:pt x="32" y="72"/>
                      <a:pt x="33" y="74"/>
                    </a:cubicBezTo>
                    <a:cubicBezTo>
                      <a:pt x="35" y="75"/>
                      <a:pt x="34" y="78"/>
                      <a:pt x="37" y="78"/>
                    </a:cubicBezTo>
                    <a:cubicBezTo>
                      <a:pt x="39" y="78"/>
                      <a:pt x="44" y="79"/>
                      <a:pt x="45" y="78"/>
                    </a:cubicBezTo>
                    <a:cubicBezTo>
                      <a:pt x="45" y="77"/>
                      <a:pt x="49" y="76"/>
                      <a:pt x="49" y="74"/>
                    </a:cubicBezTo>
                    <a:cubicBezTo>
                      <a:pt x="49" y="72"/>
                      <a:pt x="49" y="34"/>
                      <a:pt x="49" y="33"/>
                    </a:cubicBezTo>
                    <a:cubicBezTo>
                      <a:pt x="49" y="31"/>
                      <a:pt x="55" y="33"/>
                      <a:pt x="55" y="30"/>
                    </a:cubicBezTo>
                    <a:cubicBezTo>
                      <a:pt x="55" y="28"/>
                      <a:pt x="55" y="9"/>
                      <a:pt x="55" y="9"/>
                    </a:cubicBezTo>
                    <a:cubicBezTo>
                      <a:pt x="55" y="9"/>
                      <a:pt x="59" y="9"/>
                      <a:pt x="61" y="8"/>
                    </a:cubicBezTo>
                    <a:cubicBezTo>
                      <a:pt x="62" y="8"/>
                      <a:pt x="67" y="5"/>
                      <a:pt x="68" y="6"/>
                    </a:cubicBezTo>
                    <a:cubicBezTo>
                      <a:pt x="69" y="7"/>
                      <a:pt x="70" y="9"/>
                      <a:pt x="71" y="9"/>
                    </a:cubicBezTo>
                    <a:cubicBezTo>
                      <a:pt x="72" y="8"/>
                      <a:pt x="74" y="6"/>
                      <a:pt x="75" y="6"/>
                    </a:cubicBezTo>
                    <a:cubicBezTo>
                      <a:pt x="76" y="6"/>
                      <a:pt x="78" y="5"/>
                      <a:pt x="80" y="5"/>
                    </a:cubicBezTo>
                    <a:cubicBezTo>
                      <a:pt x="79" y="4"/>
                      <a:pt x="79" y="4"/>
                      <a:pt x="79" y="4"/>
                    </a:cubicBezTo>
                    <a:cubicBezTo>
                      <a:pt x="79" y="2"/>
                      <a:pt x="68" y="4"/>
                      <a:pt x="66" y="4"/>
                    </a:cubicBezTo>
                    <a:cubicBezTo>
                      <a:pt x="64" y="5"/>
                      <a:pt x="58" y="6"/>
                      <a:pt x="56" y="5"/>
                    </a:cubicBezTo>
                    <a:cubicBezTo>
                      <a:pt x="55" y="4"/>
                      <a:pt x="43" y="5"/>
                      <a:pt x="43" y="5"/>
                    </a:cubicBezTo>
                    <a:cubicBezTo>
                      <a:pt x="41" y="3"/>
                      <a:pt x="41" y="3"/>
                      <a:pt x="41" y="3"/>
                    </a:cubicBezTo>
                    <a:cubicBezTo>
                      <a:pt x="41" y="3"/>
                      <a:pt x="21" y="3"/>
                      <a:pt x="19" y="3"/>
                    </a:cubicBezTo>
                    <a:cubicBezTo>
                      <a:pt x="17" y="3"/>
                      <a:pt x="15" y="3"/>
                      <a:pt x="13" y="1"/>
                    </a:cubicBezTo>
                    <a:cubicBezTo>
                      <a:pt x="12" y="0"/>
                      <a:pt x="10" y="0"/>
                      <a:pt x="7" y="1"/>
                    </a:cubicBezTo>
                    <a:cubicBezTo>
                      <a:pt x="5" y="2"/>
                      <a:pt x="6" y="0"/>
                      <a:pt x="5" y="0"/>
                    </a:cubicBezTo>
                    <a:cubicBezTo>
                      <a:pt x="3" y="0"/>
                      <a:pt x="3" y="1"/>
                      <a:pt x="3" y="1"/>
                    </a:cubicBezTo>
                    <a:cubicBezTo>
                      <a:pt x="1" y="2"/>
                      <a:pt x="1" y="2"/>
                      <a:pt x="1" y="2"/>
                    </a:cubicBezTo>
                    <a:cubicBezTo>
                      <a:pt x="0" y="4"/>
                      <a:pt x="2" y="7"/>
                      <a:pt x="4" y="10"/>
                    </a:cubicBezTo>
                    <a:cubicBezTo>
                      <a:pt x="6" y="13"/>
                      <a:pt x="9" y="18"/>
                      <a:pt x="10" y="23"/>
                    </a:cubicBezTo>
                    <a:cubicBezTo>
                      <a:pt x="12" y="27"/>
                      <a:pt x="15" y="32"/>
                      <a:pt x="17" y="36"/>
                    </a:cubicBezTo>
                    <a:cubicBezTo>
                      <a:pt x="18" y="39"/>
                      <a:pt x="16" y="44"/>
                      <a:pt x="17" y="46"/>
                    </a:cubicBezTo>
                    <a:cubicBezTo>
                      <a:pt x="18" y="48"/>
                      <a:pt x="18" y="52"/>
                      <a:pt x="19" y="56"/>
                    </a:cubicBezTo>
                    <a:cubicBezTo>
                      <a:pt x="20" y="60"/>
                      <a:pt x="20" y="68"/>
                      <a:pt x="23" y="71"/>
                    </a:cubicBezTo>
                    <a:cubicBezTo>
                      <a:pt x="25" y="72"/>
                      <a:pt x="26" y="74"/>
                      <a:pt x="27" y="76"/>
                    </a:cubicBezTo>
                    <a:cubicBezTo>
                      <a:pt x="29" y="76"/>
                      <a:pt x="30" y="76"/>
                      <a:pt x="30" y="7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26" name="Freeform 7"/>
              <p:cNvSpPr/>
              <p:nvPr/>
            </p:nvSpPr>
            <p:spPr bwMode="auto">
              <a:xfrm>
                <a:off x="4833520" y="4826471"/>
                <a:ext cx="151426" cy="129610"/>
              </a:xfrm>
              <a:custGeom>
                <a:gdLst>
                  <a:gd fmla="*/ 33 w 50" name="T0"/>
                  <a:gd fmla="*/ 2 h 43" name="T1"/>
                  <a:gd fmla="*/ 32 w 50" name="T2"/>
                  <a:gd fmla="*/ 0 h 43" name="T3"/>
                  <a:gd fmla="*/ 26 w 50" name="T4"/>
                  <a:gd fmla="*/ 0 h 43" name="T5"/>
                  <a:gd fmla="*/ 23 w 50" name="T6"/>
                  <a:gd fmla="*/ 3 h 43" name="T7"/>
                  <a:gd fmla="*/ 17 w 50" name="T8"/>
                  <a:gd fmla="*/ 8 h 43" name="T9"/>
                  <a:gd fmla="*/ 11 w 50" name="T10"/>
                  <a:gd fmla="*/ 15 h 43" name="T11"/>
                  <a:gd fmla="*/ 3 w 50" name="T12"/>
                  <a:gd fmla="*/ 13 h 43" name="T13"/>
                  <a:gd fmla="*/ 0 w 50" name="T14"/>
                  <a:gd fmla="*/ 14 h 43" name="T15"/>
                  <a:gd fmla="*/ 3 w 50" name="T16"/>
                  <a:gd fmla="*/ 18 h 43" name="T17"/>
                  <a:gd fmla="*/ 7 w 50" name="T18"/>
                  <a:gd fmla="*/ 25 h 43" name="T19"/>
                  <a:gd fmla="*/ 13 w 50" name="T20"/>
                  <a:gd fmla="*/ 29 h 43" name="T21"/>
                  <a:gd fmla="*/ 15 w 50" name="T22"/>
                  <a:gd fmla="*/ 34 h 43" name="T23"/>
                  <a:gd fmla="*/ 20 w 50" name="T24"/>
                  <a:gd fmla="*/ 38 h 43" name="T25"/>
                  <a:gd fmla="*/ 24 w 50" name="T26"/>
                  <a:gd fmla="*/ 41 h 43" name="T27"/>
                  <a:gd fmla="*/ 30 w 50" name="T28"/>
                  <a:gd fmla="*/ 42 h 43" name="T29"/>
                  <a:gd fmla="*/ 37 w 50" name="T30"/>
                  <a:gd fmla="*/ 43 h 43" name="T31"/>
                  <a:gd fmla="*/ 43 w 50" name="T32"/>
                  <a:gd fmla="*/ 37 h 43" name="T33"/>
                  <a:gd fmla="*/ 45 w 50" name="T34"/>
                  <a:gd fmla="*/ 31 h 43" name="T35"/>
                  <a:gd fmla="*/ 48 w 50" name="T36"/>
                  <a:gd fmla="*/ 26 h 43" name="T37"/>
                  <a:gd fmla="*/ 47 w 50" name="T38"/>
                  <a:gd fmla="*/ 22 h 43" name="T39"/>
                  <a:gd fmla="*/ 48 w 50" name="T40"/>
                  <a:gd fmla="*/ 16 h 43" name="T41"/>
                  <a:gd fmla="*/ 48 w 50" name="T42"/>
                  <a:gd fmla="*/ 6 h 43" name="T43"/>
                  <a:gd fmla="*/ 41 w 50" name="T44"/>
                  <a:gd fmla="*/ 4 h 43" name="T45"/>
                  <a:gd fmla="*/ 33 w 50" name="T46"/>
                  <a:gd fmla="*/ 2 h 4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3" w="50">
                    <a:moveTo>
                      <a:pt x="33" y="2"/>
                    </a:moveTo>
                    <a:cubicBezTo>
                      <a:pt x="32" y="0"/>
                      <a:pt x="32" y="0"/>
                      <a:pt x="32" y="0"/>
                    </a:cubicBezTo>
                    <a:cubicBezTo>
                      <a:pt x="26" y="0"/>
                      <a:pt x="26" y="0"/>
                      <a:pt x="26" y="0"/>
                    </a:cubicBezTo>
                    <a:cubicBezTo>
                      <a:pt x="23" y="1"/>
                      <a:pt x="23" y="2"/>
                      <a:pt x="23" y="3"/>
                    </a:cubicBezTo>
                    <a:cubicBezTo>
                      <a:pt x="23" y="4"/>
                      <a:pt x="20" y="7"/>
                      <a:pt x="17" y="8"/>
                    </a:cubicBezTo>
                    <a:cubicBezTo>
                      <a:pt x="15" y="8"/>
                      <a:pt x="12" y="14"/>
                      <a:pt x="11" y="15"/>
                    </a:cubicBezTo>
                    <a:cubicBezTo>
                      <a:pt x="9" y="15"/>
                      <a:pt x="4" y="14"/>
                      <a:pt x="3" y="13"/>
                    </a:cubicBezTo>
                    <a:cubicBezTo>
                      <a:pt x="2" y="13"/>
                      <a:pt x="1" y="14"/>
                      <a:pt x="0" y="14"/>
                    </a:cubicBezTo>
                    <a:cubicBezTo>
                      <a:pt x="1" y="16"/>
                      <a:pt x="3" y="18"/>
                      <a:pt x="3" y="18"/>
                    </a:cubicBezTo>
                    <a:cubicBezTo>
                      <a:pt x="4" y="18"/>
                      <a:pt x="4" y="24"/>
                      <a:pt x="7" y="25"/>
                    </a:cubicBezTo>
                    <a:cubicBezTo>
                      <a:pt x="9" y="26"/>
                      <a:pt x="13" y="28"/>
                      <a:pt x="13" y="29"/>
                    </a:cubicBezTo>
                    <a:cubicBezTo>
                      <a:pt x="13" y="31"/>
                      <a:pt x="15" y="32"/>
                      <a:pt x="15" y="34"/>
                    </a:cubicBezTo>
                    <a:cubicBezTo>
                      <a:pt x="15" y="36"/>
                      <a:pt x="18" y="38"/>
                      <a:pt x="20" y="38"/>
                    </a:cubicBezTo>
                    <a:cubicBezTo>
                      <a:pt x="24" y="38"/>
                      <a:pt x="24" y="40"/>
                      <a:pt x="24" y="41"/>
                    </a:cubicBezTo>
                    <a:cubicBezTo>
                      <a:pt x="24" y="42"/>
                      <a:pt x="29" y="41"/>
                      <a:pt x="30" y="42"/>
                    </a:cubicBezTo>
                    <a:cubicBezTo>
                      <a:pt x="31" y="43"/>
                      <a:pt x="36" y="43"/>
                      <a:pt x="37" y="43"/>
                    </a:cubicBezTo>
                    <a:cubicBezTo>
                      <a:pt x="39" y="41"/>
                      <a:pt x="42" y="39"/>
                      <a:pt x="43" y="37"/>
                    </a:cubicBezTo>
                    <a:cubicBezTo>
                      <a:pt x="45" y="35"/>
                      <a:pt x="44" y="32"/>
                      <a:pt x="45" y="31"/>
                    </a:cubicBezTo>
                    <a:cubicBezTo>
                      <a:pt x="47" y="30"/>
                      <a:pt x="50" y="27"/>
                      <a:pt x="48" y="26"/>
                    </a:cubicBezTo>
                    <a:cubicBezTo>
                      <a:pt x="47" y="26"/>
                      <a:pt x="48" y="23"/>
                      <a:pt x="47" y="22"/>
                    </a:cubicBezTo>
                    <a:cubicBezTo>
                      <a:pt x="45" y="20"/>
                      <a:pt x="48" y="19"/>
                      <a:pt x="48" y="16"/>
                    </a:cubicBezTo>
                    <a:cubicBezTo>
                      <a:pt x="48" y="13"/>
                      <a:pt x="49" y="7"/>
                      <a:pt x="48" y="6"/>
                    </a:cubicBezTo>
                    <a:cubicBezTo>
                      <a:pt x="47" y="6"/>
                      <a:pt x="43" y="6"/>
                      <a:pt x="41" y="4"/>
                    </a:cubicBezTo>
                    <a:cubicBezTo>
                      <a:pt x="38" y="2"/>
                      <a:pt x="33" y="2"/>
                      <a:pt x="33" y="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27" name="Freeform 8"/>
              <p:cNvSpPr/>
              <p:nvPr/>
            </p:nvSpPr>
            <p:spPr bwMode="auto">
              <a:xfrm>
                <a:off x="4739841" y="4868819"/>
                <a:ext cx="166825" cy="182224"/>
              </a:xfrm>
              <a:custGeom>
                <a:gdLst>
                  <a:gd fmla="*/ 51 w 55" name="T0"/>
                  <a:gd fmla="*/ 24 h 60" name="T1"/>
                  <a:gd fmla="*/ 46 w 55" name="T2"/>
                  <a:gd fmla="*/ 20 h 60" name="T3"/>
                  <a:gd fmla="*/ 44 w 55" name="T4"/>
                  <a:gd fmla="*/ 15 h 60" name="T5"/>
                  <a:gd fmla="*/ 38 w 55" name="T6"/>
                  <a:gd fmla="*/ 11 h 60" name="T7"/>
                  <a:gd fmla="*/ 34 w 55" name="T8"/>
                  <a:gd fmla="*/ 4 h 60" name="T9"/>
                  <a:gd fmla="*/ 31 w 55" name="T10"/>
                  <a:gd fmla="*/ 0 h 60" name="T11"/>
                  <a:gd fmla="*/ 26 w 55" name="T12"/>
                  <a:gd fmla="*/ 1 h 60" name="T13"/>
                  <a:gd fmla="*/ 22 w 55" name="T14"/>
                  <a:gd fmla="*/ 4 h 60" name="T15"/>
                  <a:gd fmla="*/ 19 w 55" name="T16"/>
                  <a:gd fmla="*/ 1 h 60" name="T17"/>
                  <a:gd fmla="*/ 12 w 55" name="T18"/>
                  <a:gd fmla="*/ 3 h 60" name="T19"/>
                  <a:gd fmla="*/ 6 w 55" name="T20"/>
                  <a:gd fmla="*/ 4 h 60" name="T21"/>
                  <a:gd fmla="*/ 6 w 55" name="T22"/>
                  <a:gd fmla="*/ 25 h 60" name="T23"/>
                  <a:gd fmla="*/ 0 w 55" name="T24"/>
                  <a:gd fmla="*/ 28 h 60" name="T25"/>
                  <a:gd fmla="*/ 0 w 55" name="T26"/>
                  <a:gd fmla="*/ 46 h 60" name="T27"/>
                  <a:gd fmla="*/ 3 w 55" name="T28"/>
                  <a:gd fmla="*/ 48 h 60" name="T29"/>
                  <a:gd fmla="*/ 5 w 55" name="T30"/>
                  <a:gd fmla="*/ 55 h 60" name="T31"/>
                  <a:gd fmla="*/ 3 w 55" name="T32"/>
                  <a:gd fmla="*/ 56 h 60" name="T33"/>
                  <a:gd fmla="*/ 4 w 55" name="T34"/>
                  <a:gd fmla="*/ 59 h 60" name="T35"/>
                  <a:gd fmla="*/ 11 w 55" name="T36"/>
                  <a:gd fmla="*/ 59 h 60" name="T37"/>
                  <a:gd fmla="*/ 16 w 55" name="T38"/>
                  <a:gd fmla="*/ 52 h 60" name="T39"/>
                  <a:gd fmla="*/ 21 w 55" name="T40"/>
                  <a:gd fmla="*/ 49 h 60" name="T41"/>
                  <a:gd fmla="*/ 28 w 55" name="T42"/>
                  <a:gd fmla="*/ 51 h 60" name="T43"/>
                  <a:gd fmla="*/ 34 w 55" name="T44"/>
                  <a:gd fmla="*/ 49 h 60" name="T45"/>
                  <a:gd fmla="*/ 36 w 55" name="T46"/>
                  <a:gd fmla="*/ 44 h 60" name="T47"/>
                  <a:gd fmla="*/ 42 w 55" name="T48"/>
                  <a:gd fmla="*/ 40 h 60" name="T49"/>
                  <a:gd fmla="*/ 44 w 55" name="T50"/>
                  <a:gd fmla="*/ 36 h 60" name="T51"/>
                  <a:gd fmla="*/ 49 w 55" name="T52"/>
                  <a:gd fmla="*/ 32 h 60" name="T53"/>
                  <a:gd fmla="*/ 53 w 55" name="T54"/>
                  <a:gd fmla="*/ 30 h 60" name="T55"/>
                  <a:gd fmla="*/ 55 w 55" name="T56"/>
                  <a:gd fmla="*/ 27 h 60" name="T57"/>
                  <a:gd fmla="*/ 55 w 55" name="T58"/>
                  <a:gd fmla="*/ 27 h 60" name="T59"/>
                  <a:gd fmla="*/ 51 w 55" name="T60"/>
                  <a:gd fmla="*/ 24 h 6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0" w="55">
                    <a:moveTo>
                      <a:pt x="51" y="24"/>
                    </a:moveTo>
                    <a:cubicBezTo>
                      <a:pt x="49" y="24"/>
                      <a:pt x="46" y="22"/>
                      <a:pt x="46" y="20"/>
                    </a:cubicBezTo>
                    <a:cubicBezTo>
                      <a:pt x="46" y="18"/>
                      <a:pt x="44" y="17"/>
                      <a:pt x="44" y="15"/>
                    </a:cubicBezTo>
                    <a:cubicBezTo>
                      <a:pt x="44" y="14"/>
                      <a:pt x="40" y="12"/>
                      <a:pt x="38" y="11"/>
                    </a:cubicBezTo>
                    <a:cubicBezTo>
                      <a:pt x="35" y="10"/>
                      <a:pt x="35" y="4"/>
                      <a:pt x="34" y="4"/>
                    </a:cubicBezTo>
                    <a:cubicBezTo>
                      <a:pt x="34" y="4"/>
                      <a:pt x="32" y="2"/>
                      <a:pt x="31" y="0"/>
                    </a:cubicBezTo>
                    <a:cubicBezTo>
                      <a:pt x="29" y="0"/>
                      <a:pt x="27" y="1"/>
                      <a:pt x="26" y="1"/>
                    </a:cubicBezTo>
                    <a:cubicBezTo>
                      <a:pt x="25" y="1"/>
                      <a:pt x="23" y="3"/>
                      <a:pt x="22" y="4"/>
                    </a:cubicBezTo>
                    <a:cubicBezTo>
                      <a:pt x="21" y="4"/>
                      <a:pt x="20" y="2"/>
                      <a:pt x="19" y="1"/>
                    </a:cubicBezTo>
                    <a:cubicBezTo>
                      <a:pt x="18" y="0"/>
                      <a:pt x="13" y="3"/>
                      <a:pt x="12" y="3"/>
                    </a:cubicBezTo>
                    <a:cubicBezTo>
                      <a:pt x="10" y="4"/>
                      <a:pt x="6" y="4"/>
                      <a:pt x="6" y="4"/>
                    </a:cubicBezTo>
                    <a:cubicBezTo>
                      <a:pt x="6" y="4"/>
                      <a:pt x="6" y="23"/>
                      <a:pt x="6" y="25"/>
                    </a:cubicBezTo>
                    <a:cubicBezTo>
                      <a:pt x="6" y="28"/>
                      <a:pt x="0" y="26"/>
                      <a:pt x="0" y="28"/>
                    </a:cubicBezTo>
                    <a:cubicBezTo>
                      <a:pt x="0" y="28"/>
                      <a:pt x="0" y="37"/>
                      <a:pt x="0" y="46"/>
                    </a:cubicBezTo>
                    <a:cubicBezTo>
                      <a:pt x="1" y="46"/>
                      <a:pt x="2" y="47"/>
                      <a:pt x="3" y="48"/>
                    </a:cubicBezTo>
                    <a:cubicBezTo>
                      <a:pt x="3" y="50"/>
                      <a:pt x="5" y="54"/>
                      <a:pt x="5" y="55"/>
                    </a:cubicBezTo>
                    <a:cubicBezTo>
                      <a:pt x="4" y="56"/>
                      <a:pt x="3" y="55"/>
                      <a:pt x="3" y="56"/>
                    </a:cubicBezTo>
                    <a:cubicBezTo>
                      <a:pt x="3" y="58"/>
                      <a:pt x="3" y="59"/>
                      <a:pt x="4" y="59"/>
                    </a:cubicBezTo>
                    <a:cubicBezTo>
                      <a:pt x="6" y="59"/>
                      <a:pt x="9" y="60"/>
                      <a:pt x="11" y="59"/>
                    </a:cubicBezTo>
                    <a:cubicBezTo>
                      <a:pt x="12" y="57"/>
                      <a:pt x="16" y="54"/>
                      <a:pt x="16" y="52"/>
                    </a:cubicBezTo>
                    <a:cubicBezTo>
                      <a:pt x="17" y="51"/>
                      <a:pt x="17" y="47"/>
                      <a:pt x="21" y="49"/>
                    </a:cubicBezTo>
                    <a:cubicBezTo>
                      <a:pt x="24" y="51"/>
                      <a:pt x="24" y="51"/>
                      <a:pt x="28" y="51"/>
                    </a:cubicBezTo>
                    <a:cubicBezTo>
                      <a:pt x="32" y="51"/>
                      <a:pt x="33" y="51"/>
                      <a:pt x="34" y="49"/>
                    </a:cubicBezTo>
                    <a:cubicBezTo>
                      <a:pt x="35" y="46"/>
                      <a:pt x="34" y="44"/>
                      <a:pt x="36" y="44"/>
                    </a:cubicBezTo>
                    <a:cubicBezTo>
                      <a:pt x="39" y="44"/>
                      <a:pt x="42" y="42"/>
                      <a:pt x="42" y="40"/>
                    </a:cubicBezTo>
                    <a:cubicBezTo>
                      <a:pt x="42" y="39"/>
                      <a:pt x="43" y="36"/>
                      <a:pt x="44" y="36"/>
                    </a:cubicBezTo>
                    <a:cubicBezTo>
                      <a:pt x="46" y="36"/>
                      <a:pt x="49" y="34"/>
                      <a:pt x="49" y="32"/>
                    </a:cubicBezTo>
                    <a:cubicBezTo>
                      <a:pt x="50" y="30"/>
                      <a:pt x="52" y="31"/>
                      <a:pt x="53" y="30"/>
                    </a:cubicBezTo>
                    <a:cubicBezTo>
                      <a:pt x="53" y="30"/>
                      <a:pt x="54" y="28"/>
                      <a:pt x="55" y="27"/>
                    </a:cubicBezTo>
                    <a:cubicBezTo>
                      <a:pt x="55" y="27"/>
                      <a:pt x="55" y="27"/>
                      <a:pt x="55" y="27"/>
                    </a:cubicBezTo>
                    <a:cubicBezTo>
                      <a:pt x="55" y="26"/>
                      <a:pt x="55" y="24"/>
                      <a:pt x="51" y="2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30" name="Freeform 9"/>
              <p:cNvSpPr/>
              <p:nvPr/>
            </p:nvSpPr>
            <p:spPr bwMode="auto">
              <a:xfrm>
                <a:off x="4937465" y="5026661"/>
                <a:ext cx="23099" cy="29515"/>
              </a:xfrm>
              <a:custGeom>
                <a:gdLst>
                  <a:gd fmla="*/ 4 w 8" name="T0"/>
                  <a:gd fmla="*/ 0 h 10" name="T1"/>
                  <a:gd fmla="*/ 0 w 8" name="T2"/>
                  <a:gd fmla="*/ 4 h 10" name="T3"/>
                  <a:gd fmla="*/ 4 w 8" name="T4"/>
                  <a:gd fmla="*/ 10 h 10" name="T5"/>
                  <a:gd fmla="*/ 7 w 8" name="T6"/>
                  <a:gd fmla="*/ 9 h 10" name="T7"/>
                  <a:gd fmla="*/ 8 w 8" name="T8"/>
                  <a:gd fmla="*/ 7 h 10" name="T9"/>
                  <a:gd fmla="*/ 8 w 8" name="T10"/>
                  <a:gd fmla="*/ 2 h 10" name="T11"/>
                  <a:gd fmla="*/ 4 w 8"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8">
                    <a:moveTo>
                      <a:pt x="4" y="0"/>
                    </a:moveTo>
                    <a:cubicBezTo>
                      <a:pt x="3" y="0"/>
                      <a:pt x="0" y="4"/>
                      <a:pt x="0" y="4"/>
                    </a:cubicBezTo>
                    <a:cubicBezTo>
                      <a:pt x="0" y="5"/>
                      <a:pt x="2" y="10"/>
                      <a:pt x="4" y="10"/>
                    </a:cubicBezTo>
                    <a:cubicBezTo>
                      <a:pt x="6" y="10"/>
                      <a:pt x="7" y="10"/>
                      <a:pt x="7" y="9"/>
                    </a:cubicBezTo>
                    <a:cubicBezTo>
                      <a:pt x="7" y="8"/>
                      <a:pt x="8" y="8"/>
                      <a:pt x="8" y="7"/>
                    </a:cubicBezTo>
                    <a:cubicBezTo>
                      <a:pt x="8" y="6"/>
                      <a:pt x="8" y="3"/>
                      <a:pt x="8" y="2"/>
                    </a:cubicBezTo>
                    <a:cubicBezTo>
                      <a:pt x="7" y="1"/>
                      <a:pt x="5" y="0"/>
                      <a:pt x="4"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31" name="Freeform 10"/>
              <p:cNvSpPr/>
              <p:nvPr/>
            </p:nvSpPr>
            <p:spPr bwMode="auto">
              <a:xfrm>
                <a:off x="4870735" y="5080558"/>
                <a:ext cx="42348" cy="46198"/>
              </a:xfrm>
              <a:custGeom>
                <a:gdLst>
                  <a:gd fmla="*/ 9 w 14" name="T0"/>
                  <a:gd fmla="*/ 1 h 15" name="T1"/>
                  <a:gd fmla="*/ 3 w 14" name="T2"/>
                  <a:gd fmla="*/ 4 h 15" name="T3"/>
                  <a:gd fmla="*/ 0 w 14" name="T4"/>
                  <a:gd fmla="*/ 9 h 15" name="T5"/>
                  <a:gd fmla="*/ 3 w 14" name="T6"/>
                  <a:gd fmla="*/ 14 h 15" name="T7"/>
                  <a:gd fmla="*/ 6 w 14" name="T8"/>
                  <a:gd fmla="*/ 15 h 15" name="T9"/>
                  <a:gd fmla="*/ 7 w 14" name="T10"/>
                  <a:gd fmla="*/ 11 h 15" name="T11"/>
                  <a:gd fmla="*/ 11 w 14" name="T12"/>
                  <a:gd fmla="*/ 10 h 15" name="T13"/>
                  <a:gd fmla="*/ 14 w 14" name="T14"/>
                  <a:gd fmla="*/ 6 h 15" name="T15"/>
                  <a:gd fmla="*/ 9 w 14"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4">
                    <a:moveTo>
                      <a:pt x="9" y="1"/>
                    </a:moveTo>
                    <a:cubicBezTo>
                      <a:pt x="9" y="0"/>
                      <a:pt x="4" y="2"/>
                      <a:pt x="3" y="4"/>
                    </a:cubicBezTo>
                    <a:cubicBezTo>
                      <a:pt x="2" y="5"/>
                      <a:pt x="0" y="9"/>
                      <a:pt x="0" y="9"/>
                    </a:cubicBezTo>
                    <a:cubicBezTo>
                      <a:pt x="3" y="14"/>
                      <a:pt x="3" y="14"/>
                      <a:pt x="3" y="14"/>
                    </a:cubicBezTo>
                    <a:cubicBezTo>
                      <a:pt x="6" y="15"/>
                      <a:pt x="6" y="15"/>
                      <a:pt x="6" y="15"/>
                    </a:cubicBezTo>
                    <a:cubicBezTo>
                      <a:pt x="6" y="15"/>
                      <a:pt x="7" y="13"/>
                      <a:pt x="7" y="11"/>
                    </a:cubicBezTo>
                    <a:cubicBezTo>
                      <a:pt x="8" y="10"/>
                      <a:pt x="11" y="12"/>
                      <a:pt x="11" y="10"/>
                    </a:cubicBezTo>
                    <a:cubicBezTo>
                      <a:pt x="11" y="9"/>
                      <a:pt x="14" y="7"/>
                      <a:pt x="14" y="6"/>
                    </a:cubicBezTo>
                    <a:cubicBezTo>
                      <a:pt x="14" y="4"/>
                      <a:pt x="10" y="3"/>
                      <a:pt x="9" y="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32" name="Freeform 11"/>
              <p:cNvSpPr>
                <a:spLocks noEditPoints="1"/>
              </p:cNvSpPr>
              <p:nvPr/>
            </p:nvSpPr>
            <p:spPr bwMode="auto">
              <a:xfrm>
                <a:off x="4673111" y="4950948"/>
                <a:ext cx="302851" cy="266920"/>
              </a:xfrm>
              <a:custGeom>
                <a:gdLst>
                  <a:gd fmla="*/ 96 w 100" name="T0"/>
                  <a:gd fmla="*/ 33 h 88" name="T1"/>
                  <a:gd fmla="*/ 95 w 100" name="T2"/>
                  <a:gd fmla="*/ 32 h 88" name="T3"/>
                  <a:gd fmla="*/ 94 w 100" name="T4"/>
                  <a:gd fmla="*/ 34 h 88" name="T5"/>
                  <a:gd fmla="*/ 91 w 100" name="T6"/>
                  <a:gd fmla="*/ 35 h 88" name="T7"/>
                  <a:gd fmla="*/ 87 w 100" name="T8"/>
                  <a:gd fmla="*/ 29 h 88" name="T9"/>
                  <a:gd fmla="*/ 91 w 100" name="T10"/>
                  <a:gd fmla="*/ 25 h 88" name="T11"/>
                  <a:gd fmla="*/ 95 w 100" name="T12"/>
                  <a:gd fmla="*/ 27 h 88" name="T13"/>
                  <a:gd fmla="*/ 95 w 100" name="T14"/>
                  <a:gd fmla="*/ 26 h 88" name="T15"/>
                  <a:gd fmla="*/ 94 w 100" name="T16"/>
                  <a:gd fmla="*/ 14 h 88" name="T17"/>
                  <a:gd fmla="*/ 90 w 100" name="T18"/>
                  <a:gd fmla="*/ 3 h 88" name="T19"/>
                  <a:gd fmla="*/ 83 w 100" name="T20"/>
                  <a:gd fmla="*/ 1 h 88" name="T21"/>
                  <a:gd fmla="*/ 77 w 100" name="T22"/>
                  <a:gd fmla="*/ 0 h 88" name="T23"/>
                  <a:gd fmla="*/ 75 w 100" name="T24"/>
                  <a:gd fmla="*/ 3 h 88" name="T25"/>
                  <a:gd fmla="*/ 71 w 100" name="T26"/>
                  <a:gd fmla="*/ 5 h 88" name="T27"/>
                  <a:gd fmla="*/ 66 w 100" name="T28"/>
                  <a:gd fmla="*/ 9 h 88" name="T29"/>
                  <a:gd fmla="*/ 64 w 100" name="T30"/>
                  <a:gd fmla="*/ 13 h 88" name="T31"/>
                  <a:gd fmla="*/ 58 w 100" name="T32"/>
                  <a:gd fmla="*/ 17 h 88" name="T33"/>
                  <a:gd fmla="*/ 56 w 100" name="T34"/>
                  <a:gd fmla="*/ 22 h 88" name="T35"/>
                  <a:gd fmla="*/ 50 w 100" name="T36"/>
                  <a:gd fmla="*/ 24 h 88" name="T37"/>
                  <a:gd fmla="*/ 43 w 100" name="T38"/>
                  <a:gd fmla="*/ 22 h 88" name="T39"/>
                  <a:gd fmla="*/ 38 w 100" name="T40"/>
                  <a:gd fmla="*/ 25 h 88" name="T41"/>
                  <a:gd fmla="*/ 33 w 100" name="T42"/>
                  <a:gd fmla="*/ 32 h 88" name="T43"/>
                  <a:gd fmla="*/ 26 w 100" name="T44"/>
                  <a:gd fmla="*/ 32 h 88" name="T45"/>
                  <a:gd fmla="*/ 25 w 100" name="T46"/>
                  <a:gd fmla="*/ 29 h 88" name="T47"/>
                  <a:gd fmla="*/ 27 w 100" name="T48"/>
                  <a:gd fmla="*/ 28 h 88" name="T49"/>
                  <a:gd fmla="*/ 25 w 100" name="T50"/>
                  <a:gd fmla="*/ 21 h 88" name="T51"/>
                  <a:gd fmla="*/ 22 w 100" name="T52"/>
                  <a:gd fmla="*/ 19 h 88" name="T53"/>
                  <a:gd fmla="*/ 22 w 100" name="T54"/>
                  <a:gd fmla="*/ 42 h 88" name="T55"/>
                  <a:gd fmla="*/ 18 w 100" name="T56"/>
                  <a:gd fmla="*/ 46 h 88" name="T57"/>
                  <a:gd fmla="*/ 10 w 100" name="T58"/>
                  <a:gd fmla="*/ 46 h 88" name="T59"/>
                  <a:gd fmla="*/ 6 w 100" name="T60"/>
                  <a:gd fmla="*/ 42 h 88" name="T61"/>
                  <a:gd fmla="*/ 3 w 100" name="T62"/>
                  <a:gd fmla="*/ 43 h 88" name="T63"/>
                  <a:gd fmla="*/ 0 w 100" name="T64"/>
                  <a:gd fmla="*/ 44 h 88" name="T65"/>
                  <a:gd fmla="*/ 5 w 100" name="T66"/>
                  <a:gd fmla="*/ 54 h 88" name="T67"/>
                  <a:gd fmla="*/ 11 w 100" name="T68"/>
                  <a:gd fmla="*/ 66 h 88" name="T69"/>
                  <a:gd fmla="*/ 11 w 100" name="T70"/>
                  <a:gd fmla="*/ 72 h 88" name="T71"/>
                  <a:gd fmla="*/ 11 w 100" name="T72"/>
                  <a:gd fmla="*/ 77 h 88" name="T73"/>
                  <a:gd fmla="*/ 13 w 100" name="T74"/>
                  <a:gd fmla="*/ 83 h 88" name="T75"/>
                  <a:gd fmla="*/ 15 w 100" name="T76"/>
                  <a:gd fmla="*/ 84 h 88" name="T77"/>
                  <a:gd fmla="*/ 19 w 100" name="T78"/>
                  <a:gd fmla="*/ 87 h 88" name="T79"/>
                  <a:gd fmla="*/ 23 w 100" name="T80"/>
                  <a:gd fmla="*/ 87 h 88" name="T81"/>
                  <a:gd fmla="*/ 30 w 100" name="T82"/>
                  <a:gd fmla="*/ 85 h 88" name="T83"/>
                  <a:gd fmla="*/ 36 w 100" name="T84"/>
                  <a:gd fmla="*/ 82 h 88" name="T85"/>
                  <a:gd fmla="*/ 46 w 100" name="T86"/>
                  <a:gd fmla="*/ 82 h 88" name="T87"/>
                  <a:gd fmla="*/ 52 w 100" name="T88"/>
                  <a:gd fmla="*/ 81 h 88" name="T89"/>
                  <a:gd fmla="*/ 55 w 100" name="T90"/>
                  <a:gd fmla="*/ 81 h 88" name="T91"/>
                  <a:gd fmla="*/ 61 w 100" name="T92"/>
                  <a:gd fmla="*/ 79 h 88" name="T93"/>
                  <a:gd fmla="*/ 73 w 100" name="T94"/>
                  <a:gd fmla="*/ 71 h 88" name="T95"/>
                  <a:gd fmla="*/ 88 w 100" name="T96"/>
                  <a:gd fmla="*/ 53 h 88" name="T97"/>
                  <a:gd fmla="*/ 97 w 100" name="T98"/>
                  <a:gd fmla="*/ 43 h 88" name="T99"/>
                  <a:gd fmla="*/ 100 w 100" name="T100"/>
                  <a:gd fmla="*/ 32 h 88" name="T101"/>
                  <a:gd fmla="*/ 96 w 100" name="T102"/>
                  <a:gd fmla="*/ 33 h 88" name="T103"/>
                  <a:gd fmla="*/ 76 w 100" name="T104"/>
                  <a:gd fmla="*/ 53 h 88" name="T105"/>
                  <a:gd fmla="*/ 72 w 100" name="T106"/>
                  <a:gd fmla="*/ 54 h 88" name="T107"/>
                  <a:gd fmla="*/ 71 w 100" name="T108"/>
                  <a:gd fmla="*/ 58 h 88" name="T109"/>
                  <a:gd fmla="*/ 68 w 100" name="T110"/>
                  <a:gd fmla="*/ 57 h 88" name="T111"/>
                  <a:gd fmla="*/ 65 w 100" name="T112"/>
                  <a:gd fmla="*/ 52 h 88" name="T113"/>
                  <a:gd fmla="*/ 68 w 100" name="T114"/>
                  <a:gd fmla="*/ 47 h 88" name="T115"/>
                  <a:gd fmla="*/ 74 w 100" name="T116"/>
                  <a:gd fmla="*/ 44 h 88" name="T117"/>
                  <a:gd fmla="*/ 79 w 100" name="T118"/>
                  <a:gd fmla="*/ 49 h 88" name="T119"/>
                  <a:gd fmla="*/ 76 w 100" name="T120"/>
                  <a:gd fmla="*/ 53 h 8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8" w="100">
                    <a:moveTo>
                      <a:pt x="96" y="33"/>
                    </a:moveTo>
                    <a:cubicBezTo>
                      <a:pt x="96" y="33"/>
                      <a:pt x="95" y="33"/>
                      <a:pt x="95" y="32"/>
                    </a:cubicBezTo>
                    <a:cubicBezTo>
                      <a:pt x="95" y="33"/>
                      <a:pt x="94" y="33"/>
                      <a:pt x="94" y="34"/>
                    </a:cubicBezTo>
                    <a:cubicBezTo>
                      <a:pt x="94" y="35"/>
                      <a:pt x="93" y="35"/>
                      <a:pt x="91" y="35"/>
                    </a:cubicBezTo>
                    <a:cubicBezTo>
                      <a:pt x="89" y="35"/>
                      <a:pt x="87" y="30"/>
                      <a:pt x="87" y="29"/>
                    </a:cubicBezTo>
                    <a:cubicBezTo>
                      <a:pt x="87" y="29"/>
                      <a:pt x="90" y="25"/>
                      <a:pt x="91" y="25"/>
                    </a:cubicBezTo>
                    <a:cubicBezTo>
                      <a:pt x="92" y="25"/>
                      <a:pt x="94" y="26"/>
                      <a:pt x="95" y="27"/>
                    </a:cubicBezTo>
                    <a:cubicBezTo>
                      <a:pt x="95" y="26"/>
                      <a:pt x="95" y="26"/>
                      <a:pt x="95" y="26"/>
                    </a:cubicBezTo>
                    <a:cubicBezTo>
                      <a:pt x="95" y="25"/>
                      <a:pt x="96" y="15"/>
                      <a:pt x="94" y="14"/>
                    </a:cubicBezTo>
                    <a:cubicBezTo>
                      <a:pt x="93" y="13"/>
                      <a:pt x="91" y="4"/>
                      <a:pt x="90" y="3"/>
                    </a:cubicBezTo>
                    <a:cubicBezTo>
                      <a:pt x="90" y="2"/>
                      <a:pt x="84" y="2"/>
                      <a:pt x="83" y="1"/>
                    </a:cubicBezTo>
                    <a:cubicBezTo>
                      <a:pt x="82" y="0"/>
                      <a:pt x="77" y="1"/>
                      <a:pt x="77" y="0"/>
                    </a:cubicBezTo>
                    <a:cubicBezTo>
                      <a:pt x="76" y="1"/>
                      <a:pt x="75" y="3"/>
                      <a:pt x="75" y="3"/>
                    </a:cubicBezTo>
                    <a:cubicBezTo>
                      <a:pt x="74" y="4"/>
                      <a:pt x="72" y="3"/>
                      <a:pt x="71" y="5"/>
                    </a:cubicBezTo>
                    <a:cubicBezTo>
                      <a:pt x="71" y="7"/>
                      <a:pt x="68" y="9"/>
                      <a:pt x="66" y="9"/>
                    </a:cubicBezTo>
                    <a:cubicBezTo>
                      <a:pt x="65" y="9"/>
                      <a:pt x="64" y="12"/>
                      <a:pt x="64" y="13"/>
                    </a:cubicBezTo>
                    <a:cubicBezTo>
                      <a:pt x="64" y="15"/>
                      <a:pt x="61" y="17"/>
                      <a:pt x="58" y="17"/>
                    </a:cubicBezTo>
                    <a:cubicBezTo>
                      <a:pt x="56" y="17"/>
                      <a:pt x="57" y="19"/>
                      <a:pt x="56" y="22"/>
                    </a:cubicBezTo>
                    <a:cubicBezTo>
                      <a:pt x="55" y="24"/>
                      <a:pt x="54" y="24"/>
                      <a:pt x="50" y="24"/>
                    </a:cubicBezTo>
                    <a:cubicBezTo>
                      <a:pt x="46" y="24"/>
                      <a:pt x="46" y="24"/>
                      <a:pt x="43" y="22"/>
                    </a:cubicBezTo>
                    <a:cubicBezTo>
                      <a:pt x="39" y="20"/>
                      <a:pt x="39" y="24"/>
                      <a:pt x="38" y="25"/>
                    </a:cubicBezTo>
                    <a:cubicBezTo>
                      <a:pt x="38" y="27"/>
                      <a:pt x="34" y="30"/>
                      <a:pt x="33" y="32"/>
                    </a:cubicBezTo>
                    <a:cubicBezTo>
                      <a:pt x="31" y="33"/>
                      <a:pt x="28" y="32"/>
                      <a:pt x="26" y="32"/>
                    </a:cubicBezTo>
                    <a:cubicBezTo>
                      <a:pt x="25" y="32"/>
                      <a:pt x="25" y="31"/>
                      <a:pt x="25" y="29"/>
                    </a:cubicBezTo>
                    <a:cubicBezTo>
                      <a:pt x="25" y="28"/>
                      <a:pt x="26" y="29"/>
                      <a:pt x="27" y="28"/>
                    </a:cubicBezTo>
                    <a:cubicBezTo>
                      <a:pt x="27" y="27"/>
                      <a:pt x="25" y="23"/>
                      <a:pt x="25" y="21"/>
                    </a:cubicBezTo>
                    <a:cubicBezTo>
                      <a:pt x="24" y="20"/>
                      <a:pt x="23" y="19"/>
                      <a:pt x="22" y="19"/>
                    </a:cubicBezTo>
                    <a:cubicBezTo>
                      <a:pt x="22" y="29"/>
                      <a:pt x="22" y="41"/>
                      <a:pt x="22" y="42"/>
                    </a:cubicBezTo>
                    <a:cubicBezTo>
                      <a:pt x="22" y="44"/>
                      <a:pt x="18" y="45"/>
                      <a:pt x="18" y="46"/>
                    </a:cubicBezTo>
                    <a:cubicBezTo>
                      <a:pt x="17" y="47"/>
                      <a:pt x="12" y="46"/>
                      <a:pt x="10" y="46"/>
                    </a:cubicBezTo>
                    <a:cubicBezTo>
                      <a:pt x="7" y="46"/>
                      <a:pt x="8" y="43"/>
                      <a:pt x="6" y="42"/>
                    </a:cubicBezTo>
                    <a:cubicBezTo>
                      <a:pt x="5" y="40"/>
                      <a:pt x="3" y="42"/>
                      <a:pt x="3" y="43"/>
                    </a:cubicBezTo>
                    <a:cubicBezTo>
                      <a:pt x="3" y="44"/>
                      <a:pt x="2" y="44"/>
                      <a:pt x="0" y="44"/>
                    </a:cubicBezTo>
                    <a:cubicBezTo>
                      <a:pt x="2" y="47"/>
                      <a:pt x="4" y="51"/>
                      <a:pt x="5" y="54"/>
                    </a:cubicBezTo>
                    <a:cubicBezTo>
                      <a:pt x="6" y="59"/>
                      <a:pt x="10" y="64"/>
                      <a:pt x="11" y="66"/>
                    </a:cubicBezTo>
                    <a:cubicBezTo>
                      <a:pt x="12" y="69"/>
                      <a:pt x="13" y="72"/>
                      <a:pt x="11" y="72"/>
                    </a:cubicBezTo>
                    <a:cubicBezTo>
                      <a:pt x="9" y="72"/>
                      <a:pt x="9" y="74"/>
                      <a:pt x="11" y="77"/>
                    </a:cubicBezTo>
                    <a:cubicBezTo>
                      <a:pt x="13" y="80"/>
                      <a:pt x="11" y="82"/>
                      <a:pt x="13" y="83"/>
                    </a:cubicBezTo>
                    <a:cubicBezTo>
                      <a:pt x="15" y="83"/>
                      <a:pt x="14" y="84"/>
                      <a:pt x="15" y="84"/>
                    </a:cubicBezTo>
                    <a:cubicBezTo>
                      <a:pt x="17" y="84"/>
                      <a:pt x="18" y="86"/>
                      <a:pt x="19" y="87"/>
                    </a:cubicBezTo>
                    <a:cubicBezTo>
                      <a:pt x="20" y="88"/>
                      <a:pt x="22" y="88"/>
                      <a:pt x="23" y="87"/>
                    </a:cubicBezTo>
                    <a:cubicBezTo>
                      <a:pt x="24" y="85"/>
                      <a:pt x="27" y="85"/>
                      <a:pt x="30" y="85"/>
                    </a:cubicBezTo>
                    <a:cubicBezTo>
                      <a:pt x="33" y="85"/>
                      <a:pt x="33" y="83"/>
                      <a:pt x="36" y="82"/>
                    </a:cubicBezTo>
                    <a:cubicBezTo>
                      <a:pt x="39" y="81"/>
                      <a:pt x="43" y="81"/>
                      <a:pt x="46" y="82"/>
                    </a:cubicBezTo>
                    <a:cubicBezTo>
                      <a:pt x="48" y="83"/>
                      <a:pt x="50" y="82"/>
                      <a:pt x="52" y="81"/>
                    </a:cubicBezTo>
                    <a:cubicBezTo>
                      <a:pt x="53" y="81"/>
                      <a:pt x="55" y="83"/>
                      <a:pt x="55" y="81"/>
                    </a:cubicBezTo>
                    <a:cubicBezTo>
                      <a:pt x="56" y="79"/>
                      <a:pt x="58" y="79"/>
                      <a:pt x="61" y="79"/>
                    </a:cubicBezTo>
                    <a:cubicBezTo>
                      <a:pt x="63" y="79"/>
                      <a:pt x="69" y="75"/>
                      <a:pt x="73" y="71"/>
                    </a:cubicBezTo>
                    <a:cubicBezTo>
                      <a:pt x="78" y="66"/>
                      <a:pt x="86" y="57"/>
                      <a:pt x="88" y="53"/>
                    </a:cubicBezTo>
                    <a:cubicBezTo>
                      <a:pt x="91" y="48"/>
                      <a:pt x="95" y="45"/>
                      <a:pt x="97" y="43"/>
                    </a:cubicBezTo>
                    <a:cubicBezTo>
                      <a:pt x="99" y="41"/>
                      <a:pt x="100" y="36"/>
                      <a:pt x="100" y="32"/>
                    </a:cubicBezTo>
                    <a:cubicBezTo>
                      <a:pt x="98" y="32"/>
                      <a:pt x="96" y="33"/>
                      <a:pt x="96" y="33"/>
                    </a:cubicBezTo>
                    <a:close/>
                    <a:moveTo>
                      <a:pt x="76" y="53"/>
                    </a:moveTo>
                    <a:cubicBezTo>
                      <a:pt x="76" y="55"/>
                      <a:pt x="73" y="53"/>
                      <a:pt x="72" y="54"/>
                    </a:cubicBezTo>
                    <a:cubicBezTo>
                      <a:pt x="72" y="56"/>
                      <a:pt x="71" y="58"/>
                      <a:pt x="71" y="58"/>
                    </a:cubicBezTo>
                    <a:cubicBezTo>
                      <a:pt x="68" y="57"/>
                      <a:pt x="68" y="57"/>
                      <a:pt x="68" y="57"/>
                    </a:cubicBezTo>
                    <a:cubicBezTo>
                      <a:pt x="65" y="52"/>
                      <a:pt x="65" y="52"/>
                      <a:pt x="65" y="52"/>
                    </a:cubicBezTo>
                    <a:cubicBezTo>
                      <a:pt x="65" y="52"/>
                      <a:pt x="67" y="48"/>
                      <a:pt x="68" y="47"/>
                    </a:cubicBezTo>
                    <a:cubicBezTo>
                      <a:pt x="69" y="45"/>
                      <a:pt x="74" y="43"/>
                      <a:pt x="74" y="44"/>
                    </a:cubicBezTo>
                    <a:cubicBezTo>
                      <a:pt x="75" y="46"/>
                      <a:pt x="79" y="47"/>
                      <a:pt x="79" y="49"/>
                    </a:cubicBezTo>
                    <a:cubicBezTo>
                      <a:pt x="79" y="50"/>
                      <a:pt x="76" y="52"/>
                      <a:pt x="76" y="5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33" name="Freeform 12"/>
              <p:cNvSpPr/>
              <p:nvPr/>
            </p:nvSpPr>
            <p:spPr bwMode="auto">
              <a:xfrm>
                <a:off x="4594832" y="4637830"/>
                <a:ext cx="218156" cy="233555"/>
              </a:xfrm>
              <a:custGeom>
                <a:gdLst>
                  <a:gd fmla="*/ 4 w 72" name="T0"/>
                  <a:gd fmla="*/ 71 h 77" name="T1"/>
                  <a:gd fmla="*/ 6 w 72" name="T2"/>
                  <a:gd fmla="*/ 72 h 77" name="T3"/>
                  <a:gd fmla="*/ 12 w 72" name="T4"/>
                  <a:gd fmla="*/ 72 h 77" name="T5"/>
                  <a:gd fmla="*/ 18 w 72" name="T6"/>
                  <a:gd fmla="*/ 74 h 77" name="T7"/>
                  <a:gd fmla="*/ 40 w 72" name="T8"/>
                  <a:gd fmla="*/ 74 h 77" name="T9"/>
                  <a:gd fmla="*/ 42 w 72" name="T10"/>
                  <a:gd fmla="*/ 76 h 77" name="T11"/>
                  <a:gd fmla="*/ 55 w 72" name="T12"/>
                  <a:gd fmla="*/ 76 h 77" name="T13"/>
                  <a:gd fmla="*/ 65 w 72" name="T14"/>
                  <a:gd fmla="*/ 75 h 77" name="T15"/>
                  <a:gd fmla="*/ 67 w 72" name="T16"/>
                  <a:gd fmla="*/ 75 h 77" name="T17"/>
                  <a:gd fmla="*/ 60 w 72" name="T18"/>
                  <a:gd fmla="*/ 65 h 77" name="T19"/>
                  <a:gd fmla="*/ 60 w 72" name="T20"/>
                  <a:gd fmla="*/ 45 h 77" name="T21"/>
                  <a:gd fmla="*/ 70 w 72" name="T22"/>
                  <a:gd fmla="*/ 45 h 77" name="T23"/>
                  <a:gd fmla="*/ 71 w 72" name="T24"/>
                  <a:gd fmla="*/ 43 h 77" name="T25"/>
                  <a:gd fmla="*/ 72 w 72" name="T26"/>
                  <a:gd fmla="*/ 31 h 77" name="T27"/>
                  <a:gd fmla="*/ 71 w 72" name="T28"/>
                  <a:gd fmla="*/ 31 h 77" name="T29"/>
                  <a:gd fmla="*/ 65 w 72" name="T30"/>
                  <a:gd fmla="*/ 31 h 77" name="T31"/>
                  <a:gd fmla="*/ 62 w 72" name="T32"/>
                  <a:gd fmla="*/ 33 h 77" name="T33"/>
                  <a:gd fmla="*/ 62 w 72" name="T34"/>
                  <a:gd fmla="*/ 28 h 77" name="T35"/>
                  <a:gd fmla="*/ 59 w 72" name="T36"/>
                  <a:gd fmla="*/ 23 h 77" name="T37"/>
                  <a:gd fmla="*/ 60 w 72" name="T38"/>
                  <a:gd fmla="*/ 14 h 77" name="T39"/>
                  <a:gd fmla="*/ 59 w 72" name="T40"/>
                  <a:gd fmla="*/ 9 h 77" name="T41"/>
                  <a:gd fmla="*/ 54 w 72" name="T42"/>
                  <a:gd fmla="*/ 8 h 77" name="T43"/>
                  <a:gd fmla="*/ 51 w 72" name="T44"/>
                  <a:gd fmla="*/ 7 h 77" name="T45"/>
                  <a:gd fmla="*/ 46 w 72" name="T46"/>
                  <a:gd fmla="*/ 7 h 77" name="T47"/>
                  <a:gd fmla="*/ 44 w 72" name="T48"/>
                  <a:gd fmla="*/ 13 h 77" name="T49"/>
                  <a:gd fmla="*/ 37 w 72" name="T50"/>
                  <a:gd fmla="*/ 14 h 77" name="T51"/>
                  <a:gd fmla="*/ 32 w 72" name="T52"/>
                  <a:gd fmla="*/ 10 h 77" name="T53"/>
                  <a:gd fmla="*/ 29 w 72" name="T54"/>
                  <a:gd fmla="*/ 5 h 77" name="T55"/>
                  <a:gd fmla="*/ 28 w 72" name="T56"/>
                  <a:gd fmla="*/ 0 h 77" name="T57"/>
                  <a:gd fmla="*/ 8 w 72" name="T58"/>
                  <a:gd fmla="*/ 0 h 77" name="T59"/>
                  <a:gd fmla="*/ 4 w 72" name="T60"/>
                  <a:gd fmla="*/ 2 h 77" name="T61"/>
                  <a:gd fmla="*/ 10 w 72" name="T62"/>
                  <a:gd fmla="*/ 15 h 77" name="T63"/>
                  <a:gd fmla="*/ 9 w 72" name="T64"/>
                  <a:gd fmla="*/ 21 h 77" name="T65"/>
                  <a:gd fmla="*/ 13 w 72" name="T66"/>
                  <a:gd fmla="*/ 34 h 77" name="T67"/>
                  <a:gd fmla="*/ 8 w 72" name="T68"/>
                  <a:gd fmla="*/ 43 h 77" name="T69"/>
                  <a:gd fmla="*/ 4 w 72" name="T70"/>
                  <a:gd fmla="*/ 55 h 77" name="T71"/>
                  <a:gd fmla="*/ 0 w 72" name="T72"/>
                  <a:gd fmla="*/ 64 h 77" name="T73"/>
                  <a:gd fmla="*/ 0 w 72" name="T74"/>
                  <a:gd fmla="*/ 73 h 77" name="T75"/>
                  <a:gd fmla="*/ 0 w 72" name="T76"/>
                  <a:gd fmla="*/ 73 h 77" name="T77"/>
                  <a:gd fmla="*/ 2 w 72" name="T78"/>
                  <a:gd fmla="*/ 72 h 77" name="T79"/>
                  <a:gd fmla="*/ 4 w 72" name="T80"/>
                  <a:gd fmla="*/ 71 h 7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7" w="72">
                    <a:moveTo>
                      <a:pt x="4" y="71"/>
                    </a:moveTo>
                    <a:cubicBezTo>
                      <a:pt x="5" y="71"/>
                      <a:pt x="4" y="73"/>
                      <a:pt x="6" y="72"/>
                    </a:cubicBezTo>
                    <a:cubicBezTo>
                      <a:pt x="9" y="71"/>
                      <a:pt x="11" y="71"/>
                      <a:pt x="12" y="72"/>
                    </a:cubicBezTo>
                    <a:cubicBezTo>
                      <a:pt x="14" y="74"/>
                      <a:pt x="16" y="74"/>
                      <a:pt x="18" y="74"/>
                    </a:cubicBezTo>
                    <a:cubicBezTo>
                      <a:pt x="20" y="74"/>
                      <a:pt x="40" y="74"/>
                      <a:pt x="40" y="74"/>
                    </a:cubicBezTo>
                    <a:cubicBezTo>
                      <a:pt x="42" y="76"/>
                      <a:pt x="42" y="76"/>
                      <a:pt x="42" y="76"/>
                    </a:cubicBezTo>
                    <a:cubicBezTo>
                      <a:pt x="42" y="76"/>
                      <a:pt x="54" y="75"/>
                      <a:pt x="55" y="76"/>
                    </a:cubicBezTo>
                    <a:cubicBezTo>
                      <a:pt x="57" y="77"/>
                      <a:pt x="63" y="76"/>
                      <a:pt x="65" y="75"/>
                    </a:cubicBezTo>
                    <a:cubicBezTo>
                      <a:pt x="65" y="75"/>
                      <a:pt x="66" y="75"/>
                      <a:pt x="67" y="75"/>
                    </a:cubicBezTo>
                    <a:cubicBezTo>
                      <a:pt x="60" y="65"/>
                      <a:pt x="60" y="65"/>
                      <a:pt x="60" y="65"/>
                    </a:cubicBezTo>
                    <a:cubicBezTo>
                      <a:pt x="60" y="45"/>
                      <a:pt x="60" y="45"/>
                      <a:pt x="60" y="45"/>
                    </a:cubicBezTo>
                    <a:cubicBezTo>
                      <a:pt x="70" y="45"/>
                      <a:pt x="70" y="45"/>
                      <a:pt x="70" y="45"/>
                    </a:cubicBezTo>
                    <a:cubicBezTo>
                      <a:pt x="71" y="43"/>
                      <a:pt x="71" y="43"/>
                      <a:pt x="71" y="43"/>
                    </a:cubicBezTo>
                    <a:cubicBezTo>
                      <a:pt x="72" y="31"/>
                      <a:pt x="72" y="31"/>
                      <a:pt x="72" y="31"/>
                    </a:cubicBezTo>
                    <a:cubicBezTo>
                      <a:pt x="72" y="31"/>
                      <a:pt x="71" y="31"/>
                      <a:pt x="71" y="31"/>
                    </a:cubicBezTo>
                    <a:cubicBezTo>
                      <a:pt x="69" y="32"/>
                      <a:pt x="67" y="31"/>
                      <a:pt x="65" y="31"/>
                    </a:cubicBezTo>
                    <a:cubicBezTo>
                      <a:pt x="63" y="31"/>
                      <a:pt x="63" y="33"/>
                      <a:pt x="62" y="33"/>
                    </a:cubicBezTo>
                    <a:cubicBezTo>
                      <a:pt x="61" y="33"/>
                      <a:pt x="62" y="29"/>
                      <a:pt x="62" y="28"/>
                    </a:cubicBezTo>
                    <a:cubicBezTo>
                      <a:pt x="62" y="27"/>
                      <a:pt x="60" y="24"/>
                      <a:pt x="59" y="23"/>
                    </a:cubicBezTo>
                    <a:cubicBezTo>
                      <a:pt x="58" y="22"/>
                      <a:pt x="61" y="15"/>
                      <a:pt x="60" y="14"/>
                    </a:cubicBezTo>
                    <a:cubicBezTo>
                      <a:pt x="59" y="13"/>
                      <a:pt x="59" y="11"/>
                      <a:pt x="59" y="9"/>
                    </a:cubicBezTo>
                    <a:cubicBezTo>
                      <a:pt x="59" y="7"/>
                      <a:pt x="57" y="8"/>
                      <a:pt x="54" y="8"/>
                    </a:cubicBezTo>
                    <a:cubicBezTo>
                      <a:pt x="52" y="8"/>
                      <a:pt x="51" y="7"/>
                      <a:pt x="51" y="7"/>
                    </a:cubicBezTo>
                    <a:cubicBezTo>
                      <a:pt x="51" y="7"/>
                      <a:pt x="48" y="6"/>
                      <a:pt x="46" y="7"/>
                    </a:cubicBezTo>
                    <a:cubicBezTo>
                      <a:pt x="45" y="8"/>
                      <a:pt x="45" y="13"/>
                      <a:pt x="44" y="13"/>
                    </a:cubicBezTo>
                    <a:cubicBezTo>
                      <a:pt x="43" y="12"/>
                      <a:pt x="40" y="13"/>
                      <a:pt x="37" y="14"/>
                    </a:cubicBezTo>
                    <a:cubicBezTo>
                      <a:pt x="34" y="15"/>
                      <a:pt x="33" y="13"/>
                      <a:pt x="32" y="10"/>
                    </a:cubicBezTo>
                    <a:cubicBezTo>
                      <a:pt x="30" y="7"/>
                      <a:pt x="29" y="8"/>
                      <a:pt x="29" y="5"/>
                    </a:cubicBezTo>
                    <a:cubicBezTo>
                      <a:pt x="30" y="3"/>
                      <a:pt x="28" y="0"/>
                      <a:pt x="28" y="0"/>
                    </a:cubicBezTo>
                    <a:cubicBezTo>
                      <a:pt x="28" y="0"/>
                      <a:pt x="10" y="0"/>
                      <a:pt x="8" y="0"/>
                    </a:cubicBezTo>
                    <a:cubicBezTo>
                      <a:pt x="7" y="0"/>
                      <a:pt x="6" y="1"/>
                      <a:pt x="4" y="2"/>
                    </a:cubicBezTo>
                    <a:cubicBezTo>
                      <a:pt x="5" y="6"/>
                      <a:pt x="9" y="13"/>
                      <a:pt x="10" y="15"/>
                    </a:cubicBezTo>
                    <a:cubicBezTo>
                      <a:pt x="11" y="17"/>
                      <a:pt x="9" y="18"/>
                      <a:pt x="9" y="21"/>
                    </a:cubicBezTo>
                    <a:cubicBezTo>
                      <a:pt x="9" y="25"/>
                      <a:pt x="12" y="30"/>
                      <a:pt x="13" y="34"/>
                    </a:cubicBezTo>
                    <a:cubicBezTo>
                      <a:pt x="13" y="38"/>
                      <a:pt x="10" y="41"/>
                      <a:pt x="8" y="43"/>
                    </a:cubicBezTo>
                    <a:cubicBezTo>
                      <a:pt x="6" y="46"/>
                      <a:pt x="4" y="52"/>
                      <a:pt x="4" y="55"/>
                    </a:cubicBezTo>
                    <a:cubicBezTo>
                      <a:pt x="4" y="59"/>
                      <a:pt x="0" y="63"/>
                      <a:pt x="0" y="64"/>
                    </a:cubicBezTo>
                    <a:cubicBezTo>
                      <a:pt x="0" y="66"/>
                      <a:pt x="0" y="71"/>
                      <a:pt x="0" y="73"/>
                    </a:cubicBezTo>
                    <a:cubicBezTo>
                      <a:pt x="0" y="73"/>
                      <a:pt x="0" y="73"/>
                      <a:pt x="0" y="73"/>
                    </a:cubicBezTo>
                    <a:cubicBezTo>
                      <a:pt x="2" y="72"/>
                      <a:pt x="2" y="72"/>
                      <a:pt x="2" y="72"/>
                    </a:cubicBezTo>
                    <a:cubicBezTo>
                      <a:pt x="2" y="72"/>
                      <a:pt x="2" y="71"/>
                      <a:pt x="4" y="7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34" name="Freeform 13"/>
              <p:cNvSpPr/>
              <p:nvPr/>
            </p:nvSpPr>
            <p:spPr bwMode="auto">
              <a:xfrm>
                <a:off x="4775773" y="4681462"/>
                <a:ext cx="215589" cy="189924"/>
              </a:xfrm>
              <a:custGeom>
                <a:gdLst>
                  <a:gd fmla="*/ 55 w 71" name="T0"/>
                  <a:gd fmla="*/ 3 h 63" name="T1"/>
                  <a:gd fmla="*/ 50 w 71" name="T2"/>
                  <a:gd fmla="*/ 0 h 63" name="T3"/>
                  <a:gd fmla="*/ 43 w 71" name="T4"/>
                  <a:gd fmla="*/ 1 h 63" name="T5"/>
                  <a:gd fmla="*/ 41 w 71" name="T6"/>
                  <a:gd fmla="*/ 6 h 63" name="T7"/>
                  <a:gd fmla="*/ 40 w 71" name="T8"/>
                  <a:gd fmla="*/ 9 h 63" name="T9"/>
                  <a:gd fmla="*/ 40 w 71" name="T10"/>
                  <a:gd fmla="*/ 16 h 63" name="T11"/>
                  <a:gd fmla="*/ 39 w 71" name="T12"/>
                  <a:gd fmla="*/ 22 h 63" name="T13"/>
                  <a:gd fmla="*/ 43 w 71" name="T14"/>
                  <a:gd fmla="*/ 27 h 63" name="T15"/>
                  <a:gd fmla="*/ 47 w 71" name="T16"/>
                  <a:gd fmla="*/ 25 h 63" name="T17"/>
                  <a:gd fmla="*/ 48 w 71" name="T18"/>
                  <a:gd fmla="*/ 30 h 63" name="T19"/>
                  <a:gd fmla="*/ 47 w 71" name="T20"/>
                  <a:gd fmla="*/ 32 h 63" name="T21"/>
                  <a:gd fmla="*/ 42 w 71" name="T22"/>
                  <a:gd fmla="*/ 32 h 63" name="T23"/>
                  <a:gd fmla="*/ 40 w 71" name="T24"/>
                  <a:gd fmla="*/ 27 h 63" name="T25"/>
                  <a:gd fmla="*/ 35 w 71" name="T26"/>
                  <a:gd fmla="*/ 26 h 63" name="T27"/>
                  <a:gd fmla="*/ 32 w 71" name="T28"/>
                  <a:gd fmla="*/ 22 h 63" name="T29"/>
                  <a:gd fmla="*/ 30 w 71" name="T30"/>
                  <a:gd fmla="*/ 23 h 63" name="T31"/>
                  <a:gd fmla="*/ 27 w 71" name="T32"/>
                  <a:gd fmla="*/ 24 h 63" name="T33"/>
                  <a:gd fmla="*/ 22 w 71" name="T34"/>
                  <a:gd fmla="*/ 23 h 63" name="T35"/>
                  <a:gd fmla="*/ 20 w 71" name="T36"/>
                  <a:gd fmla="*/ 20 h 63" name="T37"/>
                  <a:gd fmla="*/ 16 w 71" name="T38"/>
                  <a:gd fmla="*/ 20 h 63" name="T39"/>
                  <a:gd fmla="*/ 14 w 71" name="T40"/>
                  <a:gd fmla="*/ 19 h 63" name="T41"/>
                  <a:gd fmla="*/ 12 w 71" name="T42"/>
                  <a:gd fmla="*/ 17 h 63" name="T43"/>
                  <a:gd fmla="*/ 11 w 71" name="T44"/>
                  <a:gd fmla="*/ 29 h 63" name="T45"/>
                  <a:gd fmla="*/ 10 w 71" name="T46"/>
                  <a:gd fmla="*/ 31 h 63" name="T47"/>
                  <a:gd fmla="*/ 0 w 71" name="T48"/>
                  <a:gd fmla="*/ 31 h 63" name="T49"/>
                  <a:gd fmla="*/ 0 w 71" name="T50"/>
                  <a:gd fmla="*/ 51 h 63" name="T51"/>
                  <a:gd fmla="*/ 7 w 71" name="T52"/>
                  <a:gd fmla="*/ 61 h 63" name="T53"/>
                  <a:gd fmla="*/ 18 w 71" name="T54"/>
                  <a:gd fmla="*/ 61 h 63" name="T55"/>
                  <a:gd fmla="*/ 19 w 71" name="T56"/>
                  <a:gd fmla="*/ 62 h 63" name="T57"/>
                  <a:gd fmla="*/ 22 w 71" name="T58"/>
                  <a:gd fmla="*/ 61 h 63" name="T59"/>
                  <a:gd fmla="*/ 30 w 71" name="T60"/>
                  <a:gd fmla="*/ 63 h 63" name="T61"/>
                  <a:gd fmla="*/ 36 w 71" name="T62"/>
                  <a:gd fmla="*/ 56 h 63" name="T63"/>
                  <a:gd fmla="*/ 42 w 71" name="T64"/>
                  <a:gd fmla="*/ 51 h 63" name="T65"/>
                  <a:gd fmla="*/ 45 w 71" name="T66"/>
                  <a:gd fmla="*/ 48 h 63" name="T67"/>
                  <a:gd fmla="*/ 51 w 71" name="T68"/>
                  <a:gd fmla="*/ 48 h 63" name="T69"/>
                  <a:gd fmla="*/ 51 w 71" name="T70"/>
                  <a:gd fmla="*/ 48 h 63" name="T71"/>
                  <a:gd fmla="*/ 50 w 71" name="T72"/>
                  <a:gd fmla="*/ 43 h 63" name="T73"/>
                  <a:gd fmla="*/ 67 w 71" name="T74"/>
                  <a:gd fmla="*/ 37 h 63" name="T75"/>
                  <a:gd fmla="*/ 66 w 71" name="T76"/>
                  <a:gd fmla="*/ 34 h 63" name="T77"/>
                  <a:gd fmla="*/ 67 w 71" name="T78"/>
                  <a:gd fmla="*/ 28 h 63" name="T79"/>
                  <a:gd fmla="*/ 70 w 71" name="T80"/>
                  <a:gd fmla="*/ 27 h 63" name="T81"/>
                  <a:gd fmla="*/ 69 w 71" name="T82"/>
                  <a:gd fmla="*/ 17 h 63" name="T83"/>
                  <a:gd fmla="*/ 71 w 71" name="T84"/>
                  <a:gd fmla="*/ 15 h 63" name="T85"/>
                  <a:gd fmla="*/ 69 w 71" name="T86"/>
                  <a:gd fmla="*/ 9 h 63" name="T87"/>
                  <a:gd fmla="*/ 61 w 71" name="T88"/>
                  <a:gd fmla="*/ 5 h 63" name="T89"/>
                  <a:gd fmla="*/ 55 w 71" name="T90"/>
                  <a:gd fmla="*/ 3 h 6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62" w="71">
                    <a:moveTo>
                      <a:pt x="55" y="3"/>
                    </a:moveTo>
                    <a:cubicBezTo>
                      <a:pt x="54" y="3"/>
                      <a:pt x="52" y="2"/>
                      <a:pt x="50" y="0"/>
                    </a:cubicBezTo>
                    <a:cubicBezTo>
                      <a:pt x="49" y="2"/>
                      <a:pt x="45" y="1"/>
                      <a:pt x="43" y="1"/>
                    </a:cubicBezTo>
                    <a:cubicBezTo>
                      <a:pt x="41" y="1"/>
                      <a:pt x="43" y="4"/>
                      <a:pt x="41" y="6"/>
                    </a:cubicBezTo>
                    <a:cubicBezTo>
                      <a:pt x="40" y="7"/>
                      <a:pt x="39" y="8"/>
                      <a:pt x="40" y="9"/>
                    </a:cubicBezTo>
                    <a:cubicBezTo>
                      <a:pt x="41" y="9"/>
                      <a:pt x="40" y="14"/>
                      <a:pt x="40" y="16"/>
                    </a:cubicBezTo>
                    <a:cubicBezTo>
                      <a:pt x="40" y="17"/>
                      <a:pt x="38" y="21"/>
                      <a:pt x="39" y="22"/>
                    </a:cubicBezTo>
                    <a:cubicBezTo>
                      <a:pt x="40" y="22"/>
                      <a:pt x="41" y="26"/>
                      <a:pt x="43" y="27"/>
                    </a:cubicBezTo>
                    <a:cubicBezTo>
                      <a:pt x="45" y="27"/>
                      <a:pt x="46" y="25"/>
                      <a:pt x="47" y="25"/>
                    </a:cubicBezTo>
                    <a:cubicBezTo>
                      <a:pt x="48" y="25"/>
                      <a:pt x="48" y="28"/>
                      <a:pt x="48" y="30"/>
                    </a:cubicBezTo>
                    <a:cubicBezTo>
                      <a:pt x="48" y="32"/>
                      <a:pt x="47" y="32"/>
                      <a:pt x="47" y="32"/>
                    </a:cubicBezTo>
                    <a:cubicBezTo>
                      <a:pt x="47" y="32"/>
                      <a:pt x="44" y="33"/>
                      <a:pt x="42" y="32"/>
                    </a:cubicBezTo>
                    <a:cubicBezTo>
                      <a:pt x="41" y="31"/>
                      <a:pt x="40" y="28"/>
                      <a:pt x="40" y="27"/>
                    </a:cubicBezTo>
                    <a:cubicBezTo>
                      <a:pt x="40" y="26"/>
                      <a:pt x="37" y="26"/>
                      <a:pt x="35" y="26"/>
                    </a:cubicBezTo>
                    <a:cubicBezTo>
                      <a:pt x="34" y="26"/>
                      <a:pt x="32" y="23"/>
                      <a:pt x="32" y="22"/>
                    </a:cubicBezTo>
                    <a:cubicBezTo>
                      <a:pt x="31" y="21"/>
                      <a:pt x="30" y="23"/>
                      <a:pt x="30" y="23"/>
                    </a:cubicBezTo>
                    <a:cubicBezTo>
                      <a:pt x="30" y="24"/>
                      <a:pt x="28" y="24"/>
                      <a:pt x="27" y="24"/>
                    </a:cubicBezTo>
                    <a:cubicBezTo>
                      <a:pt x="25" y="24"/>
                      <a:pt x="23" y="22"/>
                      <a:pt x="22" y="23"/>
                    </a:cubicBezTo>
                    <a:cubicBezTo>
                      <a:pt x="20" y="23"/>
                      <a:pt x="19" y="21"/>
                      <a:pt x="20" y="20"/>
                    </a:cubicBezTo>
                    <a:cubicBezTo>
                      <a:pt x="20" y="19"/>
                      <a:pt x="17" y="19"/>
                      <a:pt x="16" y="20"/>
                    </a:cubicBezTo>
                    <a:cubicBezTo>
                      <a:pt x="15" y="20"/>
                      <a:pt x="14" y="19"/>
                      <a:pt x="14" y="19"/>
                    </a:cubicBezTo>
                    <a:cubicBezTo>
                      <a:pt x="14" y="19"/>
                      <a:pt x="13" y="17"/>
                      <a:pt x="12" y="17"/>
                    </a:cubicBezTo>
                    <a:cubicBezTo>
                      <a:pt x="11" y="29"/>
                      <a:pt x="11" y="29"/>
                      <a:pt x="11" y="29"/>
                    </a:cubicBezTo>
                    <a:cubicBezTo>
                      <a:pt x="10" y="31"/>
                      <a:pt x="10" y="31"/>
                      <a:pt x="10" y="31"/>
                    </a:cubicBezTo>
                    <a:cubicBezTo>
                      <a:pt x="0" y="31"/>
                      <a:pt x="0" y="31"/>
                      <a:pt x="0" y="31"/>
                    </a:cubicBezTo>
                    <a:cubicBezTo>
                      <a:pt x="0" y="51"/>
                      <a:pt x="0" y="51"/>
                      <a:pt x="0" y="51"/>
                    </a:cubicBezTo>
                    <a:cubicBezTo>
                      <a:pt x="7" y="61"/>
                      <a:pt x="7" y="61"/>
                      <a:pt x="7" y="61"/>
                    </a:cubicBezTo>
                    <a:cubicBezTo>
                      <a:pt x="10" y="60"/>
                      <a:pt x="18" y="59"/>
                      <a:pt x="18" y="61"/>
                    </a:cubicBezTo>
                    <a:cubicBezTo>
                      <a:pt x="18" y="61"/>
                      <a:pt x="18" y="61"/>
                      <a:pt x="19" y="62"/>
                    </a:cubicBezTo>
                    <a:cubicBezTo>
                      <a:pt x="20" y="62"/>
                      <a:pt x="21" y="61"/>
                      <a:pt x="22" y="61"/>
                    </a:cubicBezTo>
                    <a:cubicBezTo>
                      <a:pt x="23" y="62"/>
                      <a:pt x="28" y="63"/>
                      <a:pt x="30" y="63"/>
                    </a:cubicBezTo>
                    <a:cubicBezTo>
                      <a:pt x="31" y="62"/>
                      <a:pt x="34" y="56"/>
                      <a:pt x="36" y="56"/>
                    </a:cubicBezTo>
                    <a:cubicBezTo>
                      <a:pt x="39" y="55"/>
                      <a:pt x="42" y="52"/>
                      <a:pt x="42" y="51"/>
                    </a:cubicBezTo>
                    <a:cubicBezTo>
                      <a:pt x="42" y="50"/>
                      <a:pt x="42" y="49"/>
                      <a:pt x="45" y="48"/>
                    </a:cubicBezTo>
                    <a:cubicBezTo>
                      <a:pt x="51" y="48"/>
                      <a:pt x="51" y="48"/>
                      <a:pt x="51" y="48"/>
                    </a:cubicBezTo>
                    <a:cubicBezTo>
                      <a:pt x="51" y="48"/>
                      <a:pt x="51" y="48"/>
                      <a:pt x="51" y="48"/>
                    </a:cubicBezTo>
                    <a:cubicBezTo>
                      <a:pt x="50" y="43"/>
                      <a:pt x="50" y="43"/>
                      <a:pt x="50" y="43"/>
                    </a:cubicBezTo>
                    <a:cubicBezTo>
                      <a:pt x="50" y="43"/>
                      <a:pt x="66" y="37"/>
                      <a:pt x="67" y="37"/>
                    </a:cubicBezTo>
                    <a:cubicBezTo>
                      <a:pt x="66" y="36"/>
                      <a:pt x="66" y="35"/>
                      <a:pt x="66" y="34"/>
                    </a:cubicBezTo>
                    <a:cubicBezTo>
                      <a:pt x="67" y="34"/>
                      <a:pt x="67" y="30"/>
                      <a:pt x="67" y="28"/>
                    </a:cubicBezTo>
                    <a:cubicBezTo>
                      <a:pt x="67" y="27"/>
                      <a:pt x="71" y="28"/>
                      <a:pt x="70" y="27"/>
                    </a:cubicBezTo>
                    <a:cubicBezTo>
                      <a:pt x="68" y="25"/>
                      <a:pt x="69" y="18"/>
                      <a:pt x="69" y="17"/>
                    </a:cubicBezTo>
                    <a:cubicBezTo>
                      <a:pt x="70" y="15"/>
                      <a:pt x="71" y="17"/>
                      <a:pt x="71" y="15"/>
                    </a:cubicBezTo>
                    <a:cubicBezTo>
                      <a:pt x="71" y="14"/>
                      <a:pt x="70" y="10"/>
                      <a:pt x="69" y="9"/>
                    </a:cubicBezTo>
                    <a:cubicBezTo>
                      <a:pt x="68" y="8"/>
                      <a:pt x="62" y="5"/>
                      <a:pt x="61" y="5"/>
                    </a:cubicBezTo>
                    <a:cubicBezTo>
                      <a:pt x="59" y="5"/>
                      <a:pt x="56" y="3"/>
                      <a:pt x="55" y="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35" name="Freeform 14"/>
              <p:cNvSpPr/>
              <p:nvPr/>
            </p:nvSpPr>
            <p:spPr bwMode="auto">
              <a:xfrm>
                <a:off x="4904100" y="4544152"/>
                <a:ext cx="38498" cy="33365"/>
              </a:xfrm>
              <a:custGeom>
                <a:gdLst>
                  <a:gd fmla="*/ 10 w 13" name="T0"/>
                  <a:gd fmla="*/ 0 h 11" name="T1"/>
                  <a:gd fmla="*/ 7 w 13" name="T2"/>
                  <a:gd fmla="*/ 2 h 11" name="T3"/>
                  <a:gd fmla="*/ 4 w 13" name="T4"/>
                  <a:gd fmla="*/ 2 h 11" name="T5"/>
                  <a:gd fmla="*/ 3 w 13" name="T6"/>
                  <a:gd fmla="*/ 3 h 11" name="T7"/>
                  <a:gd fmla="*/ 2 w 13" name="T8"/>
                  <a:gd fmla="*/ 7 h 11" name="T9"/>
                  <a:gd fmla="*/ 0 w 13" name="T10"/>
                  <a:gd fmla="*/ 9 h 11" name="T11"/>
                  <a:gd fmla="*/ 2 w 13" name="T12"/>
                  <a:gd fmla="*/ 10 h 11" name="T13"/>
                  <a:gd fmla="*/ 4 w 13" name="T14"/>
                  <a:gd fmla="*/ 11 h 11" name="T15"/>
                  <a:gd fmla="*/ 7 w 13" name="T16"/>
                  <a:gd fmla="*/ 9 h 11" name="T17"/>
                  <a:gd fmla="*/ 12 w 13" name="T18"/>
                  <a:gd fmla="*/ 7 h 11" name="T19"/>
                  <a:gd fmla="*/ 11 w 13" name="T20"/>
                  <a:gd fmla="*/ 3 h 11" name="T21"/>
                  <a:gd fmla="*/ 10 w 13" name="T22"/>
                  <a:gd fmla="*/ 0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13">
                    <a:moveTo>
                      <a:pt x="10" y="0"/>
                    </a:moveTo>
                    <a:cubicBezTo>
                      <a:pt x="9" y="1"/>
                      <a:pt x="7" y="1"/>
                      <a:pt x="7" y="2"/>
                    </a:cubicBezTo>
                    <a:cubicBezTo>
                      <a:pt x="6" y="2"/>
                      <a:pt x="5" y="2"/>
                      <a:pt x="4" y="2"/>
                    </a:cubicBezTo>
                    <a:cubicBezTo>
                      <a:pt x="3" y="2"/>
                      <a:pt x="3" y="3"/>
                      <a:pt x="3" y="3"/>
                    </a:cubicBezTo>
                    <a:cubicBezTo>
                      <a:pt x="1" y="3"/>
                      <a:pt x="2" y="7"/>
                      <a:pt x="2" y="7"/>
                    </a:cubicBezTo>
                    <a:cubicBezTo>
                      <a:pt x="2" y="7"/>
                      <a:pt x="0" y="7"/>
                      <a:pt x="0" y="9"/>
                    </a:cubicBezTo>
                    <a:cubicBezTo>
                      <a:pt x="0" y="10"/>
                      <a:pt x="1" y="10"/>
                      <a:pt x="2" y="10"/>
                    </a:cubicBezTo>
                    <a:cubicBezTo>
                      <a:pt x="2" y="10"/>
                      <a:pt x="3" y="10"/>
                      <a:pt x="4" y="11"/>
                    </a:cubicBezTo>
                    <a:cubicBezTo>
                      <a:pt x="7" y="11"/>
                      <a:pt x="7" y="9"/>
                      <a:pt x="7" y="9"/>
                    </a:cubicBezTo>
                    <a:cubicBezTo>
                      <a:pt x="7" y="9"/>
                      <a:pt x="12" y="9"/>
                      <a:pt x="12" y="7"/>
                    </a:cubicBezTo>
                    <a:cubicBezTo>
                      <a:pt x="13" y="6"/>
                      <a:pt x="11" y="3"/>
                      <a:pt x="11" y="3"/>
                    </a:cubicBezTo>
                    <a:lnTo>
                      <a:pt x="10" y="0"/>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37" name="Freeform 15"/>
              <p:cNvSpPr/>
              <p:nvPr/>
            </p:nvSpPr>
            <p:spPr bwMode="auto">
              <a:xfrm>
                <a:off x="5131238" y="4292631"/>
                <a:ext cx="196340" cy="264353"/>
              </a:xfrm>
              <a:custGeom>
                <a:gdLst>
                  <a:gd fmla="*/ 15 w 65" name="T0"/>
                  <a:gd fmla="*/ 16 h 87" name="T1"/>
                  <a:gd fmla="*/ 20 w 65" name="T2"/>
                  <a:gd fmla="*/ 20 h 87" name="T3"/>
                  <a:gd fmla="*/ 32 w 65" name="T4"/>
                  <a:gd fmla="*/ 24 h 87" name="T5"/>
                  <a:gd fmla="*/ 41 w 65" name="T6"/>
                  <a:gd fmla="*/ 26 h 87" name="T7"/>
                  <a:gd fmla="*/ 43 w 65" name="T8"/>
                  <a:gd fmla="*/ 28 h 87" name="T9"/>
                  <a:gd fmla="*/ 26 w 65" name="T10"/>
                  <a:gd fmla="*/ 44 h 87" name="T11"/>
                  <a:gd fmla="*/ 19 w 65" name="T12"/>
                  <a:gd fmla="*/ 45 h 87" name="T13"/>
                  <a:gd fmla="*/ 11 w 65" name="T14"/>
                  <a:gd fmla="*/ 50 h 87" name="T15"/>
                  <a:gd fmla="*/ 6 w 65" name="T16"/>
                  <a:gd fmla="*/ 51 h 87" name="T17"/>
                  <a:gd fmla="*/ 3 w 65" name="T18"/>
                  <a:gd fmla="*/ 55 h 87" name="T19"/>
                  <a:gd fmla="*/ 0 w 65" name="T20"/>
                  <a:gd fmla="*/ 59 h 87" name="T21"/>
                  <a:gd fmla="*/ 1 w 65" name="T22"/>
                  <a:gd fmla="*/ 82 h 87" name="T23"/>
                  <a:gd fmla="*/ 4 w 65" name="T24"/>
                  <a:gd fmla="*/ 87 h 87" name="T25"/>
                  <a:gd fmla="*/ 18 w 65" name="T26"/>
                  <a:gd fmla="*/ 72 h 87" name="T27"/>
                  <a:gd fmla="*/ 29 w 65" name="T28"/>
                  <a:gd fmla="*/ 64 h 87" name="T29"/>
                  <a:gd fmla="*/ 44 w 65" name="T30"/>
                  <a:gd fmla="*/ 48 h 87" name="T31"/>
                  <a:gd fmla="*/ 51 w 65" name="T32"/>
                  <a:gd fmla="*/ 37 h 87" name="T33"/>
                  <a:gd fmla="*/ 57 w 65" name="T34"/>
                  <a:gd fmla="*/ 27 h 87" name="T35"/>
                  <a:gd fmla="*/ 63 w 65" name="T36"/>
                  <a:gd fmla="*/ 15 h 87" name="T37"/>
                  <a:gd fmla="*/ 65 w 65" name="T38"/>
                  <a:gd fmla="*/ 4 h 87" name="T39"/>
                  <a:gd fmla="*/ 61 w 65" name="T40"/>
                  <a:gd fmla="*/ 2 h 87" name="T41"/>
                  <a:gd fmla="*/ 47 w 65" name="T42"/>
                  <a:gd fmla="*/ 6 h 87" name="T43"/>
                  <a:gd fmla="*/ 37 w 65" name="T44"/>
                  <a:gd fmla="*/ 8 h 87" name="T45"/>
                  <a:gd fmla="*/ 29 w 65" name="T46"/>
                  <a:gd fmla="*/ 10 h 87" name="T47"/>
                  <a:gd fmla="*/ 18 w 65" name="T48"/>
                  <a:gd fmla="*/ 9 h 87" name="T49"/>
                  <a:gd fmla="*/ 15 w 65" name="T50"/>
                  <a:gd fmla="*/ 5 h 87" name="T51"/>
                  <a:gd fmla="*/ 12 w 65" name="T52"/>
                  <a:gd fmla="*/ 11 h 87" name="T53"/>
                  <a:gd fmla="*/ 15 w 65" name="T54"/>
                  <a:gd fmla="*/ 16 h 87"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87" w="65">
                    <a:moveTo>
                      <a:pt x="15" y="16"/>
                    </a:moveTo>
                    <a:cubicBezTo>
                      <a:pt x="17" y="17"/>
                      <a:pt x="18" y="20"/>
                      <a:pt x="20" y="20"/>
                    </a:cubicBezTo>
                    <a:cubicBezTo>
                      <a:pt x="21" y="20"/>
                      <a:pt x="28" y="23"/>
                      <a:pt x="32" y="24"/>
                    </a:cubicBezTo>
                    <a:cubicBezTo>
                      <a:pt x="37" y="26"/>
                      <a:pt x="39" y="26"/>
                      <a:pt x="41" y="26"/>
                    </a:cubicBezTo>
                    <a:cubicBezTo>
                      <a:pt x="42" y="26"/>
                      <a:pt x="44" y="27"/>
                      <a:pt x="43" y="28"/>
                    </a:cubicBezTo>
                    <a:cubicBezTo>
                      <a:pt x="42" y="29"/>
                      <a:pt x="28" y="42"/>
                      <a:pt x="26" y="44"/>
                    </a:cubicBezTo>
                    <a:cubicBezTo>
                      <a:pt x="25" y="46"/>
                      <a:pt x="23" y="45"/>
                      <a:pt x="19" y="45"/>
                    </a:cubicBezTo>
                    <a:cubicBezTo>
                      <a:pt x="15" y="45"/>
                      <a:pt x="12" y="50"/>
                      <a:pt x="11" y="50"/>
                    </a:cubicBezTo>
                    <a:cubicBezTo>
                      <a:pt x="11" y="50"/>
                      <a:pt x="8" y="50"/>
                      <a:pt x="6" y="51"/>
                    </a:cubicBezTo>
                    <a:cubicBezTo>
                      <a:pt x="3" y="55"/>
                      <a:pt x="3" y="55"/>
                      <a:pt x="3" y="55"/>
                    </a:cubicBezTo>
                    <a:cubicBezTo>
                      <a:pt x="0" y="59"/>
                      <a:pt x="0" y="59"/>
                      <a:pt x="0" y="59"/>
                    </a:cubicBezTo>
                    <a:cubicBezTo>
                      <a:pt x="1" y="82"/>
                      <a:pt x="1" y="82"/>
                      <a:pt x="1" y="82"/>
                    </a:cubicBezTo>
                    <a:cubicBezTo>
                      <a:pt x="4" y="87"/>
                      <a:pt x="4" y="87"/>
                      <a:pt x="4" y="87"/>
                    </a:cubicBezTo>
                    <a:cubicBezTo>
                      <a:pt x="6" y="83"/>
                      <a:pt x="13" y="77"/>
                      <a:pt x="18" y="72"/>
                    </a:cubicBezTo>
                    <a:cubicBezTo>
                      <a:pt x="23" y="66"/>
                      <a:pt x="26" y="65"/>
                      <a:pt x="29" y="64"/>
                    </a:cubicBezTo>
                    <a:cubicBezTo>
                      <a:pt x="31" y="62"/>
                      <a:pt x="39" y="55"/>
                      <a:pt x="44" y="48"/>
                    </a:cubicBezTo>
                    <a:cubicBezTo>
                      <a:pt x="47" y="44"/>
                      <a:pt x="51" y="40"/>
                      <a:pt x="51" y="37"/>
                    </a:cubicBezTo>
                    <a:cubicBezTo>
                      <a:pt x="52" y="34"/>
                      <a:pt x="55" y="30"/>
                      <a:pt x="57" y="27"/>
                    </a:cubicBezTo>
                    <a:cubicBezTo>
                      <a:pt x="59" y="24"/>
                      <a:pt x="63" y="17"/>
                      <a:pt x="63" y="15"/>
                    </a:cubicBezTo>
                    <a:cubicBezTo>
                      <a:pt x="63" y="13"/>
                      <a:pt x="64" y="8"/>
                      <a:pt x="65" y="4"/>
                    </a:cubicBezTo>
                    <a:cubicBezTo>
                      <a:pt x="65" y="0"/>
                      <a:pt x="62" y="0"/>
                      <a:pt x="61" y="2"/>
                    </a:cubicBezTo>
                    <a:cubicBezTo>
                      <a:pt x="60" y="4"/>
                      <a:pt x="52" y="6"/>
                      <a:pt x="47" y="6"/>
                    </a:cubicBezTo>
                    <a:cubicBezTo>
                      <a:pt x="42" y="6"/>
                      <a:pt x="39" y="6"/>
                      <a:pt x="37" y="8"/>
                    </a:cubicBezTo>
                    <a:cubicBezTo>
                      <a:pt x="35" y="10"/>
                      <a:pt x="30" y="8"/>
                      <a:pt x="29" y="10"/>
                    </a:cubicBezTo>
                    <a:cubicBezTo>
                      <a:pt x="27" y="11"/>
                      <a:pt x="20" y="13"/>
                      <a:pt x="18" y="9"/>
                    </a:cubicBezTo>
                    <a:cubicBezTo>
                      <a:pt x="17" y="7"/>
                      <a:pt x="16" y="6"/>
                      <a:pt x="15" y="5"/>
                    </a:cubicBezTo>
                    <a:cubicBezTo>
                      <a:pt x="13" y="7"/>
                      <a:pt x="11" y="10"/>
                      <a:pt x="12" y="11"/>
                    </a:cubicBezTo>
                    <a:cubicBezTo>
                      <a:pt x="12" y="12"/>
                      <a:pt x="14" y="16"/>
                      <a:pt x="15" y="1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38" name="Freeform 16"/>
              <p:cNvSpPr/>
              <p:nvPr/>
            </p:nvSpPr>
            <p:spPr bwMode="auto">
              <a:xfrm>
                <a:off x="4121306" y="3811405"/>
                <a:ext cx="227139" cy="180941"/>
              </a:xfrm>
              <a:custGeom>
                <a:gdLst>
                  <a:gd fmla="*/ 28 w 75" name="T0"/>
                  <a:gd fmla="*/ 60 h 60" name="T1"/>
                  <a:gd fmla="*/ 28 w 75" name="T2"/>
                  <a:gd fmla="*/ 51 h 60" name="T3"/>
                  <a:gd fmla="*/ 38 w 75" name="T4"/>
                  <a:gd fmla="*/ 45 h 60" name="T5"/>
                  <a:gd fmla="*/ 42 w 75" name="T6"/>
                  <a:gd fmla="*/ 44 h 60" name="T7"/>
                  <a:gd fmla="*/ 47 w 75" name="T8"/>
                  <a:gd fmla="*/ 42 h 60" name="T9"/>
                  <a:gd fmla="*/ 51 w 75" name="T10"/>
                  <a:gd fmla="*/ 39 h 60" name="T11"/>
                  <a:gd fmla="*/ 55 w 75" name="T12"/>
                  <a:gd fmla="*/ 37 h 60" name="T13"/>
                  <a:gd fmla="*/ 58 w 75" name="T14"/>
                  <a:gd fmla="*/ 35 h 60" name="T15"/>
                  <a:gd fmla="*/ 59 w 75" name="T16"/>
                  <a:gd fmla="*/ 31 h 60" name="T17"/>
                  <a:gd fmla="*/ 61 w 75" name="T18"/>
                  <a:gd fmla="*/ 30 h 60" name="T19"/>
                  <a:gd fmla="*/ 65 w 75" name="T20"/>
                  <a:gd fmla="*/ 28 h 60" name="T21"/>
                  <a:gd fmla="*/ 74 w 75" name="T22"/>
                  <a:gd fmla="*/ 27 h 60" name="T23"/>
                  <a:gd fmla="*/ 75 w 75" name="T24"/>
                  <a:gd fmla="*/ 25 h 60" name="T25"/>
                  <a:gd fmla="*/ 73 w 75" name="T26"/>
                  <a:gd fmla="*/ 20 h 60" name="T27"/>
                  <a:gd fmla="*/ 72 w 75" name="T28"/>
                  <a:gd fmla="*/ 15 h 60" name="T29"/>
                  <a:gd fmla="*/ 71 w 75" name="T30"/>
                  <a:gd fmla="*/ 8 h 60" name="T31"/>
                  <a:gd fmla="*/ 70 w 75" name="T32"/>
                  <a:gd fmla="*/ 6 h 60" name="T33"/>
                  <a:gd fmla="*/ 62 w 75" name="T34"/>
                  <a:gd fmla="*/ 5 h 60" name="T35"/>
                  <a:gd fmla="*/ 52 w 75" name="T36"/>
                  <a:gd fmla="*/ 4 h 60" name="T37"/>
                  <a:gd fmla="*/ 46 w 75" name="T38"/>
                  <a:gd fmla="*/ 1 h 60" name="T39"/>
                  <a:gd fmla="*/ 39 w 75" name="T40"/>
                  <a:gd fmla="*/ 14 h 60" name="T41"/>
                  <a:gd fmla="*/ 30 w 75" name="T42"/>
                  <a:gd fmla="*/ 18 h 60" name="T43"/>
                  <a:gd fmla="*/ 25 w 75" name="T44"/>
                  <a:gd fmla="*/ 23 h 60" name="T45"/>
                  <a:gd fmla="*/ 21 w 75" name="T46"/>
                  <a:gd fmla="*/ 29 h 60" name="T47"/>
                  <a:gd fmla="*/ 21 w 75" name="T48"/>
                  <a:gd fmla="*/ 39 h 60" name="T49"/>
                  <a:gd fmla="*/ 14 w 75" name="T50"/>
                  <a:gd fmla="*/ 49 h 60" name="T51"/>
                  <a:gd fmla="*/ 5 w 75" name="T52"/>
                  <a:gd fmla="*/ 55 h 60" name="T53"/>
                  <a:gd fmla="*/ 0 w 75" name="T54"/>
                  <a:gd fmla="*/ 57 h 60" name="T55"/>
                  <a:gd fmla="*/ 24 w 75" name="T56"/>
                  <a:gd fmla="*/ 57 h 60" name="T57"/>
                  <a:gd fmla="*/ 28 w 75" name="T58"/>
                  <a:gd fmla="*/ 60 h 6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0" w="75">
                    <a:moveTo>
                      <a:pt x="28" y="60"/>
                    </a:moveTo>
                    <a:cubicBezTo>
                      <a:pt x="28" y="56"/>
                      <a:pt x="28" y="52"/>
                      <a:pt x="28" y="51"/>
                    </a:cubicBezTo>
                    <a:cubicBezTo>
                      <a:pt x="28" y="51"/>
                      <a:pt x="36" y="46"/>
                      <a:pt x="38" y="45"/>
                    </a:cubicBezTo>
                    <a:cubicBezTo>
                      <a:pt x="39" y="44"/>
                      <a:pt x="42" y="45"/>
                      <a:pt x="42" y="44"/>
                    </a:cubicBezTo>
                    <a:cubicBezTo>
                      <a:pt x="42" y="42"/>
                      <a:pt x="45" y="43"/>
                      <a:pt x="47" y="42"/>
                    </a:cubicBezTo>
                    <a:cubicBezTo>
                      <a:pt x="49" y="42"/>
                      <a:pt x="51" y="41"/>
                      <a:pt x="51" y="39"/>
                    </a:cubicBezTo>
                    <a:cubicBezTo>
                      <a:pt x="51" y="37"/>
                      <a:pt x="54" y="37"/>
                      <a:pt x="55" y="37"/>
                    </a:cubicBezTo>
                    <a:cubicBezTo>
                      <a:pt x="57" y="37"/>
                      <a:pt x="57" y="35"/>
                      <a:pt x="58" y="35"/>
                    </a:cubicBezTo>
                    <a:cubicBezTo>
                      <a:pt x="59" y="35"/>
                      <a:pt x="59" y="33"/>
                      <a:pt x="59" y="31"/>
                    </a:cubicBezTo>
                    <a:cubicBezTo>
                      <a:pt x="59" y="29"/>
                      <a:pt x="59" y="30"/>
                      <a:pt x="61" y="30"/>
                    </a:cubicBezTo>
                    <a:cubicBezTo>
                      <a:pt x="63" y="30"/>
                      <a:pt x="65" y="29"/>
                      <a:pt x="65" y="28"/>
                    </a:cubicBezTo>
                    <a:cubicBezTo>
                      <a:pt x="65" y="26"/>
                      <a:pt x="73" y="27"/>
                      <a:pt x="74" y="27"/>
                    </a:cubicBezTo>
                    <a:cubicBezTo>
                      <a:pt x="75" y="27"/>
                      <a:pt x="75" y="26"/>
                      <a:pt x="75" y="25"/>
                    </a:cubicBezTo>
                    <a:cubicBezTo>
                      <a:pt x="75" y="24"/>
                      <a:pt x="74" y="21"/>
                      <a:pt x="73" y="20"/>
                    </a:cubicBezTo>
                    <a:cubicBezTo>
                      <a:pt x="72" y="20"/>
                      <a:pt x="72" y="17"/>
                      <a:pt x="72" y="15"/>
                    </a:cubicBezTo>
                    <a:cubicBezTo>
                      <a:pt x="72" y="12"/>
                      <a:pt x="72" y="10"/>
                      <a:pt x="71" y="8"/>
                    </a:cubicBezTo>
                    <a:cubicBezTo>
                      <a:pt x="70" y="8"/>
                      <a:pt x="70" y="7"/>
                      <a:pt x="70" y="6"/>
                    </a:cubicBezTo>
                    <a:cubicBezTo>
                      <a:pt x="67" y="6"/>
                      <a:pt x="65" y="5"/>
                      <a:pt x="62" y="5"/>
                    </a:cubicBezTo>
                    <a:cubicBezTo>
                      <a:pt x="59" y="5"/>
                      <a:pt x="54" y="6"/>
                      <a:pt x="52" y="4"/>
                    </a:cubicBezTo>
                    <a:cubicBezTo>
                      <a:pt x="49" y="1"/>
                      <a:pt x="48" y="0"/>
                      <a:pt x="46" y="1"/>
                    </a:cubicBezTo>
                    <a:cubicBezTo>
                      <a:pt x="44" y="2"/>
                      <a:pt x="41" y="11"/>
                      <a:pt x="39" y="14"/>
                    </a:cubicBezTo>
                    <a:cubicBezTo>
                      <a:pt x="37" y="16"/>
                      <a:pt x="32" y="18"/>
                      <a:pt x="30" y="18"/>
                    </a:cubicBezTo>
                    <a:cubicBezTo>
                      <a:pt x="27" y="18"/>
                      <a:pt x="27" y="22"/>
                      <a:pt x="25" y="23"/>
                    </a:cubicBezTo>
                    <a:cubicBezTo>
                      <a:pt x="23" y="25"/>
                      <a:pt x="24" y="28"/>
                      <a:pt x="21" y="29"/>
                    </a:cubicBezTo>
                    <a:cubicBezTo>
                      <a:pt x="19" y="31"/>
                      <a:pt x="20" y="37"/>
                      <a:pt x="21" y="39"/>
                    </a:cubicBezTo>
                    <a:cubicBezTo>
                      <a:pt x="23" y="41"/>
                      <a:pt x="17" y="47"/>
                      <a:pt x="14" y="49"/>
                    </a:cubicBezTo>
                    <a:cubicBezTo>
                      <a:pt x="11" y="51"/>
                      <a:pt x="10" y="54"/>
                      <a:pt x="5" y="55"/>
                    </a:cubicBezTo>
                    <a:cubicBezTo>
                      <a:pt x="3" y="56"/>
                      <a:pt x="2" y="56"/>
                      <a:pt x="0" y="57"/>
                    </a:cubicBezTo>
                    <a:cubicBezTo>
                      <a:pt x="8" y="57"/>
                      <a:pt x="20" y="57"/>
                      <a:pt x="24" y="57"/>
                    </a:cubicBezTo>
                    <a:cubicBezTo>
                      <a:pt x="28" y="57"/>
                      <a:pt x="27" y="59"/>
                      <a:pt x="28" y="6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39" name="Freeform 17"/>
              <p:cNvSpPr/>
              <p:nvPr/>
            </p:nvSpPr>
            <p:spPr bwMode="auto">
              <a:xfrm>
                <a:off x="4508853" y="3778040"/>
                <a:ext cx="82129" cy="153992"/>
              </a:xfrm>
              <a:custGeom>
                <a:gdLst>
                  <a:gd fmla="*/ 8 w 27" name="T0"/>
                  <a:gd fmla="*/ 13 h 51" name="T1"/>
                  <a:gd fmla="*/ 6 w 27" name="T2"/>
                  <a:gd fmla="*/ 20 h 51" name="T3"/>
                  <a:gd fmla="*/ 2 w 27" name="T4"/>
                  <a:gd fmla="*/ 24 h 51" name="T5"/>
                  <a:gd fmla="*/ 4 w 27" name="T6"/>
                  <a:gd fmla="*/ 31 h 51" name="T7"/>
                  <a:gd fmla="*/ 7 w 27" name="T8"/>
                  <a:gd fmla="*/ 35 h 51" name="T9"/>
                  <a:gd fmla="*/ 12 w 27" name="T10"/>
                  <a:gd fmla="*/ 38 h 51" name="T11"/>
                  <a:gd fmla="*/ 15 w 27" name="T12"/>
                  <a:gd fmla="*/ 49 h 51" name="T13"/>
                  <a:gd fmla="*/ 15 w 27" name="T14"/>
                  <a:gd fmla="*/ 51 h 51" name="T15"/>
                  <a:gd fmla="*/ 18 w 27" name="T16"/>
                  <a:gd fmla="*/ 49 h 51" name="T17"/>
                  <a:gd fmla="*/ 19 w 27" name="T18"/>
                  <a:gd fmla="*/ 44 h 51" name="T19"/>
                  <a:gd fmla="*/ 19 w 27" name="T20"/>
                  <a:gd fmla="*/ 41 h 51" name="T21"/>
                  <a:gd fmla="*/ 24 w 27" name="T22"/>
                  <a:gd fmla="*/ 36 h 51" name="T23"/>
                  <a:gd fmla="*/ 27 w 27" name="T24"/>
                  <a:gd fmla="*/ 34 h 51" name="T25"/>
                  <a:gd fmla="*/ 27 w 27" name="T26"/>
                  <a:gd fmla="*/ 31 h 51" name="T27"/>
                  <a:gd fmla="*/ 25 w 27" name="T28"/>
                  <a:gd fmla="*/ 29 h 51" name="T29"/>
                  <a:gd fmla="*/ 22 w 27" name="T30"/>
                  <a:gd fmla="*/ 26 h 51" name="T31"/>
                  <a:gd fmla="*/ 17 w 27" name="T32"/>
                  <a:gd fmla="*/ 24 h 51" name="T33"/>
                  <a:gd fmla="*/ 22 w 27" name="T34"/>
                  <a:gd fmla="*/ 20 h 51" name="T35"/>
                  <a:gd fmla="*/ 22 w 27" name="T36"/>
                  <a:gd fmla="*/ 12 h 51" name="T37"/>
                  <a:gd fmla="*/ 23 w 27" name="T38"/>
                  <a:gd fmla="*/ 6 h 51" name="T39"/>
                  <a:gd fmla="*/ 23 w 27" name="T40"/>
                  <a:gd fmla="*/ 4 h 51" name="T41"/>
                  <a:gd fmla="*/ 20 w 27" name="T42"/>
                  <a:gd fmla="*/ 3 h 51" name="T43"/>
                  <a:gd fmla="*/ 11 w 27" name="T44"/>
                  <a:gd fmla="*/ 2 h 51" name="T45"/>
                  <a:gd fmla="*/ 8 w 27" name="T46"/>
                  <a:gd fmla="*/ 3 h 51" name="T47"/>
                  <a:gd fmla="*/ 8 w 27" name="T48"/>
                  <a:gd fmla="*/ 13 h 5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1" w="27">
                    <a:moveTo>
                      <a:pt x="8" y="13"/>
                    </a:moveTo>
                    <a:cubicBezTo>
                      <a:pt x="9" y="15"/>
                      <a:pt x="7" y="19"/>
                      <a:pt x="6" y="20"/>
                    </a:cubicBezTo>
                    <a:cubicBezTo>
                      <a:pt x="4" y="21"/>
                      <a:pt x="3" y="24"/>
                      <a:pt x="2" y="24"/>
                    </a:cubicBezTo>
                    <a:cubicBezTo>
                      <a:pt x="0" y="24"/>
                      <a:pt x="2" y="29"/>
                      <a:pt x="4" y="31"/>
                    </a:cubicBezTo>
                    <a:cubicBezTo>
                      <a:pt x="7" y="32"/>
                      <a:pt x="7" y="33"/>
                      <a:pt x="7" y="35"/>
                    </a:cubicBezTo>
                    <a:cubicBezTo>
                      <a:pt x="7" y="36"/>
                      <a:pt x="11" y="37"/>
                      <a:pt x="12" y="38"/>
                    </a:cubicBezTo>
                    <a:cubicBezTo>
                      <a:pt x="13" y="40"/>
                      <a:pt x="15" y="47"/>
                      <a:pt x="15" y="49"/>
                    </a:cubicBezTo>
                    <a:cubicBezTo>
                      <a:pt x="15" y="50"/>
                      <a:pt x="15" y="51"/>
                      <a:pt x="15" y="51"/>
                    </a:cubicBezTo>
                    <a:cubicBezTo>
                      <a:pt x="16" y="50"/>
                      <a:pt x="17" y="50"/>
                      <a:pt x="18" y="49"/>
                    </a:cubicBezTo>
                    <a:cubicBezTo>
                      <a:pt x="19" y="47"/>
                      <a:pt x="19" y="44"/>
                      <a:pt x="19" y="44"/>
                    </a:cubicBezTo>
                    <a:cubicBezTo>
                      <a:pt x="18" y="43"/>
                      <a:pt x="19" y="42"/>
                      <a:pt x="19" y="41"/>
                    </a:cubicBezTo>
                    <a:cubicBezTo>
                      <a:pt x="20" y="40"/>
                      <a:pt x="24" y="37"/>
                      <a:pt x="24" y="36"/>
                    </a:cubicBezTo>
                    <a:cubicBezTo>
                      <a:pt x="25" y="36"/>
                      <a:pt x="27" y="36"/>
                      <a:pt x="27" y="34"/>
                    </a:cubicBezTo>
                    <a:cubicBezTo>
                      <a:pt x="27" y="34"/>
                      <a:pt x="27" y="32"/>
                      <a:pt x="27" y="31"/>
                    </a:cubicBezTo>
                    <a:cubicBezTo>
                      <a:pt x="26" y="30"/>
                      <a:pt x="25" y="29"/>
                      <a:pt x="25" y="29"/>
                    </a:cubicBezTo>
                    <a:cubicBezTo>
                      <a:pt x="25" y="27"/>
                      <a:pt x="23" y="25"/>
                      <a:pt x="22" y="26"/>
                    </a:cubicBezTo>
                    <a:cubicBezTo>
                      <a:pt x="21" y="28"/>
                      <a:pt x="18" y="27"/>
                      <a:pt x="17" y="24"/>
                    </a:cubicBezTo>
                    <a:cubicBezTo>
                      <a:pt x="17" y="22"/>
                      <a:pt x="19" y="22"/>
                      <a:pt x="22" y="20"/>
                    </a:cubicBezTo>
                    <a:cubicBezTo>
                      <a:pt x="25" y="18"/>
                      <a:pt x="25" y="14"/>
                      <a:pt x="22" y="12"/>
                    </a:cubicBezTo>
                    <a:cubicBezTo>
                      <a:pt x="19" y="9"/>
                      <a:pt x="21" y="8"/>
                      <a:pt x="23" y="6"/>
                    </a:cubicBezTo>
                    <a:cubicBezTo>
                      <a:pt x="25" y="4"/>
                      <a:pt x="24" y="3"/>
                      <a:pt x="23" y="4"/>
                    </a:cubicBezTo>
                    <a:cubicBezTo>
                      <a:pt x="21" y="5"/>
                      <a:pt x="20" y="5"/>
                      <a:pt x="20" y="3"/>
                    </a:cubicBezTo>
                    <a:cubicBezTo>
                      <a:pt x="19" y="1"/>
                      <a:pt x="13" y="0"/>
                      <a:pt x="11" y="2"/>
                    </a:cubicBezTo>
                    <a:cubicBezTo>
                      <a:pt x="10" y="3"/>
                      <a:pt x="9" y="3"/>
                      <a:pt x="8" y="3"/>
                    </a:cubicBezTo>
                    <a:cubicBezTo>
                      <a:pt x="7" y="7"/>
                      <a:pt x="7" y="12"/>
                      <a:pt x="8" y="1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40" name="Freeform 18"/>
              <p:cNvSpPr/>
              <p:nvPr/>
            </p:nvSpPr>
            <p:spPr bwMode="auto">
              <a:xfrm>
                <a:off x="4206002" y="3783173"/>
                <a:ext cx="393963" cy="379848"/>
              </a:xfrm>
              <a:custGeom>
                <a:gdLst>
                  <a:gd fmla="*/ 44 w 130" name="T0"/>
                  <a:gd fmla="*/ 24 h 125" name="T1"/>
                  <a:gd fmla="*/ 45 w 130" name="T2"/>
                  <a:gd fmla="*/ 29 h 125" name="T3"/>
                  <a:gd fmla="*/ 47 w 130" name="T4"/>
                  <a:gd fmla="*/ 34 h 125" name="T5"/>
                  <a:gd fmla="*/ 46 w 130" name="T6"/>
                  <a:gd fmla="*/ 36 h 125" name="T7"/>
                  <a:gd fmla="*/ 37 w 130" name="T8"/>
                  <a:gd fmla="*/ 37 h 125" name="T9"/>
                  <a:gd fmla="*/ 33 w 130" name="T10"/>
                  <a:gd fmla="*/ 39 h 125" name="T11"/>
                  <a:gd fmla="*/ 31 w 130" name="T12"/>
                  <a:gd fmla="*/ 40 h 125" name="T13"/>
                  <a:gd fmla="*/ 30 w 130" name="T14"/>
                  <a:gd fmla="*/ 44 h 125" name="T15"/>
                  <a:gd fmla="*/ 27 w 130" name="T16"/>
                  <a:gd fmla="*/ 46 h 125" name="T17"/>
                  <a:gd fmla="*/ 23 w 130" name="T18"/>
                  <a:gd fmla="*/ 48 h 125" name="T19"/>
                  <a:gd fmla="*/ 19 w 130" name="T20"/>
                  <a:gd fmla="*/ 51 h 125" name="T21"/>
                  <a:gd fmla="*/ 14 w 130" name="T22"/>
                  <a:gd fmla="*/ 53 h 125" name="T23"/>
                  <a:gd fmla="*/ 10 w 130" name="T24"/>
                  <a:gd fmla="*/ 54 h 125" name="T25"/>
                  <a:gd fmla="*/ 0 w 130" name="T26"/>
                  <a:gd fmla="*/ 60 h 125" name="T27"/>
                  <a:gd fmla="*/ 0 w 130" name="T28"/>
                  <a:gd fmla="*/ 69 h 125" name="T29"/>
                  <a:gd fmla="*/ 1 w 130" name="T30"/>
                  <a:gd fmla="*/ 70 h 125" name="T31"/>
                  <a:gd fmla="*/ 62 w 130" name="T32"/>
                  <a:gd fmla="*/ 110 h 125" name="T33"/>
                  <a:gd fmla="*/ 66 w 130" name="T34"/>
                  <a:gd fmla="*/ 116 h 125" name="T35"/>
                  <a:gd fmla="*/ 73 w 130" name="T36"/>
                  <a:gd fmla="*/ 118 h 125" name="T37"/>
                  <a:gd fmla="*/ 76 w 130" name="T38"/>
                  <a:gd fmla="*/ 125 h 125" name="T39"/>
                  <a:gd fmla="*/ 82 w 130" name="T40"/>
                  <a:gd fmla="*/ 123 h 125" name="T41"/>
                  <a:gd fmla="*/ 92 w 130" name="T42"/>
                  <a:gd fmla="*/ 120 h 125" name="T43"/>
                  <a:gd fmla="*/ 103 w 130" name="T44"/>
                  <a:gd fmla="*/ 111 h 125" name="T45"/>
                  <a:gd fmla="*/ 130 w 130" name="T46"/>
                  <a:gd fmla="*/ 95 h 125" name="T47"/>
                  <a:gd fmla="*/ 130 w 130" name="T48"/>
                  <a:gd fmla="*/ 95 h 125" name="T49"/>
                  <a:gd fmla="*/ 127 w 130" name="T50"/>
                  <a:gd fmla="*/ 89 h 125" name="T51"/>
                  <a:gd fmla="*/ 122 w 130" name="T52"/>
                  <a:gd fmla="*/ 88 h 125" name="T53"/>
                  <a:gd fmla="*/ 118 w 130" name="T54"/>
                  <a:gd fmla="*/ 85 h 125" name="T55"/>
                  <a:gd fmla="*/ 117 w 130" name="T56"/>
                  <a:gd fmla="*/ 80 h 125" name="T57"/>
                  <a:gd fmla="*/ 114 w 130" name="T58"/>
                  <a:gd fmla="*/ 77 h 125" name="T59"/>
                  <a:gd fmla="*/ 117 w 130" name="T60"/>
                  <a:gd fmla="*/ 73 h 125" name="T61"/>
                  <a:gd fmla="*/ 116 w 130" name="T62"/>
                  <a:gd fmla="*/ 71 h 125" name="T63"/>
                  <a:gd fmla="*/ 116 w 130" name="T64"/>
                  <a:gd fmla="*/ 67 h 125" name="T65"/>
                  <a:gd fmla="*/ 116 w 130" name="T66"/>
                  <a:gd fmla="*/ 63 h 125" name="T67"/>
                  <a:gd fmla="*/ 117 w 130" name="T68"/>
                  <a:gd fmla="*/ 56 h 125" name="T69"/>
                  <a:gd fmla="*/ 114 w 130" name="T70"/>
                  <a:gd fmla="*/ 50 h 125" name="T71"/>
                  <a:gd fmla="*/ 115 w 130" name="T72"/>
                  <a:gd fmla="*/ 49 h 125" name="T73"/>
                  <a:gd fmla="*/ 115 w 130" name="T74"/>
                  <a:gd fmla="*/ 47 h 125" name="T75"/>
                  <a:gd fmla="*/ 112 w 130" name="T76"/>
                  <a:gd fmla="*/ 36 h 125" name="T77"/>
                  <a:gd fmla="*/ 107 w 130" name="T78"/>
                  <a:gd fmla="*/ 33 h 125" name="T79"/>
                  <a:gd fmla="*/ 104 w 130" name="T80"/>
                  <a:gd fmla="*/ 29 h 125" name="T81"/>
                  <a:gd fmla="*/ 102 w 130" name="T82"/>
                  <a:gd fmla="*/ 22 h 125" name="T83"/>
                  <a:gd fmla="*/ 106 w 130" name="T84"/>
                  <a:gd fmla="*/ 18 h 125" name="T85"/>
                  <a:gd fmla="*/ 108 w 130" name="T86"/>
                  <a:gd fmla="*/ 11 h 125" name="T87"/>
                  <a:gd fmla="*/ 108 w 130" name="T88"/>
                  <a:gd fmla="*/ 1 h 125" name="T89"/>
                  <a:gd fmla="*/ 102 w 130" name="T90"/>
                  <a:gd fmla="*/ 0 h 125" name="T91"/>
                  <a:gd fmla="*/ 95 w 130" name="T92"/>
                  <a:gd fmla="*/ 1 h 125" name="T93"/>
                  <a:gd fmla="*/ 87 w 130" name="T94"/>
                  <a:gd fmla="*/ 3 h 125" name="T95"/>
                  <a:gd fmla="*/ 63 w 130" name="T96"/>
                  <a:gd fmla="*/ 4 h 125" name="T97"/>
                  <a:gd fmla="*/ 54 w 130" name="T98"/>
                  <a:gd fmla="*/ 9 h 125" name="T99"/>
                  <a:gd fmla="*/ 44 w 130" name="T100"/>
                  <a:gd fmla="*/ 14 h 125" name="T101"/>
                  <a:gd fmla="*/ 42 w 130" name="T102"/>
                  <a:gd fmla="*/ 15 h 125" name="T103"/>
                  <a:gd fmla="*/ 43 w 130" name="T104"/>
                  <a:gd fmla="*/ 17 h 125" name="T105"/>
                  <a:gd fmla="*/ 44 w 130" name="T106"/>
                  <a:gd fmla="*/ 24 h 12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5" w="130">
                    <a:moveTo>
                      <a:pt x="44" y="24"/>
                    </a:moveTo>
                    <a:cubicBezTo>
                      <a:pt x="44" y="26"/>
                      <a:pt x="44" y="29"/>
                      <a:pt x="45" y="29"/>
                    </a:cubicBezTo>
                    <a:cubicBezTo>
                      <a:pt x="46" y="30"/>
                      <a:pt x="47" y="33"/>
                      <a:pt x="47" y="34"/>
                    </a:cubicBezTo>
                    <a:cubicBezTo>
                      <a:pt x="47" y="35"/>
                      <a:pt x="47" y="36"/>
                      <a:pt x="46" y="36"/>
                    </a:cubicBezTo>
                    <a:cubicBezTo>
                      <a:pt x="45" y="36"/>
                      <a:pt x="37" y="35"/>
                      <a:pt x="37" y="37"/>
                    </a:cubicBezTo>
                    <a:cubicBezTo>
                      <a:pt x="37" y="38"/>
                      <a:pt x="35" y="39"/>
                      <a:pt x="33" y="39"/>
                    </a:cubicBezTo>
                    <a:cubicBezTo>
                      <a:pt x="31" y="39"/>
                      <a:pt x="31" y="38"/>
                      <a:pt x="31" y="40"/>
                    </a:cubicBezTo>
                    <a:cubicBezTo>
                      <a:pt x="31" y="42"/>
                      <a:pt x="31" y="44"/>
                      <a:pt x="30" y="44"/>
                    </a:cubicBezTo>
                    <a:cubicBezTo>
                      <a:pt x="29" y="44"/>
                      <a:pt x="29" y="46"/>
                      <a:pt x="27" y="46"/>
                    </a:cubicBezTo>
                    <a:cubicBezTo>
                      <a:pt x="26" y="46"/>
                      <a:pt x="23" y="46"/>
                      <a:pt x="23" y="48"/>
                    </a:cubicBezTo>
                    <a:cubicBezTo>
                      <a:pt x="23" y="50"/>
                      <a:pt x="21" y="51"/>
                      <a:pt x="19" y="51"/>
                    </a:cubicBezTo>
                    <a:cubicBezTo>
                      <a:pt x="17" y="52"/>
                      <a:pt x="14" y="51"/>
                      <a:pt x="14" y="53"/>
                    </a:cubicBezTo>
                    <a:cubicBezTo>
                      <a:pt x="14" y="54"/>
                      <a:pt x="11" y="53"/>
                      <a:pt x="10" y="54"/>
                    </a:cubicBezTo>
                    <a:cubicBezTo>
                      <a:pt x="8" y="55"/>
                      <a:pt x="0" y="60"/>
                      <a:pt x="0" y="60"/>
                    </a:cubicBezTo>
                    <a:cubicBezTo>
                      <a:pt x="0" y="61"/>
                      <a:pt x="0" y="65"/>
                      <a:pt x="0" y="69"/>
                    </a:cubicBezTo>
                    <a:cubicBezTo>
                      <a:pt x="0" y="69"/>
                      <a:pt x="1" y="70"/>
                      <a:pt x="1" y="70"/>
                    </a:cubicBezTo>
                    <a:cubicBezTo>
                      <a:pt x="4" y="72"/>
                      <a:pt x="60" y="109"/>
                      <a:pt x="62" y="110"/>
                    </a:cubicBezTo>
                    <a:cubicBezTo>
                      <a:pt x="63" y="112"/>
                      <a:pt x="66" y="116"/>
                      <a:pt x="66" y="116"/>
                    </a:cubicBezTo>
                    <a:cubicBezTo>
                      <a:pt x="66" y="116"/>
                      <a:pt x="70" y="116"/>
                      <a:pt x="73" y="118"/>
                    </a:cubicBezTo>
                    <a:cubicBezTo>
                      <a:pt x="76" y="120"/>
                      <a:pt x="76" y="125"/>
                      <a:pt x="76" y="125"/>
                    </a:cubicBezTo>
                    <a:cubicBezTo>
                      <a:pt x="76" y="125"/>
                      <a:pt x="80" y="124"/>
                      <a:pt x="82" y="123"/>
                    </a:cubicBezTo>
                    <a:cubicBezTo>
                      <a:pt x="84" y="123"/>
                      <a:pt x="92" y="120"/>
                      <a:pt x="92" y="120"/>
                    </a:cubicBezTo>
                    <a:cubicBezTo>
                      <a:pt x="103" y="111"/>
                      <a:pt x="103" y="111"/>
                      <a:pt x="103" y="111"/>
                    </a:cubicBezTo>
                    <a:cubicBezTo>
                      <a:pt x="130" y="95"/>
                      <a:pt x="130" y="95"/>
                      <a:pt x="130" y="95"/>
                    </a:cubicBezTo>
                    <a:cubicBezTo>
                      <a:pt x="130" y="95"/>
                      <a:pt x="130" y="95"/>
                      <a:pt x="130" y="95"/>
                    </a:cubicBezTo>
                    <a:cubicBezTo>
                      <a:pt x="129" y="92"/>
                      <a:pt x="128" y="89"/>
                      <a:pt x="127" y="89"/>
                    </a:cubicBezTo>
                    <a:cubicBezTo>
                      <a:pt x="125" y="89"/>
                      <a:pt x="124" y="88"/>
                      <a:pt x="122" y="88"/>
                    </a:cubicBezTo>
                    <a:cubicBezTo>
                      <a:pt x="120" y="88"/>
                      <a:pt x="118" y="87"/>
                      <a:pt x="118" y="85"/>
                    </a:cubicBezTo>
                    <a:cubicBezTo>
                      <a:pt x="117" y="84"/>
                      <a:pt x="118" y="83"/>
                      <a:pt x="117" y="80"/>
                    </a:cubicBezTo>
                    <a:cubicBezTo>
                      <a:pt x="116" y="78"/>
                      <a:pt x="114" y="77"/>
                      <a:pt x="114" y="77"/>
                    </a:cubicBezTo>
                    <a:cubicBezTo>
                      <a:pt x="114" y="76"/>
                      <a:pt x="117" y="74"/>
                      <a:pt x="117" y="73"/>
                    </a:cubicBezTo>
                    <a:cubicBezTo>
                      <a:pt x="117" y="73"/>
                      <a:pt x="116" y="72"/>
                      <a:pt x="116" y="71"/>
                    </a:cubicBezTo>
                    <a:cubicBezTo>
                      <a:pt x="116" y="70"/>
                      <a:pt x="115" y="68"/>
                      <a:pt x="116" y="67"/>
                    </a:cubicBezTo>
                    <a:cubicBezTo>
                      <a:pt x="117" y="66"/>
                      <a:pt x="117" y="65"/>
                      <a:pt x="116" y="63"/>
                    </a:cubicBezTo>
                    <a:cubicBezTo>
                      <a:pt x="115" y="60"/>
                      <a:pt x="118" y="59"/>
                      <a:pt x="117" y="56"/>
                    </a:cubicBezTo>
                    <a:cubicBezTo>
                      <a:pt x="115" y="53"/>
                      <a:pt x="114" y="51"/>
                      <a:pt x="114" y="50"/>
                    </a:cubicBezTo>
                    <a:cubicBezTo>
                      <a:pt x="114" y="50"/>
                      <a:pt x="114" y="49"/>
                      <a:pt x="115" y="49"/>
                    </a:cubicBezTo>
                    <a:cubicBezTo>
                      <a:pt x="115" y="49"/>
                      <a:pt x="115" y="48"/>
                      <a:pt x="115" y="47"/>
                    </a:cubicBezTo>
                    <a:cubicBezTo>
                      <a:pt x="115" y="45"/>
                      <a:pt x="113" y="38"/>
                      <a:pt x="112" y="36"/>
                    </a:cubicBezTo>
                    <a:cubicBezTo>
                      <a:pt x="111" y="35"/>
                      <a:pt x="107" y="34"/>
                      <a:pt x="107" y="33"/>
                    </a:cubicBezTo>
                    <a:cubicBezTo>
                      <a:pt x="107" y="31"/>
                      <a:pt x="107" y="30"/>
                      <a:pt x="104" y="29"/>
                    </a:cubicBezTo>
                    <a:cubicBezTo>
                      <a:pt x="102" y="27"/>
                      <a:pt x="100" y="22"/>
                      <a:pt x="102" y="22"/>
                    </a:cubicBezTo>
                    <a:cubicBezTo>
                      <a:pt x="103" y="22"/>
                      <a:pt x="104" y="19"/>
                      <a:pt x="106" y="18"/>
                    </a:cubicBezTo>
                    <a:cubicBezTo>
                      <a:pt x="107" y="17"/>
                      <a:pt x="109" y="13"/>
                      <a:pt x="108" y="11"/>
                    </a:cubicBezTo>
                    <a:cubicBezTo>
                      <a:pt x="107" y="10"/>
                      <a:pt x="107" y="5"/>
                      <a:pt x="108" y="1"/>
                    </a:cubicBezTo>
                    <a:cubicBezTo>
                      <a:pt x="105" y="1"/>
                      <a:pt x="102" y="1"/>
                      <a:pt x="102" y="0"/>
                    </a:cubicBezTo>
                    <a:cubicBezTo>
                      <a:pt x="101" y="0"/>
                      <a:pt x="97" y="1"/>
                      <a:pt x="95" y="1"/>
                    </a:cubicBezTo>
                    <a:cubicBezTo>
                      <a:pt x="93" y="1"/>
                      <a:pt x="88" y="4"/>
                      <a:pt x="87" y="3"/>
                    </a:cubicBezTo>
                    <a:cubicBezTo>
                      <a:pt x="85" y="1"/>
                      <a:pt x="68" y="4"/>
                      <a:pt x="63" y="4"/>
                    </a:cubicBezTo>
                    <a:cubicBezTo>
                      <a:pt x="59" y="4"/>
                      <a:pt x="57" y="9"/>
                      <a:pt x="54" y="9"/>
                    </a:cubicBezTo>
                    <a:cubicBezTo>
                      <a:pt x="51" y="9"/>
                      <a:pt x="46" y="12"/>
                      <a:pt x="44" y="14"/>
                    </a:cubicBezTo>
                    <a:cubicBezTo>
                      <a:pt x="43" y="15"/>
                      <a:pt x="42" y="15"/>
                      <a:pt x="42" y="15"/>
                    </a:cubicBezTo>
                    <a:cubicBezTo>
                      <a:pt x="42" y="16"/>
                      <a:pt x="42" y="17"/>
                      <a:pt x="43" y="17"/>
                    </a:cubicBezTo>
                    <a:cubicBezTo>
                      <a:pt x="44" y="19"/>
                      <a:pt x="44" y="21"/>
                      <a:pt x="44" y="2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41" name="Freeform 19"/>
              <p:cNvSpPr/>
              <p:nvPr/>
            </p:nvSpPr>
            <p:spPr bwMode="auto">
              <a:xfrm>
                <a:off x="4552484" y="3871719"/>
                <a:ext cx="287452" cy="275903"/>
              </a:xfrm>
              <a:custGeom>
                <a:gdLst>
                  <a:gd fmla="*/ 10 w 95" name="T0"/>
                  <a:gd fmla="*/ 5 h 91" name="T1"/>
                  <a:gd fmla="*/ 5 w 95" name="T2"/>
                  <a:gd fmla="*/ 10 h 91" name="T3"/>
                  <a:gd fmla="*/ 5 w 95" name="T4"/>
                  <a:gd fmla="*/ 13 h 91" name="T5"/>
                  <a:gd fmla="*/ 4 w 95" name="T6"/>
                  <a:gd fmla="*/ 18 h 91" name="T7"/>
                  <a:gd fmla="*/ 0 w 95" name="T8"/>
                  <a:gd fmla="*/ 21 h 91" name="T9"/>
                  <a:gd fmla="*/ 3 w 95" name="T10"/>
                  <a:gd fmla="*/ 27 h 91" name="T11"/>
                  <a:gd fmla="*/ 2 w 95" name="T12"/>
                  <a:gd fmla="*/ 34 h 91" name="T13"/>
                  <a:gd fmla="*/ 2 w 95" name="T14"/>
                  <a:gd fmla="*/ 38 h 91" name="T15"/>
                  <a:gd fmla="*/ 2 w 95" name="T16"/>
                  <a:gd fmla="*/ 42 h 91" name="T17"/>
                  <a:gd fmla="*/ 3 w 95" name="T18"/>
                  <a:gd fmla="*/ 44 h 91" name="T19"/>
                  <a:gd fmla="*/ 0 w 95" name="T20"/>
                  <a:gd fmla="*/ 48 h 91" name="T21"/>
                  <a:gd fmla="*/ 3 w 95" name="T22"/>
                  <a:gd fmla="*/ 51 h 91" name="T23"/>
                  <a:gd fmla="*/ 4 w 95" name="T24"/>
                  <a:gd fmla="*/ 56 h 91" name="T25"/>
                  <a:gd fmla="*/ 8 w 95" name="T26"/>
                  <a:gd fmla="*/ 59 h 91" name="T27"/>
                  <a:gd fmla="*/ 13 w 95" name="T28"/>
                  <a:gd fmla="*/ 60 h 91" name="T29"/>
                  <a:gd fmla="*/ 16 w 95" name="T30"/>
                  <a:gd fmla="*/ 66 h 91" name="T31"/>
                  <a:gd fmla="*/ 25 w 95" name="T32"/>
                  <a:gd fmla="*/ 67 h 91" name="T33"/>
                  <a:gd fmla="*/ 29 w 95" name="T34"/>
                  <a:gd fmla="*/ 71 h 91" name="T35"/>
                  <a:gd fmla="*/ 39 w 95" name="T36"/>
                  <a:gd fmla="*/ 66 h 91" name="T37"/>
                  <a:gd fmla="*/ 87 w 95" name="T38"/>
                  <a:gd fmla="*/ 91 h 91" name="T39"/>
                  <a:gd fmla="*/ 87 w 95" name="T40"/>
                  <a:gd fmla="*/ 88 h 91" name="T41"/>
                  <a:gd fmla="*/ 93 w 95" name="T42"/>
                  <a:gd fmla="*/ 88 h 91" name="T43"/>
                  <a:gd fmla="*/ 93 w 95" name="T44"/>
                  <a:gd fmla="*/ 27 h 91" name="T45"/>
                  <a:gd fmla="*/ 93 w 95" name="T46"/>
                  <a:gd fmla="*/ 17 h 91" name="T47"/>
                  <a:gd fmla="*/ 93 w 95" name="T48"/>
                  <a:gd fmla="*/ 10 h 91" name="T49"/>
                  <a:gd fmla="*/ 94 w 95" name="T50"/>
                  <a:gd fmla="*/ 8 h 91" name="T51"/>
                  <a:gd fmla="*/ 94 w 95" name="T52"/>
                  <a:gd fmla="*/ 8 h 91" name="T53"/>
                  <a:gd fmla="*/ 85 w 95" name="T54"/>
                  <a:gd fmla="*/ 6 h 91" name="T55"/>
                  <a:gd fmla="*/ 76 w 95" name="T56"/>
                  <a:gd fmla="*/ 1 h 91" name="T57"/>
                  <a:gd fmla="*/ 62 w 95" name="T58"/>
                  <a:gd fmla="*/ 8 h 91" name="T59"/>
                  <a:gd fmla="*/ 63 w 95" name="T60"/>
                  <a:gd fmla="*/ 16 h 91" name="T61"/>
                  <a:gd fmla="*/ 53 w 95" name="T62"/>
                  <a:gd fmla="*/ 16 h 91" name="T63"/>
                  <a:gd fmla="*/ 42 w 95" name="T64"/>
                  <a:gd fmla="*/ 12 h 91" name="T65"/>
                  <a:gd fmla="*/ 36 w 95" name="T66"/>
                  <a:gd fmla="*/ 8 h 91" name="T67"/>
                  <a:gd fmla="*/ 32 w 95" name="T68"/>
                  <a:gd fmla="*/ 4 h 91" name="T69"/>
                  <a:gd fmla="*/ 20 w 95" name="T70"/>
                  <a:gd fmla="*/ 2 h 91" name="T71"/>
                  <a:gd fmla="*/ 13 w 95" name="T72"/>
                  <a:gd fmla="*/ 0 h 91" name="T73"/>
                  <a:gd fmla="*/ 13 w 95" name="T74"/>
                  <a:gd fmla="*/ 3 h 91" name="T75"/>
                  <a:gd fmla="*/ 10 w 95" name="T76"/>
                  <a:gd fmla="*/ 5 h 9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1" w="95">
                    <a:moveTo>
                      <a:pt x="10" y="5"/>
                    </a:moveTo>
                    <a:cubicBezTo>
                      <a:pt x="10" y="6"/>
                      <a:pt x="6" y="9"/>
                      <a:pt x="5" y="10"/>
                    </a:cubicBezTo>
                    <a:cubicBezTo>
                      <a:pt x="5" y="11"/>
                      <a:pt x="4" y="12"/>
                      <a:pt x="5" y="13"/>
                    </a:cubicBezTo>
                    <a:cubicBezTo>
                      <a:pt x="5" y="13"/>
                      <a:pt x="5" y="16"/>
                      <a:pt x="4" y="18"/>
                    </a:cubicBezTo>
                    <a:cubicBezTo>
                      <a:pt x="3" y="19"/>
                      <a:pt x="0" y="20"/>
                      <a:pt x="0" y="21"/>
                    </a:cubicBezTo>
                    <a:cubicBezTo>
                      <a:pt x="0" y="22"/>
                      <a:pt x="1" y="24"/>
                      <a:pt x="3" y="27"/>
                    </a:cubicBezTo>
                    <a:cubicBezTo>
                      <a:pt x="4" y="30"/>
                      <a:pt x="1" y="31"/>
                      <a:pt x="2" y="34"/>
                    </a:cubicBezTo>
                    <a:cubicBezTo>
                      <a:pt x="3" y="36"/>
                      <a:pt x="3" y="37"/>
                      <a:pt x="2" y="38"/>
                    </a:cubicBezTo>
                    <a:cubicBezTo>
                      <a:pt x="1" y="39"/>
                      <a:pt x="2" y="41"/>
                      <a:pt x="2" y="42"/>
                    </a:cubicBezTo>
                    <a:cubicBezTo>
                      <a:pt x="2" y="43"/>
                      <a:pt x="3" y="44"/>
                      <a:pt x="3" y="44"/>
                    </a:cubicBezTo>
                    <a:cubicBezTo>
                      <a:pt x="3" y="45"/>
                      <a:pt x="0" y="47"/>
                      <a:pt x="0" y="48"/>
                    </a:cubicBezTo>
                    <a:cubicBezTo>
                      <a:pt x="0" y="48"/>
                      <a:pt x="2" y="49"/>
                      <a:pt x="3" y="51"/>
                    </a:cubicBezTo>
                    <a:cubicBezTo>
                      <a:pt x="4" y="54"/>
                      <a:pt x="3" y="55"/>
                      <a:pt x="4" y="56"/>
                    </a:cubicBezTo>
                    <a:cubicBezTo>
                      <a:pt x="4" y="58"/>
                      <a:pt x="6" y="59"/>
                      <a:pt x="8" y="59"/>
                    </a:cubicBezTo>
                    <a:cubicBezTo>
                      <a:pt x="10" y="59"/>
                      <a:pt x="11" y="60"/>
                      <a:pt x="13" y="60"/>
                    </a:cubicBezTo>
                    <a:cubicBezTo>
                      <a:pt x="14" y="60"/>
                      <a:pt x="15" y="63"/>
                      <a:pt x="16" y="66"/>
                    </a:cubicBezTo>
                    <a:cubicBezTo>
                      <a:pt x="16" y="66"/>
                      <a:pt x="22" y="66"/>
                      <a:pt x="25" y="67"/>
                    </a:cubicBezTo>
                    <a:cubicBezTo>
                      <a:pt x="27" y="69"/>
                      <a:pt x="29" y="71"/>
                      <a:pt x="29" y="71"/>
                    </a:cubicBezTo>
                    <a:cubicBezTo>
                      <a:pt x="39" y="66"/>
                      <a:pt x="39" y="66"/>
                      <a:pt x="39" y="66"/>
                    </a:cubicBezTo>
                    <a:cubicBezTo>
                      <a:pt x="87" y="91"/>
                      <a:pt x="87" y="91"/>
                      <a:pt x="87" y="91"/>
                    </a:cubicBezTo>
                    <a:cubicBezTo>
                      <a:pt x="87" y="88"/>
                      <a:pt x="87" y="88"/>
                      <a:pt x="87" y="88"/>
                    </a:cubicBezTo>
                    <a:cubicBezTo>
                      <a:pt x="93" y="88"/>
                      <a:pt x="93" y="88"/>
                      <a:pt x="93" y="88"/>
                    </a:cubicBezTo>
                    <a:cubicBezTo>
                      <a:pt x="93" y="88"/>
                      <a:pt x="93" y="31"/>
                      <a:pt x="93" y="27"/>
                    </a:cubicBezTo>
                    <a:cubicBezTo>
                      <a:pt x="93" y="22"/>
                      <a:pt x="91" y="20"/>
                      <a:pt x="93" y="17"/>
                    </a:cubicBezTo>
                    <a:cubicBezTo>
                      <a:pt x="95" y="15"/>
                      <a:pt x="92" y="14"/>
                      <a:pt x="93" y="10"/>
                    </a:cubicBezTo>
                    <a:cubicBezTo>
                      <a:pt x="94" y="9"/>
                      <a:pt x="94" y="9"/>
                      <a:pt x="94" y="8"/>
                    </a:cubicBezTo>
                    <a:cubicBezTo>
                      <a:pt x="94" y="8"/>
                      <a:pt x="94" y="8"/>
                      <a:pt x="94" y="8"/>
                    </a:cubicBezTo>
                    <a:cubicBezTo>
                      <a:pt x="93" y="7"/>
                      <a:pt x="91" y="7"/>
                      <a:pt x="85" y="6"/>
                    </a:cubicBezTo>
                    <a:cubicBezTo>
                      <a:pt x="80" y="5"/>
                      <a:pt x="82" y="1"/>
                      <a:pt x="76" y="1"/>
                    </a:cubicBezTo>
                    <a:cubicBezTo>
                      <a:pt x="70" y="1"/>
                      <a:pt x="62" y="5"/>
                      <a:pt x="62" y="8"/>
                    </a:cubicBezTo>
                    <a:cubicBezTo>
                      <a:pt x="62" y="11"/>
                      <a:pt x="65" y="13"/>
                      <a:pt x="63" y="16"/>
                    </a:cubicBezTo>
                    <a:cubicBezTo>
                      <a:pt x="61" y="19"/>
                      <a:pt x="56" y="19"/>
                      <a:pt x="53" y="16"/>
                    </a:cubicBezTo>
                    <a:cubicBezTo>
                      <a:pt x="50" y="13"/>
                      <a:pt x="46" y="12"/>
                      <a:pt x="42" y="12"/>
                    </a:cubicBezTo>
                    <a:cubicBezTo>
                      <a:pt x="38" y="12"/>
                      <a:pt x="35" y="10"/>
                      <a:pt x="36" y="8"/>
                    </a:cubicBezTo>
                    <a:cubicBezTo>
                      <a:pt x="36" y="6"/>
                      <a:pt x="35" y="5"/>
                      <a:pt x="32" y="4"/>
                    </a:cubicBezTo>
                    <a:cubicBezTo>
                      <a:pt x="28" y="3"/>
                      <a:pt x="26" y="1"/>
                      <a:pt x="20" y="2"/>
                    </a:cubicBezTo>
                    <a:cubicBezTo>
                      <a:pt x="17" y="2"/>
                      <a:pt x="15" y="1"/>
                      <a:pt x="13" y="0"/>
                    </a:cubicBezTo>
                    <a:cubicBezTo>
                      <a:pt x="13" y="1"/>
                      <a:pt x="13" y="3"/>
                      <a:pt x="13" y="3"/>
                    </a:cubicBezTo>
                    <a:cubicBezTo>
                      <a:pt x="13" y="5"/>
                      <a:pt x="11" y="5"/>
                      <a:pt x="10" y="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42" name="Freeform 20"/>
              <p:cNvSpPr/>
              <p:nvPr/>
            </p:nvSpPr>
            <p:spPr bwMode="auto">
              <a:xfrm>
                <a:off x="4054576" y="4256700"/>
                <a:ext cx="55181" cy="17966"/>
              </a:xfrm>
              <a:custGeom>
                <a:gdLst>
                  <a:gd fmla="*/ 9 w 18" name="T0"/>
                  <a:gd fmla="*/ 4 h 6" name="T1"/>
                  <a:gd fmla="*/ 14 w 18" name="T2"/>
                  <a:gd fmla="*/ 5 h 6" name="T3"/>
                  <a:gd fmla="*/ 18 w 18" name="T4"/>
                  <a:gd fmla="*/ 4 h 6" name="T5"/>
                  <a:gd fmla="*/ 15 w 18" name="T6"/>
                  <a:gd fmla="*/ 4 h 6" name="T7"/>
                  <a:gd fmla="*/ 9 w 18" name="T8"/>
                  <a:gd fmla="*/ 1 h 6" name="T9"/>
                  <a:gd fmla="*/ 1 w 18" name="T10"/>
                  <a:gd fmla="*/ 3 h 6" name="T11"/>
                  <a:gd fmla="*/ 0 w 18" name="T12"/>
                  <a:gd fmla="*/ 6 h 6" name="T13"/>
                  <a:gd fmla="*/ 2 w 18" name="T14"/>
                  <a:gd fmla="*/ 6 h 6" name="T15"/>
                  <a:gd fmla="*/ 9 w 18" name="T16"/>
                  <a:gd fmla="*/ 4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18">
                    <a:moveTo>
                      <a:pt x="9" y="4"/>
                    </a:moveTo>
                    <a:cubicBezTo>
                      <a:pt x="10" y="3"/>
                      <a:pt x="12" y="5"/>
                      <a:pt x="14" y="5"/>
                    </a:cubicBezTo>
                    <a:cubicBezTo>
                      <a:pt x="16" y="6"/>
                      <a:pt x="18" y="4"/>
                      <a:pt x="18" y="4"/>
                    </a:cubicBezTo>
                    <a:cubicBezTo>
                      <a:pt x="18" y="4"/>
                      <a:pt x="18" y="4"/>
                      <a:pt x="15" y="4"/>
                    </a:cubicBezTo>
                    <a:cubicBezTo>
                      <a:pt x="12" y="4"/>
                      <a:pt x="12" y="0"/>
                      <a:pt x="9" y="1"/>
                    </a:cubicBezTo>
                    <a:cubicBezTo>
                      <a:pt x="6" y="3"/>
                      <a:pt x="4" y="3"/>
                      <a:pt x="1" y="3"/>
                    </a:cubicBezTo>
                    <a:cubicBezTo>
                      <a:pt x="1" y="4"/>
                      <a:pt x="0" y="5"/>
                      <a:pt x="0" y="6"/>
                    </a:cubicBezTo>
                    <a:cubicBezTo>
                      <a:pt x="1" y="6"/>
                      <a:pt x="2" y="6"/>
                      <a:pt x="2" y="6"/>
                    </a:cubicBezTo>
                    <a:cubicBezTo>
                      <a:pt x="4" y="6"/>
                      <a:pt x="8" y="5"/>
                      <a:pt x="9" y="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43" name="Freeform 21"/>
              <p:cNvSpPr/>
              <p:nvPr/>
            </p:nvSpPr>
            <p:spPr bwMode="auto">
              <a:xfrm>
                <a:off x="4043026" y="4205369"/>
                <a:ext cx="111644" cy="87262"/>
              </a:xfrm>
              <a:custGeom>
                <a:gdLst>
                  <a:gd fmla="*/ 9 w 37" name="T0"/>
                  <a:gd fmla="*/ 28 h 29" name="T1"/>
                  <a:gd fmla="*/ 12 w 37" name="T2"/>
                  <a:gd fmla="*/ 27 h 29" name="T3"/>
                  <a:gd fmla="*/ 21 w 37" name="T4"/>
                  <a:gd fmla="*/ 26 h 29" name="T5"/>
                  <a:gd fmla="*/ 23 w 37" name="T6"/>
                  <a:gd fmla="*/ 26 h 29" name="T7"/>
                  <a:gd fmla="*/ 23 w 37" name="T8"/>
                  <a:gd fmla="*/ 26 h 29" name="T9"/>
                  <a:gd fmla="*/ 27 w 37" name="T10"/>
                  <a:gd fmla="*/ 27 h 29" name="T11"/>
                  <a:gd fmla="*/ 36 w 37" name="T12"/>
                  <a:gd fmla="*/ 28 h 29" name="T13"/>
                  <a:gd fmla="*/ 37 w 37" name="T14"/>
                  <a:gd fmla="*/ 28 h 29" name="T15"/>
                  <a:gd fmla="*/ 37 w 37" name="T16"/>
                  <a:gd fmla="*/ 24 h 29" name="T17"/>
                  <a:gd fmla="*/ 34 w 37" name="T18"/>
                  <a:gd fmla="*/ 20 h 29" name="T19"/>
                  <a:gd fmla="*/ 33 w 37" name="T20"/>
                  <a:gd fmla="*/ 16 h 29" name="T21"/>
                  <a:gd fmla="*/ 32 w 37" name="T22"/>
                  <a:gd fmla="*/ 14 h 29" name="T23"/>
                  <a:gd fmla="*/ 28 w 37" name="T24"/>
                  <a:gd fmla="*/ 10 h 29" name="T25"/>
                  <a:gd fmla="*/ 24 w 37" name="T26"/>
                  <a:gd fmla="*/ 4 h 29" name="T27"/>
                  <a:gd fmla="*/ 22 w 37" name="T28"/>
                  <a:gd fmla="*/ 4 h 29" name="T29"/>
                  <a:gd fmla="*/ 18 w 37" name="T30"/>
                  <a:gd fmla="*/ 1 h 29" name="T31"/>
                  <a:gd fmla="*/ 13 w 37" name="T32"/>
                  <a:gd fmla="*/ 2 h 29" name="T33"/>
                  <a:gd fmla="*/ 8 w 37" name="T34"/>
                  <a:gd fmla="*/ 2 h 29" name="T35"/>
                  <a:gd fmla="*/ 4 w 37" name="T36"/>
                  <a:gd fmla="*/ 5 h 29" name="T37"/>
                  <a:gd fmla="*/ 4 w 37" name="T38"/>
                  <a:gd fmla="*/ 5 h 29" name="T39"/>
                  <a:gd fmla="*/ 2 w 37" name="T40"/>
                  <a:gd fmla="*/ 10 h 29" name="T41"/>
                  <a:gd fmla="*/ 5 w 37" name="T42"/>
                  <a:gd fmla="*/ 19 h 29" name="T43"/>
                  <a:gd fmla="*/ 5 w 37" name="T44"/>
                  <a:gd fmla="*/ 20 h 29" name="T45"/>
                  <a:gd fmla="*/ 13 w 37" name="T46"/>
                  <a:gd fmla="*/ 18 h 29" name="T47"/>
                  <a:gd fmla="*/ 19 w 37" name="T48"/>
                  <a:gd fmla="*/ 21 h 29" name="T49"/>
                  <a:gd fmla="*/ 22 w 37" name="T50"/>
                  <a:gd fmla="*/ 21 h 29" name="T51"/>
                  <a:gd fmla="*/ 18 w 37" name="T52"/>
                  <a:gd fmla="*/ 22 h 29" name="T53"/>
                  <a:gd fmla="*/ 13 w 37" name="T54"/>
                  <a:gd fmla="*/ 21 h 29" name="T55"/>
                  <a:gd fmla="*/ 6 w 37" name="T56"/>
                  <a:gd fmla="*/ 23 h 29" name="T57"/>
                  <a:gd fmla="*/ 4 w 37" name="T58"/>
                  <a:gd fmla="*/ 23 h 29" name="T59"/>
                  <a:gd fmla="*/ 5 w 37" name="T60"/>
                  <a:gd fmla="*/ 26 h 29" name="T61"/>
                  <a:gd fmla="*/ 5 w 37" name="T62"/>
                  <a:gd fmla="*/ 27 h 29" name="T63"/>
                  <a:gd fmla="*/ 9 w 37" name="T64"/>
                  <a:gd fmla="*/ 28 h 2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8" w="37">
                    <a:moveTo>
                      <a:pt x="9" y="28"/>
                    </a:moveTo>
                    <a:cubicBezTo>
                      <a:pt x="10" y="28"/>
                      <a:pt x="12" y="27"/>
                      <a:pt x="12" y="27"/>
                    </a:cubicBezTo>
                    <a:cubicBezTo>
                      <a:pt x="12" y="27"/>
                      <a:pt x="20" y="26"/>
                      <a:pt x="21" y="26"/>
                    </a:cubicBezTo>
                    <a:cubicBezTo>
                      <a:pt x="22" y="26"/>
                      <a:pt x="22" y="26"/>
                      <a:pt x="23" y="26"/>
                    </a:cubicBezTo>
                    <a:cubicBezTo>
                      <a:pt x="23" y="26"/>
                      <a:pt x="23" y="26"/>
                      <a:pt x="23" y="26"/>
                    </a:cubicBezTo>
                    <a:cubicBezTo>
                      <a:pt x="23" y="26"/>
                      <a:pt x="27" y="27"/>
                      <a:pt x="27" y="27"/>
                    </a:cubicBezTo>
                    <a:cubicBezTo>
                      <a:pt x="28" y="28"/>
                      <a:pt x="33" y="29"/>
                      <a:pt x="36" y="28"/>
                    </a:cubicBezTo>
                    <a:cubicBezTo>
                      <a:pt x="37" y="28"/>
                      <a:pt x="37" y="28"/>
                      <a:pt x="37" y="28"/>
                    </a:cubicBezTo>
                    <a:cubicBezTo>
                      <a:pt x="37" y="27"/>
                      <a:pt x="37" y="24"/>
                      <a:pt x="37" y="24"/>
                    </a:cubicBezTo>
                    <a:cubicBezTo>
                      <a:pt x="37" y="23"/>
                      <a:pt x="35" y="21"/>
                      <a:pt x="34" y="20"/>
                    </a:cubicBezTo>
                    <a:cubicBezTo>
                      <a:pt x="33" y="19"/>
                      <a:pt x="33" y="16"/>
                      <a:pt x="33" y="16"/>
                    </a:cubicBezTo>
                    <a:cubicBezTo>
                      <a:pt x="32" y="14"/>
                      <a:pt x="32" y="14"/>
                      <a:pt x="32" y="14"/>
                    </a:cubicBezTo>
                    <a:cubicBezTo>
                      <a:pt x="32" y="14"/>
                      <a:pt x="31" y="11"/>
                      <a:pt x="28" y="10"/>
                    </a:cubicBezTo>
                    <a:cubicBezTo>
                      <a:pt x="25" y="9"/>
                      <a:pt x="24" y="4"/>
                      <a:pt x="24" y="4"/>
                    </a:cubicBezTo>
                    <a:cubicBezTo>
                      <a:pt x="22" y="4"/>
                      <a:pt x="22" y="4"/>
                      <a:pt x="22" y="4"/>
                    </a:cubicBezTo>
                    <a:cubicBezTo>
                      <a:pt x="22" y="4"/>
                      <a:pt x="20" y="2"/>
                      <a:pt x="18" y="1"/>
                    </a:cubicBezTo>
                    <a:cubicBezTo>
                      <a:pt x="16" y="0"/>
                      <a:pt x="13" y="2"/>
                      <a:pt x="13" y="2"/>
                    </a:cubicBezTo>
                    <a:cubicBezTo>
                      <a:pt x="13" y="2"/>
                      <a:pt x="10" y="2"/>
                      <a:pt x="8" y="2"/>
                    </a:cubicBezTo>
                    <a:cubicBezTo>
                      <a:pt x="5" y="1"/>
                      <a:pt x="6" y="4"/>
                      <a:pt x="4" y="5"/>
                    </a:cubicBezTo>
                    <a:cubicBezTo>
                      <a:pt x="4" y="5"/>
                      <a:pt x="4" y="5"/>
                      <a:pt x="4" y="5"/>
                    </a:cubicBezTo>
                    <a:cubicBezTo>
                      <a:pt x="3" y="6"/>
                      <a:pt x="3" y="8"/>
                      <a:pt x="2" y="10"/>
                    </a:cubicBezTo>
                    <a:cubicBezTo>
                      <a:pt x="0" y="13"/>
                      <a:pt x="3" y="17"/>
                      <a:pt x="5" y="19"/>
                    </a:cubicBezTo>
                    <a:cubicBezTo>
                      <a:pt x="5" y="19"/>
                      <a:pt x="5" y="19"/>
                      <a:pt x="5" y="20"/>
                    </a:cubicBezTo>
                    <a:cubicBezTo>
                      <a:pt x="8" y="20"/>
                      <a:pt x="10" y="20"/>
                      <a:pt x="13" y="18"/>
                    </a:cubicBezTo>
                    <a:cubicBezTo>
                      <a:pt x="16" y="17"/>
                      <a:pt x="16" y="21"/>
                      <a:pt x="19" y="21"/>
                    </a:cubicBezTo>
                    <a:cubicBezTo>
                      <a:pt x="22" y="21"/>
                      <a:pt x="22" y="21"/>
                      <a:pt x="22" y="21"/>
                    </a:cubicBezTo>
                    <a:cubicBezTo>
                      <a:pt x="22" y="21"/>
                      <a:pt x="20" y="23"/>
                      <a:pt x="18" y="22"/>
                    </a:cubicBezTo>
                    <a:cubicBezTo>
                      <a:pt x="16" y="22"/>
                      <a:pt x="14" y="20"/>
                      <a:pt x="13" y="21"/>
                    </a:cubicBezTo>
                    <a:cubicBezTo>
                      <a:pt x="12" y="22"/>
                      <a:pt x="8" y="23"/>
                      <a:pt x="6" y="23"/>
                    </a:cubicBezTo>
                    <a:cubicBezTo>
                      <a:pt x="6" y="23"/>
                      <a:pt x="5" y="23"/>
                      <a:pt x="4" y="23"/>
                    </a:cubicBezTo>
                    <a:cubicBezTo>
                      <a:pt x="4" y="24"/>
                      <a:pt x="4" y="25"/>
                      <a:pt x="5" y="26"/>
                    </a:cubicBezTo>
                    <a:cubicBezTo>
                      <a:pt x="5" y="27"/>
                      <a:pt x="5" y="27"/>
                      <a:pt x="5" y="27"/>
                    </a:cubicBezTo>
                    <a:cubicBezTo>
                      <a:pt x="9" y="26"/>
                      <a:pt x="8" y="28"/>
                      <a:pt x="9" y="2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44" name="Freeform 22"/>
              <p:cNvSpPr/>
              <p:nvPr/>
            </p:nvSpPr>
            <p:spPr bwMode="auto">
              <a:xfrm>
                <a:off x="4057142" y="4283648"/>
                <a:ext cx="55181" cy="30798"/>
              </a:xfrm>
              <a:custGeom>
                <a:gdLst>
                  <a:gd fmla="*/ 10 w 18" name="T0"/>
                  <a:gd fmla="*/ 10 h 10" name="T1"/>
                  <a:gd fmla="*/ 15 w 18" name="T2"/>
                  <a:gd fmla="*/ 6 h 10" name="T3"/>
                  <a:gd fmla="*/ 17 w 18" name="T4"/>
                  <a:gd fmla="*/ 6 h 10" name="T5"/>
                  <a:gd fmla="*/ 16 w 18" name="T6"/>
                  <a:gd fmla="*/ 3 h 10" name="T7"/>
                  <a:gd fmla="*/ 18 w 18" name="T8"/>
                  <a:gd fmla="*/ 0 h 10" name="T9"/>
                  <a:gd fmla="*/ 16 w 18" name="T10"/>
                  <a:gd fmla="*/ 0 h 10" name="T11"/>
                  <a:gd fmla="*/ 7 w 18" name="T12"/>
                  <a:gd fmla="*/ 1 h 10" name="T13"/>
                  <a:gd fmla="*/ 4 w 18" name="T14"/>
                  <a:gd fmla="*/ 2 h 10" name="T15"/>
                  <a:gd fmla="*/ 0 w 18" name="T16"/>
                  <a:gd fmla="*/ 1 h 10" name="T17"/>
                  <a:gd fmla="*/ 5 w 18" name="T18"/>
                  <a:gd fmla="*/ 5 h 10" name="T19"/>
                  <a:gd fmla="*/ 8 w 18" name="T20"/>
                  <a:gd fmla="*/ 10 h 10" name="T21"/>
                  <a:gd fmla="*/ 9 w 18" name="T22"/>
                  <a:gd fmla="*/ 10 h 10" name="T23"/>
                  <a:gd fmla="*/ 10 w 18" name="T24"/>
                  <a:gd fmla="*/ 10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18">
                    <a:moveTo>
                      <a:pt x="10" y="10"/>
                    </a:moveTo>
                    <a:cubicBezTo>
                      <a:pt x="11" y="9"/>
                      <a:pt x="14" y="6"/>
                      <a:pt x="15" y="6"/>
                    </a:cubicBezTo>
                    <a:cubicBezTo>
                      <a:pt x="16" y="7"/>
                      <a:pt x="17" y="6"/>
                      <a:pt x="17" y="6"/>
                    </a:cubicBezTo>
                    <a:cubicBezTo>
                      <a:pt x="17" y="5"/>
                      <a:pt x="15" y="3"/>
                      <a:pt x="16" y="3"/>
                    </a:cubicBezTo>
                    <a:cubicBezTo>
                      <a:pt x="17" y="2"/>
                      <a:pt x="18" y="1"/>
                      <a:pt x="18" y="0"/>
                    </a:cubicBezTo>
                    <a:cubicBezTo>
                      <a:pt x="17" y="0"/>
                      <a:pt x="17" y="0"/>
                      <a:pt x="16" y="0"/>
                    </a:cubicBezTo>
                    <a:cubicBezTo>
                      <a:pt x="15" y="0"/>
                      <a:pt x="7" y="1"/>
                      <a:pt x="7" y="1"/>
                    </a:cubicBezTo>
                    <a:cubicBezTo>
                      <a:pt x="7" y="1"/>
                      <a:pt x="5" y="2"/>
                      <a:pt x="4" y="2"/>
                    </a:cubicBezTo>
                    <a:cubicBezTo>
                      <a:pt x="3" y="2"/>
                      <a:pt x="4" y="0"/>
                      <a:pt x="0" y="1"/>
                    </a:cubicBezTo>
                    <a:cubicBezTo>
                      <a:pt x="2" y="3"/>
                      <a:pt x="2" y="4"/>
                      <a:pt x="5" y="5"/>
                    </a:cubicBezTo>
                    <a:cubicBezTo>
                      <a:pt x="9" y="6"/>
                      <a:pt x="5" y="8"/>
                      <a:pt x="8" y="10"/>
                    </a:cubicBezTo>
                    <a:cubicBezTo>
                      <a:pt x="8" y="10"/>
                      <a:pt x="9" y="10"/>
                      <a:pt x="9" y="10"/>
                    </a:cubicBezTo>
                    <a:cubicBezTo>
                      <a:pt x="9" y="10"/>
                      <a:pt x="9" y="10"/>
                      <a:pt x="10" y="1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45" name="Freeform 23"/>
              <p:cNvSpPr/>
              <p:nvPr/>
            </p:nvSpPr>
            <p:spPr bwMode="auto">
              <a:xfrm>
                <a:off x="4642313" y="4310597"/>
                <a:ext cx="233555" cy="164258"/>
              </a:xfrm>
              <a:custGeom>
                <a:gdLst>
                  <a:gd fmla="*/ 71 w 77" name="T0"/>
                  <a:gd fmla="*/ 31 h 54" name="T1"/>
                  <a:gd fmla="*/ 69 w 77" name="T2"/>
                  <a:gd fmla="*/ 27 h 54" name="T3"/>
                  <a:gd fmla="*/ 65 w 77" name="T4"/>
                  <a:gd fmla="*/ 23 h 54" name="T5"/>
                  <a:gd fmla="*/ 62 w 77" name="T6"/>
                  <a:gd fmla="*/ 19 h 54" name="T7"/>
                  <a:gd fmla="*/ 57 w 77" name="T8"/>
                  <a:gd fmla="*/ 17 h 54" name="T9"/>
                  <a:gd fmla="*/ 57 w 77" name="T10"/>
                  <a:gd fmla="*/ 15 h 54" name="T11"/>
                  <a:gd fmla="*/ 54 w 77" name="T12"/>
                  <a:gd fmla="*/ 15 h 54" name="T13"/>
                  <a:gd fmla="*/ 55 w 77" name="T14"/>
                  <a:gd fmla="*/ 12 h 54" name="T15"/>
                  <a:gd fmla="*/ 54 w 77" name="T16"/>
                  <a:gd fmla="*/ 7 h 54" name="T17"/>
                  <a:gd fmla="*/ 50 w 77" name="T18"/>
                  <a:gd fmla="*/ 1 h 54" name="T19"/>
                  <a:gd fmla="*/ 49 w 77" name="T20"/>
                  <a:gd fmla="*/ 1 h 54" name="T21"/>
                  <a:gd fmla="*/ 44 w 77" name="T22"/>
                  <a:gd fmla="*/ 3 h 54" name="T23"/>
                  <a:gd fmla="*/ 42 w 77" name="T24"/>
                  <a:gd fmla="*/ 6 h 54" name="T25"/>
                  <a:gd fmla="*/ 36 w 77" name="T26"/>
                  <a:gd fmla="*/ 12 h 54" name="T27"/>
                  <a:gd fmla="*/ 27 w 77" name="T28"/>
                  <a:gd fmla="*/ 14 h 54" name="T29"/>
                  <a:gd fmla="*/ 27 w 77" name="T30"/>
                  <a:gd fmla="*/ 17 h 54" name="T31"/>
                  <a:gd fmla="*/ 21 w 77" name="T32"/>
                  <a:gd fmla="*/ 20 h 54" name="T33"/>
                  <a:gd fmla="*/ 15 w 77" name="T34"/>
                  <a:gd fmla="*/ 22 h 54" name="T35"/>
                  <a:gd fmla="*/ 11 w 77" name="T36"/>
                  <a:gd fmla="*/ 22 h 54" name="T37"/>
                  <a:gd fmla="*/ 7 w 77" name="T38"/>
                  <a:gd fmla="*/ 24 h 54" name="T39"/>
                  <a:gd fmla="*/ 7 w 77" name="T40"/>
                  <a:gd fmla="*/ 23 h 54" name="T41"/>
                  <a:gd fmla="*/ 3 w 77" name="T42"/>
                  <a:gd fmla="*/ 27 h 54" name="T43"/>
                  <a:gd fmla="*/ 0 w 77" name="T44"/>
                  <a:gd fmla="*/ 33 h 54" name="T45"/>
                  <a:gd fmla="*/ 1 w 77" name="T46"/>
                  <a:gd fmla="*/ 38 h 54" name="T47"/>
                  <a:gd fmla="*/ 3 w 77" name="T48"/>
                  <a:gd fmla="*/ 43 h 54" name="T49"/>
                  <a:gd fmla="*/ 4 w 77" name="T50"/>
                  <a:gd fmla="*/ 47 h 54" name="T51"/>
                  <a:gd fmla="*/ 5 w 77" name="T52"/>
                  <a:gd fmla="*/ 49 h 54" name="T53"/>
                  <a:gd fmla="*/ 9 w 77" name="T54"/>
                  <a:gd fmla="*/ 53 h 54" name="T55"/>
                  <a:gd fmla="*/ 10 w 77" name="T56"/>
                  <a:gd fmla="*/ 54 h 54" name="T57"/>
                  <a:gd fmla="*/ 11 w 77" name="T58"/>
                  <a:gd fmla="*/ 53 h 54" name="T59"/>
                  <a:gd fmla="*/ 12 w 77" name="T60"/>
                  <a:gd fmla="*/ 49 h 54" name="T61"/>
                  <a:gd fmla="*/ 15 w 77" name="T62"/>
                  <a:gd fmla="*/ 48 h 54" name="T63"/>
                  <a:gd fmla="*/ 18 w 77" name="T64"/>
                  <a:gd fmla="*/ 47 h 54" name="T65"/>
                  <a:gd fmla="*/ 23 w 77" name="T66"/>
                  <a:gd fmla="*/ 48 h 54" name="T67"/>
                  <a:gd fmla="*/ 23 w 77" name="T68"/>
                  <a:gd fmla="*/ 44 h 54" name="T69"/>
                  <a:gd fmla="*/ 30 w 77" name="T70"/>
                  <a:gd fmla="*/ 39 h 54" name="T71"/>
                  <a:gd fmla="*/ 35 w 77" name="T72"/>
                  <a:gd fmla="*/ 42 h 54" name="T73"/>
                  <a:gd fmla="*/ 47 w 77" name="T74"/>
                  <a:gd fmla="*/ 45 h 54" name="T75"/>
                  <a:gd fmla="*/ 49 w 77" name="T76"/>
                  <a:gd fmla="*/ 40 h 54" name="T77"/>
                  <a:gd fmla="*/ 54 w 77" name="T78"/>
                  <a:gd fmla="*/ 40 h 54" name="T79"/>
                  <a:gd fmla="*/ 60 w 77" name="T80"/>
                  <a:gd fmla="*/ 39 h 54" name="T81"/>
                  <a:gd fmla="*/ 65 w 77" name="T82"/>
                  <a:gd fmla="*/ 38 h 54" name="T83"/>
                  <a:gd fmla="*/ 72 w 77" name="T84"/>
                  <a:gd fmla="*/ 39 h 54" name="T85"/>
                  <a:gd fmla="*/ 77 w 77" name="T86"/>
                  <a:gd fmla="*/ 38 h 54" name="T87"/>
                  <a:gd fmla="*/ 75 w 77" name="T88"/>
                  <a:gd fmla="*/ 34 h 54" name="T89"/>
                  <a:gd fmla="*/ 71 w 77" name="T90"/>
                  <a:gd fmla="*/ 31 h 5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4" w="77">
                    <a:moveTo>
                      <a:pt x="71" y="31"/>
                    </a:moveTo>
                    <a:cubicBezTo>
                      <a:pt x="71" y="30"/>
                      <a:pt x="71" y="29"/>
                      <a:pt x="69" y="27"/>
                    </a:cubicBezTo>
                    <a:cubicBezTo>
                      <a:pt x="67" y="25"/>
                      <a:pt x="65" y="24"/>
                      <a:pt x="65" y="23"/>
                    </a:cubicBezTo>
                    <a:cubicBezTo>
                      <a:pt x="65" y="22"/>
                      <a:pt x="64" y="22"/>
                      <a:pt x="62" y="19"/>
                    </a:cubicBezTo>
                    <a:cubicBezTo>
                      <a:pt x="60" y="17"/>
                      <a:pt x="57" y="17"/>
                      <a:pt x="57" y="17"/>
                    </a:cubicBezTo>
                    <a:cubicBezTo>
                      <a:pt x="57" y="15"/>
                      <a:pt x="57" y="15"/>
                      <a:pt x="57" y="15"/>
                    </a:cubicBezTo>
                    <a:cubicBezTo>
                      <a:pt x="54" y="15"/>
                      <a:pt x="54" y="15"/>
                      <a:pt x="54" y="15"/>
                    </a:cubicBezTo>
                    <a:cubicBezTo>
                      <a:pt x="54" y="15"/>
                      <a:pt x="52" y="14"/>
                      <a:pt x="55" y="12"/>
                    </a:cubicBezTo>
                    <a:cubicBezTo>
                      <a:pt x="57" y="11"/>
                      <a:pt x="55" y="8"/>
                      <a:pt x="54" y="7"/>
                    </a:cubicBezTo>
                    <a:cubicBezTo>
                      <a:pt x="54" y="6"/>
                      <a:pt x="51" y="2"/>
                      <a:pt x="50" y="1"/>
                    </a:cubicBezTo>
                    <a:cubicBezTo>
                      <a:pt x="49" y="1"/>
                      <a:pt x="49" y="1"/>
                      <a:pt x="49" y="1"/>
                    </a:cubicBezTo>
                    <a:cubicBezTo>
                      <a:pt x="47" y="0"/>
                      <a:pt x="45" y="2"/>
                      <a:pt x="44" y="3"/>
                    </a:cubicBezTo>
                    <a:cubicBezTo>
                      <a:pt x="42" y="4"/>
                      <a:pt x="43" y="5"/>
                      <a:pt x="42" y="6"/>
                    </a:cubicBezTo>
                    <a:cubicBezTo>
                      <a:pt x="41" y="7"/>
                      <a:pt x="38" y="9"/>
                      <a:pt x="36" y="12"/>
                    </a:cubicBezTo>
                    <a:cubicBezTo>
                      <a:pt x="34" y="15"/>
                      <a:pt x="29" y="13"/>
                      <a:pt x="27" y="14"/>
                    </a:cubicBezTo>
                    <a:cubicBezTo>
                      <a:pt x="26" y="15"/>
                      <a:pt x="28" y="16"/>
                      <a:pt x="27" y="17"/>
                    </a:cubicBezTo>
                    <a:cubicBezTo>
                      <a:pt x="26" y="18"/>
                      <a:pt x="23" y="20"/>
                      <a:pt x="21" y="20"/>
                    </a:cubicBezTo>
                    <a:cubicBezTo>
                      <a:pt x="20" y="21"/>
                      <a:pt x="16" y="21"/>
                      <a:pt x="15" y="22"/>
                    </a:cubicBezTo>
                    <a:cubicBezTo>
                      <a:pt x="13" y="24"/>
                      <a:pt x="12" y="20"/>
                      <a:pt x="11" y="22"/>
                    </a:cubicBezTo>
                    <a:cubicBezTo>
                      <a:pt x="9" y="24"/>
                      <a:pt x="8" y="24"/>
                      <a:pt x="7" y="24"/>
                    </a:cubicBezTo>
                    <a:cubicBezTo>
                      <a:pt x="7" y="24"/>
                      <a:pt x="7" y="23"/>
                      <a:pt x="7" y="23"/>
                    </a:cubicBezTo>
                    <a:cubicBezTo>
                      <a:pt x="5" y="24"/>
                      <a:pt x="4" y="25"/>
                      <a:pt x="3" y="27"/>
                    </a:cubicBezTo>
                    <a:cubicBezTo>
                      <a:pt x="3" y="30"/>
                      <a:pt x="0" y="32"/>
                      <a:pt x="0" y="33"/>
                    </a:cubicBezTo>
                    <a:cubicBezTo>
                      <a:pt x="0" y="34"/>
                      <a:pt x="1" y="36"/>
                      <a:pt x="1" y="38"/>
                    </a:cubicBezTo>
                    <a:cubicBezTo>
                      <a:pt x="1" y="40"/>
                      <a:pt x="2" y="42"/>
                      <a:pt x="3" y="43"/>
                    </a:cubicBezTo>
                    <a:cubicBezTo>
                      <a:pt x="4" y="45"/>
                      <a:pt x="4" y="47"/>
                      <a:pt x="4" y="47"/>
                    </a:cubicBezTo>
                    <a:cubicBezTo>
                      <a:pt x="4" y="47"/>
                      <a:pt x="4" y="48"/>
                      <a:pt x="5" y="49"/>
                    </a:cubicBezTo>
                    <a:cubicBezTo>
                      <a:pt x="6" y="50"/>
                      <a:pt x="9" y="52"/>
                      <a:pt x="9" y="53"/>
                    </a:cubicBezTo>
                    <a:cubicBezTo>
                      <a:pt x="9" y="53"/>
                      <a:pt x="10" y="54"/>
                      <a:pt x="10" y="54"/>
                    </a:cubicBezTo>
                    <a:cubicBezTo>
                      <a:pt x="11" y="54"/>
                      <a:pt x="11" y="54"/>
                      <a:pt x="11" y="53"/>
                    </a:cubicBezTo>
                    <a:cubicBezTo>
                      <a:pt x="12" y="52"/>
                      <a:pt x="12" y="49"/>
                      <a:pt x="12" y="49"/>
                    </a:cubicBezTo>
                    <a:cubicBezTo>
                      <a:pt x="15" y="48"/>
                      <a:pt x="15" y="48"/>
                      <a:pt x="15" y="48"/>
                    </a:cubicBezTo>
                    <a:cubicBezTo>
                      <a:pt x="18" y="47"/>
                      <a:pt x="18" y="47"/>
                      <a:pt x="18" y="47"/>
                    </a:cubicBezTo>
                    <a:cubicBezTo>
                      <a:pt x="23" y="48"/>
                      <a:pt x="23" y="48"/>
                      <a:pt x="23" y="48"/>
                    </a:cubicBezTo>
                    <a:cubicBezTo>
                      <a:pt x="23" y="44"/>
                      <a:pt x="23" y="44"/>
                      <a:pt x="23" y="44"/>
                    </a:cubicBezTo>
                    <a:cubicBezTo>
                      <a:pt x="23" y="44"/>
                      <a:pt x="27" y="39"/>
                      <a:pt x="30" y="39"/>
                    </a:cubicBezTo>
                    <a:cubicBezTo>
                      <a:pt x="33" y="39"/>
                      <a:pt x="35" y="42"/>
                      <a:pt x="35" y="42"/>
                    </a:cubicBezTo>
                    <a:cubicBezTo>
                      <a:pt x="47" y="45"/>
                      <a:pt x="47" y="45"/>
                      <a:pt x="47" y="45"/>
                    </a:cubicBezTo>
                    <a:cubicBezTo>
                      <a:pt x="47" y="45"/>
                      <a:pt x="48" y="41"/>
                      <a:pt x="49" y="40"/>
                    </a:cubicBezTo>
                    <a:cubicBezTo>
                      <a:pt x="50" y="40"/>
                      <a:pt x="52" y="41"/>
                      <a:pt x="54" y="40"/>
                    </a:cubicBezTo>
                    <a:cubicBezTo>
                      <a:pt x="55" y="40"/>
                      <a:pt x="58" y="39"/>
                      <a:pt x="60" y="39"/>
                    </a:cubicBezTo>
                    <a:cubicBezTo>
                      <a:pt x="63" y="39"/>
                      <a:pt x="64" y="40"/>
                      <a:pt x="65" y="38"/>
                    </a:cubicBezTo>
                    <a:cubicBezTo>
                      <a:pt x="67" y="35"/>
                      <a:pt x="72" y="39"/>
                      <a:pt x="72" y="39"/>
                    </a:cubicBezTo>
                    <a:cubicBezTo>
                      <a:pt x="77" y="38"/>
                      <a:pt x="77" y="38"/>
                      <a:pt x="77" y="38"/>
                    </a:cubicBezTo>
                    <a:cubicBezTo>
                      <a:pt x="75" y="34"/>
                      <a:pt x="75" y="34"/>
                      <a:pt x="75" y="34"/>
                    </a:cubicBezTo>
                    <a:cubicBezTo>
                      <a:pt x="75" y="34"/>
                      <a:pt x="71" y="32"/>
                      <a:pt x="71" y="3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46" name="Freeform 24"/>
              <p:cNvSpPr/>
              <p:nvPr/>
            </p:nvSpPr>
            <p:spPr bwMode="auto">
              <a:xfrm>
                <a:off x="4421591" y="4256700"/>
                <a:ext cx="227139" cy="187357"/>
              </a:xfrm>
              <a:custGeom>
                <a:gdLst>
                  <a:gd fmla="*/ 46 w 75" name="T0"/>
                  <a:gd fmla="*/ 45 h 62" name="T1"/>
                  <a:gd fmla="*/ 50 w 75" name="T2"/>
                  <a:gd fmla="*/ 45 h 62" name="T3"/>
                  <a:gd fmla="*/ 54 w 75" name="T4"/>
                  <a:gd fmla="*/ 48 h 62" name="T5"/>
                  <a:gd fmla="*/ 57 w 75" name="T6"/>
                  <a:gd fmla="*/ 45 h 62" name="T7"/>
                  <a:gd fmla="*/ 61 w 75" name="T8"/>
                  <a:gd fmla="*/ 36 h 62" name="T9"/>
                  <a:gd fmla="*/ 64 w 75" name="T10"/>
                  <a:gd fmla="*/ 32 h 62" name="T11"/>
                  <a:gd fmla="*/ 65 w 75" name="T12"/>
                  <a:gd fmla="*/ 29 h 62" name="T13"/>
                  <a:gd fmla="*/ 67 w 75" name="T14"/>
                  <a:gd fmla="*/ 25 h 62" name="T15"/>
                  <a:gd fmla="*/ 70 w 75" name="T16"/>
                  <a:gd fmla="*/ 18 h 62" name="T17"/>
                  <a:gd fmla="*/ 74 w 75" name="T18"/>
                  <a:gd fmla="*/ 16 h 62" name="T19"/>
                  <a:gd fmla="*/ 74 w 75" name="T20"/>
                  <a:gd fmla="*/ 12 h 62" name="T21"/>
                  <a:gd fmla="*/ 71 w 75" name="T22"/>
                  <a:gd fmla="*/ 9 h 62" name="T23"/>
                  <a:gd fmla="*/ 71 w 75" name="T24"/>
                  <a:gd fmla="*/ 6 h 62" name="T25"/>
                  <a:gd fmla="*/ 69 w 75" name="T26"/>
                  <a:gd fmla="*/ 3 h 62" name="T27"/>
                  <a:gd fmla="*/ 67 w 75" name="T28"/>
                  <a:gd fmla="*/ 2 h 62" name="T29"/>
                  <a:gd fmla="*/ 62 w 75" name="T30"/>
                  <a:gd fmla="*/ 6 h 62" name="T31"/>
                  <a:gd fmla="*/ 57 w 75" name="T32"/>
                  <a:gd fmla="*/ 5 h 62" name="T33"/>
                  <a:gd fmla="*/ 49 w 75" name="T34"/>
                  <a:gd fmla="*/ 5 h 62" name="T35"/>
                  <a:gd fmla="*/ 45 w 75" name="T36"/>
                  <a:gd fmla="*/ 8 h 62" name="T37"/>
                  <a:gd fmla="*/ 39 w 75" name="T38"/>
                  <a:gd fmla="*/ 8 h 62" name="T39"/>
                  <a:gd fmla="*/ 34 w 75" name="T40"/>
                  <a:gd fmla="*/ 5 h 62" name="T41"/>
                  <a:gd fmla="*/ 29 w 75" name="T42"/>
                  <a:gd fmla="*/ 6 h 62" name="T43"/>
                  <a:gd fmla="*/ 25 w 75" name="T44"/>
                  <a:gd fmla="*/ 3 h 62" name="T45"/>
                  <a:gd fmla="*/ 20 w 75" name="T46"/>
                  <a:gd fmla="*/ 2 h 62" name="T47"/>
                  <a:gd fmla="*/ 16 w 75" name="T48"/>
                  <a:gd fmla="*/ 3 h 62" name="T49"/>
                  <a:gd fmla="*/ 11 w 75" name="T50"/>
                  <a:gd fmla="*/ 3 h 62" name="T51"/>
                  <a:gd fmla="*/ 9 w 75" name="T52"/>
                  <a:gd fmla="*/ 8 h 62" name="T53"/>
                  <a:gd fmla="*/ 7 w 75" name="T54"/>
                  <a:gd fmla="*/ 12 h 62" name="T55"/>
                  <a:gd fmla="*/ 6 w 75" name="T56"/>
                  <a:gd fmla="*/ 14 h 62" name="T57"/>
                  <a:gd fmla="*/ 7 w 75" name="T58"/>
                  <a:gd fmla="*/ 18 h 62" name="T59"/>
                  <a:gd fmla="*/ 6 w 75" name="T60"/>
                  <a:gd fmla="*/ 27 h 62" name="T61"/>
                  <a:gd fmla="*/ 4 w 75" name="T62"/>
                  <a:gd fmla="*/ 30 h 62" name="T63"/>
                  <a:gd fmla="*/ 1 w 75" name="T64"/>
                  <a:gd fmla="*/ 35 h 62" name="T65"/>
                  <a:gd fmla="*/ 1 w 75" name="T66"/>
                  <a:gd fmla="*/ 42 h 62" name="T67"/>
                  <a:gd fmla="*/ 3 w 75" name="T68"/>
                  <a:gd fmla="*/ 47 h 62" name="T69"/>
                  <a:gd fmla="*/ 3 w 75" name="T70"/>
                  <a:gd fmla="*/ 47 h 62" name="T71"/>
                  <a:gd fmla="*/ 12 w 75" name="T72"/>
                  <a:gd fmla="*/ 50 h 62" name="T73"/>
                  <a:gd fmla="*/ 18 w 75" name="T74"/>
                  <a:gd fmla="*/ 56 h 62" name="T75"/>
                  <a:gd fmla="*/ 22 w 75" name="T76"/>
                  <a:gd fmla="*/ 61 h 62" name="T77"/>
                  <a:gd fmla="*/ 28 w 75" name="T78"/>
                  <a:gd fmla="*/ 60 h 62" name="T79"/>
                  <a:gd fmla="*/ 36 w 75" name="T80"/>
                  <a:gd fmla="*/ 59 h 62" name="T81"/>
                  <a:gd fmla="*/ 37 w 75" name="T82"/>
                  <a:gd fmla="*/ 59 h 62" name="T83"/>
                  <a:gd fmla="*/ 39 w 75" name="T84"/>
                  <a:gd fmla="*/ 52 h 62" name="T85"/>
                  <a:gd fmla="*/ 46 w 75" name="T86"/>
                  <a:gd fmla="*/ 45 h 6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62" w="75">
                    <a:moveTo>
                      <a:pt x="46" y="45"/>
                    </a:moveTo>
                    <a:cubicBezTo>
                      <a:pt x="47" y="45"/>
                      <a:pt x="49" y="46"/>
                      <a:pt x="50" y="45"/>
                    </a:cubicBezTo>
                    <a:cubicBezTo>
                      <a:pt x="51" y="44"/>
                      <a:pt x="54" y="46"/>
                      <a:pt x="54" y="48"/>
                    </a:cubicBezTo>
                    <a:cubicBezTo>
                      <a:pt x="55" y="50"/>
                      <a:pt x="56" y="47"/>
                      <a:pt x="57" y="45"/>
                    </a:cubicBezTo>
                    <a:cubicBezTo>
                      <a:pt x="58" y="43"/>
                      <a:pt x="61" y="37"/>
                      <a:pt x="61" y="36"/>
                    </a:cubicBezTo>
                    <a:cubicBezTo>
                      <a:pt x="61" y="34"/>
                      <a:pt x="64" y="33"/>
                      <a:pt x="64" y="32"/>
                    </a:cubicBezTo>
                    <a:cubicBezTo>
                      <a:pt x="64" y="31"/>
                      <a:pt x="64" y="29"/>
                      <a:pt x="65" y="29"/>
                    </a:cubicBezTo>
                    <a:cubicBezTo>
                      <a:pt x="66" y="28"/>
                      <a:pt x="67" y="25"/>
                      <a:pt x="67" y="25"/>
                    </a:cubicBezTo>
                    <a:cubicBezTo>
                      <a:pt x="66" y="24"/>
                      <a:pt x="70" y="18"/>
                      <a:pt x="70" y="18"/>
                    </a:cubicBezTo>
                    <a:cubicBezTo>
                      <a:pt x="71" y="17"/>
                      <a:pt x="74" y="17"/>
                      <a:pt x="74" y="16"/>
                    </a:cubicBezTo>
                    <a:cubicBezTo>
                      <a:pt x="74" y="14"/>
                      <a:pt x="75" y="12"/>
                      <a:pt x="74" y="12"/>
                    </a:cubicBezTo>
                    <a:cubicBezTo>
                      <a:pt x="73" y="11"/>
                      <a:pt x="71" y="10"/>
                      <a:pt x="71" y="9"/>
                    </a:cubicBezTo>
                    <a:cubicBezTo>
                      <a:pt x="71" y="9"/>
                      <a:pt x="71" y="7"/>
                      <a:pt x="71" y="6"/>
                    </a:cubicBezTo>
                    <a:cubicBezTo>
                      <a:pt x="70" y="6"/>
                      <a:pt x="70" y="4"/>
                      <a:pt x="69" y="3"/>
                    </a:cubicBezTo>
                    <a:cubicBezTo>
                      <a:pt x="68" y="2"/>
                      <a:pt x="68" y="2"/>
                      <a:pt x="67" y="2"/>
                    </a:cubicBezTo>
                    <a:cubicBezTo>
                      <a:pt x="66" y="2"/>
                      <a:pt x="64" y="6"/>
                      <a:pt x="62" y="6"/>
                    </a:cubicBezTo>
                    <a:cubicBezTo>
                      <a:pt x="61" y="7"/>
                      <a:pt x="58" y="5"/>
                      <a:pt x="57" y="5"/>
                    </a:cubicBezTo>
                    <a:cubicBezTo>
                      <a:pt x="56" y="4"/>
                      <a:pt x="51" y="5"/>
                      <a:pt x="49" y="5"/>
                    </a:cubicBezTo>
                    <a:cubicBezTo>
                      <a:pt x="48" y="4"/>
                      <a:pt x="46" y="7"/>
                      <a:pt x="45" y="8"/>
                    </a:cubicBezTo>
                    <a:cubicBezTo>
                      <a:pt x="43" y="8"/>
                      <a:pt x="40" y="8"/>
                      <a:pt x="39" y="8"/>
                    </a:cubicBezTo>
                    <a:cubicBezTo>
                      <a:pt x="37" y="7"/>
                      <a:pt x="35" y="5"/>
                      <a:pt x="34" y="5"/>
                    </a:cubicBezTo>
                    <a:cubicBezTo>
                      <a:pt x="33" y="5"/>
                      <a:pt x="30" y="5"/>
                      <a:pt x="29" y="6"/>
                    </a:cubicBezTo>
                    <a:cubicBezTo>
                      <a:pt x="27" y="8"/>
                      <a:pt x="26" y="4"/>
                      <a:pt x="25" y="3"/>
                    </a:cubicBezTo>
                    <a:cubicBezTo>
                      <a:pt x="24" y="2"/>
                      <a:pt x="22" y="3"/>
                      <a:pt x="20" y="2"/>
                    </a:cubicBezTo>
                    <a:cubicBezTo>
                      <a:pt x="19" y="0"/>
                      <a:pt x="18" y="3"/>
                      <a:pt x="16" y="3"/>
                    </a:cubicBezTo>
                    <a:cubicBezTo>
                      <a:pt x="15" y="3"/>
                      <a:pt x="12" y="2"/>
                      <a:pt x="11" y="3"/>
                    </a:cubicBezTo>
                    <a:cubicBezTo>
                      <a:pt x="10" y="4"/>
                      <a:pt x="10" y="7"/>
                      <a:pt x="9" y="8"/>
                    </a:cubicBezTo>
                    <a:cubicBezTo>
                      <a:pt x="9" y="9"/>
                      <a:pt x="7" y="11"/>
                      <a:pt x="7" y="12"/>
                    </a:cubicBezTo>
                    <a:cubicBezTo>
                      <a:pt x="7" y="13"/>
                      <a:pt x="6" y="13"/>
                      <a:pt x="6" y="14"/>
                    </a:cubicBezTo>
                    <a:cubicBezTo>
                      <a:pt x="6" y="15"/>
                      <a:pt x="7" y="17"/>
                      <a:pt x="7" y="18"/>
                    </a:cubicBezTo>
                    <a:cubicBezTo>
                      <a:pt x="7" y="19"/>
                      <a:pt x="7" y="25"/>
                      <a:pt x="6" y="27"/>
                    </a:cubicBezTo>
                    <a:cubicBezTo>
                      <a:pt x="5" y="28"/>
                      <a:pt x="4" y="30"/>
                      <a:pt x="4" y="30"/>
                    </a:cubicBezTo>
                    <a:cubicBezTo>
                      <a:pt x="4" y="30"/>
                      <a:pt x="1" y="32"/>
                      <a:pt x="1" y="35"/>
                    </a:cubicBezTo>
                    <a:cubicBezTo>
                      <a:pt x="0" y="38"/>
                      <a:pt x="1" y="40"/>
                      <a:pt x="1" y="42"/>
                    </a:cubicBezTo>
                    <a:cubicBezTo>
                      <a:pt x="1" y="44"/>
                      <a:pt x="2" y="45"/>
                      <a:pt x="3" y="47"/>
                    </a:cubicBezTo>
                    <a:cubicBezTo>
                      <a:pt x="3" y="47"/>
                      <a:pt x="3" y="47"/>
                      <a:pt x="3" y="47"/>
                    </a:cubicBezTo>
                    <a:cubicBezTo>
                      <a:pt x="4" y="49"/>
                      <a:pt x="9" y="49"/>
                      <a:pt x="12" y="50"/>
                    </a:cubicBezTo>
                    <a:cubicBezTo>
                      <a:pt x="15" y="50"/>
                      <a:pt x="18" y="54"/>
                      <a:pt x="18" y="56"/>
                    </a:cubicBezTo>
                    <a:cubicBezTo>
                      <a:pt x="18" y="57"/>
                      <a:pt x="20" y="60"/>
                      <a:pt x="22" y="61"/>
                    </a:cubicBezTo>
                    <a:cubicBezTo>
                      <a:pt x="23" y="62"/>
                      <a:pt x="26" y="60"/>
                      <a:pt x="28" y="60"/>
                    </a:cubicBezTo>
                    <a:cubicBezTo>
                      <a:pt x="29" y="60"/>
                      <a:pt x="35" y="60"/>
                      <a:pt x="36" y="59"/>
                    </a:cubicBezTo>
                    <a:cubicBezTo>
                      <a:pt x="37" y="59"/>
                      <a:pt x="37" y="59"/>
                      <a:pt x="37" y="59"/>
                    </a:cubicBezTo>
                    <a:cubicBezTo>
                      <a:pt x="39" y="55"/>
                      <a:pt x="39" y="52"/>
                      <a:pt x="39" y="52"/>
                    </a:cubicBezTo>
                    <a:cubicBezTo>
                      <a:pt x="39" y="52"/>
                      <a:pt x="45" y="46"/>
                      <a:pt x="46" y="4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47" name="Freeform 25"/>
              <p:cNvSpPr/>
              <p:nvPr/>
            </p:nvSpPr>
            <p:spPr bwMode="auto">
              <a:xfrm>
                <a:off x="4385659" y="4286215"/>
                <a:ext cx="56464" cy="119344"/>
              </a:xfrm>
              <a:custGeom>
                <a:gdLst>
                  <a:gd fmla="*/ 13 w 19" name="T0"/>
                  <a:gd fmla="*/ 25 h 39" name="T1"/>
                  <a:gd fmla="*/ 16 w 19" name="T2"/>
                  <a:gd fmla="*/ 20 h 39" name="T3"/>
                  <a:gd fmla="*/ 18 w 19" name="T4"/>
                  <a:gd fmla="*/ 17 h 39" name="T5"/>
                  <a:gd fmla="*/ 19 w 19" name="T6"/>
                  <a:gd fmla="*/ 8 h 39" name="T7"/>
                  <a:gd fmla="*/ 18 w 19" name="T8"/>
                  <a:gd fmla="*/ 4 h 39" name="T9"/>
                  <a:gd fmla="*/ 16 w 19" name="T10"/>
                  <a:gd fmla="*/ 3 h 39" name="T11"/>
                  <a:gd fmla="*/ 14 w 19" name="T12"/>
                  <a:gd fmla="*/ 1 h 39" name="T13"/>
                  <a:gd fmla="*/ 12 w 19" name="T14"/>
                  <a:gd fmla="*/ 3 h 39" name="T15"/>
                  <a:gd fmla="*/ 10 w 19" name="T16"/>
                  <a:gd fmla="*/ 6 h 39" name="T17"/>
                  <a:gd fmla="*/ 5 w 19" name="T18"/>
                  <a:gd fmla="*/ 7 h 39" name="T19"/>
                  <a:gd fmla="*/ 1 w 19" name="T20"/>
                  <a:gd fmla="*/ 9 h 39" name="T21"/>
                  <a:gd fmla="*/ 0 w 19" name="T22"/>
                  <a:gd fmla="*/ 9 h 39" name="T23"/>
                  <a:gd fmla="*/ 4 w 19" name="T24"/>
                  <a:gd fmla="*/ 15 h 39" name="T25"/>
                  <a:gd fmla="*/ 5 w 19" name="T26"/>
                  <a:gd fmla="*/ 20 h 39" name="T27"/>
                  <a:gd fmla="*/ 6 w 19" name="T28"/>
                  <a:gd fmla="*/ 27 h 39" name="T29"/>
                  <a:gd fmla="*/ 7 w 19" name="T30"/>
                  <a:gd fmla="*/ 39 h 39" name="T31"/>
                  <a:gd fmla="*/ 11 w 19" name="T32"/>
                  <a:gd fmla="*/ 38 h 39" name="T33"/>
                  <a:gd fmla="*/ 15 w 19" name="T34"/>
                  <a:gd fmla="*/ 37 h 39" name="T35"/>
                  <a:gd fmla="*/ 13 w 19" name="T36"/>
                  <a:gd fmla="*/ 32 h 39" name="T37"/>
                  <a:gd fmla="*/ 13 w 19" name="T38"/>
                  <a:gd fmla="*/ 25 h 3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9" w="19">
                    <a:moveTo>
                      <a:pt x="13" y="25"/>
                    </a:moveTo>
                    <a:cubicBezTo>
                      <a:pt x="13" y="22"/>
                      <a:pt x="16" y="20"/>
                      <a:pt x="16" y="20"/>
                    </a:cubicBezTo>
                    <a:cubicBezTo>
                      <a:pt x="16" y="20"/>
                      <a:pt x="17" y="18"/>
                      <a:pt x="18" y="17"/>
                    </a:cubicBezTo>
                    <a:cubicBezTo>
                      <a:pt x="19" y="15"/>
                      <a:pt x="19" y="9"/>
                      <a:pt x="19" y="8"/>
                    </a:cubicBezTo>
                    <a:cubicBezTo>
                      <a:pt x="19" y="7"/>
                      <a:pt x="18" y="5"/>
                      <a:pt x="18" y="4"/>
                    </a:cubicBezTo>
                    <a:cubicBezTo>
                      <a:pt x="18" y="4"/>
                      <a:pt x="17" y="4"/>
                      <a:pt x="16" y="3"/>
                    </a:cubicBezTo>
                    <a:cubicBezTo>
                      <a:pt x="14" y="3"/>
                      <a:pt x="16" y="1"/>
                      <a:pt x="14" y="1"/>
                    </a:cubicBezTo>
                    <a:cubicBezTo>
                      <a:pt x="12" y="0"/>
                      <a:pt x="11" y="2"/>
                      <a:pt x="12" y="3"/>
                    </a:cubicBezTo>
                    <a:cubicBezTo>
                      <a:pt x="12" y="5"/>
                      <a:pt x="11" y="5"/>
                      <a:pt x="10" y="6"/>
                    </a:cubicBezTo>
                    <a:cubicBezTo>
                      <a:pt x="9" y="7"/>
                      <a:pt x="6" y="7"/>
                      <a:pt x="5" y="7"/>
                    </a:cubicBezTo>
                    <a:cubicBezTo>
                      <a:pt x="4" y="7"/>
                      <a:pt x="3" y="9"/>
                      <a:pt x="1" y="9"/>
                    </a:cubicBezTo>
                    <a:cubicBezTo>
                      <a:pt x="1" y="9"/>
                      <a:pt x="1" y="9"/>
                      <a:pt x="0" y="9"/>
                    </a:cubicBezTo>
                    <a:cubicBezTo>
                      <a:pt x="1" y="14"/>
                      <a:pt x="1" y="14"/>
                      <a:pt x="4" y="15"/>
                    </a:cubicBezTo>
                    <a:cubicBezTo>
                      <a:pt x="6" y="17"/>
                      <a:pt x="4" y="19"/>
                      <a:pt x="5" y="20"/>
                    </a:cubicBezTo>
                    <a:cubicBezTo>
                      <a:pt x="6" y="21"/>
                      <a:pt x="6" y="24"/>
                      <a:pt x="6" y="27"/>
                    </a:cubicBezTo>
                    <a:cubicBezTo>
                      <a:pt x="6" y="29"/>
                      <a:pt x="6" y="35"/>
                      <a:pt x="7" y="39"/>
                    </a:cubicBezTo>
                    <a:cubicBezTo>
                      <a:pt x="8" y="38"/>
                      <a:pt x="10" y="38"/>
                      <a:pt x="11" y="38"/>
                    </a:cubicBezTo>
                    <a:cubicBezTo>
                      <a:pt x="13" y="38"/>
                      <a:pt x="14" y="36"/>
                      <a:pt x="15" y="37"/>
                    </a:cubicBezTo>
                    <a:cubicBezTo>
                      <a:pt x="14" y="35"/>
                      <a:pt x="13" y="34"/>
                      <a:pt x="13" y="32"/>
                    </a:cubicBezTo>
                    <a:cubicBezTo>
                      <a:pt x="13" y="30"/>
                      <a:pt x="12" y="28"/>
                      <a:pt x="13" y="2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48" name="Freeform 26"/>
              <p:cNvSpPr/>
              <p:nvPr/>
            </p:nvSpPr>
            <p:spPr bwMode="auto">
              <a:xfrm>
                <a:off x="4370260" y="4314447"/>
                <a:ext cx="35932" cy="96245"/>
              </a:xfrm>
              <a:custGeom>
                <a:gdLst>
                  <a:gd fmla="*/ 10 w 12" name="T0"/>
                  <a:gd fmla="*/ 11 h 32" name="T1"/>
                  <a:gd fmla="*/ 9 w 12" name="T2"/>
                  <a:gd fmla="*/ 6 h 32" name="T3"/>
                  <a:gd fmla="*/ 5 w 12" name="T4"/>
                  <a:gd fmla="*/ 0 h 32" name="T5"/>
                  <a:gd fmla="*/ 1 w 12" name="T6"/>
                  <a:gd fmla="*/ 0 h 32" name="T7"/>
                  <a:gd fmla="*/ 0 w 12" name="T8"/>
                  <a:gd fmla="*/ 0 h 32" name="T9"/>
                  <a:gd fmla="*/ 1 w 12" name="T10"/>
                  <a:gd fmla="*/ 4 h 32" name="T11"/>
                  <a:gd fmla="*/ 3 w 12" name="T12"/>
                  <a:gd fmla="*/ 8 h 32" name="T13"/>
                  <a:gd fmla="*/ 3 w 12" name="T14"/>
                  <a:gd fmla="*/ 16 h 32" name="T15"/>
                  <a:gd fmla="*/ 5 w 12" name="T16"/>
                  <a:gd fmla="*/ 25 h 32" name="T17"/>
                  <a:gd fmla="*/ 7 w 12" name="T18"/>
                  <a:gd fmla="*/ 32 h 32" name="T19"/>
                  <a:gd fmla="*/ 8 w 12" name="T20"/>
                  <a:gd fmla="*/ 31 h 32" name="T21"/>
                  <a:gd fmla="*/ 12 w 12" name="T22"/>
                  <a:gd fmla="*/ 30 h 32" name="T23"/>
                  <a:gd fmla="*/ 11 w 12" name="T24"/>
                  <a:gd fmla="*/ 18 h 32" name="T25"/>
                  <a:gd fmla="*/ 10 w 12" name="T26"/>
                  <a:gd fmla="*/ 11 h 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 w="12">
                    <a:moveTo>
                      <a:pt x="10" y="11"/>
                    </a:moveTo>
                    <a:cubicBezTo>
                      <a:pt x="9" y="10"/>
                      <a:pt x="11" y="8"/>
                      <a:pt x="9" y="6"/>
                    </a:cubicBezTo>
                    <a:cubicBezTo>
                      <a:pt x="6" y="5"/>
                      <a:pt x="6" y="5"/>
                      <a:pt x="5" y="0"/>
                    </a:cubicBezTo>
                    <a:cubicBezTo>
                      <a:pt x="4" y="0"/>
                      <a:pt x="2" y="0"/>
                      <a:pt x="1" y="0"/>
                    </a:cubicBezTo>
                    <a:cubicBezTo>
                      <a:pt x="0" y="0"/>
                      <a:pt x="0" y="0"/>
                      <a:pt x="0" y="0"/>
                    </a:cubicBezTo>
                    <a:cubicBezTo>
                      <a:pt x="0" y="2"/>
                      <a:pt x="1" y="3"/>
                      <a:pt x="1" y="4"/>
                    </a:cubicBezTo>
                    <a:cubicBezTo>
                      <a:pt x="2" y="4"/>
                      <a:pt x="3" y="5"/>
                      <a:pt x="3" y="8"/>
                    </a:cubicBezTo>
                    <a:cubicBezTo>
                      <a:pt x="3" y="10"/>
                      <a:pt x="2" y="14"/>
                      <a:pt x="3" y="16"/>
                    </a:cubicBezTo>
                    <a:cubicBezTo>
                      <a:pt x="4" y="18"/>
                      <a:pt x="5" y="22"/>
                      <a:pt x="5" y="25"/>
                    </a:cubicBezTo>
                    <a:cubicBezTo>
                      <a:pt x="5" y="27"/>
                      <a:pt x="6" y="30"/>
                      <a:pt x="7" y="32"/>
                    </a:cubicBezTo>
                    <a:cubicBezTo>
                      <a:pt x="7" y="32"/>
                      <a:pt x="8" y="31"/>
                      <a:pt x="8" y="31"/>
                    </a:cubicBezTo>
                    <a:cubicBezTo>
                      <a:pt x="9" y="30"/>
                      <a:pt x="10" y="30"/>
                      <a:pt x="12" y="30"/>
                    </a:cubicBezTo>
                    <a:cubicBezTo>
                      <a:pt x="11" y="26"/>
                      <a:pt x="11" y="20"/>
                      <a:pt x="11" y="18"/>
                    </a:cubicBezTo>
                    <a:cubicBezTo>
                      <a:pt x="11" y="15"/>
                      <a:pt x="11" y="12"/>
                      <a:pt x="10" y="1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49" name="Freeform 27"/>
              <p:cNvSpPr/>
              <p:nvPr/>
            </p:nvSpPr>
            <p:spPr bwMode="auto">
              <a:xfrm>
                <a:off x="4533235" y="4274665"/>
                <a:ext cx="139876" cy="218156"/>
              </a:xfrm>
              <a:custGeom>
                <a:gdLst>
                  <a:gd fmla="*/ 19 w 46" name="T0"/>
                  <a:gd fmla="*/ 68 h 72" name="T1"/>
                  <a:gd fmla="*/ 36 w 46" name="T2"/>
                  <a:gd fmla="*/ 69 h 72" name="T3"/>
                  <a:gd fmla="*/ 45 w 46" name="T4"/>
                  <a:gd fmla="*/ 72 h 72" name="T5"/>
                  <a:gd fmla="*/ 46 w 46" name="T6"/>
                  <a:gd fmla="*/ 66 h 72" name="T7"/>
                  <a:gd fmla="*/ 45 w 46" name="T8"/>
                  <a:gd fmla="*/ 65 h 72" name="T9"/>
                  <a:gd fmla="*/ 41 w 46" name="T10"/>
                  <a:gd fmla="*/ 61 h 72" name="T11"/>
                  <a:gd fmla="*/ 40 w 46" name="T12"/>
                  <a:gd fmla="*/ 59 h 72" name="T13"/>
                  <a:gd fmla="*/ 39 w 46" name="T14"/>
                  <a:gd fmla="*/ 55 h 72" name="T15"/>
                  <a:gd fmla="*/ 37 w 46" name="T16"/>
                  <a:gd fmla="*/ 50 h 72" name="T17"/>
                  <a:gd fmla="*/ 36 w 46" name="T18"/>
                  <a:gd fmla="*/ 45 h 72" name="T19"/>
                  <a:gd fmla="*/ 39 w 46" name="T20"/>
                  <a:gd fmla="*/ 39 h 72" name="T21"/>
                  <a:gd fmla="*/ 43 w 46" name="T22"/>
                  <a:gd fmla="*/ 35 h 72" name="T23"/>
                  <a:gd fmla="*/ 41 w 46" name="T24"/>
                  <a:gd fmla="*/ 31 h 72" name="T25"/>
                  <a:gd fmla="*/ 36 w 46" name="T26"/>
                  <a:gd fmla="*/ 25 h 72" name="T27"/>
                  <a:gd fmla="*/ 34 w 46" name="T28"/>
                  <a:gd fmla="*/ 21 h 72" name="T29"/>
                  <a:gd fmla="*/ 39 w 46" name="T30"/>
                  <a:gd fmla="*/ 20 h 72" name="T31"/>
                  <a:gd fmla="*/ 42 w 46" name="T32"/>
                  <a:gd fmla="*/ 19 h 72" name="T33"/>
                  <a:gd fmla="*/ 39 w 46" name="T34"/>
                  <a:gd fmla="*/ 11 h 72" name="T35"/>
                  <a:gd fmla="*/ 39 w 46" name="T36"/>
                  <a:gd fmla="*/ 6 h 72" name="T37"/>
                  <a:gd fmla="*/ 35 w 46" name="T38"/>
                  <a:gd fmla="*/ 0 h 72" name="T39"/>
                  <a:gd fmla="*/ 34 w 46" name="T40"/>
                  <a:gd fmla="*/ 0 h 72" name="T41"/>
                  <a:gd fmla="*/ 34 w 46" name="T42"/>
                  <a:gd fmla="*/ 3 h 72" name="T43"/>
                  <a:gd fmla="*/ 37 w 46" name="T44"/>
                  <a:gd fmla="*/ 6 h 72" name="T45"/>
                  <a:gd fmla="*/ 37 w 46" name="T46"/>
                  <a:gd fmla="*/ 10 h 72" name="T47"/>
                  <a:gd fmla="*/ 33 w 46" name="T48"/>
                  <a:gd fmla="*/ 12 h 72" name="T49"/>
                  <a:gd fmla="*/ 30 w 46" name="T50"/>
                  <a:gd fmla="*/ 19 h 72" name="T51"/>
                  <a:gd fmla="*/ 28 w 46" name="T52"/>
                  <a:gd fmla="*/ 23 h 72" name="T53"/>
                  <a:gd fmla="*/ 27 w 46" name="T54"/>
                  <a:gd fmla="*/ 26 h 72" name="T55"/>
                  <a:gd fmla="*/ 24 w 46" name="T56"/>
                  <a:gd fmla="*/ 30 h 72" name="T57"/>
                  <a:gd fmla="*/ 20 w 46" name="T58"/>
                  <a:gd fmla="*/ 39 h 72" name="T59"/>
                  <a:gd fmla="*/ 17 w 46" name="T60"/>
                  <a:gd fmla="*/ 42 h 72" name="T61"/>
                  <a:gd fmla="*/ 13 w 46" name="T62"/>
                  <a:gd fmla="*/ 39 h 72" name="T63"/>
                  <a:gd fmla="*/ 9 w 46" name="T64"/>
                  <a:gd fmla="*/ 39 h 72" name="T65"/>
                  <a:gd fmla="*/ 2 w 46" name="T66"/>
                  <a:gd fmla="*/ 46 h 72" name="T67"/>
                  <a:gd fmla="*/ 0 w 46" name="T68"/>
                  <a:gd fmla="*/ 53 h 72" name="T69"/>
                  <a:gd fmla="*/ 3 w 46" name="T70"/>
                  <a:gd fmla="*/ 56 h 72" name="T71"/>
                  <a:gd fmla="*/ 8 w 46" name="T72"/>
                  <a:gd fmla="*/ 57 h 72" name="T73"/>
                  <a:gd fmla="*/ 9 w 46" name="T74"/>
                  <a:gd fmla="*/ 63 h 72" name="T75"/>
                  <a:gd fmla="*/ 8 w 46" name="T76"/>
                  <a:gd fmla="*/ 69 h 72" name="T77"/>
                  <a:gd fmla="*/ 17 w 46" name="T78"/>
                  <a:gd fmla="*/ 69 h 72" name="T79"/>
                  <a:gd fmla="*/ 19 w 46" name="T80"/>
                  <a:gd fmla="*/ 68 h 7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2" w="46">
                    <a:moveTo>
                      <a:pt x="19" y="68"/>
                    </a:moveTo>
                    <a:cubicBezTo>
                      <a:pt x="19" y="68"/>
                      <a:pt x="34" y="69"/>
                      <a:pt x="36" y="69"/>
                    </a:cubicBezTo>
                    <a:cubicBezTo>
                      <a:pt x="38" y="68"/>
                      <a:pt x="45" y="72"/>
                      <a:pt x="45" y="72"/>
                    </a:cubicBezTo>
                    <a:cubicBezTo>
                      <a:pt x="45" y="72"/>
                      <a:pt x="45" y="68"/>
                      <a:pt x="46" y="66"/>
                    </a:cubicBezTo>
                    <a:cubicBezTo>
                      <a:pt x="46" y="66"/>
                      <a:pt x="45" y="65"/>
                      <a:pt x="45" y="65"/>
                    </a:cubicBezTo>
                    <a:cubicBezTo>
                      <a:pt x="45" y="64"/>
                      <a:pt x="42" y="62"/>
                      <a:pt x="41" y="61"/>
                    </a:cubicBezTo>
                    <a:cubicBezTo>
                      <a:pt x="40" y="60"/>
                      <a:pt x="40" y="59"/>
                      <a:pt x="40" y="59"/>
                    </a:cubicBezTo>
                    <a:cubicBezTo>
                      <a:pt x="40" y="59"/>
                      <a:pt x="40" y="57"/>
                      <a:pt x="39" y="55"/>
                    </a:cubicBezTo>
                    <a:cubicBezTo>
                      <a:pt x="38" y="54"/>
                      <a:pt x="37" y="52"/>
                      <a:pt x="37" y="50"/>
                    </a:cubicBezTo>
                    <a:cubicBezTo>
                      <a:pt x="37" y="48"/>
                      <a:pt x="36" y="46"/>
                      <a:pt x="36" y="45"/>
                    </a:cubicBezTo>
                    <a:cubicBezTo>
                      <a:pt x="36" y="44"/>
                      <a:pt x="39" y="42"/>
                      <a:pt x="39" y="39"/>
                    </a:cubicBezTo>
                    <a:cubicBezTo>
                      <a:pt x="40" y="37"/>
                      <a:pt x="41" y="36"/>
                      <a:pt x="43" y="35"/>
                    </a:cubicBezTo>
                    <a:cubicBezTo>
                      <a:pt x="42" y="34"/>
                      <a:pt x="41" y="32"/>
                      <a:pt x="41" y="31"/>
                    </a:cubicBezTo>
                    <a:cubicBezTo>
                      <a:pt x="40" y="28"/>
                      <a:pt x="38" y="27"/>
                      <a:pt x="36" y="25"/>
                    </a:cubicBezTo>
                    <a:cubicBezTo>
                      <a:pt x="33" y="23"/>
                      <a:pt x="34" y="22"/>
                      <a:pt x="34" y="21"/>
                    </a:cubicBezTo>
                    <a:cubicBezTo>
                      <a:pt x="34" y="20"/>
                      <a:pt x="37" y="20"/>
                      <a:pt x="39" y="20"/>
                    </a:cubicBezTo>
                    <a:cubicBezTo>
                      <a:pt x="42" y="20"/>
                      <a:pt x="43" y="20"/>
                      <a:pt x="42" y="19"/>
                    </a:cubicBezTo>
                    <a:cubicBezTo>
                      <a:pt x="41" y="19"/>
                      <a:pt x="39" y="14"/>
                      <a:pt x="39" y="11"/>
                    </a:cubicBezTo>
                    <a:cubicBezTo>
                      <a:pt x="40" y="8"/>
                      <a:pt x="38" y="7"/>
                      <a:pt x="39" y="6"/>
                    </a:cubicBezTo>
                    <a:cubicBezTo>
                      <a:pt x="39" y="4"/>
                      <a:pt x="37" y="0"/>
                      <a:pt x="35" y="0"/>
                    </a:cubicBezTo>
                    <a:cubicBezTo>
                      <a:pt x="35" y="0"/>
                      <a:pt x="35" y="0"/>
                      <a:pt x="34" y="0"/>
                    </a:cubicBezTo>
                    <a:cubicBezTo>
                      <a:pt x="34" y="1"/>
                      <a:pt x="34" y="3"/>
                      <a:pt x="34" y="3"/>
                    </a:cubicBezTo>
                    <a:cubicBezTo>
                      <a:pt x="34" y="4"/>
                      <a:pt x="36" y="5"/>
                      <a:pt x="37" y="6"/>
                    </a:cubicBezTo>
                    <a:cubicBezTo>
                      <a:pt x="38" y="6"/>
                      <a:pt x="37" y="8"/>
                      <a:pt x="37" y="10"/>
                    </a:cubicBezTo>
                    <a:cubicBezTo>
                      <a:pt x="37" y="11"/>
                      <a:pt x="34" y="11"/>
                      <a:pt x="33" y="12"/>
                    </a:cubicBezTo>
                    <a:cubicBezTo>
                      <a:pt x="33" y="12"/>
                      <a:pt x="29" y="18"/>
                      <a:pt x="30" y="19"/>
                    </a:cubicBezTo>
                    <a:cubicBezTo>
                      <a:pt x="30" y="19"/>
                      <a:pt x="29" y="22"/>
                      <a:pt x="28" y="23"/>
                    </a:cubicBezTo>
                    <a:cubicBezTo>
                      <a:pt x="27" y="23"/>
                      <a:pt x="27" y="25"/>
                      <a:pt x="27" y="26"/>
                    </a:cubicBezTo>
                    <a:cubicBezTo>
                      <a:pt x="27" y="27"/>
                      <a:pt x="24" y="28"/>
                      <a:pt x="24" y="30"/>
                    </a:cubicBezTo>
                    <a:cubicBezTo>
                      <a:pt x="24" y="31"/>
                      <a:pt x="21" y="37"/>
                      <a:pt x="20" y="39"/>
                    </a:cubicBezTo>
                    <a:cubicBezTo>
                      <a:pt x="19" y="41"/>
                      <a:pt x="18" y="44"/>
                      <a:pt x="17" y="42"/>
                    </a:cubicBezTo>
                    <a:cubicBezTo>
                      <a:pt x="17" y="40"/>
                      <a:pt x="14" y="38"/>
                      <a:pt x="13" y="39"/>
                    </a:cubicBezTo>
                    <a:cubicBezTo>
                      <a:pt x="12" y="40"/>
                      <a:pt x="10" y="39"/>
                      <a:pt x="9" y="39"/>
                    </a:cubicBezTo>
                    <a:cubicBezTo>
                      <a:pt x="8" y="40"/>
                      <a:pt x="2" y="46"/>
                      <a:pt x="2" y="46"/>
                    </a:cubicBezTo>
                    <a:cubicBezTo>
                      <a:pt x="2" y="46"/>
                      <a:pt x="2" y="49"/>
                      <a:pt x="0" y="53"/>
                    </a:cubicBezTo>
                    <a:cubicBezTo>
                      <a:pt x="1" y="53"/>
                      <a:pt x="2" y="55"/>
                      <a:pt x="3" y="56"/>
                    </a:cubicBezTo>
                    <a:cubicBezTo>
                      <a:pt x="4" y="58"/>
                      <a:pt x="7" y="57"/>
                      <a:pt x="8" y="57"/>
                    </a:cubicBezTo>
                    <a:cubicBezTo>
                      <a:pt x="9" y="58"/>
                      <a:pt x="10" y="62"/>
                      <a:pt x="9" y="63"/>
                    </a:cubicBezTo>
                    <a:cubicBezTo>
                      <a:pt x="9" y="65"/>
                      <a:pt x="7" y="68"/>
                      <a:pt x="8" y="69"/>
                    </a:cubicBezTo>
                    <a:cubicBezTo>
                      <a:pt x="17" y="69"/>
                      <a:pt x="17" y="69"/>
                      <a:pt x="17" y="69"/>
                    </a:cubicBezTo>
                    <a:lnTo>
                      <a:pt x="19" y="68"/>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50" name="Freeform 28"/>
              <p:cNvSpPr/>
              <p:nvPr/>
            </p:nvSpPr>
            <p:spPr bwMode="auto">
              <a:xfrm>
                <a:off x="4206002" y="4319580"/>
                <a:ext cx="118061" cy="121911"/>
              </a:xfrm>
              <a:custGeom>
                <a:gdLst>
                  <a:gd fmla="*/ 37 w 39" name="T0"/>
                  <a:gd fmla="*/ 33 h 40" name="T1"/>
                  <a:gd fmla="*/ 34 w 39" name="T2"/>
                  <a:gd fmla="*/ 26 h 40" name="T3"/>
                  <a:gd fmla="*/ 37 w 39" name="T4"/>
                  <a:gd fmla="*/ 20 h 40" name="T5"/>
                  <a:gd fmla="*/ 39 w 39" name="T6"/>
                  <a:gd fmla="*/ 16 h 40" name="T7"/>
                  <a:gd fmla="*/ 37 w 39" name="T8"/>
                  <a:gd fmla="*/ 6 h 40" name="T9"/>
                  <a:gd fmla="*/ 36 w 39" name="T10"/>
                  <a:gd fmla="*/ 6 h 40" name="T11"/>
                  <a:gd fmla="*/ 28 w 39" name="T12"/>
                  <a:gd fmla="*/ 7 h 40" name="T13"/>
                  <a:gd fmla="*/ 23 w 39" name="T14"/>
                  <a:gd fmla="*/ 4 h 40" name="T15"/>
                  <a:gd fmla="*/ 18 w 39" name="T16"/>
                  <a:gd fmla="*/ 2 h 40" name="T17"/>
                  <a:gd fmla="*/ 16 w 39" name="T18"/>
                  <a:gd fmla="*/ 2 h 40" name="T19"/>
                  <a:gd fmla="*/ 13 w 39" name="T20"/>
                  <a:gd fmla="*/ 2 h 40" name="T21"/>
                  <a:gd fmla="*/ 9 w 39" name="T22"/>
                  <a:gd fmla="*/ 4 h 40" name="T23"/>
                  <a:gd fmla="*/ 6 w 39" name="T24"/>
                  <a:gd fmla="*/ 3 h 40" name="T25"/>
                  <a:gd fmla="*/ 4 w 39" name="T26"/>
                  <a:gd fmla="*/ 3 h 40" name="T27"/>
                  <a:gd fmla="*/ 4 w 39" name="T28"/>
                  <a:gd fmla="*/ 8 h 40" name="T29"/>
                  <a:gd fmla="*/ 5 w 39" name="T30"/>
                  <a:gd fmla="*/ 11 h 40" name="T31"/>
                  <a:gd fmla="*/ 6 w 39" name="T32"/>
                  <a:gd fmla="*/ 15 h 40" name="T33"/>
                  <a:gd fmla="*/ 3 w 39" name="T34"/>
                  <a:gd fmla="*/ 15 h 40" name="T35"/>
                  <a:gd fmla="*/ 4 w 39" name="T36"/>
                  <a:gd fmla="*/ 19 h 40" name="T37"/>
                  <a:gd fmla="*/ 2 w 39" name="T38"/>
                  <a:gd fmla="*/ 23 h 40" name="T39"/>
                  <a:gd fmla="*/ 1 w 39" name="T40"/>
                  <a:gd fmla="*/ 27 h 40" name="T41"/>
                  <a:gd fmla="*/ 3 w 39" name="T42"/>
                  <a:gd fmla="*/ 29 h 40" name="T43"/>
                  <a:gd fmla="*/ 8 w 39" name="T44"/>
                  <a:gd fmla="*/ 34 h 40" name="T45"/>
                  <a:gd fmla="*/ 6 w 39" name="T46"/>
                  <a:gd fmla="*/ 40 h 40" name="T47"/>
                  <a:gd fmla="*/ 25 w 39" name="T48"/>
                  <a:gd fmla="*/ 36 h 40" name="T49"/>
                  <a:gd fmla="*/ 37 w 39" name="T50"/>
                  <a:gd fmla="*/ 36 h 40" name="T51"/>
                  <a:gd fmla="*/ 37 w 39" name="T52"/>
                  <a:gd fmla="*/ 33 h 4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0" w="39">
                    <a:moveTo>
                      <a:pt x="37" y="33"/>
                    </a:moveTo>
                    <a:cubicBezTo>
                      <a:pt x="36" y="32"/>
                      <a:pt x="34" y="27"/>
                      <a:pt x="34" y="26"/>
                    </a:cubicBezTo>
                    <a:cubicBezTo>
                      <a:pt x="34" y="25"/>
                      <a:pt x="37" y="22"/>
                      <a:pt x="37" y="20"/>
                    </a:cubicBezTo>
                    <a:cubicBezTo>
                      <a:pt x="37" y="19"/>
                      <a:pt x="39" y="17"/>
                      <a:pt x="39" y="16"/>
                    </a:cubicBezTo>
                    <a:cubicBezTo>
                      <a:pt x="39" y="15"/>
                      <a:pt x="38" y="10"/>
                      <a:pt x="37" y="6"/>
                    </a:cubicBezTo>
                    <a:cubicBezTo>
                      <a:pt x="37" y="6"/>
                      <a:pt x="36" y="6"/>
                      <a:pt x="36" y="6"/>
                    </a:cubicBezTo>
                    <a:cubicBezTo>
                      <a:pt x="35" y="5"/>
                      <a:pt x="30" y="5"/>
                      <a:pt x="28" y="7"/>
                    </a:cubicBezTo>
                    <a:cubicBezTo>
                      <a:pt x="27" y="9"/>
                      <a:pt x="23" y="5"/>
                      <a:pt x="23" y="4"/>
                    </a:cubicBezTo>
                    <a:cubicBezTo>
                      <a:pt x="22" y="3"/>
                      <a:pt x="20" y="1"/>
                      <a:pt x="18" y="2"/>
                    </a:cubicBezTo>
                    <a:cubicBezTo>
                      <a:pt x="16" y="4"/>
                      <a:pt x="16" y="3"/>
                      <a:pt x="16" y="2"/>
                    </a:cubicBezTo>
                    <a:cubicBezTo>
                      <a:pt x="16" y="0"/>
                      <a:pt x="13" y="1"/>
                      <a:pt x="13" y="2"/>
                    </a:cubicBezTo>
                    <a:cubicBezTo>
                      <a:pt x="12" y="4"/>
                      <a:pt x="10" y="5"/>
                      <a:pt x="9" y="4"/>
                    </a:cubicBezTo>
                    <a:cubicBezTo>
                      <a:pt x="8" y="3"/>
                      <a:pt x="7" y="1"/>
                      <a:pt x="6" y="3"/>
                    </a:cubicBezTo>
                    <a:cubicBezTo>
                      <a:pt x="6" y="4"/>
                      <a:pt x="5" y="4"/>
                      <a:pt x="4" y="3"/>
                    </a:cubicBezTo>
                    <a:cubicBezTo>
                      <a:pt x="3" y="5"/>
                      <a:pt x="3" y="8"/>
                      <a:pt x="4" y="8"/>
                    </a:cubicBezTo>
                    <a:cubicBezTo>
                      <a:pt x="5" y="9"/>
                      <a:pt x="5" y="10"/>
                      <a:pt x="5" y="11"/>
                    </a:cubicBezTo>
                    <a:cubicBezTo>
                      <a:pt x="5" y="12"/>
                      <a:pt x="7" y="14"/>
                      <a:pt x="6" y="15"/>
                    </a:cubicBezTo>
                    <a:cubicBezTo>
                      <a:pt x="5" y="16"/>
                      <a:pt x="4" y="14"/>
                      <a:pt x="3" y="15"/>
                    </a:cubicBezTo>
                    <a:cubicBezTo>
                      <a:pt x="3" y="17"/>
                      <a:pt x="5" y="18"/>
                      <a:pt x="4" y="19"/>
                    </a:cubicBezTo>
                    <a:cubicBezTo>
                      <a:pt x="3" y="20"/>
                      <a:pt x="2" y="20"/>
                      <a:pt x="2" y="23"/>
                    </a:cubicBezTo>
                    <a:cubicBezTo>
                      <a:pt x="2" y="25"/>
                      <a:pt x="2" y="26"/>
                      <a:pt x="1" y="27"/>
                    </a:cubicBezTo>
                    <a:cubicBezTo>
                      <a:pt x="0" y="28"/>
                      <a:pt x="1" y="28"/>
                      <a:pt x="3" y="29"/>
                    </a:cubicBezTo>
                    <a:cubicBezTo>
                      <a:pt x="5" y="30"/>
                      <a:pt x="8" y="32"/>
                      <a:pt x="8" y="34"/>
                    </a:cubicBezTo>
                    <a:cubicBezTo>
                      <a:pt x="8" y="36"/>
                      <a:pt x="7" y="36"/>
                      <a:pt x="6" y="40"/>
                    </a:cubicBezTo>
                    <a:cubicBezTo>
                      <a:pt x="10" y="40"/>
                      <a:pt x="17" y="37"/>
                      <a:pt x="25" y="36"/>
                    </a:cubicBezTo>
                    <a:cubicBezTo>
                      <a:pt x="30" y="35"/>
                      <a:pt x="34" y="35"/>
                      <a:pt x="37" y="36"/>
                    </a:cubicBezTo>
                    <a:cubicBezTo>
                      <a:pt x="37" y="35"/>
                      <a:pt x="37" y="34"/>
                      <a:pt x="37" y="3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51" name="Freeform 29"/>
              <p:cNvSpPr/>
              <p:nvPr/>
            </p:nvSpPr>
            <p:spPr bwMode="auto">
              <a:xfrm>
                <a:off x="4309946" y="4314447"/>
                <a:ext cx="80846" cy="120627"/>
              </a:xfrm>
              <a:custGeom>
                <a:gdLst>
                  <a:gd fmla="*/ 23 w 27" name="T0"/>
                  <a:gd fmla="*/ 16 h 40" name="T1"/>
                  <a:gd fmla="*/ 23 w 27" name="T2"/>
                  <a:gd fmla="*/ 8 h 40" name="T3"/>
                  <a:gd fmla="*/ 21 w 27" name="T4"/>
                  <a:gd fmla="*/ 4 h 40" name="T5"/>
                  <a:gd fmla="*/ 20 w 27" name="T6"/>
                  <a:gd fmla="*/ 0 h 40" name="T7"/>
                  <a:gd fmla="*/ 18 w 27" name="T8"/>
                  <a:gd fmla="*/ 1 h 40" name="T9"/>
                  <a:gd fmla="*/ 3 w 27" name="T10"/>
                  <a:gd fmla="*/ 1 h 40" name="T11"/>
                  <a:gd fmla="*/ 4 w 27" name="T12"/>
                  <a:gd fmla="*/ 7 h 40" name="T13"/>
                  <a:gd fmla="*/ 3 w 27" name="T14"/>
                  <a:gd fmla="*/ 8 h 40" name="T15"/>
                  <a:gd fmla="*/ 5 w 27" name="T16"/>
                  <a:gd fmla="*/ 18 h 40" name="T17"/>
                  <a:gd fmla="*/ 3 w 27" name="T18"/>
                  <a:gd fmla="*/ 22 h 40" name="T19"/>
                  <a:gd fmla="*/ 0 w 27" name="T20"/>
                  <a:gd fmla="*/ 28 h 40" name="T21"/>
                  <a:gd fmla="*/ 3 w 27" name="T22"/>
                  <a:gd fmla="*/ 35 h 40" name="T23"/>
                  <a:gd fmla="*/ 3 w 27" name="T24"/>
                  <a:gd fmla="*/ 38 h 40" name="T25"/>
                  <a:gd fmla="*/ 8 w 27" name="T26"/>
                  <a:gd fmla="*/ 40 h 40" name="T27"/>
                  <a:gd fmla="*/ 20 w 27" name="T28"/>
                  <a:gd fmla="*/ 35 h 40" name="T29"/>
                  <a:gd fmla="*/ 27 w 27" name="T30"/>
                  <a:gd fmla="*/ 32 h 40" name="T31"/>
                  <a:gd fmla="*/ 25 w 27" name="T32"/>
                  <a:gd fmla="*/ 25 h 40" name="T33"/>
                  <a:gd fmla="*/ 23 w 27" name="T34"/>
                  <a:gd fmla="*/ 16 h 4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 w="27">
                    <a:moveTo>
                      <a:pt x="23" y="16"/>
                    </a:moveTo>
                    <a:cubicBezTo>
                      <a:pt x="22" y="14"/>
                      <a:pt x="23" y="10"/>
                      <a:pt x="23" y="8"/>
                    </a:cubicBezTo>
                    <a:cubicBezTo>
                      <a:pt x="23" y="5"/>
                      <a:pt x="22" y="4"/>
                      <a:pt x="21" y="4"/>
                    </a:cubicBezTo>
                    <a:cubicBezTo>
                      <a:pt x="21" y="3"/>
                      <a:pt x="20" y="2"/>
                      <a:pt x="20" y="0"/>
                    </a:cubicBezTo>
                    <a:cubicBezTo>
                      <a:pt x="19" y="0"/>
                      <a:pt x="19" y="2"/>
                      <a:pt x="18" y="1"/>
                    </a:cubicBezTo>
                    <a:cubicBezTo>
                      <a:pt x="18" y="0"/>
                      <a:pt x="3" y="0"/>
                      <a:pt x="3" y="1"/>
                    </a:cubicBezTo>
                    <a:cubicBezTo>
                      <a:pt x="2" y="2"/>
                      <a:pt x="4" y="6"/>
                      <a:pt x="4" y="7"/>
                    </a:cubicBezTo>
                    <a:cubicBezTo>
                      <a:pt x="4" y="8"/>
                      <a:pt x="3" y="8"/>
                      <a:pt x="3" y="8"/>
                    </a:cubicBezTo>
                    <a:cubicBezTo>
                      <a:pt x="4" y="12"/>
                      <a:pt x="5" y="17"/>
                      <a:pt x="5" y="18"/>
                    </a:cubicBezTo>
                    <a:cubicBezTo>
                      <a:pt x="5" y="19"/>
                      <a:pt x="3" y="21"/>
                      <a:pt x="3" y="22"/>
                    </a:cubicBezTo>
                    <a:cubicBezTo>
                      <a:pt x="3" y="24"/>
                      <a:pt x="0" y="27"/>
                      <a:pt x="0" y="28"/>
                    </a:cubicBezTo>
                    <a:cubicBezTo>
                      <a:pt x="0" y="29"/>
                      <a:pt x="2" y="34"/>
                      <a:pt x="3" y="35"/>
                    </a:cubicBezTo>
                    <a:cubicBezTo>
                      <a:pt x="3" y="36"/>
                      <a:pt x="3" y="37"/>
                      <a:pt x="3" y="38"/>
                    </a:cubicBezTo>
                    <a:cubicBezTo>
                      <a:pt x="5" y="39"/>
                      <a:pt x="7" y="40"/>
                      <a:pt x="8" y="40"/>
                    </a:cubicBezTo>
                    <a:cubicBezTo>
                      <a:pt x="9" y="40"/>
                      <a:pt x="16" y="37"/>
                      <a:pt x="20" y="35"/>
                    </a:cubicBezTo>
                    <a:cubicBezTo>
                      <a:pt x="22" y="34"/>
                      <a:pt x="25" y="33"/>
                      <a:pt x="27" y="32"/>
                    </a:cubicBezTo>
                    <a:cubicBezTo>
                      <a:pt x="26" y="30"/>
                      <a:pt x="25" y="27"/>
                      <a:pt x="25" y="25"/>
                    </a:cubicBezTo>
                    <a:cubicBezTo>
                      <a:pt x="25" y="22"/>
                      <a:pt x="24" y="18"/>
                      <a:pt x="23" y="1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52" name="Freeform 30"/>
              <p:cNvSpPr/>
              <p:nvPr/>
            </p:nvSpPr>
            <p:spPr bwMode="auto">
              <a:xfrm>
                <a:off x="4085374" y="4283648"/>
                <a:ext cx="142443" cy="106511"/>
              </a:xfrm>
              <a:custGeom>
                <a:gdLst>
                  <a:gd fmla="*/ 16 w 47" name="T0"/>
                  <a:gd fmla="*/ 19 h 35" name="T1"/>
                  <a:gd fmla="*/ 18 w 47" name="T2"/>
                  <a:gd fmla="*/ 18 h 35" name="T3"/>
                  <a:gd fmla="*/ 23 w 47" name="T4"/>
                  <a:gd fmla="*/ 17 h 35" name="T5"/>
                  <a:gd fmla="*/ 28 w 47" name="T6"/>
                  <a:gd fmla="*/ 23 h 35" name="T7"/>
                  <a:gd fmla="*/ 29 w 47" name="T8"/>
                  <a:gd fmla="*/ 27 h 35" name="T9"/>
                  <a:gd fmla="*/ 29 w 47" name="T10"/>
                  <a:gd fmla="*/ 27 h 35" name="T11"/>
                  <a:gd fmla="*/ 34 w 47" name="T12"/>
                  <a:gd fmla="*/ 27 h 35" name="T13"/>
                  <a:gd fmla="*/ 35 w 47" name="T14"/>
                  <a:gd fmla="*/ 32 h 35" name="T15"/>
                  <a:gd fmla="*/ 38 w 47" name="T16"/>
                  <a:gd fmla="*/ 34 h 35" name="T17"/>
                  <a:gd fmla="*/ 41 w 47" name="T18"/>
                  <a:gd fmla="*/ 32 h 35" name="T19"/>
                  <a:gd fmla="*/ 42 w 47" name="T20"/>
                  <a:gd fmla="*/ 33 h 35" name="T21"/>
                  <a:gd fmla="*/ 44 w 47" name="T22"/>
                  <a:gd fmla="*/ 31 h 35" name="T23"/>
                  <a:gd fmla="*/ 43 w 47" name="T24"/>
                  <a:gd fmla="*/ 27 h 35" name="T25"/>
                  <a:gd fmla="*/ 46 w 47" name="T26"/>
                  <a:gd fmla="*/ 27 h 35" name="T27"/>
                  <a:gd fmla="*/ 45 w 47" name="T28"/>
                  <a:gd fmla="*/ 23 h 35" name="T29"/>
                  <a:gd fmla="*/ 44 w 47" name="T30"/>
                  <a:gd fmla="*/ 20 h 35" name="T31"/>
                  <a:gd fmla="*/ 44 w 47" name="T32"/>
                  <a:gd fmla="*/ 15 h 35" name="T33"/>
                  <a:gd fmla="*/ 43 w 47" name="T34"/>
                  <a:gd fmla="*/ 14 h 35" name="T35"/>
                  <a:gd fmla="*/ 42 w 47" name="T36"/>
                  <a:gd fmla="*/ 11 h 35" name="T37"/>
                  <a:gd fmla="*/ 42 w 47" name="T38"/>
                  <a:gd fmla="*/ 9 h 35" name="T39"/>
                  <a:gd fmla="*/ 39 w 47" name="T40"/>
                  <a:gd fmla="*/ 6 h 35" name="T41"/>
                  <a:gd fmla="*/ 37 w 47" name="T42"/>
                  <a:gd fmla="*/ 1 h 35" name="T43"/>
                  <a:gd fmla="*/ 33 w 47" name="T44"/>
                  <a:gd fmla="*/ 4 h 35" name="T45"/>
                  <a:gd fmla="*/ 28 w 47" name="T46"/>
                  <a:gd fmla="*/ 4 h 35" name="T47"/>
                  <a:gd fmla="*/ 25 w 47" name="T48"/>
                  <a:gd fmla="*/ 4 h 35" name="T49"/>
                  <a:gd fmla="*/ 23 w 47" name="T50"/>
                  <a:gd fmla="*/ 3 h 35" name="T51"/>
                  <a:gd fmla="*/ 23 w 47" name="T52"/>
                  <a:gd fmla="*/ 2 h 35" name="T53"/>
                  <a:gd fmla="*/ 22 w 47" name="T54"/>
                  <a:gd fmla="*/ 2 h 35" name="T55"/>
                  <a:gd fmla="*/ 13 w 47" name="T56"/>
                  <a:gd fmla="*/ 1 h 35" name="T57"/>
                  <a:gd fmla="*/ 9 w 47" name="T58"/>
                  <a:gd fmla="*/ 0 h 35" name="T59"/>
                  <a:gd fmla="*/ 7 w 47" name="T60"/>
                  <a:gd fmla="*/ 3 h 35" name="T61"/>
                  <a:gd fmla="*/ 8 w 47" name="T62"/>
                  <a:gd fmla="*/ 6 h 35" name="T63"/>
                  <a:gd fmla="*/ 6 w 47" name="T64"/>
                  <a:gd fmla="*/ 6 h 35" name="T65"/>
                  <a:gd fmla="*/ 1 w 47" name="T66"/>
                  <a:gd fmla="*/ 10 h 35" name="T67"/>
                  <a:gd fmla="*/ 0 w 47" name="T68"/>
                  <a:gd fmla="*/ 10 h 35" name="T69"/>
                  <a:gd fmla="*/ 4 w 47" name="T70"/>
                  <a:gd fmla="*/ 16 h 35" name="T71"/>
                  <a:gd fmla="*/ 11 w 47" name="T72"/>
                  <a:gd fmla="*/ 23 h 35" name="T73"/>
                  <a:gd fmla="*/ 16 w 47" name="T74"/>
                  <a:gd fmla="*/ 19 h 3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5" w="47">
                    <a:moveTo>
                      <a:pt x="16" y="19"/>
                    </a:moveTo>
                    <a:cubicBezTo>
                      <a:pt x="16" y="17"/>
                      <a:pt x="17" y="18"/>
                      <a:pt x="18" y="18"/>
                    </a:cubicBezTo>
                    <a:cubicBezTo>
                      <a:pt x="20" y="18"/>
                      <a:pt x="22" y="17"/>
                      <a:pt x="23" y="17"/>
                    </a:cubicBezTo>
                    <a:cubicBezTo>
                      <a:pt x="25" y="17"/>
                      <a:pt x="28" y="22"/>
                      <a:pt x="28" y="23"/>
                    </a:cubicBezTo>
                    <a:cubicBezTo>
                      <a:pt x="28" y="25"/>
                      <a:pt x="28" y="26"/>
                      <a:pt x="29" y="27"/>
                    </a:cubicBezTo>
                    <a:cubicBezTo>
                      <a:pt x="29" y="27"/>
                      <a:pt x="29" y="27"/>
                      <a:pt x="29" y="27"/>
                    </a:cubicBezTo>
                    <a:cubicBezTo>
                      <a:pt x="31" y="27"/>
                      <a:pt x="33" y="27"/>
                      <a:pt x="34" y="27"/>
                    </a:cubicBezTo>
                    <a:cubicBezTo>
                      <a:pt x="34" y="27"/>
                      <a:pt x="36" y="30"/>
                      <a:pt x="35" y="32"/>
                    </a:cubicBezTo>
                    <a:cubicBezTo>
                      <a:pt x="35" y="34"/>
                      <a:pt x="37" y="35"/>
                      <a:pt x="38" y="34"/>
                    </a:cubicBezTo>
                    <a:cubicBezTo>
                      <a:pt x="39" y="33"/>
                      <a:pt x="41" y="31"/>
                      <a:pt x="41" y="32"/>
                    </a:cubicBezTo>
                    <a:cubicBezTo>
                      <a:pt x="41" y="33"/>
                      <a:pt x="41" y="33"/>
                      <a:pt x="42" y="33"/>
                    </a:cubicBezTo>
                    <a:cubicBezTo>
                      <a:pt x="42" y="32"/>
                      <a:pt x="43" y="32"/>
                      <a:pt x="44" y="31"/>
                    </a:cubicBezTo>
                    <a:cubicBezTo>
                      <a:pt x="45" y="30"/>
                      <a:pt x="43" y="29"/>
                      <a:pt x="43" y="27"/>
                    </a:cubicBezTo>
                    <a:cubicBezTo>
                      <a:pt x="44" y="26"/>
                      <a:pt x="45" y="28"/>
                      <a:pt x="46" y="27"/>
                    </a:cubicBezTo>
                    <a:cubicBezTo>
                      <a:pt x="47" y="26"/>
                      <a:pt x="45" y="24"/>
                      <a:pt x="45" y="23"/>
                    </a:cubicBezTo>
                    <a:cubicBezTo>
                      <a:pt x="45" y="22"/>
                      <a:pt x="45" y="21"/>
                      <a:pt x="44" y="20"/>
                    </a:cubicBezTo>
                    <a:cubicBezTo>
                      <a:pt x="43" y="20"/>
                      <a:pt x="43" y="17"/>
                      <a:pt x="44" y="15"/>
                    </a:cubicBezTo>
                    <a:cubicBezTo>
                      <a:pt x="44" y="15"/>
                      <a:pt x="43" y="15"/>
                      <a:pt x="43" y="14"/>
                    </a:cubicBezTo>
                    <a:cubicBezTo>
                      <a:pt x="42" y="13"/>
                      <a:pt x="43" y="11"/>
                      <a:pt x="42" y="11"/>
                    </a:cubicBezTo>
                    <a:cubicBezTo>
                      <a:pt x="40" y="11"/>
                      <a:pt x="41" y="9"/>
                      <a:pt x="42" y="9"/>
                    </a:cubicBezTo>
                    <a:cubicBezTo>
                      <a:pt x="43" y="8"/>
                      <a:pt x="39" y="7"/>
                      <a:pt x="39" y="6"/>
                    </a:cubicBezTo>
                    <a:cubicBezTo>
                      <a:pt x="39" y="4"/>
                      <a:pt x="38" y="1"/>
                      <a:pt x="37" y="1"/>
                    </a:cubicBezTo>
                    <a:cubicBezTo>
                      <a:pt x="36" y="1"/>
                      <a:pt x="34" y="4"/>
                      <a:pt x="33" y="4"/>
                    </a:cubicBezTo>
                    <a:cubicBezTo>
                      <a:pt x="31" y="4"/>
                      <a:pt x="29" y="2"/>
                      <a:pt x="28" y="4"/>
                    </a:cubicBezTo>
                    <a:cubicBezTo>
                      <a:pt x="28" y="6"/>
                      <a:pt x="26" y="3"/>
                      <a:pt x="25" y="4"/>
                    </a:cubicBezTo>
                    <a:cubicBezTo>
                      <a:pt x="24" y="6"/>
                      <a:pt x="23" y="3"/>
                      <a:pt x="23" y="3"/>
                    </a:cubicBezTo>
                    <a:cubicBezTo>
                      <a:pt x="23" y="3"/>
                      <a:pt x="23" y="2"/>
                      <a:pt x="23" y="2"/>
                    </a:cubicBezTo>
                    <a:cubicBezTo>
                      <a:pt x="23" y="2"/>
                      <a:pt x="23" y="2"/>
                      <a:pt x="22" y="2"/>
                    </a:cubicBezTo>
                    <a:cubicBezTo>
                      <a:pt x="19" y="3"/>
                      <a:pt x="14" y="2"/>
                      <a:pt x="13" y="1"/>
                    </a:cubicBezTo>
                    <a:cubicBezTo>
                      <a:pt x="13" y="1"/>
                      <a:pt x="9" y="0"/>
                      <a:pt x="9" y="0"/>
                    </a:cubicBezTo>
                    <a:cubicBezTo>
                      <a:pt x="9" y="0"/>
                      <a:pt x="9" y="2"/>
                      <a:pt x="7" y="3"/>
                    </a:cubicBezTo>
                    <a:cubicBezTo>
                      <a:pt x="6" y="3"/>
                      <a:pt x="8" y="5"/>
                      <a:pt x="8" y="6"/>
                    </a:cubicBezTo>
                    <a:cubicBezTo>
                      <a:pt x="8" y="6"/>
                      <a:pt x="7" y="7"/>
                      <a:pt x="6" y="6"/>
                    </a:cubicBezTo>
                    <a:cubicBezTo>
                      <a:pt x="5" y="6"/>
                      <a:pt x="2" y="9"/>
                      <a:pt x="1" y="10"/>
                    </a:cubicBezTo>
                    <a:cubicBezTo>
                      <a:pt x="0" y="10"/>
                      <a:pt x="0" y="10"/>
                      <a:pt x="0" y="10"/>
                    </a:cubicBezTo>
                    <a:cubicBezTo>
                      <a:pt x="2" y="12"/>
                      <a:pt x="2" y="14"/>
                      <a:pt x="4" y="16"/>
                    </a:cubicBezTo>
                    <a:cubicBezTo>
                      <a:pt x="7" y="17"/>
                      <a:pt x="10" y="20"/>
                      <a:pt x="11" y="23"/>
                    </a:cubicBezTo>
                    <a:cubicBezTo>
                      <a:pt x="13" y="22"/>
                      <a:pt x="15" y="20"/>
                      <a:pt x="16" y="1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53" name="Freeform 31"/>
              <p:cNvSpPr/>
              <p:nvPr/>
            </p:nvSpPr>
            <p:spPr bwMode="auto">
              <a:xfrm>
                <a:off x="4152104" y="4365777"/>
                <a:ext cx="78279" cy="75713"/>
              </a:xfrm>
              <a:custGeom>
                <a:gdLst>
                  <a:gd fmla="*/ 21 w 26" name="T0"/>
                  <a:gd fmla="*/ 14 h 25" name="T1"/>
                  <a:gd fmla="*/ 19 w 26" name="T2"/>
                  <a:gd fmla="*/ 12 h 25" name="T3"/>
                  <a:gd fmla="*/ 20 w 26" name="T4"/>
                  <a:gd fmla="*/ 8 h 25" name="T5"/>
                  <a:gd fmla="*/ 20 w 26" name="T6"/>
                  <a:gd fmla="*/ 6 h 25" name="T7"/>
                  <a:gd fmla="*/ 19 w 26" name="T8"/>
                  <a:gd fmla="*/ 5 h 25" name="T9"/>
                  <a:gd fmla="*/ 16 w 26" name="T10"/>
                  <a:gd fmla="*/ 7 h 25" name="T11"/>
                  <a:gd fmla="*/ 13 w 26" name="T12"/>
                  <a:gd fmla="*/ 5 h 25" name="T13"/>
                  <a:gd fmla="*/ 12 w 26" name="T14"/>
                  <a:gd fmla="*/ 0 h 25" name="T15"/>
                  <a:gd fmla="*/ 7 w 26" name="T16"/>
                  <a:gd fmla="*/ 0 h 25" name="T17"/>
                  <a:gd fmla="*/ 7 w 26" name="T18"/>
                  <a:gd fmla="*/ 4 h 25" name="T19"/>
                  <a:gd fmla="*/ 2 w 26" name="T20"/>
                  <a:gd fmla="*/ 8 h 25" name="T21"/>
                  <a:gd fmla="*/ 0 w 26" name="T22"/>
                  <a:gd fmla="*/ 10 h 25" name="T23"/>
                  <a:gd fmla="*/ 8 w 26" name="T24"/>
                  <a:gd fmla="*/ 15 h 25" name="T25"/>
                  <a:gd fmla="*/ 23 w 26" name="T26"/>
                  <a:gd fmla="*/ 24 h 25" name="T27"/>
                  <a:gd fmla="*/ 24 w 26" name="T28"/>
                  <a:gd fmla="*/ 25 h 25" name="T29"/>
                  <a:gd fmla="*/ 26 w 26" name="T30"/>
                  <a:gd fmla="*/ 19 h 25" name="T31"/>
                  <a:gd fmla="*/ 21 w 26" name="T32"/>
                  <a:gd fmla="*/ 14 h 2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5" w="26">
                    <a:moveTo>
                      <a:pt x="21" y="14"/>
                    </a:moveTo>
                    <a:cubicBezTo>
                      <a:pt x="19" y="13"/>
                      <a:pt x="18" y="13"/>
                      <a:pt x="19" y="12"/>
                    </a:cubicBezTo>
                    <a:cubicBezTo>
                      <a:pt x="20" y="11"/>
                      <a:pt x="20" y="10"/>
                      <a:pt x="20" y="8"/>
                    </a:cubicBezTo>
                    <a:cubicBezTo>
                      <a:pt x="20" y="7"/>
                      <a:pt x="20" y="6"/>
                      <a:pt x="20" y="6"/>
                    </a:cubicBezTo>
                    <a:cubicBezTo>
                      <a:pt x="19" y="6"/>
                      <a:pt x="19" y="6"/>
                      <a:pt x="19" y="5"/>
                    </a:cubicBezTo>
                    <a:cubicBezTo>
                      <a:pt x="19" y="4"/>
                      <a:pt x="17" y="6"/>
                      <a:pt x="16" y="7"/>
                    </a:cubicBezTo>
                    <a:cubicBezTo>
                      <a:pt x="15" y="8"/>
                      <a:pt x="13" y="7"/>
                      <a:pt x="13" y="5"/>
                    </a:cubicBezTo>
                    <a:cubicBezTo>
                      <a:pt x="14" y="3"/>
                      <a:pt x="12" y="0"/>
                      <a:pt x="12" y="0"/>
                    </a:cubicBezTo>
                    <a:cubicBezTo>
                      <a:pt x="11" y="0"/>
                      <a:pt x="9" y="0"/>
                      <a:pt x="7" y="0"/>
                    </a:cubicBezTo>
                    <a:cubicBezTo>
                      <a:pt x="7" y="1"/>
                      <a:pt x="7" y="2"/>
                      <a:pt x="7" y="4"/>
                    </a:cubicBezTo>
                    <a:cubicBezTo>
                      <a:pt x="6" y="5"/>
                      <a:pt x="3" y="7"/>
                      <a:pt x="2" y="8"/>
                    </a:cubicBezTo>
                    <a:cubicBezTo>
                      <a:pt x="1" y="8"/>
                      <a:pt x="1" y="9"/>
                      <a:pt x="0" y="10"/>
                    </a:cubicBezTo>
                    <a:cubicBezTo>
                      <a:pt x="3" y="11"/>
                      <a:pt x="6" y="13"/>
                      <a:pt x="8" y="15"/>
                    </a:cubicBezTo>
                    <a:cubicBezTo>
                      <a:pt x="13" y="19"/>
                      <a:pt x="20" y="23"/>
                      <a:pt x="23" y="24"/>
                    </a:cubicBezTo>
                    <a:cubicBezTo>
                      <a:pt x="23" y="24"/>
                      <a:pt x="24" y="25"/>
                      <a:pt x="24" y="25"/>
                    </a:cubicBezTo>
                    <a:cubicBezTo>
                      <a:pt x="25" y="21"/>
                      <a:pt x="26" y="21"/>
                      <a:pt x="26" y="19"/>
                    </a:cubicBezTo>
                    <a:cubicBezTo>
                      <a:pt x="26" y="17"/>
                      <a:pt x="23" y="15"/>
                      <a:pt x="21" y="1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54" name="Freeform 32"/>
              <p:cNvSpPr/>
              <p:nvPr/>
            </p:nvSpPr>
            <p:spPr bwMode="auto">
              <a:xfrm>
                <a:off x="4118739" y="4334979"/>
                <a:ext cx="57747" cy="61597"/>
              </a:xfrm>
              <a:custGeom>
                <a:gdLst>
                  <a:gd fmla="*/ 18 w 19" name="T0"/>
                  <a:gd fmla="*/ 14 h 20" name="T1"/>
                  <a:gd fmla="*/ 18 w 19" name="T2"/>
                  <a:gd fmla="*/ 10 h 20" name="T3"/>
                  <a:gd fmla="*/ 17 w 19" name="T4"/>
                  <a:gd fmla="*/ 6 h 20" name="T5"/>
                  <a:gd fmla="*/ 12 w 19" name="T6"/>
                  <a:gd fmla="*/ 0 h 20" name="T7"/>
                  <a:gd fmla="*/ 7 w 19" name="T8"/>
                  <a:gd fmla="*/ 1 h 20" name="T9"/>
                  <a:gd fmla="*/ 5 w 19" name="T10"/>
                  <a:gd fmla="*/ 2 h 20" name="T11"/>
                  <a:gd fmla="*/ 0 w 19" name="T12"/>
                  <a:gd fmla="*/ 6 h 20" name="T13"/>
                  <a:gd fmla="*/ 1 w 19" name="T14"/>
                  <a:gd fmla="*/ 9 h 20" name="T15"/>
                  <a:gd fmla="*/ 6 w 19" name="T16"/>
                  <a:gd fmla="*/ 16 h 20" name="T17"/>
                  <a:gd fmla="*/ 11 w 19" name="T18"/>
                  <a:gd fmla="*/ 20 h 20" name="T19"/>
                  <a:gd fmla="*/ 13 w 19" name="T20"/>
                  <a:gd fmla="*/ 18 h 20" name="T21"/>
                  <a:gd fmla="*/ 18 w 19" name="T22"/>
                  <a:gd fmla="*/ 14 h 2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 w="19">
                    <a:moveTo>
                      <a:pt x="18" y="14"/>
                    </a:moveTo>
                    <a:cubicBezTo>
                      <a:pt x="18" y="12"/>
                      <a:pt x="19" y="11"/>
                      <a:pt x="18" y="10"/>
                    </a:cubicBezTo>
                    <a:cubicBezTo>
                      <a:pt x="17" y="9"/>
                      <a:pt x="17" y="8"/>
                      <a:pt x="17" y="6"/>
                    </a:cubicBezTo>
                    <a:cubicBezTo>
                      <a:pt x="17" y="5"/>
                      <a:pt x="14" y="0"/>
                      <a:pt x="12" y="0"/>
                    </a:cubicBezTo>
                    <a:cubicBezTo>
                      <a:pt x="11" y="0"/>
                      <a:pt x="9" y="1"/>
                      <a:pt x="7" y="1"/>
                    </a:cubicBezTo>
                    <a:cubicBezTo>
                      <a:pt x="6" y="1"/>
                      <a:pt x="5" y="0"/>
                      <a:pt x="5" y="2"/>
                    </a:cubicBezTo>
                    <a:cubicBezTo>
                      <a:pt x="4" y="3"/>
                      <a:pt x="2" y="5"/>
                      <a:pt x="0" y="6"/>
                    </a:cubicBezTo>
                    <a:cubicBezTo>
                      <a:pt x="1" y="7"/>
                      <a:pt x="1" y="8"/>
                      <a:pt x="1" y="9"/>
                    </a:cubicBezTo>
                    <a:cubicBezTo>
                      <a:pt x="3" y="14"/>
                      <a:pt x="4" y="15"/>
                      <a:pt x="6" y="16"/>
                    </a:cubicBezTo>
                    <a:cubicBezTo>
                      <a:pt x="7" y="17"/>
                      <a:pt x="9" y="18"/>
                      <a:pt x="11" y="20"/>
                    </a:cubicBezTo>
                    <a:cubicBezTo>
                      <a:pt x="12" y="19"/>
                      <a:pt x="12" y="18"/>
                      <a:pt x="13" y="18"/>
                    </a:cubicBezTo>
                    <a:cubicBezTo>
                      <a:pt x="14" y="17"/>
                      <a:pt x="17" y="15"/>
                      <a:pt x="18" y="1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55" name="Freeform 33"/>
              <p:cNvSpPr/>
              <p:nvPr/>
            </p:nvSpPr>
            <p:spPr bwMode="auto">
              <a:xfrm>
                <a:off x="4048160" y="3983363"/>
                <a:ext cx="157842" cy="130893"/>
              </a:xfrm>
              <a:custGeom>
                <a:gdLst>
                  <a:gd fmla="*/ 24 w 52" name="T0"/>
                  <a:gd fmla="*/ 33 h 43" name="T1"/>
                  <a:gd fmla="*/ 31 w 52" name="T2"/>
                  <a:gd fmla="*/ 28 h 43" name="T3"/>
                  <a:gd fmla="*/ 31 w 52" name="T4"/>
                  <a:gd fmla="*/ 12 h 43" name="T5"/>
                  <a:gd fmla="*/ 52 w 52" name="T6"/>
                  <a:gd fmla="*/ 12 h 43" name="T7"/>
                  <a:gd fmla="*/ 52 w 52" name="T8"/>
                  <a:gd fmla="*/ 3 h 43" name="T9"/>
                  <a:gd fmla="*/ 48 w 52" name="T10"/>
                  <a:gd fmla="*/ 0 h 43" name="T11"/>
                  <a:gd fmla="*/ 24 w 52" name="T12"/>
                  <a:gd fmla="*/ 0 h 43" name="T13"/>
                  <a:gd fmla="*/ 21 w 52" name="T14"/>
                  <a:gd fmla="*/ 6 h 43" name="T15"/>
                  <a:gd fmla="*/ 13 w 52" name="T16"/>
                  <a:gd fmla="*/ 18 h 43" name="T17"/>
                  <a:gd fmla="*/ 2 w 52" name="T18"/>
                  <a:gd fmla="*/ 37 h 43" name="T19"/>
                  <a:gd fmla="*/ 0 w 52" name="T20"/>
                  <a:gd fmla="*/ 43 h 43" name="T21"/>
                  <a:gd fmla="*/ 24 w 52" name="T22"/>
                  <a:gd fmla="*/ 43 h 43" name="T23"/>
                  <a:gd fmla="*/ 24 w 52" name="T24"/>
                  <a:gd fmla="*/ 33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52">
                    <a:moveTo>
                      <a:pt x="24" y="33"/>
                    </a:moveTo>
                    <a:cubicBezTo>
                      <a:pt x="24" y="32"/>
                      <a:pt x="31" y="30"/>
                      <a:pt x="31" y="28"/>
                    </a:cubicBezTo>
                    <a:cubicBezTo>
                      <a:pt x="31" y="27"/>
                      <a:pt x="31" y="12"/>
                      <a:pt x="31" y="12"/>
                    </a:cubicBezTo>
                    <a:cubicBezTo>
                      <a:pt x="31" y="12"/>
                      <a:pt x="51" y="12"/>
                      <a:pt x="52" y="12"/>
                    </a:cubicBezTo>
                    <a:cubicBezTo>
                      <a:pt x="52" y="12"/>
                      <a:pt x="52" y="7"/>
                      <a:pt x="52" y="3"/>
                    </a:cubicBezTo>
                    <a:cubicBezTo>
                      <a:pt x="51" y="2"/>
                      <a:pt x="52" y="0"/>
                      <a:pt x="48" y="0"/>
                    </a:cubicBezTo>
                    <a:cubicBezTo>
                      <a:pt x="44" y="0"/>
                      <a:pt x="32" y="0"/>
                      <a:pt x="24" y="0"/>
                    </a:cubicBezTo>
                    <a:cubicBezTo>
                      <a:pt x="23" y="2"/>
                      <a:pt x="22" y="4"/>
                      <a:pt x="21" y="6"/>
                    </a:cubicBezTo>
                    <a:cubicBezTo>
                      <a:pt x="20" y="9"/>
                      <a:pt x="13" y="13"/>
                      <a:pt x="13" y="18"/>
                    </a:cubicBezTo>
                    <a:cubicBezTo>
                      <a:pt x="12" y="22"/>
                      <a:pt x="6" y="28"/>
                      <a:pt x="2" y="37"/>
                    </a:cubicBezTo>
                    <a:cubicBezTo>
                      <a:pt x="1" y="39"/>
                      <a:pt x="0" y="41"/>
                      <a:pt x="0" y="43"/>
                    </a:cubicBezTo>
                    <a:cubicBezTo>
                      <a:pt x="24" y="43"/>
                      <a:pt x="24" y="43"/>
                      <a:pt x="24" y="43"/>
                    </a:cubicBezTo>
                    <a:cubicBezTo>
                      <a:pt x="24" y="43"/>
                      <a:pt x="24" y="35"/>
                      <a:pt x="24" y="3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56" name="Freeform 34"/>
              <p:cNvSpPr/>
              <p:nvPr/>
            </p:nvSpPr>
            <p:spPr bwMode="auto">
              <a:xfrm>
                <a:off x="4048160" y="3992346"/>
                <a:ext cx="228422" cy="251521"/>
              </a:xfrm>
              <a:custGeom>
                <a:gdLst>
                  <a:gd fmla="*/ 6 w 75" name="T0"/>
                  <a:gd fmla="*/ 72 h 83" name="T1"/>
                  <a:gd fmla="*/ 11 w 75" name="T2"/>
                  <a:gd fmla="*/ 72 h 83" name="T3"/>
                  <a:gd fmla="*/ 16 w 75" name="T4"/>
                  <a:gd fmla="*/ 71 h 83" name="T5"/>
                  <a:gd fmla="*/ 20 w 75" name="T6"/>
                  <a:gd fmla="*/ 74 h 83" name="T7"/>
                  <a:gd fmla="*/ 22 w 75" name="T8"/>
                  <a:gd fmla="*/ 74 h 83" name="T9"/>
                  <a:gd fmla="*/ 26 w 75" name="T10"/>
                  <a:gd fmla="*/ 80 h 83" name="T11"/>
                  <a:gd fmla="*/ 29 w 75" name="T12"/>
                  <a:gd fmla="*/ 83 h 83" name="T13"/>
                  <a:gd fmla="*/ 32 w 75" name="T14"/>
                  <a:gd fmla="*/ 81 h 83" name="T15"/>
                  <a:gd fmla="*/ 36 w 75" name="T16"/>
                  <a:gd fmla="*/ 79 h 83" name="T17"/>
                  <a:gd fmla="*/ 39 w 75" name="T18"/>
                  <a:gd fmla="*/ 79 h 83" name="T19"/>
                  <a:gd fmla="*/ 44 w 75" name="T20"/>
                  <a:gd fmla="*/ 79 h 83" name="T21"/>
                  <a:gd fmla="*/ 47 w 75" name="T22"/>
                  <a:gd fmla="*/ 78 h 83" name="T23"/>
                  <a:gd fmla="*/ 72 w 75" name="T24"/>
                  <a:gd fmla="*/ 78 h 83" name="T25"/>
                  <a:gd fmla="*/ 73 w 75" name="T26"/>
                  <a:gd fmla="*/ 72 h 83" name="T27"/>
                  <a:gd fmla="*/ 71 w 75" name="T28"/>
                  <a:gd fmla="*/ 70 h 83" name="T29"/>
                  <a:gd fmla="*/ 65 w 75" name="T30"/>
                  <a:gd fmla="*/ 15 h 83" name="T31"/>
                  <a:gd fmla="*/ 75 w 75" name="T32"/>
                  <a:gd fmla="*/ 15 h 83" name="T33"/>
                  <a:gd fmla="*/ 53 w 75" name="T34"/>
                  <a:gd fmla="*/ 1 h 83" name="T35"/>
                  <a:gd fmla="*/ 52 w 75" name="T36"/>
                  <a:gd fmla="*/ 0 h 83" name="T37"/>
                  <a:gd fmla="*/ 52 w 75" name="T38"/>
                  <a:gd fmla="*/ 9 h 83" name="T39"/>
                  <a:gd fmla="*/ 31 w 75" name="T40"/>
                  <a:gd fmla="*/ 9 h 83" name="T41"/>
                  <a:gd fmla="*/ 31 w 75" name="T42"/>
                  <a:gd fmla="*/ 25 h 83" name="T43"/>
                  <a:gd fmla="*/ 24 w 75" name="T44"/>
                  <a:gd fmla="*/ 30 h 83" name="T45"/>
                  <a:gd fmla="*/ 24 w 75" name="T46"/>
                  <a:gd fmla="*/ 40 h 83" name="T47"/>
                  <a:gd fmla="*/ 0 w 75" name="T48"/>
                  <a:gd fmla="*/ 40 h 83" name="T49"/>
                  <a:gd fmla="*/ 3 w 75" name="T50"/>
                  <a:gd fmla="*/ 47 h 83" name="T51"/>
                  <a:gd fmla="*/ 5 w 75" name="T52"/>
                  <a:gd fmla="*/ 57 h 83" name="T53"/>
                  <a:gd fmla="*/ 3 w 75" name="T54"/>
                  <a:gd fmla="*/ 69 h 83" name="T55"/>
                  <a:gd fmla="*/ 2 w 75" name="T56"/>
                  <a:gd fmla="*/ 75 h 83" name="T57"/>
                  <a:gd fmla="*/ 2 w 75" name="T58"/>
                  <a:gd fmla="*/ 75 h 83" name="T59"/>
                  <a:gd fmla="*/ 6 w 75" name="T60"/>
                  <a:gd fmla="*/ 72 h 8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3" w="75">
                    <a:moveTo>
                      <a:pt x="6" y="72"/>
                    </a:moveTo>
                    <a:cubicBezTo>
                      <a:pt x="8" y="72"/>
                      <a:pt x="11" y="72"/>
                      <a:pt x="11" y="72"/>
                    </a:cubicBezTo>
                    <a:cubicBezTo>
                      <a:pt x="11" y="72"/>
                      <a:pt x="14" y="70"/>
                      <a:pt x="16" y="71"/>
                    </a:cubicBezTo>
                    <a:cubicBezTo>
                      <a:pt x="18" y="72"/>
                      <a:pt x="20" y="74"/>
                      <a:pt x="20" y="74"/>
                    </a:cubicBezTo>
                    <a:cubicBezTo>
                      <a:pt x="22" y="74"/>
                      <a:pt x="22" y="74"/>
                      <a:pt x="22" y="74"/>
                    </a:cubicBezTo>
                    <a:cubicBezTo>
                      <a:pt x="22" y="74"/>
                      <a:pt x="23" y="79"/>
                      <a:pt x="26" y="80"/>
                    </a:cubicBezTo>
                    <a:cubicBezTo>
                      <a:pt x="28" y="80"/>
                      <a:pt x="29" y="82"/>
                      <a:pt x="29" y="83"/>
                    </a:cubicBezTo>
                    <a:cubicBezTo>
                      <a:pt x="31" y="83"/>
                      <a:pt x="32" y="82"/>
                      <a:pt x="32" y="81"/>
                    </a:cubicBezTo>
                    <a:cubicBezTo>
                      <a:pt x="32" y="79"/>
                      <a:pt x="33" y="77"/>
                      <a:pt x="36" y="79"/>
                    </a:cubicBezTo>
                    <a:cubicBezTo>
                      <a:pt x="39" y="82"/>
                      <a:pt x="39" y="80"/>
                      <a:pt x="39" y="79"/>
                    </a:cubicBezTo>
                    <a:cubicBezTo>
                      <a:pt x="40" y="78"/>
                      <a:pt x="42" y="79"/>
                      <a:pt x="44" y="79"/>
                    </a:cubicBezTo>
                    <a:cubicBezTo>
                      <a:pt x="45" y="79"/>
                      <a:pt x="47" y="78"/>
                      <a:pt x="47" y="78"/>
                    </a:cubicBezTo>
                    <a:cubicBezTo>
                      <a:pt x="47" y="78"/>
                      <a:pt x="71" y="78"/>
                      <a:pt x="72" y="78"/>
                    </a:cubicBezTo>
                    <a:cubicBezTo>
                      <a:pt x="73" y="77"/>
                      <a:pt x="73" y="72"/>
                      <a:pt x="73" y="72"/>
                    </a:cubicBezTo>
                    <a:cubicBezTo>
                      <a:pt x="71" y="70"/>
                      <a:pt x="71" y="70"/>
                      <a:pt x="71" y="70"/>
                    </a:cubicBezTo>
                    <a:cubicBezTo>
                      <a:pt x="65" y="15"/>
                      <a:pt x="65" y="15"/>
                      <a:pt x="65" y="15"/>
                    </a:cubicBezTo>
                    <a:cubicBezTo>
                      <a:pt x="75" y="15"/>
                      <a:pt x="75" y="15"/>
                      <a:pt x="75" y="15"/>
                    </a:cubicBezTo>
                    <a:cubicBezTo>
                      <a:pt x="64" y="8"/>
                      <a:pt x="54" y="2"/>
                      <a:pt x="53" y="1"/>
                    </a:cubicBezTo>
                    <a:cubicBezTo>
                      <a:pt x="53" y="1"/>
                      <a:pt x="52" y="0"/>
                      <a:pt x="52" y="0"/>
                    </a:cubicBezTo>
                    <a:cubicBezTo>
                      <a:pt x="52" y="4"/>
                      <a:pt x="52" y="9"/>
                      <a:pt x="52" y="9"/>
                    </a:cubicBezTo>
                    <a:cubicBezTo>
                      <a:pt x="51" y="9"/>
                      <a:pt x="31" y="9"/>
                      <a:pt x="31" y="9"/>
                    </a:cubicBezTo>
                    <a:cubicBezTo>
                      <a:pt x="31" y="9"/>
                      <a:pt x="31" y="24"/>
                      <a:pt x="31" y="25"/>
                    </a:cubicBezTo>
                    <a:cubicBezTo>
                      <a:pt x="31" y="27"/>
                      <a:pt x="24" y="29"/>
                      <a:pt x="24" y="30"/>
                    </a:cubicBezTo>
                    <a:cubicBezTo>
                      <a:pt x="24" y="32"/>
                      <a:pt x="24" y="40"/>
                      <a:pt x="24" y="40"/>
                    </a:cubicBezTo>
                    <a:cubicBezTo>
                      <a:pt x="0" y="40"/>
                      <a:pt x="0" y="40"/>
                      <a:pt x="0" y="40"/>
                    </a:cubicBezTo>
                    <a:cubicBezTo>
                      <a:pt x="0" y="44"/>
                      <a:pt x="2" y="45"/>
                      <a:pt x="3" y="47"/>
                    </a:cubicBezTo>
                    <a:cubicBezTo>
                      <a:pt x="5" y="49"/>
                      <a:pt x="2" y="53"/>
                      <a:pt x="5" y="57"/>
                    </a:cubicBezTo>
                    <a:cubicBezTo>
                      <a:pt x="8" y="61"/>
                      <a:pt x="4" y="67"/>
                      <a:pt x="3" y="69"/>
                    </a:cubicBezTo>
                    <a:cubicBezTo>
                      <a:pt x="2" y="70"/>
                      <a:pt x="2" y="73"/>
                      <a:pt x="2" y="75"/>
                    </a:cubicBezTo>
                    <a:cubicBezTo>
                      <a:pt x="2" y="75"/>
                      <a:pt x="2" y="75"/>
                      <a:pt x="2" y="75"/>
                    </a:cubicBezTo>
                    <a:cubicBezTo>
                      <a:pt x="4" y="74"/>
                      <a:pt x="3" y="71"/>
                      <a:pt x="6" y="7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57" name="Freeform 35"/>
              <p:cNvSpPr/>
              <p:nvPr/>
            </p:nvSpPr>
            <p:spPr bwMode="auto">
              <a:xfrm>
                <a:off x="4136705" y="4038544"/>
                <a:ext cx="315684" cy="296435"/>
              </a:xfrm>
              <a:custGeom>
                <a:gdLst>
                  <a:gd fmla="*/ 99 w 104" name="T0"/>
                  <a:gd fmla="*/ 41 h 98" name="T1"/>
                  <a:gd fmla="*/ 96 w 104" name="T2"/>
                  <a:gd fmla="*/ 34 h 98" name="T3"/>
                  <a:gd fmla="*/ 89 w 104" name="T4"/>
                  <a:gd fmla="*/ 32 h 98" name="T5"/>
                  <a:gd fmla="*/ 85 w 104" name="T6"/>
                  <a:gd fmla="*/ 26 h 98" name="T7"/>
                  <a:gd fmla="*/ 46 w 104" name="T8"/>
                  <a:gd fmla="*/ 0 h 98" name="T9"/>
                  <a:gd fmla="*/ 36 w 104" name="T10"/>
                  <a:gd fmla="*/ 0 h 98" name="T11"/>
                  <a:gd fmla="*/ 42 w 104" name="T12"/>
                  <a:gd fmla="*/ 55 h 98" name="T13"/>
                  <a:gd fmla="*/ 44 w 104" name="T14"/>
                  <a:gd fmla="*/ 57 h 98" name="T15"/>
                  <a:gd fmla="*/ 43 w 104" name="T16"/>
                  <a:gd fmla="*/ 63 h 98" name="T17"/>
                  <a:gd fmla="*/ 18 w 104" name="T18"/>
                  <a:gd fmla="*/ 63 h 98" name="T19"/>
                  <a:gd fmla="*/ 15 w 104" name="T20"/>
                  <a:gd fmla="*/ 64 h 98" name="T21"/>
                  <a:gd fmla="*/ 10 w 104" name="T22"/>
                  <a:gd fmla="*/ 64 h 98" name="T23"/>
                  <a:gd fmla="*/ 7 w 104" name="T24"/>
                  <a:gd fmla="*/ 64 h 98" name="T25"/>
                  <a:gd fmla="*/ 3 w 104" name="T26"/>
                  <a:gd fmla="*/ 66 h 98" name="T27"/>
                  <a:gd fmla="*/ 0 w 104" name="T28"/>
                  <a:gd fmla="*/ 68 h 98" name="T29"/>
                  <a:gd fmla="*/ 1 w 104" name="T30"/>
                  <a:gd fmla="*/ 69 h 98" name="T31"/>
                  <a:gd fmla="*/ 2 w 104" name="T32"/>
                  <a:gd fmla="*/ 71 h 98" name="T33"/>
                  <a:gd fmla="*/ 3 w 104" name="T34"/>
                  <a:gd fmla="*/ 75 h 98" name="T35"/>
                  <a:gd fmla="*/ 6 w 104" name="T36"/>
                  <a:gd fmla="*/ 79 h 98" name="T37"/>
                  <a:gd fmla="*/ 6 w 104" name="T38"/>
                  <a:gd fmla="*/ 84 h 98" name="T39"/>
                  <a:gd fmla="*/ 8 w 104" name="T40"/>
                  <a:gd fmla="*/ 85 h 98" name="T41"/>
                  <a:gd fmla="*/ 11 w 104" name="T42"/>
                  <a:gd fmla="*/ 85 h 98" name="T43"/>
                  <a:gd fmla="*/ 16 w 104" name="T44"/>
                  <a:gd fmla="*/ 85 h 98" name="T45"/>
                  <a:gd fmla="*/ 20 w 104" name="T46"/>
                  <a:gd fmla="*/ 82 h 98" name="T47"/>
                  <a:gd fmla="*/ 22 w 104" name="T48"/>
                  <a:gd fmla="*/ 87 h 98" name="T49"/>
                  <a:gd fmla="*/ 25 w 104" name="T50"/>
                  <a:gd fmla="*/ 90 h 98" name="T51"/>
                  <a:gd fmla="*/ 25 w 104" name="T52"/>
                  <a:gd fmla="*/ 92 h 98" name="T53"/>
                  <a:gd fmla="*/ 26 w 104" name="T54"/>
                  <a:gd fmla="*/ 95 h 98" name="T55"/>
                  <a:gd fmla="*/ 29 w 104" name="T56"/>
                  <a:gd fmla="*/ 96 h 98" name="T57"/>
                  <a:gd fmla="*/ 32 w 104" name="T58"/>
                  <a:gd fmla="*/ 97 h 98" name="T59"/>
                  <a:gd fmla="*/ 36 w 104" name="T60"/>
                  <a:gd fmla="*/ 95 h 98" name="T61"/>
                  <a:gd fmla="*/ 39 w 104" name="T62"/>
                  <a:gd fmla="*/ 95 h 98" name="T63"/>
                  <a:gd fmla="*/ 41 w 104" name="T64"/>
                  <a:gd fmla="*/ 95 h 98" name="T65"/>
                  <a:gd fmla="*/ 43 w 104" name="T66"/>
                  <a:gd fmla="*/ 95 h 98" name="T67"/>
                  <a:gd fmla="*/ 45 w 104" name="T68"/>
                  <a:gd fmla="*/ 90 h 98" name="T69"/>
                  <a:gd fmla="*/ 44 w 104" name="T70"/>
                  <a:gd fmla="*/ 86 h 98" name="T71"/>
                  <a:gd fmla="*/ 49 w 104" name="T72"/>
                  <a:gd fmla="*/ 84 h 98" name="T73"/>
                  <a:gd fmla="*/ 51 w 104" name="T74"/>
                  <a:gd fmla="*/ 80 h 98" name="T75"/>
                  <a:gd fmla="*/ 53 w 104" name="T76"/>
                  <a:gd fmla="*/ 76 h 98" name="T77"/>
                  <a:gd fmla="*/ 57 w 104" name="T78"/>
                  <a:gd fmla="*/ 76 h 98" name="T79"/>
                  <a:gd fmla="*/ 60 w 104" name="T80"/>
                  <a:gd fmla="*/ 73 h 98" name="T81"/>
                  <a:gd fmla="*/ 63 w 104" name="T82"/>
                  <a:gd fmla="*/ 71 h 98" name="T83"/>
                  <a:gd fmla="*/ 65 w 104" name="T84"/>
                  <a:gd fmla="*/ 70 h 98" name="T85"/>
                  <a:gd fmla="*/ 70 w 104" name="T86"/>
                  <a:gd fmla="*/ 68 h 98" name="T87"/>
                  <a:gd fmla="*/ 75 w 104" name="T88"/>
                  <a:gd fmla="*/ 66 h 98" name="T89"/>
                  <a:gd fmla="*/ 83 w 104" name="T90"/>
                  <a:gd fmla="*/ 66 h 98" name="T91"/>
                  <a:gd fmla="*/ 88 w 104" name="T92"/>
                  <a:gd fmla="*/ 64 h 98" name="T93"/>
                  <a:gd fmla="*/ 98 w 104" name="T94"/>
                  <a:gd fmla="*/ 64 h 98" name="T95"/>
                  <a:gd fmla="*/ 102 w 104" name="T96"/>
                  <a:gd fmla="*/ 61 h 98" name="T97"/>
                  <a:gd fmla="*/ 104 w 104" name="T98"/>
                  <a:gd fmla="*/ 56 h 98" name="T99"/>
                  <a:gd fmla="*/ 104 w 104" name="T100"/>
                  <a:gd fmla="*/ 40 h 98" name="T101"/>
                  <a:gd fmla="*/ 99 w 104" name="T102"/>
                  <a:gd fmla="*/ 41 h 9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8" w="104">
                    <a:moveTo>
                      <a:pt x="99" y="41"/>
                    </a:moveTo>
                    <a:cubicBezTo>
                      <a:pt x="99" y="41"/>
                      <a:pt x="99" y="36"/>
                      <a:pt x="96" y="34"/>
                    </a:cubicBezTo>
                    <a:cubicBezTo>
                      <a:pt x="93" y="32"/>
                      <a:pt x="89" y="32"/>
                      <a:pt x="89" y="32"/>
                    </a:cubicBezTo>
                    <a:cubicBezTo>
                      <a:pt x="89" y="32"/>
                      <a:pt x="86" y="28"/>
                      <a:pt x="85" y="26"/>
                    </a:cubicBezTo>
                    <a:cubicBezTo>
                      <a:pt x="84" y="25"/>
                      <a:pt x="63" y="12"/>
                      <a:pt x="46" y="0"/>
                    </a:cubicBezTo>
                    <a:cubicBezTo>
                      <a:pt x="36" y="0"/>
                      <a:pt x="36" y="0"/>
                      <a:pt x="36" y="0"/>
                    </a:cubicBezTo>
                    <a:cubicBezTo>
                      <a:pt x="42" y="55"/>
                      <a:pt x="42" y="55"/>
                      <a:pt x="42" y="55"/>
                    </a:cubicBezTo>
                    <a:cubicBezTo>
                      <a:pt x="44" y="57"/>
                      <a:pt x="44" y="57"/>
                      <a:pt x="44" y="57"/>
                    </a:cubicBezTo>
                    <a:cubicBezTo>
                      <a:pt x="44" y="57"/>
                      <a:pt x="44" y="62"/>
                      <a:pt x="43" y="63"/>
                    </a:cubicBezTo>
                    <a:cubicBezTo>
                      <a:pt x="42" y="63"/>
                      <a:pt x="18" y="63"/>
                      <a:pt x="18" y="63"/>
                    </a:cubicBezTo>
                    <a:cubicBezTo>
                      <a:pt x="18" y="63"/>
                      <a:pt x="16" y="64"/>
                      <a:pt x="15" y="64"/>
                    </a:cubicBezTo>
                    <a:cubicBezTo>
                      <a:pt x="13" y="64"/>
                      <a:pt x="11" y="63"/>
                      <a:pt x="10" y="64"/>
                    </a:cubicBezTo>
                    <a:cubicBezTo>
                      <a:pt x="10" y="65"/>
                      <a:pt x="10" y="67"/>
                      <a:pt x="7" y="64"/>
                    </a:cubicBezTo>
                    <a:cubicBezTo>
                      <a:pt x="4" y="62"/>
                      <a:pt x="3" y="64"/>
                      <a:pt x="3" y="66"/>
                    </a:cubicBezTo>
                    <a:cubicBezTo>
                      <a:pt x="3" y="67"/>
                      <a:pt x="2" y="68"/>
                      <a:pt x="0" y="68"/>
                    </a:cubicBezTo>
                    <a:cubicBezTo>
                      <a:pt x="0" y="69"/>
                      <a:pt x="1" y="69"/>
                      <a:pt x="1" y="69"/>
                    </a:cubicBezTo>
                    <a:cubicBezTo>
                      <a:pt x="2" y="71"/>
                      <a:pt x="2" y="71"/>
                      <a:pt x="2" y="71"/>
                    </a:cubicBezTo>
                    <a:cubicBezTo>
                      <a:pt x="2" y="71"/>
                      <a:pt x="2" y="74"/>
                      <a:pt x="3" y="75"/>
                    </a:cubicBezTo>
                    <a:cubicBezTo>
                      <a:pt x="4" y="76"/>
                      <a:pt x="6" y="78"/>
                      <a:pt x="6" y="79"/>
                    </a:cubicBezTo>
                    <a:cubicBezTo>
                      <a:pt x="6" y="80"/>
                      <a:pt x="6" y="84"/>
                      <a:pt x="6" y="84"/>
                    </a:cubicBezTo>
                    <a:cubicBezTo>
                      <a:pt x="6" y="84"/>
                      <a:pt x="7" y="87"/>
                      <a:pt x="8" y="85"/>
                    </a:cubicBezTo>
                    <a:cubicBezTo>
                      <a:pt x="9" y="84"/>
                      <a:pt x="11" y="87"/>
                      <a:pt x="11" y="85"/>
                    </a:cubicBezTo>
                    <a:cubicBezTo>
                      <a:pt x="12" y="83"/>
                      <a:pt x="14" y="85"/>
                      <a:pt x="16" y="85"/>
                    </a:cubicBezTo>
                    <a:cubicBezTo>
                      <a:pt x="17" y="85"/>
                      <a:pt x="19" y="82"/>
                      <a:pt x="20" y="82"/>
                    </a:cubicBezTo>
                    <a:cubicBezTo>
                      <a:pt x="21" y="82"/>
                      <a:pt x="22" y="85"/>
                      <a:pt x="22" y="87"/>
                    </a:cubicBezTo>
                    <a:cubicBezTo>
                      <a:pt x="22" y="88"/>
                      <a:pt x="26" y="89"/>
                      <a:pt x="25" y="90"/>
                    </a:cubicBezTo>
                    <a:cubicBezTo>
                      <a:pt x="24" y="90"/>
                      <a:pt x="23" y="92"/>
                      <a:pt x="25" y="92"/>
                    </a:cubicBezTo>
                    <a:cubicBezTo>
                      <a:pt x="26" y="92"/>
                      <a:pt x="25" y="94"/>
                      <a:pt x="26" y="95"/>
                    </a:cubicBezTo>
                    <a:cubicBezTo>
                      <a:pt x="27" y="97"/>
                      <a:pt x="28" y="97"/>
                      <a:pt x="29" y="96"/>
                    </a:cubicBezTo>
                    <a:cubicBezTo>
                      <a:pt x="30" y="94"/>
                      <a:pt x="31" y="96"/>
                      <a:pt x="32" y="97"/>
                    </a:cubicBezTo>
                    <a:cubicBezTo>
                      <a:pt x="33" y="98"/>
                      <a:pt x="35" y="97"/>
                      <a:pt x="36" y="95"/>
                    </a:cubicBezTo>
                    <a:cubicBezTo>
                      <a:pt x="36" y="94"/>
                      <a:pt x="39" y="93"/>
                      <a:pt x="39" y="95"/>
                    </a:cubicBezTo>
                    <a:cubicBezTo>
                      <a:pt x="39" y="96"/>
                      <a:pt x="39" y="97"/>
                      <a:pt x="41" y="95"/>
                    </a:cubicBezTo>
                    <a:cubicBezTo>
                      <a:pt x="42" y="95"/>
                      <a:pt x="42" y="95"/>
                      <a:pt x="43" y="95"/>
                    </a:cubicBezTo>
                    <a:cubicBezTo>
                      <a:pt x="43" y="93"/>
                      <a:pt x="44" y="91"/>
                      <a:pt x="45" y="90"/>
                    </a:cubicBezTo>
                    <a:cubicBezTo>
                      <a:pt x="45" y="89"/>
                      <a:pt x="43" y="87"/>
                      <a:pt x="44" y="86"/>
                    </a:cubicBezTo>
                    <a:cubicBezTo>
                      <a:pt x="45" y="86"/>
                      <a:pt x="48" y="87"/>
                      <a:pt x="49" y="84"/>
                    </a:cubicBezTo>
                    <a:cubicBezTo>
                      <a:pt x="50" y="81"/>
                      <a:pt x="51" y="80"/>
                      <a:pt x="51" y="80"/>
                    </a:cubicBezTo>
                    <a:cubicBezTo>
                      <a:pt x="51" y="80"/>
                      <a:pt x="52" y="75"/>
                      <a:pt x="53" y="76"/>
                    </a:cubicBezTo>
                    <a:cubicBezTo>
                      <a:pt x="55" y="76"/>
                      <a:pt x="57" y="78"/>
                      <a:pt x="57" y="76"/>
                    </a:cubicBezTo>
                    <a:cubicBezTo>
                      <a:pt x="57" y="74"/>
                      <a:pt x="59" y="75"/>
                      <a:pt x="60" y="73"/>
                    </a:cubicBezTo>
                    <a:cubicBezTo>
                      <a:pt x="60" y="71"/>
                      <a:pt x="61" y="71"/>
                      <a:pt x="63" y="71"/>
                    </a:cubicBezTo>
                    <a:cubicBezTo>
                      <a:pt x="64" y="72"/>
                      <a:pt x="65" y="71"/>
                      <a:pt x="65" y="70"/>
                    </a:cubicBezTo>
                    <a:cubicBezTo>
                      <a:pt x="65" y="69"/>
                      <a:pt x="68" y="69"/>
                      <a:pt x="70" y="68"/>
                    </a:cubicBezTo>
                    <a:cubicBezTo>
                      <a:pt x="73" y="66"/>
                      <a:pt x="74" y="65"/>
                      <a:pt x="75" y="66"/>
                    </a:cubicBezTo>
                    <a:cubicBezTo>
                      <a:pt x="76" y="67"/>
                      <a:pt x="82" y="67"/>
                      <a:pt x="83" y="66"/>
                    </a:cubicBezTo>
                    <a:cubicBezTo>
                      <a:pt x="84" y="66"/>
                      <a:pt x="86" y="64"/>
                      <a:pt x="88" y="64"/>
                    </a:cubicBezTo>
                    <a:cubicBezTo>
                      <a:pt x="90" y="65"/>
                      <a:pt x="96" y="64"/>
                      <a:pt x="98" y="64"/>
                    </a:cubicBezTo>
                    <a:cubicBezTo>
                      <a:pt x="100" y="64"/>
                      <a:pt x="101" y="62"/>
                      <a:pt x="102" y="61"/>
                    </a:cubicBezTo>
                    <a:cubicBezTo>
                      <a:pt x="102" y="60"/>
                      <a:pt x="103" y="57"/>
                      <a:pt x="104" y="56"/>
                    </a:cubicBezTo>
                    <a:cubicBezTo>
                      <a:pt x="104" y="56"/>
                      <a:pt x="104" y="44"/>
                      <a:pt x="104" y="40"/>
                    </a:cubicBezTo>
                    <a:cubicBezTo>
                      <a:pt x="102" y="40"/>
                      <a:pt x="99" y="41"/>
                      <a:pt x="99" y="4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58" name="Freeform 36"/>
              <p:cNvSpPr/>
              <p:nvPr/>
            </p:nvSpPr>
            <p:spPr bwMode="auto">
              <a:xfrm>
                <a:off x="4266315" y="4234884"/>
                <a:ext cx="155276" cy="112928"/>
              </a:xfrm>
              <a:custGeom>
                <a:gdLst>
                  <a:gd fmla="*/ 51 w 51" name="T0"/>
                  <a:gd fmla="*/ 20 h 37" name="T1"/>
                  <a:gd fmla="*/ 48 w 51" name="T2"/>
                  <a:gd fmla="*/ 19 h 37" name="T3"/>
                  <a:gd fmla="*/ 48 w 51" name="T4"/>
                  <a:gd fmla="*/ 16 h 37" name="T5"/>
                  <a:gd fmla="*/ 45 w 51" name="T6"/>
                  <a:gd fmla="*/ 16 h 37" name="T7"/>
                  <a:gd fmla="*/ 42 w 51" name="T8"/>
                  <a:gd fmla="*/ 14 h 37" name="T9"/>
                  <a:gd fmla="*/ 41 w 51" name="T10"/>
                  <a:gd fmla="*/ 12 h 37" name="T11"/>
                  <a:gd fmla="*/ 38 w 51" name="T12"/>
                  <a:gd fmla="*/ 8 h 37" name="T13"/>
                  <a:gd fmla="*/ 36 w 51" name="T14"/>
                  <a:gd fmla="*/ 5 h 37" name="T15"/>
                  <a:gd fmla="*/ 36 w 51" name="T16"/>
                  <a:gd fmla="*/ 1 h 37" name="T17"/>
                  <a:gd fmla="*/ 32 w 51" name="T18"/>
                  <a:gd fmla="*/ 1 h 37" name="T19"/>
                  <a:gd fmla="*/ 27 w 51" name="T20"/>
                  <a:gd fmla="*/ 3 h 37" name="T21"/>
                  <a:gd fmla="*/ 22 w 51" name="T22"/>
                  <a:gd fmla="*/ 5 h 37" name="T23"/>
                  <a:gd fmla="*/ 20 w 51" name="T24"/>
                  <a:gd fmla="*/ 6 h 37" name="T25"/>
                  <a:gd fmla="*/ 17 w 51" name="T26"/>
                  <a:gd fmla="*/ 8 h 37" name="T27"/>
                  <a:gd fmla="*/ 14 w 51" name="T28"/>
                  <a:gd fmla="*/ 11 h 37" name="T29"/>
                  <a:gd fmla="*/ 10 w 51" name="T30"/>
                  <a:gd fmla="*/ 11 h 37" name="T31"/>
                  <a:gd fmla="*/ 8 w 51" name="T32"/>
                  <a:gd fmla="*/ 15 h 37" name="T33"/>
                  <a:gd fmla="*/ 6 w 51" name="T34"/>
                  <a:gd fmla="*/ 19 h 37" name="T35"/>
                  <a:gd fmla="*/ 1 w 51" name="T36"/>
                  <a:gd fmla="*/ 21 h 37" name="T37"/>
                  <a:gd fmla="*/ 2 w 51" name="T38"/>
                  <a:gd fmla="*/ 25 h 37" name="T39"/>
                  <a:gd fmla="*/ 0 w 51" name="T40"/>
                  <a:gd fmla="*/ 30 h 37" name="T41"/>
                  <a:gd fmla="*/ 3 w 51" name="T42"/>
                  <a:gd fmla="*/ 32 h 37" name="T43"/>
                  <a:gd fmla="*/ 8 w 51" name="T44"/>
                  <a:gd fmla="*/ 35 h 37" name="T45"/>
                  <a:gd fmla="*/ 16 w 51" name="T46"/>
                  <a:gd fmla="*/ 34 h 37" name="T47"/>
                  <a:gd fmla="*/ 18 w 51" name="T48"/>
                  <a:gd fmla="*/ 33 h 37" name="T49"/>
                  <a:gd fmla="*/ 17 w 51" name="T50"/>
                  <a:gd fmla="*/ 27 h 37" name="T51"/>
                  <a:gd fmla="*/ 32 w 51" name="T52"/>
                  <a:gd fmla="*/ 27 h 37" name="T53"/>
                  <a:gd fmla="*/ 35 w 51" name="T54"/>
                  <a:gd fmla="*/ 26 h 37" name="T55"/>
                  <a:gd fmla="*/ 40 w 51" name="T56"/>
                  <a:gd fmla="*/ 26 h 37" name="T57"/>
                  <a:gd fmla="*/ 44 w 51" name="T58"/>
                  <a:gd fmla="*/ 24 h 37" name="T59"/>
                  <a:gd fmla="*/ 49 w 51" name="T60"/>
                  <a:gd fmla="*/ 23 h 37" name="T61"/>
                  <a:gd fmla="*/ 51 w 51" name="T62"/>
                  <a:gd fmla="*/ 20 h 37" name="T63"/>
                  <a:gd fmla="*/ 51 w 51" name="T64"/>
                  <a:gd fmla="*/ 20 h 3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7" w="51">
                    <a:moveTo>
                      <a:pt x="51" y="20"/>
                    </a:moveTo>
                    <a:cubicBezTo>
                      <a:pt x="50" y="20"/>
                      <a:pt x="49" y="19"/>
                      <a:pt x="48" y="19"/>
                    </a:cubicBezTo>
                    <a:cubicBezTo>
                      <a:pt x="48" y="19"/>
                      <a:pt x="48" y="16"/>
                      <a:pt x="48" y="16"/>
                    </a:cubicBezTo>
                    <a:cubicBezTo>
                      <a:pt x="47" y="15"/>
                      <a:pt x="46" y="17"/>
                      <a:pt x="45" y="16"/>
                    </a:cubicBezTo>
                    <a:cubicBezTo>
                      <a:pt x="43" y="16"/>
                      <a:pt x="43" y="14"/>
                      <a:pt x="42" y="14"/>
                    </a:cubicBezTo>
                    <a:cubicBezTo>
                      <a:pt x="41" y="14"/>
                      <a:pt x="41" y="13"/>
                      <a:pt x="41" y="12"/>
                    </a:cubicBezTo>
                    <a:cubicBezTo>
                      <a:pt x="41" y="10"/>
                      <a:pt x="39" y="9"/>
                      <a:pt x="38" y="8"/>
                    </a:cubicBezTo>
                    <a:cubicBezTo>
                      <a:pt x="37" y="8"/>
                      <a:pt x="37" y="5"/>
                      <a:pt x="36" y="5"/>
                    </a:cubicBezTo>
                    <a:cubicBezTo>
                      <a:pt x="36" y="5"/>
                      <a:pt x="36" y="3"/>
                      <a:pt x="36" y="1"/>
                    </a:cubicBezTo>
                    <a:cubicBezTo>
                      <a:pt x="34" y="1"/>
                      <a:pt x="33" y="1"/>
                      <a:pt x="32" y="1"/>
                    </a:cubicBezTo>
                    <a:cubicBezTo>
                      <a:pt x="31" y="0"/>
                      <a:pt x="30" y="1"/>
                      <a:pt x="27" y="3"/>
                    </a:cubicBezTo>
                    <a:cubicBezTo>
                      <a:pt x="25" y="4"/>
                      <a:pt x="22" y="4"/>
                      <a:pt x="22" y="5"/>
                    </a:cubicBezTo>
                    <a:cubicBezTo>
                      <a:pt x="22" y="6"/>
                      <a:pt x="21" y="7"/>
                      <a:pt x="20" y="6"/>
                    </a:cubicBezTo>
                    <a:cubicBezTo>
                      <a:pt x="18" y="6"/>
                      <a:pt x="17" y="6"/>
                      <a:pt x="17" y="8"/>
                    </a:cubicBezTo>
                    <a:cubicBezTo>
                      <a:pt x="16" y="10"/>
                      <a:pt x="14" y="9"/>
                      <a:pt x="14" y="11"/>
                    </a:cubicBezTo>
                    <a:cubicBezTo>
                      <a:pt x="14" y="13"/>
                      <a:pt x="12" y="11"/>
                      <a:pt x="10" y="11"/>
                    </a:cubicBezTo>
                    <a:cubicBezTo>
                      <a:pt x="9" y="10"/>
                      <a:pt x="8" y="15"/>
                      <a:pt x="8" y="15"/>
                    </a:cubicBezTo>
                    <a:cubicBezTo>
                      <a:pt x="8" y="15"/>
                      <a:pt x="7" y="16"/>
                      <a:pt x="6" y="19"/>
                    </a:cubicBezTo>
                    <a:cubicBezTo>
                      <a:pt x="5" y="22"/>
                      <a:pt x="2" y="21"/>
                      <a:pt x="1" y="21"/>
                    </a:cubicBezTo>
                    <a:cubicBezTo>
                      <a:pt x="0" y="22"/>
                      <a:pt x="2" y="24"/>
                      <a:pt x="2" y="25"/>
                    </a:cubicBezTo>
                    <a:cubicBezTo>
                      <a:pt x="1" y="26"/>
                      <a:pt x="0" y="28"/>
                      <a:pt x="0" y="30"/>
                    </a:cubicBezTo>
                    <a:cubicBezTo>
                      <a:pt x="1" y="30"/>
                      <a:pt x="2" y="31"/>
                      <a:pt x="3" y="32"/>
                    </a:cubicBezTo>
                    <a:cubicBezTo>
                      <a:pt x="3" y="33"/>
                      <a:pt x="7" y="37"/>
                      <a:pt x="8" y="35"/>
                    </a:cubicBezTo>
                    <a:cubicBezTo>
                      <a:pt x="10" y="33"/>
                      <a:pt x="15" y="33"/>
                      <a:pt x="16" y="34"/>
                    </a:cubicBezTo>
                    <a:cubicBezTo>
                      <a:pt x="17" y="35"/>
                      <a:pt x="18" y="34"/>
                      <a:pt x="18" y="33"/>
                    </a:cubicBezTo>
                    <a:cubicBezTo>
                      <a:pt x="18" y="32"/>
                      <a:pt x="16" y="28"/>
                      <a:pt x="17" y="27"/>
                    </a:cubicBezTo>
                    <a:cubicBezTo>
                      <a:pt x="17" y="26"/>
                      <a:pt x="32" y="26"/>
                      <a:pt x="32" y="27"/>
                    </a:cubicBezTo>
                    <a:cubicBezTo>
                      <a:pt x="33" y="28"/>
                      <a:pt x="33" y="25"/>
                      <a:pt x="35" y="26"/>
                    </a:cubicBezTo>
                    <a:cubicBezTo>
                      <a:pt x="37" y="26"/>
                      <a:pt x="39" y="27"/>
                      <a:pt x="40" y="26"/>
                    </a:cubicBezTo>
                    <a:cubicBezTo>
                      <a:pt x="42" y="26"/>
                      <a:pt x="43" y="24"/>
                      <a:pt x="44" y="24"/>
                    </a:cubicBezTo>
                    <a:cubicBezTo>
                      <a:pt x="45" y="24"/>
                      <a:pt x="48" y="24"/>
                      <a:pt x="49" y="23"/>
                    </a:cubicBezTo>
                    <a:cubicBezTo>
                      <a:pt x="50" y="22"/>
                      <a:pt x="51" y="22"/>
                      <a:pt x="51" y="20"/>
                    </a:cubicBezTo>
                    <a:cubicBezTo>
                      <a:pt x="51" y="20"/>
                      <a:pt x="51" y="20"/>
                      <a:pt x="51" y="2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59" name="Freeform 37"/>
              <p:cNvSpPr/>
              <p:nvPr/>
            </p:nvSpPr>
            <p:spPr bwMode="auto">
              <a:xfrm>
                <a:off x="4376676" y="4071909"/>
                <a:ext cx="293869" cy="227139"/>
              </a:xfrm>
              <a:custGeom>
                <a:gdLst>
                  <a:gd fmla="*/ 92 w 97" name="T0"/>
                  <a:gd fmla="*/ 11 h 75" name="T1"/>
                  <a:gd fmla="*/ 92 w 97" name="T2"/>
                  <a:gd fmla="*/ 3 h 75" name="T3"/>
                  <a:gd fmla="*/ 87 w 97" name="T4"/>
                  <a:gd fmla="*/ 5 h 75" name="T5"/>
                  <a:gd fmla="*/ 83 w 97" name="T6"/>
                  <a:gd fmla="*/ 1 h 75" name="T7"/>
                  <a:gd fmla="*/ 74 w 97" name="T8"/>
                  <a:gd fmla="*/ 0 h 75" name="T9"/>
                  <a:gd fmla="*/ 47 w 97" name="T10"/>
                  <a:gd fmla="*/ 16 h 75" name="T11"/>
                  <a:gd fmla="*/ 36 w 97" name="T12"/>
                  <a:gd fmla="*/ 25 h 75" name="T13"/>
                  <a:gd fmla="*/ 26 w 97" name="T14"/>
                  <a:gd fmla="*/ 28 h 75" name="T15"/>
                  <a:gd fmla="*/ 25 w 97" name="T16"/>
                  <a:gd fmla="*/ 29 h 75" name="T17"/>
                  <a:gd fmla="*/ 25 w 97" name="T18"/>
                  <a:gd fmla="*/ 45 h 75" name="T19"/>
                  <a:gd fmla="*/ 23 w 97" name="T20"/>
                  <a:gd fmla="*/ 50 h 75" name="T21"/>
                  <a:gd fmla="*/ 19 w 97" name="T22"/>
                  <a:gd fmla="*/ 53 h 75" name="T23"/>
                  <a:gd fmla="*/ 9 w 97" name="T24"/>
                  <a:gd fmla="*/ 53 h 75" name="T25"/>
                  <a:gd fmla="*/ 4 w 97" name="T26"/>
                  <a:gd fmla="*/ 55 h 75" name="T27"/>
                  <a:gd fmla="*/ 0 w 97" name="T28"/>
                  <a:gd fmla="*/ 55 h 75" name="T29"/>
                  <a:gd fmla="*/ 0 w 97" name="T30"/>
                  <a:gd fmla="*/ 59 h 75" name="T31"/>
                  <a:gd fmla="*/ 2 w 97" name="T32"/>
                  <a:gd fmla="*/ 62 h 75" name="T33"/>
                  <a:gd fmla="*/ 5 w 97" name="T34"/>
                  <a:gd fmla="*/ 66 h 75" name="T35"/>
                  <a:gd fmla="*/ 6 w 97" name="T36"/>
                  <a:gd fmla="*/ 68 h 75" name="T37"/>
                  <a:gd fmla="*/ 9 w 97" name="T38"/>
                  <a:gd fmla="*/ 70 h 75" name="T39"/>
                  <a:gd fmla="*/ 12 w 97" name="T40"/>
                  <a:gd fmla="*/ 70 h 75" name="T41"/>
                  <a:gd fmla="*/ 12 w 97" name="T42"/>
                  <a:gd fmla="*/ 73 h 75" name="T43"/>
                  <a:gd fmla="*/ 15 w 97" name="T44"/>
                  <a:gd fmla="*/ 74 h 75" name="T45"/>
                  <a:gd fmla="*/ 17 w 97" name="T46"/>
                  <a:gd fmla="*/ 72 h 75" name="T47"/>
                  <a:gd fmla="*/ 19 w 97" name="T48"/>
                  <a:gd fmla="*/ 74 h 75" name="T49"/>
                  <a:gd fmla="*/ 22 w 97" name="T50"/>
                  <a:gd fmla="*/ 73 h 75" name="T51"/>
                  <a:gd fmla="*/ 24 w 97" name="T52"/>
                  <a:gd fmla="*/ 69 h 75" name="T53"/>
                  <a:gd fmla="*/ 26 w 97" name="T54"/>
                  <a:gd fmla="*/ 64 h 75" name="T55"/>
                  <a:gd fmla="*/ 31 w 97" name="T56"/>
                  <a:gd fmla="*/ 64 h 75" name="T57"/>
                  <a:gd fmla="*/ 35 w 97" name="T58"/>
                  <a:gd fmla="*/ 63 h 75" name="T59"/>
                  <a:gd fmla="*/ 40 w 97" name="T60"/>
                  <a:gd fmla="*/ 64 h 75" name="T61"/>
                  <a:gd fmla="*/ 44 w 97" name="T62"/>
                  <a:gd fmla="*/ 67 h 75" name="T63"/>
                  <a:gd fmla="*/ 49 w 97" name="T64"/>
                  <a:gd fmla="*/ 66 h 75" name="T65"/>
                  <a:gd fmla="*/ 54 w 97" name="T66"/>
                  <a:gd fmla="*/ 69 h 75" name="T67"/>
                  <a:gd fmla="*/ 60 w 97" name="T68"/>
                  <a:gd fmla="*/ 69 h 75" name="T69"/>
                  <a:gd fmla="*/ 64 w 97" name="T70"/>
                  <a:gd fmla="*/ 66 h 75" name="T71"/>
                  <a:gd fmla="*/ 72 w 97" name="T72"/>
                  <a:gd fmla="*/ 66 h 75" name="T73"/>
                  <a:gd fmla="*/ 77 w 97" name="T74"/>
                  <a:gd fmla="*/ 67 h 75" name="T75"/>
                  <a:gd fmla="*/ 82 w 97" name="T76"/>
                  <a:gd fmla="*/ 63 h 75" name="T77"/>
                  <a:gd fmla="*/ 83 w 97" name="T78"/>
                  <a:gd fmla="*/ 63 h 75" name="T79"/>
                  <a:gd fmla="*/ 83 w 97" name="T80"/>
                  <a:gd fmla="*/ 61 h 75" name="T81"/>
                  <a:gd fmla="*/ 84 w 97" name="T82"/>
                  <a:gd fmla="*/ 56 h 75" name="T83"/>
                  <a:gd fmla="*/ 94 w 97" name="T84"/>
                  <a:gd fmla="*/ 43 h 75" name="T85"/>
                  <a:gd fmla="*/ 95 w 97" name="T86"/>
                  <a:gd fmla="*/ 28 h 75" name="T87"/>
                  <a:gd fmla="*/ 96 w 97" name="T88"/>
                  <a:gd fmla="*/ 21 h 75" name="T89"/>
                  <a:gd fmla="*/ 95 w 97" name="T90"/>
                  <a:gd fmla="*/ 16 h 75" name="T91"/>
                  <a:gd fmla="*/ 92 w 97" name="T92"/>
                  <a:gd fmla="*/ 11 h 7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5" w="97">
                    <a:moveTo>
                      <a:pt x="92" y="11"/>
                    </a:moveTo>
                    <a:cubicBezTo>
                      <a:pt x="92" y="10"/>
                      <a:pt x="92" y="6"/>
                      <a:pt x="92" y="3"/>
                    </a:cubicBezTo>
                    <a:cubicBezTo>
                      <a:pt x="87" y="5"/>
                      <a:pt x="87" y="5"/>
                      <a:pt x="87" y="5"/>
                    </a:cubicBezTo>
                    <a:cubicBezTo>
                      <a:pt x="87" y="5"/>
                      <a:pt x="85" y="3"/>
                      <a:pt x="83" y="1"/>
                    </a:cubicBezTo>
                    <a:cubicBezTo>
                      <a:pt x="80" y="0"/>
                      <a:pt x="74" y="0"/>
                      <a:pt x="74" y="0"/>
                    </a:cubicBezTo>
                    <a:cubicBezTo>
                      <a:pt x="47" y="16"/>
                      <a:pt x="47" y="16"/>
                      <a:pt x="47" y="16"/>
                    </a:cubicBezTo>
                    <a:cubicBezTo>
                      <a:pt x="36" y="25"/>
                      <a:pt x="36" y="25"/>
                      <a:pt x="36" y="25"/>
                    </a:cubicBezTo>
                    <a:cubicBezTo>
                      <a:pt x="36" y="25"/>
                      <a:pt x="28" y="28"/>
                      <a:pt x="26" y="28"/>
                    </a:cubicBezTo>
                    <a:cubicBezTo>
                      <a:pt x="26" y="28"/>
                      <a:pt x="25" y="29"/>
                      <a:pt x="25" y="29"/>
                    </a:cubicBezTo>
                    <a:cubicBezTo>
                      <a:pt x="25" y="33"/>
                      <a:pt x="25" y="45"/>
                      <a:pt x="25" y="45"/>
                    </a:cubicBezTo>
                    <a:cubicBezTo>
                      <a:pt x="24" y="46"/>
                      <a:pt x="23" y="49"/>
                      <a:pt x="23" y="50"/>
                    </a:cubicBezTo>
                    <a:cubicBezTo>
                      <a:pt x="22" y="51"/>
                      <a:pt x="21" y="53"/>
                      <a:pt x="19" y="53"/>
                    </a:cubicBezTo>
                    <a:cubicBezTo>
                      <a:pt x="17" y="53"/>
                      <a:pt x="11" y="54"/>
                      <a:pt x="9" y="53"/>
                    </a:cubicBezTo>
                    <a:cubicBezTo>
                      <a:pt x="7" y="53"/>
                      <a:pt x="5" y="55"/>
                      <a:pt x="4" y="55"/>
                    </a:cubicBezTo>
                    <a:cubicBezTo>
                      <a:pt x="4" y="55"/>
                      <a:pt x="2" y="55"/>
                      <a:pt x="0" y="55"/>
                    </a:cubicBezTo>
                    <a:cubicBezTo>
                      <a:pt x="0" y="57"/>
                      <a:pt x="0" y="59"/>
                      <a:pt x="0" y="59"/>
                    </a:cubicBezTo>
                    <a:cubicBezTo>
                      <a:pt x="1" y="59"/>
                      <a:pt x="1" y="62"/>
                      <a:pt x="2" y="62"/>
                    </a:cubicBezTo>
                    <a:cubicBezTo>
                      <a:pt x="3" y="63"/>
                      <a:pt x="5" y="64"/>
                      <a:pt x="5" y="66"/>
                    </a:cubicBezTo>
                    <a:cubicBezTo>
                      <a:pt x="5" y="67"/>
                      <a:pt x="5" y="68"/>
                      <a:pt x="6" y="68"/>
                    </a:cubicBezTo>
                    <a:cubicBezTo>
                      <a:pt x="7" y="68"/>
                      <a:pt x="7" y="70"/>
                      <a:pt x="9" y="70"/>
                    </a:cubicBezTo>
                    <a:cubicBezTo>
                      <a:pt x="10" y="71"/>
                      <a:pt x="11" y="69"/>
                      <a:pt x="12" y="70"/>
                    </a:cubicBezTo>
                    <a:cubicBezTo>
                      <a:pt x="12" y="70"/>
                      <a:pt x="12" y="73"/>
                      <a:pt x="12" y="73"/>
                    </a:cubicBezTo>
                    <a:cubicBezTo>
                      <a:pt x="13" y="73"/>
                      <a:pt x="14" y="74"/>
                      <a:pt x="15" y="74"/>
                    </a:cubicBezTo>
                    <a:cubicBezTo>
                      <a:pt x="14" y="73"/>
                      <a:pt x="15" y="71"/>
                      <a:pt x="17" y="72"/>
                    </a:cubicBezTo>
                    <a:cubicBezTo>
                      <a:pt x="19" y="72"/>
                      <a:pt x="17" y="74"/>
                      <a:pt x="19" y="74"/>
                    </a:cubicBezTo>
                    <a:cubicBezTo>
                      <a:pt x="21" y="75"/>
                      <a:pt x="22" y="75"/>
                      <a:pt x="22" y="73"/>
                    </a:cubicBezTo>
                    <a:cubicBezTo>
                      <a:pt x="22" y="72"/>
                      <a:pt x="24" y="70"/>
                      <a:pt x="24" y="69"/>
                    </a:cubicBezTo>
                    <a:cubicBezTo>
                      <a:pt x="25" y="68"/>
                      <a:pt x="25" y="65"/>
                      <a:pt x="26" y="64"/>
                    </a:cubicBezTo>
                    <a:cubicBezTo>
                      <a:pt x="27" y="63"/>
                      <a:pt x="30" y="64"/>
                      <a:pt x="31" y="64"/>
                    </a:cubicBezTo>
                    <a:cubicBezTo>
                      <a:pt x="33" y="64"/>
                      <a:pt x="34" y="61"/>
                      <a:pt x="35" y="63"/>
                    </a:cubicBezTo>
                    <a:cubicBezTo>
                      <a:pt x="37" y="64"/>
                      <a:pt x="39" y="63"/>
                      <a:pt x="40" y="64"/>
                    </a:cubicBezTo>
                    <a:cubicBezTo>
                      <a:pt x="41" y="65"/>
                      <a:pt x="42" y="69"/>
                      <a:pt x="44" y="67"/>
                    </a:cubicBezTo>
                    <a:cubicBezTo>
                      <a:pt x="45" y="66"/>
                      <a:pt x="48" y="66"/>
                      <a:pt x="49" y="66"/>
                    </a:cubicBezTo>
                    <a:cubicBezTo>
                      <a:pt x="50" y="66"/>
                      <a:pt x="52" y="68"/>
                      <a:pt x="54" y="69"/>
                    </a:cubicBezTo>
                    <a:cubicBezTo>
                      <a:pt x="55" y="69"/>
                      <a:pt x="58" y="69"/>
                      <a:pt x="60" y="69"/>
                    </a:cubicBezTo>
                    <a:cubicBezTo>
                      <a:pt x="61" y="68"/>
                      <a:pt x="63" y="65"/>
                      <a:pt x="64" y="66"/>
                    </a:cubicBezTo>
                    <a:cubicBezTo>
                      <a:pt x="66" y="66"/>
                      <a:pt x="71" y="65"/>
                      <a:pt x="72" y="66"/>
                    </a:cubicBezTo>
                    <a:cubicBezTo>
                      <a:pt x="73" y="66"/>
                      <a:pt x="76" y="68"/>
                      <a:pt x="77" y="67"/>
                    </a:cubicBezTo>
                    <a:cubicBezTo>
                      <a:pt x="79" y="67"/>
                      <a:pt x="81" y="63"/>
                      <a:pt x="82" y="63"/>
                    </a:cubicBezTo>
                    <a:cubicBezTo>
                      <a:pt x="82" y="63"/>
                      <a:pt x="82" y="63"/>
                      <a:pt x="83" y="63"/>
                    </a:cubicBezTo>
                    <a:cubicBezTo>
                      <a:pt x="83" y="62"/>
                      <a:pt x="83" y="62"/>
                      <a:pt x="83" y="61"/>
                    </a:cubicBezTo>
                    <a:cubicBezTo>
                      <a:pt x="83" y="58"/>
                      <a:pt x="83" y="59"/>
                      <a:pt x="84" y="56"/>
                    </a:cubicBezTo>
                    <a:cubicBezTo>
                      <a:pt x="85" y="52"/>
                      <a:pt x="93" y="44"/>
                      <a:pt x="94" y="43"/>
                    </a:cubicBezTo>
                    <a:cubicBezTo>
                      <a:pt x="95" y="43"/>
                      <a:pt x="95" y="30"/>
                      <a:pt x="95" y="28"/>
                    </a:cubicBezTo>
                    <a:cubicBezTo>
                      <a:pt x="95" y="26"/>
                      <a:pt x="95" y="24"/>
                      <a:pt x="96" y="21"/>
                    </a:cubicBezTo>
                    <a:cubicBezTo>
                      <a:pt x="97" y="18"/>
                      <a:pt x="95" y="19"/>
                      <a:pt x="95" y="16"/>
                    </a:cubicBezTo>
                    <a:cubicBezTo>
                      <a:pt x="95" y="14"/>
                      <a:pt x="92" y="12"/>
                      <a:pt x="92" y="1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60" name="Freeform 38"/>
              <p:cNvSpPr/>
              <p:nvPr/>
            </p:nvSpPr>
            <p:spPr bwMode="auto">
              <a:xfrm>
                <a:off x="4628197" y="4071909"/>
                <a:ext cx="187357" cy="311834"/>
              </a:xfrm>
              <a:custGeom>
                <a:gdLst>
                  <a:gd fmla="*/ 62 w 62" name="T0"/>
                  <a:gd fmla="*/ 25 h 103" name="T1"/>
                  <a:gd fmla="*/ 14 w 62" name="T2"/>
                  <a:gd fmla="*/ 0 h 103" name="T3"/>
                  <a:gd fmla="*/ 9 w 62" name="T4"/>
                  <a:gd fmla="*/ 3 h 103" name="T5"/>
                  <a:gd fmla="*/ 9 w 62" name="T6"/>
                  <a:gd fmla="*/ 11 h 103" name="T7"/>
                  <a:gd fmla="*/ 12 w 62" name="T8"/>
                  <a:gd fmla="*/ 16 h 103" name="T9"/>
                  <a:gd fmla="*/ 13 w 62" name="T10"/>
                  <a:gd fmla="*/ 21 h 103" name="T11"/>
                  <a:gd fmla="*/ 12 w 62" name="T12"/>
                  <a:gd fmla="*/ 28 h 103" name="T13"/>
                  <a:gd fmla="*/ 11 w 62" name="T14"/>
                  <a:gd fmla="*/ 43 h 103" name="T15"/>
                  <a:gd fmla="*/ 1 w 62" name="T16"/>
                  <a:gd fmla="*/ 56 h 103" name="T17"/>
                  <a:gd fmla="*/ 0 w 62" name="T18"/>
                  <a:gd fmla="*/ 61 h 103" name="T19"/>
                  <a:gd fmla="*/ 0 w 62" name="T20"/>
                  <a:gd fmla="*/ 63 h 103" name="T21"/>
                  <a:gd fmla="*/ 1 w 62" name="T22"/>
                  <a:gd fmla="*/ 64 h 103" name="T23"/>
                  <a:gd fmla="*/ 4 w 62" name="T24"/>
                  <a:gd fmla="*/ 67 h 103" name="T25"/>
                  <a:gd fmla="*/ 8 w 62" name="T26"/>
                  <a:gd fmla="*/ 73 h 103" name="T27"/>
                  <a:gd fmla="*/ 8 w 62" name="T28"/>
                  <a:gd fmla="*/ 78 h 103" name="T29"/>
                  <a:gd fmla="*/ 11 w 62" name="T30"/>
                  <a:gd fmla="*/ 86 h 103" name="T31"/>
                  <a:gd fmla="*/ 8 w 62" name="T32"/>
                  <a:gd fmla="*/ 87 h 103" name="T33"/>
                  <a:gd fmla="*/ 3 w 62" name="T34"/>
                  <a:gd fmla="*/ 88 h 103" name="T35"/>
                  <a:gd fmla="*/ 5 w 62" name="T36"/>
                  <a:gd fmla="*/ 92 h 103" name="T37"/>
                  <a:gd fmla="*/ 10 w 62" name="T38"/>
                  <a:gd fmla="*/ 98 h 103" name="T39"/>
                  <a:gd fmla="*/ 12 w 62" name="T40"/>
                  <a:gd fmla="*/ 103 h 103" name="T41"/>
                  <a:gd fmla="*/ 16 w 62" name="T42"/>
                  <a:gd fmla="*/ 101 h 103" name="T43"/>
                  <a:gd fmla="*/ 20 w 62" name="T44"/>
                  <a:gd fmla="*/ 101 h 103" name="T45"/>
                  <a:gd fmla="*/ 26 w 62" name="T46"/>
                  <a:gd fmla="*/ 99 h 103" name="T47"/>
                  <a:gd fmla="*/ 32 w 62" name="T48"/>
                  <a:gd fmla="*/ 96 h 103" name="T49"/>
                  <a:gd fmla="*/ 32 w 62" name="T50"/>
                  <a:gd fmla="*/ 93 h 103" name="T51"/>
                  <a:gd fmla="*/ 41 w 62" name="T52"/>
                  <a:gd fmla="*/ 91 h 103" name="T53"/>
                  <a:gd fmla="*/ 47 w 62" name="T54"/>
                  <a:gd fmla="*/ 85 h 103" name="T55"/>
                  <a:gd fmla="*/ 49 w 62" name="T56"/>
                  <a:gd fmla="*/ 82 h 103" name="T57"/>
                  <a:gd fmla="*/ 54 w 62" name="T58"/>
                  <a:gd fmla="*/ 80 h 103" name="T59"/>
                  <a:gd fmla="*/ 55 w 62" name="T60"/>
                  <a:gd fmla="*/ 80 h 103" name="T61"/>
                  <a:gd fmla="*/ 55 w 62" name="T62"/>
                  <a:gd fmla="*/ 80 h 103" name="T63"/>
                  <a:gd fmla="*/ 55 w 62" name="T64"/>
                  <a:gd fmla="*/ 77 h 103" name="T65"/>
                  <a:gd fmla="*/ 52 w 62" name="T66"/>
                  <a:gd fmla="*/ 73 h 103" name="T67"/>
                  <a:gd fmla="*/ 51 w 62" name="T68"/>
                  <a:gd fmla="*/ 69 h 103" name="T69"/>
                  <a:gd fmla="*/ 50 w 62" name="T70"/>
                  <a:gd fmla="*/ 65 h 103" name="T71"/>
                  <a:gd fmla="*/ 51 w 62" name="T72"/>
                  <a:gd fmla="*/ 61 h 103" name="T73"/>
                  <a:gd fmla="*/ 53 w 62" name="T74"/>
                  <a:gd fmla="*/ 56 h 103" name="T75"/>
                  <a:gd fmla="*/ 56 w 62" name="T76"/>
                  <a:gd fmla="*/ 52 h 103" name="T77"/>
                  <a:gd fmla="*/ 61 w 62" name="T78"/>
                  <a:gd fmla="*/ 49 h 103" name="T79"/>
                  <a:gd fmla="*/ 62 w 62" name="T80"/>
                  <a:gd fmla="*/ 42 h 103" name="T81"/>
                  <a:gd fmla="*/ 62 w 62" name="T82"/>
                  <a:gd fmla="*/ 25 h 10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3" w="62">
                    <a:moveTo>
                      <a:pt x="62" y="25"/>
                    </a:moveTo>
                    <a:cubicBezTo>
                      <a:pt x="14" y="0"/>
                      <a:pt x="14" y="0"/>
                      <a:pt x="14" y="0"/>
                    </a:cubicBezTo>
                    <a:cubicBezTo>
                      <a:pt x="9" y="3"/>
                      <a:pt x="9" y="3"/>
                      <a:pt x="9" y="3"/>
                    </a:cubicBezTo>
                    <a:cubicBezTo>
                      <a:pt x="9" y="6"/>
                      <a:pt x="9" y="10"/>
                      <a:pt x="9" y="11"/>
                    </a:cubicBezTo>
                    <a:cubicBezTo>
                      <a:pt x="9" y="12"/>
                      <a:pt x="12" y="14"/>
                      <a:pt x="12" y="16"/>
                    </a:cubicBezTo>
                    <a:cubicBezTo>
                      <a:pt x="12" y="19"/>
                      <a:pt x="14" y="18"/>
                      <a:pt x="13" y="21"/>
                    </a:cubicBezTo>
                    <a:cubicBezTo>
                      <a:pt x="12" y="24"/>
                      <a:pt x="12" y="26"/>
                      <a:pt x="12" y="28"/>
                    </a:cubicBezTo>
                    <a:cubicBezTo>
                      <a:pt x="12" y="30"/>
                      <a:pt x="12" y="43"/>
                      <a:pt x="11" y="43"/>
                    </a:cubicBezTo>
                    <a:cubicBezTo>
                      <a:pt x="10" y="44"/>
                      <a:pt x="2" y="52"/>
                      <a:pt x="1" y="56"/>
                    </a:cubicBezTo>
                    <a:cubicBezTo>
                      <a:pt x="0" y="59"/>
                      <a:pt x="0" y="58"/>
                      <a:pt x="0" y="61"/>
                    </a:cubicBezTo>
                    <a:cubicBezTo>
                      <a:pt x="0" y="62"/>
                      <a:pt x="0" y="62"/>
                      <a:pt x="0" y="63"/>
                    </a:cubicBezTo>
                    <a:cubicBezTo>
                      <a:pt x="0" y="63"/>
                      <a:pt x="0" y="64"/>
                      <a:pt x="1" y="64"/>
                    </a:cubicBezTo>
                    <a:cubicBezTo>
                      <a:pt x="2" y="65"/>
                      <a:pt x="2" y="67"/>
                      <a:pt x="4" y="67"/>
                    </a:cubicBezTo>
                    <a:cubicBezTo>
                      <a:pt x="6" y="67"/>
                      <a:pt x="8" y="71"/>
                      <a:pt x="8" y="73"/>
                    </a:cubicBezTo>
                    <a:cubicBezTo>
                      <a:pt x="7" y="74"/>
                      <a:pt x="9" y="75"/>
                      <a:pt x="8" y="78"/>
                    </a:cubicBezTo>
                    <a:cubicBezTo>
                      <a:pt x="8" y="81"/>
                      <a:pt x="10" y="86"/>
                      <a:pt x="11" y="86"/>
                    </a:cubicBezTo>
                    <a:cubicBezTo>
                      <a:pt x="12" y="87"/>
                      <a:pt x="11" y="87"/>
                      <a:pt x="8" y="87"/>
                    </a:cubicBezTo>
                    <a:cubicBezTo>
                      <a:pt x="6" y="87"/>
                      <a:pt x="3" y="87"/>
                      <a:pt x="3" y="88"/>
                    </a:cubicBezTo>
                    <a:cubicBezTo>
                      <a:pt x="3" y="89"/>
                      <a:pt x="2" y="90"/>
                      <a:pt x="5" y="92"/>
                    </a:cubicBezTo>
                    <a:cubicBezTo>
                      <a:pt x="7" y="94"/>
                      <a:pt x="9" y="95"/>
                      <a:pt x="10" y="98"/>
                    </a:cubicBezTo>
                    <a:cubicBezTo>
                      <a:pt x="10" y="100"/>
                      <a:pt x="11" y="102"/>
                      <a:pt x="12" y="103"/>
                    </a:cubicBezTo>
                    <a:cubicBezTo>
                      <a:pt x="13" y="103"/>
                      <a:pt x="14" y="103"/>
                      <a:pt x="16" y="101"/>
                    </a:cubicBezTo>
                    <a:cubicBezTo>
                      <a:pt x="17" y="99"/>
                      <a:pt x="18" y="103"/>
                      <a:pt x="20" y="101"/>
                    </a:cubicBezTo>
                    <a:cubicBezTo>
                      <a:pt x="21" y="100"/>
                      <a:pt x="25" y="100"/>
                      <a:pt x="26" y="99"/>
                    </a:cubicBezTo>
                    <a:cubicBezTo>
                      <a:pt x="28" y="99"/>
                      <a:pt x="31" y="97"/>
                      <a:pt x="32" y="96"/>
                    </a:cubicBezTo>
                    <a:cubicBezTo>
                      <a:pt x="33" y="95"/>
                      <a:pt x="31" y="94"/>
                      <a:pt x="32" y="93"/>
                    </a:cubicBezTo>
                    <a:cubicBezTo>
                      <a:pt x="34" y="92"/>
                      <a:pt x="39" y="94"/>
                      <a:pt x="41" y="91"/>
                    </a:cubicBezTo>
                    <a:cubicBezTo>
                      <a:pt x="43" y="88"/>
                      <a:pt x="46" y="86"/>
                      <a:pt x="47" y="85"/>
                    </a:cubicBezTo>
                    <a:cubicBezTo>
                      <a:pt x="48" y="84"/>
                      <a:pt x="47" y="83"/>
                      <a:pt x="49" y="82"/>
                    </a:cubicBezTo>
                    <a:cubicBezTo>
                      <a:pt x="50" y="81"/>
                      <a:pt x="52" y="79"/>
                      <a:pt x="54" y="80"/>
                    </a:cubicBezTo>
                    <a:cubicBezTo>
                      <a:pt x="54" y="80"/>
                      <a:pt x="54" y="80"/>
                      <a:pt x="55" y="80"/>
                    </a:cubicBezTo>
                    <a:cubicBezTo>
                      <a:pt x="55" y="80"/>
                      <a:pt x="55" y="80"/>
                      <a:pt x="55" y="80"/>
                    </a:cubicBezTo>
                    <a:cubicBezTo>
                      <a:pt x="55" y="77"/>
                      <a:pt x="55" y="77"/>
                      <a:pt x="55" y="77"/>
                    </a:cubicBezTo>
                    <a:cubicBezTo>
                      <a:pt x="55" y="77"/>
                      <a:pt x="52" y="76"/>
                      <a:pt x="52" y="73"/>
                    </a:cubicBezTo>
                    <a:cubicBezTo>
                      <a:pt x="52" y="71"/>
                      <a:pt x="53" y="69"/>
                      <a:pt x="51" y="69"/>
                    </a:cubicBezTo>
                    <a:cubicBezTo>
                      <a:pt x="49" y="69"/>
                      <a:pt x="49" y="67"/>
                      <a:pt x="50" y="65"/>
                    </a:cubicBezTo>
                    <a:cubicBezTo>
                      <a:pt x="52" y="64"/>
                      <a:pt x="48" y="61"/>
                      <a:pt x="51" y="61"/>
                    </a:cubicBezTo>
                    <a:cubicBezTo>
                      <a:pt x="53" y="61"/>
                      <a:pt x="52" y="56"/>
                      <a:pt x="53" y="56"/>
                    </a:cubicBezTo>
                    <a:cubicBezTo>
                      <a:pt x="55" y="56"/>
                      <a:pt x="56" y="54"/>
                      <a:pt x="56" y="52"/>
                    </a:cubicBezTo>
                    <a:cubicBezTo>
                      <a:pt x="56" y="50"/>
                      <a:pt x="60" y="49"/>
                      <a:pt x="61" y="49"/>
                    </a:cubicBezTo>
                    <a:cubicBezTo>
                      <a:pt x="62" y="48"/>
                      <a:pt x="62" y="42"/>
                      <a:pt x="62" y="42"/>
                    </a:cubicBezTo>
                    <a:lnTo>
                      <a:pt x="62" y="25"/>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61" name="Freeform 39"/>
              <p:cNvSpPr/>
              <p:nvPr/>
            </p:nvSpPr>
            <p:spPr bwMode="auto">
              <a:xfrm>
                <a:off x="4827104" y="3896101"/>
                <a:ext cx="206606" cy="205323"/>
              </a:xfrm>
              <a:custGeom>
                <a:gdLst>
                  <a:gd fmla="*/ 63 w 68" name="T0"/>
                  <a:gd fmla="*/ 15 h 68" name="T1"/>
                  <a:gd fmla="*/ 59 w 68" name="T2"/>
                  <a:gd fmla="*/ 4 h 68" name="T3"/>
                  <a:gd fmla="*/ 58 w 68" name="T4"/>
                  <a:gd fmla="*/ 5 h 68" name="T5"/>
                  <a:gd fmla="*/ 52 w 68" name="T6"/>
                  <a:gd fmla="*/ 5 h 68" name="T7"/>
                  <a:gd fmla="*/ 44 w 68" name="T8"/>
                  <a:gd fmla="*/ 3 h 68" name="T9"/>
                  <a:gd fmla="*/ 31 w 68" name="T10"/>
                  <a:gd fmla="*/ 5 h 68" name="T11"/>
                  <a:gd fmla="*/ 24 w 68" name="T12"/>
                  <a:gd fmla="*/ 6 h 68" name="T13"/>
                  <a:gd fmla="*/ 12 w 68" name="T14"/>
                  <a:gd fmla="*/ 2 h 68" name="T15"/>
                  <a:gd fmla="*/ 3 w 68" name="T16"/>
                  <a:gd fmla="*/ 0 h 68" name="T17"/>
                  <a:gd fmla="*/ 2 w 68" name="T18"/>
                  <a:gd fmla="*/ 2 h 68" name="T19"/>
                  <a:gd fmla="*/ 2 w 68" name="T20"/>
                  <a:gd fmla="*/ 9 h 68" name="T21"/>
                  <a:gd fmla="*/ 2 w 68" name="T22"/>
                  <a:gd fmla="*/ 19 h 68" name="T23"/>
                  <a:gd fmla="*/ 2 w 68" name="T24"/>
                  <a:gd fmla="*/ 67 h 68" name="T25"/>
                  <a:gd fmla="*/ 40 w 68" name="T26"/>
                  <a:gd fmla="*/ 67 h 68" name="T27"/>
                  <a:gd fmla="*/ 42 w 68" name="T28"/>
                  <a:gd fmla="*/ 65 h 68" name="T29"/>
                  <a:gd fmla="*/ 45 w 68" name="T30"/>
                  <a:gd fmla="*/ 66 h 68" name="T31"/>
                  <a:gd fmla="*/ 53 w 68" name="T32"/>
                  <a:gd fmla="*/ 66 h 68" name="T33"/>
                  <a:gd fmla="*/ 56 w 68" name="T34"/>
                  <a:gd fmla="*/ 68 h 68" name="T35"/>
                  <a:gd fmla="*/ 60 w 68" name="T36"/>
                  <a:gd fmla="*/ 65 h 68" name="T37"/>
                  <a:gd fmla="*/ 64 w 68" name="T38"/>
                  <a:gd fmla="*/ 61 h 68" name="T39"/>
                  <a:gd fmla="*/ 67 w 68" name="T40"/>
                  <a:gd fmla="*/ 59 h 68" name="T41"/>
                  <a:gd fmla="*/ 68 w 68" name="T42"/>
                  <a:gd fmla="*/ 58 h 68" name="T43"/>
                  <a:gd fmla="*/ 68 w 68" name="T44"/>
                  <a:gd fmla="*/ 56 h 68" name="T45"/>
                  <a:gd fmla="*/ 65 w 68" name="T46"/>
                  <a:gd fmla="*/ 49 h 68" name="T47"/>
                  <a:gd fmla="*/ 58 w 68" name="T48"/>
                  <a:gd fmla="*/ 36 h 68" name="T49"/>
                  <a:gd fmla="*/ 55 w 68" name="T50"/>
                  <a:gd fmla="*/ 30 h 68" name="T51"/>
                  <a:gd fmla="*/ 51 w 68" name="T52"/>
                  <a:gd fmla="*/ 23 h 68" name="T53"/>
                  <a:gd fmla="*/ 48 w 68" name="T54"/>
                  <a:gd fmla="*/ 12 h 68" name="T55"/>
                  <a:gd fmla="*/ 52 w 68" name="T56"/>
                  <a:gd fmla="*/ 20 h 68" name="T57"/>
                  <a:gd fmla="*/ 58 w 68" name="T58"/>
                  <a:gd fmla="*/ 28 h 68" name="T59"/>
                  <a:gd fmla="*/ 62 w 68" name="T60"/>
                  <a:gd fmla="*/ 19 h 68" name="T61"/>
                  <a:gd fmla="*/ 62 w 68" name="T62"/>
                  <a:gd fmla="*/ 19 h 68" name="T63"/>
                  <a:gd fmla="*/ 63 w 68" name="T64"/>
                  <a:gd fmla="*/ 17 h 68" name="T65"/>
                  <a:gd fmla="*/ 63 w 68" name="T66"/>
                  <a:gd fmla="*/ 15 h 6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8" w="68">
                    <a:moveTo>
                      <a:pt x="63" y="15"/>
                    </a:moveTo>
                    <a:cubicBezTo>
                      <a:pt x="59" y="4"/>
                      <a:pt x="59" y="4"/>
                      <a:pt x="59" y="4"/>
                    </a:cubicBezTo>
                    <a:cubicBezTo>
                      <a:pt x="59" y="4"/>
                      <a:pt x="58" y="5"/>
                      <a:pt x="58" y="5"/>
                    </a:cubicBezTo>
                    <a:cubicBezTo>
                      <a:pt x="58" y="6"/>
                      <a:pt x="55" y="4"/>
                      <a:pt x="52" y="5"/>
                    </a:cubicBezTo>
                    <a:cubicBezTo>
                      <a:pt x="49" y="5"/>
                      <a:pt x="47" y="4"/>
                      <a:pt x="44" y="3"/>
                    </a:cubicBezTo>
                    <a:cubicBezTo>
                      <a:pt x="41" y="2"/>
                      <a:pt x="32" y="3"/>
                      <a:pt x="31" y="5"/>
                    </a:cubicBezTo>
                    <a:cubicBezTo>
                      <a:pt x="30" y="7"/>
                      <a:pt x="27" y="7"/>
                      <a:pt x="24" y="6"/>
                    </a:cubicBezTo>
                    <a:cubicBezTo>
                      <a:pt x="21" y="5"/>
                      <a:pt x="17" y="3"/>
                      <a:pt x="12" y="2"/>
                    </a:cubicBezTo>
                    <a:cubicBezTo>
                      <a:pt x="8" y="2"/>
                      <a:pt x="4" y="1"/>
                      <a:pt x="3" y="0"/>
                    </a:cubicBezTo>
                    <a:cubicBezTo>
                      <a:pt x="3" y="1"/>
                      <a:pt x="3" y="1"/>
                      <a:pt x="2" y="2"/>
                    </a:cubicBezTo>
                    <a:cubicBezTo>
                      <a:pt x="1" y="6"/>
                      <a:pt x="4" y="7"/>
                      <a:pt x="2" y="9"/>
                    </a:cubicBezTo>
                    <a:cubicBezTo>
                      <a:pt x="0" y="12"/>
                      <a:pt x="2" y="14"/>
                      <a:pt x="2" y="19"/>
                    </a:cubicBezTo>
                    <a:cubicBezTo>
                      <a:pt x="2" y="22"/>
                      <a:pt x="2" y="50"/>
                      <a:pt x="2" y="67"/>
                    </a:cubicBezTo>
                    <a:cubicBezTo>
                      <a:pt x="40" y="67"/>
                      <a:pt x="40" y="67"/>
                      <a:pt x="40" y="67"/>
                    </a:cubicBezTo>
                    <a:cubicBezTo>
                      <a:pt x="40" y="67"/>
                      <a:pt x="41" y="66"/>
                      <a:pt x="42" y="65"/>
                    </a:cubicBezTo>
                    <a:cubicBezTo>
                      <a:pt x="43" y="64"/>
                      <a:pt x="45" y="66"/>
                      <a:pt x="45" y="66"/>
                    </a:cubicBezTo>
                    <a:cubicBezTo>
                      <a:pt x="53" y="66"/>
                      <a:pt x="53" y="66"/>
                      <a:pt x="53" y="66"/>
                    </a:cubicBezTo>
                    <a:cubicBezTo>
                      <a:pt x="53" y="66"/>
                      <a:pt x="54" y="68"/>
                      <a:pt x="56" y="68"/>
                    </a:cubicBezTo>
                    <a:cubicBezTo>
                      <a:pt x="58" y="68"/>
                      <a:pt x="57" y="65"/>
                      <a:pt x="60" y="65"/>
                    </a:cubicBezTo>
                    <a:cubicBezTo>
                      <a:pt x="63" y="65"/>
                      <a:pt x="62" y="61"/>
                      <a:pt x="64" y="61"/>
                    </a:cubicBezTo>
                    <a:cubicBezTo>
                      <a:pt x="66" y="61"/>
                      <a:pt x="65" y="61"/>
                      <a:pt x="67" y="59"/>
                    </a:cubicBezTo>
                    <a:cubicBezTo>
                      <a:pt x="67" y="59"/>
                      <a:pt x="67" y="58"/>
                      <a:pt x="68" y="58"/>
                    </a:cubicBezTo>
                    <a:cubicBezTo>
                      <a:pt x="67" y="58"/>
                      <a:pt x="67" y="57"/>
                      <a:pt x="68" y="56"/>
                    </a:cubicBezTo>
                    <a:cubicBezTo>
                      <a:pt x="68" y="53"/>
                      <a:pt x="66" y="53"/>
                      <a:pt x="65" y="49"/>
                    </a:cubicBezTo>
                    <a:cubicBezTo>
                      <a:pt x="63" y="45"/>
                      <a:pt x="58" y="39"/>
                      <a:pt x="58" y="36"/>
                    </a:cubicBezTo>
                    <a:cubicBezTo>
                      <a:pt x="58" y="34"/>
                      <a:pt x="55" y="32"/>
                      <a:pt x="55" y="30"/>
                    </a:cubicBezTo>
                    <a:cubicBezTo>
                      <a:pt x="55" y="27"/>
                      <a:pt x="54" y="27"/>
                      <a:pt x="51" y="23"/>
                    </a:cubicBezTo>
                    <a:cubicBezTo>
                      <a:pt x="48" y="19"/>
                      <a:pt x="47" y="12"/>
                      <a:pt x="48" y="12"/>
                    </a:cubicBezTo>
                    <a:cubicBezTo>
                      <a:pt x="49" y="11"/>
                      <a:pt x="51" y="17"/>
                      <a:pt x="52" y="20"/>
                    </a:cubicBezTo>
                    <a:cubicBezTo>
                      <a:pt x="53" y="22"/>
                      <a:pt x="56" y="28"/>
                      <a:pt x="58" y="28"/>
                    </a:cubicBezTo>
                    <a:cubicBezTo>
                      <a:pt x="61" y="28"/>
                      <a:pt x="61" y="18"/>
                      <a:pt x="62" y="19"/>
                    </a:cubicBezTo>
                    <a:cubicBezTo>
                      <a:pt x="62" y="19"/>
                      <a:pt x="62" y="19"/>
                      <a:pt x="62" y="19"/>
                    </a:cubicBezTo>
                    <a:cubicBezTo>
                      <a:pt x="63" y="17"/>
                      <a:pt x="63" y="17"/>
                      <a:pt x="63" y="17"/>
                    </a:cubicBezTo>
                    <a:lnTo>
                      <a:pt x="63" y="15"/>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62" name="Freeform 40"/>
              <p:cNvSpPr/>
              <p:nvPr/>
            </p:nvSpPr>
            <p:spPr bwMode="auto">
              <a:xfrm>
                <a:off x="4537085" y="4481272"/>
                <a:ext cx="109078" cy="118061"/>
              </a:xfrm>
              <a:custGeom>
                <a:gdLst>
                  <a:gd fmla="*/ 18 w 36" name="T0"/>
                  <a:gd fmla="*/ 37 h 39" name="T1"/>
                  <a:gd fmla="*/ 19 w 36" name="T2"/>
                  <a:gd fmla="*/ 32 h 39" name="T3"/>
                  <a:gd fmla="*/ 22 w 36" name="T4"/>
                  <a:gd fmla="*/ 30 h 39" name="T5"/>
                  <a:gd fmla="*/ 25 w 36" name="T6"/>
                  <a:gd fmla="*/ 26 h 39" name="T7"/>
                  <a:gd fmla="*/ 29 w 36" name="T8"/>
                  <a:gd fmla="*/ 30 h 39" name="T9"/>
                  <a:gd fmla="*/ 33 w 36" name="T10"/>
                  <a:gd fmla="*/ 31 h 39" name="T11"/>
                  <a:gd fmla="*/ 35 w 36" name="T12"/>
                  <a:gd fmla="*/ 24 h 39" name="T13"/>
                  <a:gd fmla="*/ 34 w 36" name="T14"/>
                  <a:gd fmla="*/ 17 h 39" name="T15"/>
                  <a:gd fmla="*/ 32 w 36" name="T16"/>
                  <a:gd fmla="*/ 12 h 39" name="T17"/>
                  <a:gd fmla="*/ 33 w 36" name="T18"/>
                  <a:gd fmla="*/ 7 h 39" name="T19"/>
                  <a:gd fmla="*/ 27 w 36" name="T20"/>
                  <a:gd fmla="*/ 7 h 39" name="T21"/>
                  <a:gd fmla="*/ 28 w 36" name="T22"/>
                  <a:gd fmla="*/ 1 h 39" name="T23"/>
                  <a:gd fmla="*/ 18 w 36" name="T24"/>
                  <a:gd fmla="*/ 0 h 39" name="T25"/>
                  <a:gd fmla="*/ 17 w 36" name="T26"/>
                  <a:gd fmla="*/ 1 h 39" name="T27"/>
                  <a:gd fmla="*/ 17 w 36" name="T28"/>
                  <a:gd fmla="*/ 9 h 39" name="T29"/>
                  <a:gd fmla="*/ 9 w 36" name="T30"/>
                  <a:gd fmla="*/ 9 h 39" name="T31"/>
                  <a:gd fmla="*/ 6 w 36" name="T32"/>
                  <a:gd fmla="*/ 9 h 39" name="T33"/>
                  <a:gd fmla="*/ 5 w 36" name="T34"/>
                  <a:gd fmla="*/ 11 h 39" name="T35"/>
                  <a:gd fmla="*/ 7 w 36" name="T36"/>
                  <a:gd fmla="*/ 14 h 39" name="T37"/>
                  <a:gd fmla="*/ 4 w 36" name="T38"/>
                  <a:gd fmla="*/ 16 h 39" name="T39"/>
                  <a:gd fmla="*/ 1 w 36" name="T40"/>
                  <a:gd fmla="*/ 20 h 39" name="T41"/>
                  <a:gd fmla="*/ 4 w 36" name="T42"/>
                  <a:gd fmla="*/ 26 h 39" name="T43"/>
                  <a:gd fmla="*/ 9 w 36" name="T44"/>
                  <a:gd fmla="*/ 32 h 39" name="T45"/>
                  <a:gd fmla="*/ 15 w 36" name="T46"/>
                  <a:gd fmla="*/ 39 h 39" name="T47"/>
                  <a:gd fmla="*/ 18 w 36" name="T48"/>
                  <a:gd fmla="*/ 37 h 3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9" w="36">
                    <a:moveTo>
                      <a:pt x="18" y="37"/>
                    </a:moveTo>
                    <a:cubicBezTo>
                      <a:pt x="21" y="37"/>
                      <a:pt x="20" y="36"/>
                      <a:pt x="19" y="32"/>
                    </a:cubicBezTo>
                    <a:cubicBezTo>
                      <a:pt x="17" y="29"/>
                      <a:pt x="21" y="30"/>
                      <a:pt x="22" y="30"/>
                    </a:cubicBezTo>
                    <a:cubicBezTo>
                      <a:pt x="24" y="30"/>
                      <a:pt x="24" y="26"/>
                      <a:pt x="25" y="26"/>
                    </a:cubicBezTo>
                    <a:cubicBezTo>
                      <a:pt x="27" y="26"/>
                      <a:pt x="27" y="31"/>
                      <a:pt x="29" y="30"/>
                    </a:cubicBezTo>
                    <a:cubicBezTo>
                      <a:pt x="30" y="30"/>
                      <a:pt x="31" y="31"/>
                      <a:pt x="33" y="31"/>
                    </a:cubicBezTo>
                    <a:cubicBezTo>
                      <a:pt x="35" y="31"/>
                      <a:pt x="35" y="27"/>
                      <a:pt x="35" y="24"/>
                    </a:cubicBezTo>
                    <a:cubicBezTo>
                      <a:pt x="35" y="20"/>
                      <a:pt x="36" y="18"/>
                      <a:pt x="34" y="17"/>
                    </a:cubicBezTo>
                    <a:cubicBezTo>
                      <a:pt x="32" y="16"/>
                      <a:pt x="30" y="13"/>
                      <a:pt x="32" y="12"/>
                    </a:cubicBezTo>
                    <a:cubicBezTo>
                      <a:pt x="35" y="11"/>
                      <a:pt x="35" y="9"/>
                      <a:pt x="33" y="7"/>
                    </a:cubicBezTo>
                    <a:cubicBezTo>
                      <a:pt x="31" y="5"/>
                      <a:pt x="27" y="9"/>
                      <a:pt x="27" y="7"/>
                    </a:cubicBezTo>
                    <a:cubicBezTo>
                      <a:pt x="27" y="6"/>
                      <a:pt x="27" y="3"/>
                      <a:pt x="28" y="1"/>
                    </a:cubicBezTo>
                    <a:cubicBezTo>
                      <a:pt x="23" y="0"/>
                      <a:pt x="18" y="0"/>
                      <a:pt x="18" y="0"/>
                    </a:cubicBezTo>
                    <a:cubicBezTo>
                      <a:pt x="17" y="1"/>
                      <a:pt x="17" y="1"/>
                      <a:pt x="17" y="1"/>
                    </a:cubicBezTo>
                    <a:cubicBezTo>
                      <a:pt x="18" y="5"/>
                      <a:pt x="17" y="9"/>
                      <a:pt x="17" y="9"/>
                    </a:cubicBezTo>
                    <a:cubicBezTo>
                      <a:pt x="17" y="9"/>
                      <a:pt x="10" y="9"/>
                      <a:pt x="9" y="9"/>
                    </a:cubicBezTo>
                    <a:cubicBezTo>
                      <a:pt x="8" y="9"/>
                      <a:pt x="7" y="9"/>
                      <a:pt x="6" y="9"/>
                    </a:cubicBezTo>
                    <a:cubicBezTo>
                      <a:pt x="5" y="10"/>
                      <a:pt x="5" y="10"/>
                      <a:pt x="5" y="11"/>
                    </a:cubicBezTo>
                    <a:cubicBezTo>
                      <a:pt x="4" y="11"/>
                      <a:pt x="7" y="13"/>
                      <a:pt x="7" y="14"/>
                    </a:cubicBezTo>
                    <a:cubicBezTo>
                      <a:pt x="8" y="15"/>
                      <a:pt x="4" y="15"/>
                      <a:pt x="4" y="16"/>
                    </a:cubicBezTo>
                    <a:cubicBezTo>
                      <a:pt x="4" y="18"/>
                      <a:pt x="2" y="19"/>
                      <a:pt x="1" y="20"/>
                    </a:cubicBezTo>
                    <a:cubicBezTo>
                      <a:pt x="0" y="21"/>
                      <a:pt x="4" y="25"/>
                      <a:pt x="4" y="26"/>
                    </a:cubicBezTo>
                    <a:cubicBezTo>
                      <a:pt x="4" y="27"/>
                      <a:pt x="5" y="28"/>
                      <a:pt x="9" y="32"/>
                    </a:cubicBezTo>
                    <a:cubicBezTo>
                      <a:pt x="12" y="35"/>
                      <a:pt x="10" y="36"/>
                      <a:pt x="15" y="39"/>
                    </a:cubicBezTo>
                    <a:cubicBezTo>
                      <a:pt x="15" y="38"/>
                      <a:pt x="16" y="37"/>
                      <a:pt x="18" y="3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63" name="Freeform 41"/>
              <p:cNvSpPr/>
              <p:nvPr/>
            </p:nvSpPr>
            <p:spPr bwMode="auto">
              <a:xfrm>
                <a:off x="4548634" y="4483838"/>
                <a:ext cx="42348" cy="24382"/>
              </a:xfrm>
              <a:custGeom>
                <a:gdLst>
                  <a:gd fmla="*/ 13 w 14" name="T0"/>
                  <a:gd fmla="*/ 8 h 8" name="T1"/>
                  <a:gd fmla="*/ 13 w 14" name="T2"/>
                  <a:gd fmla="*/ 0 h 8" name="T3"/>
                  <a:gd fmla="*/ 12 w 14" name="T4"/>
                  <a:gd fmla="*/ 0 h 8" name="T5"/>
                  <a:gd fmla="*/ 3 w 14" name="T6"/>
                  <a:gd fmla="*/ 0 h 8" name="T7"/>
                  <a:gd fmla="*/ 3 w 14" name="T8"/>
                  <a:gd fmla="*/ 0 h 8" name="T9"/>
                  <a:gd fmla="*/ 2 w 14" name="T10"/>
                  <a:gd fmla="*/ 4 h 8" name="T11"/>
                  <a:gd fmla="*/ 1 w 14" name="T12"/>
                  <a:gd fmla="*/ 7 h 8" name="T13"/>
                  <a:gd fmla="*/ 2 w 14" name="T14"/>
                  <a:gd fmla="*/ 8 h 8" name="T15"/>
                  <a:gd fmla="*/ 5 w 14" name="T16"/>
                  <a:gd fmla="*/ 8 h 8" name="T17"/>
                  <a:gd fmla="*/ 13 w 14"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4">
                    <a:moveTo>
                      <a:pt x="13" y="8"/>
                    </a:moveTo>
                    <a:cubicBezTo>
                      <a:pt x="13" y="8"/>
                      <a:pt x="14" y="4"/>
                      <a:pt x="13" y="0"/>
                    </a:cubicBezTo>
                    <a:cubicBezTo>
                      <a:pt x="12" y="0"/>
                      <a:pt x="12" y="0"/>
                      <a:pt x="12" y="0"/>
                    </a:cubicBezTo>
                    <a:cubicBezTo>
                      <a:pt x="3" y="0"/>
                      <a:pt x="3" y="0"/>
                      <a:pt x="3" y="0"/>
                    </a:cubicBezTo>
                    <a:cubicBezTo>
                      <a:pt x="3" y="0"/>
                      <a:pt x="3" y="0"/>
                      <a:pt x="3" y="0"/>
                    </a:cubicBezTo>
                    <a:cubicBezTo>
                      <a:pt x="4" y="2"/>
                      <a:pt x="4" y="4"/>
                      <a:pt x="2" y="4"/>
                    </a:cubicBezTo>
                    <a:cubicBezTo>
                      <a:pt x="0" y="5"/>
                      <a:pt x="0" y="7"/>
                      <a:pt x="1" y="7"/>
                    </a:cubicBezTo>
                    <a:cubicBezTo>
                      <a:pt x="2" y="7"/>
                      <a:pt x="2" y="8"/>
                      <a:pt x="2" y="8"/>
                    </a:cubicBezTo>
                    <a:cubicBezTo>
                      <a:pt x="3" y="8"/>
                      <a:pt x="4" y="8"/>
                      <a:pt x="5" y="8"/>
                    </a:cubicBezTo>
                    <a:cubicBezTo>
                      <a:pt x="6" y="8"/>
                      <a:pt x="13" y="8"/>
                      <a:pt x="13" y="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64" name="Freeform 42"/>
              <p:cNvSpPr/>
              <p:nvPr/>
            </p:nvSpPr>
            <p:spPr bwMode="auto">
              <a:xfrm>
                <a:off x="4581999" y="4453040"/>
                <a:ext cx="133460" cy="166825"/>
              </a:xfrm>
              <a:custGeom>
                <a:gdLst>
                  <a:gd fmla="*/ 12 w 44" name="T0"/>
                  <a:gd fmla="*/ 52 h 55" name="T1"/>
                  <a:gd fmla="*/ 16 w 44" name="T2"/>
                  <a:gd fmla="*/ 53 h 55" name="T3"/>
                  <a:gd fmla="*/ 21 w 44" name="T4"/>
                  <a:gd fmla="*/ 53 h 55" name="T5"/>
                  <a:gd fmla="*/ 24 w 44" name="T6"/>
                  <a:gd fmla="*/ 53 h 55" name="T7"/>
                  <a:gd fmla="*/ 28 w 44" name="T8"/>
                  <a:gd fmla="*/ 49 h 55" name="T9"/>
                  <a:gd fmla="*/ 30 w 44" name="T10"/>
                  <a:gd fmla="*/ 45 h 55" name="T11"/>
                  <a:gd fmla="*/ 30 w 44" name="T12"/>
                  <a:gd fmla="*/ 34 h 55" name="T13"/>
                  <a:gd fmla="*/ 36 w 44" name="T14"/>
                  <a:gd fmla="*/ 27 h 55" name="T15"/>
                  <a:gd fmla="*/ 40 w 44" name="T16"/>
                  <a:gd fmla="*/ 14 h 55" name="T17"/>
                  <a:gd fmla="*/ 43 w 44" name="T18"/>
                  <a:gd fmla="*/ 8 h 55" name="T19"/>
                  <a:gd fmla="*/ 43 w 44" name="T20"/>
                  <a:gd fmla="*/ 1 h 55" name="T21"/>
                  <a:gd fmla="*/ 43 w 44" name="T22"/>
                  <a:gd fmla="*/ 1 h 55" name="T23"/>
                  <a:gd fmla="*/ 38 w 44" name="T24"/>
                  <a:gd fmla="*/ 0 h 55" name="T25"/>
                  <a:gd fmla="*/ 35 w 44" name="T26"/>
                  <a:gd fmla="*/ 1 h 55" name="T27"/>
                  <a:gd fmla="*/ 32 w 44" name="T28"/>
                  <a:gd fmla="*/ 2 h 55" name="T29"/>
                  <a:gd fmla="*/ 31 w 44" name="T30"/>
                  <a:gd fmla="*/ 6 h 55" name="T31"/>
                  <a:gd fmla="*/ 29 w 44" name="T32"/>
                  <a:gd fmla="*/ 13 h 55" name="T33"/>
                  <a:gd fmla="*/ 20 w 44" name="T34"/>
                  <a:gd fmla="*/ 10 h 55" name="T35"/>
                  <a:gd fmla="*/ 13 w 44" name="T36"/>
                  <a:gd fmla="*/ 10 h 55" name="T37"/>
                  <a:gd fmla="*/ 12 w 44" name="T38"/>
                  <a:gd fmla="*/ 16 h 55" name="T39"/>
                  <a:gd fmla="*/ 18 w 44" name="T40"/>
                  <a:gd fmla="*/ 16 h 55" name="T41"/>
                  <a:gd fmla="*/ 17 w 44" name="T42"/>
                  <a:gd fmla="*/ 21 h 55" name="T43"/>
                  <a:gd fmla="*/ 19 w 44" name="T44"/>
                  <a:gd fmla="*/ 26 h 55" name="T45"/>
                  <a:gd fmla="*/ 20 w 44" name="T46"/>
                  <a:gd fmla="*/ 33 h 55" name="T47"/>
                  <a:gd fmla="*/ 18 w 44" name="T48"/>
                  <a:gd fmla="*/ 40 h 55" name="T49"/>
                  <a:gd fmla="*/ 14 w 44" name="T50"/>
                  <a:gd fmla="*/ 39 h 55" name="T51"/>
                  <a:gd fmla="*/ 10 w 44" name="T52"/>
                  <a:gd fmla="*/ 35 h 55" name="T53"/>
                  <a:gd fmla="*/ 7 w 44" name="T54"/>
                  <a:gd fmla="*/ 39 h 55" name="T55"/>
                  <a:gd fmla="*/ 4 w 44" name="T56"/>
                  <a:gd fmla="*/ 41 h 55" name="T57"/>
                  <a:gd fmla="*/ 3 w 44" name="T58"/>
                  <a:gd fmla="*/ 46 h 55" name="T59"/>
                  <a:gd fmla="*/ 0 w 44" name="T60"/>
                  <a:gd fmla="*/ 48 h 55" name="T61"/>
                  <a:gd fmla="*/ 1 w 44" name="T62"/>
                  <a:gd fmla="*/ 49 h 55" name="T63"/>
                  <a:gd fmla="*/ 6 w 44" name="T64"/>
                  <a:gd fmla="*/ 55 h 55" name="T65"/>
                  <a:gd fmla="*/ 12 w 44" name="T66"/>
                  <a:gd fmla="*/ 52 h 5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5" w="44">
                    <a:moveTo>
                      <a:pt x="12" y="52"/>
                    </a:moveTo>
                    <a:cubicBezTo>
                      <a:pt x="13" y="53"/>
                      <a:pt x="14" y="55"/>
                      <a:pt x="16" y="53"/>
                    </a:cubicBezTo>
                    <a:cubicBezTo>
                      <a:pt x="18" y="51"/>
                      <a:pt x="21" y="51"/>
                      <a:pt x="21" y="53"/>
                    </a:cubicBezTo>
                    <a:cubicBezTo>
                      <a:pt x="21" y="55"/>
                      <a:pt x="22" y="55"/>
                      <a:pt x="24" y="53"/>
                    </a:cubicBezTo>
                    <a:cubicBezTo>
                      <a:pt x="26" y="51"/>
                      <a:pt x="28" y="53"/>
                      <a:pt x="28" y="49"/>
                    </a:cubicBezTo>
                    <a:cubicBezTo>
                      <a:pt x="28" y="45"/>
                      <a:pt x="30" y="49"/>
                      <a:pt x="30" y="45"/>
                    </a:cubicBezTo>
                    <a:cubicBezTo>
                      <a:pt x="30" y="40"/>
                      <a:pt x="30" y="36"/>
                      <a:pt x="30" y="34"/>
                    </a:cubicBezTo>
                    <a:cubicBezTo>
                      <a:pt x="30" y="32"/>
                      <a:pt x="36" y="30"/>
                      <a:pt x="36" y="27"/>
                    </a:cubicBezTo>
                    <a:cubicBezTo>
                      <a:pt x="36" y="24"/>
                      <a:pt x="40" y="18"/>
                      <a:pt x="40" y="14"/>
                    </a:cubicBezTo>
                    <a:cubicBezTo>
                      <a:pt x="40" y="10"/>
                      <a:pt x="41" y="9"/>
                      <a:pt x="43" y="8"/>
                    </a:cubicBezTo>
                    <a:cubicBezTo>
                      <a:pt x="43" y="6"/>
                      <a:pt x="44" y="4"/>
                      <a:pt x="43" y="1"/>
                    </a:cubicBezTo>
                    <a:cubicBezTo>
                      <a:pt x="43" y="1"/>
                      <a:pt x="43" y="1"/>
                      <a:pt x="43" y="1"/>
                    </a:cubicBezTo>
                    <a:cubicBezTo>
                      <a:pt x="38" y="0"/>
                      <a:pt x="38" y="0"/>
                      <a:pt x="38" y="0"/>
                    </a:cubicBezTo>
                    <a:cubicBezTo>
                      <a:pt x="35" y="1"/>
                      <a:pt x="35" y="1"/>
                      <a:pt x="35" y="1"/>
                    </a:cubicBezTo>
                    <a:cubicBezTo>
                      <a:pt x="32" y="2"/>
                      <a:pt x="32" y="2"/>
                      <a:pt x="32" y="2"/>
                    </a:cubicBezTo>
                    <a:cubicBezTo>
                      <a:pt x="32" y="2"/>
                      <a:pt x="32" y="5"/>
                      <a:pt x="31" y="6"/>
                    </a:cubicBezTo>
                    <a:cubicBezTo>
                      <a:pt x="29" y="8"/>
                      <a:pt x="29" y="13"/>
                      <a:pt x="29" y="13"/>
                    </a:cubicBezTo>
                    <a:cubicBezTo>
                      <a:pt x="29" y="13"/>
                      <a:pt x="22" y="9"/>
                      <a:pt x="20" y="10"/>
                    </a:cubicBezTo>
                    <a:cubicBezTo>
                      <a:pt x="19" y="10"/>
                      <a:pt x="16" y="10"/>
                      <a:pt x="13" y="10"/>
                    </a:cubicBezTo>
                    <a:cubicBezTo>
                      <a:pt x="12" y="12"/>
                      <a:pt x="12" y="15"/>
                      <a:pt x="12" y="16"/>
                    </a:cubicBezTo>
                    <a:cubicBezTo>
                      <a:pt x="12" y="18"/>
                      <a:pt x="16" y="14"/>
                      <a:pt x="18" y="16"/>
                    </a:cubicBezTo>
                    <a:cubicBezTo>
                      <a:pt x="20" y="18"/>
                      <a:pt x="20" y="20"/>
                      <a:pt x="17" y="21"/>
                    </a:cubicBezTo>
                    <a:cubicBezTo>
                      <a:pt x="15" y="22"/>
                      <a:pt x="17" y="25"/>
                      <a:pt x="19" y="26"/>
                    </a:cubicBezTo>
                    <a:cubicBezTo>
                      <a:pt x="21" y="27"/>
                      <a:pt x="20" y="29"/>
                      <a:pt x="20" y="33"/>
                    </a:cubicBezTo>
                    <a:cubicBezTo>
                      <a:pt x="20" y="36"/>
                      <a:pt x="20" y="40"/>
                      <a:pt x="18" y="40"/>
                    </a:cubicBezTo>
                    <a:cubicBezTo>
                      <a:pt x="16" y="40"/>
                      <a:pt x="15" y="39"/>
                      <a:pt x="14" y="39"/>
                    </a:cubicBezTo>
                    <a:cubicBezTo>
                      <a:pt x="12" y="40"/>
                      <a:pt x="12" y="35"/>
                      <a:pt x="10" y="35"/>
                    </a:cubicBezTo>
                    <a:cubicBezTo>
                      <a:pt x="9" y="35"/>
                      <a:pt x="9" y="39"/>
                      <a:pt x="7" y="39"/>
                    </a:cubicBezTo>
                    <a:cubicBezTo>
                      <a:pt x="6" y="39"/>
                      <a:pt x="2" y="38"/>
                      <a:pt x="4" y="41"/>
                    </a:cubicBezTo>
                    <a:cubicBezTo>
                      <a:pt x="5" y="45"/>
                      <a:pt x="6" y="46"/>
                      <a:pt x="3" y="46"/>
                    </a:cubicBezTo>
                    <a:cubicBezTo>
                      <a:pt x="1" y="46"/>
                      <a:pt x="0" y="47"/>
                      <a:pt x="0" y="48"/>
                    </a:cubicBezTo>
                    <a:cubicBezTo>
                      <a:pt x="0" y="48"/>
                      <a:pt x="0" y="49"/>
                      <a:pt x="1" y="49"/>
                    </a:cubicBezTo>
                    <a:cubicBezTo>
                      <a:pt x="3" y="51"/>
                      <a:pt x="5" y="53"/>
                      <a:pt x="6" y="55"/>
                    </a:cubicBezTo>
                    <a:cubicBezTo>
                      <a:pt x="8" y="54"/>
                      <a:pt x="11" y="52"/>
                      <a:pt x="12" y="5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65" name="Freeform 43"/>
              <p:cNvSpPr/>
              <p:nvPr/>
            </p:nvSpPr>
            <p:spPr bwMode="auto">
              <a:xfrm>
                <a:off x="4773206" y="4071909"/>
                <a:ext cx="311834" cy="387547"/>
              </a:xfrm>
              <a:custGeom>
                <a:gdLst>
                  <a:gd fmla="*/ 78 w 103" name="T0"/>
                  <a:gd fmla="*/ 7 h 128" name="T1"/>
                  <a:gd fmla="*/ 71 w 103" name="T2"/>
                  <a:gd fmla="*/ 8 h 128" name="T3"/>
                  <a:gd fmla="*/ 60 w 103" name="T4"/>
                  <a:gd fmla="*/ 7 h 128" name="T5"/>
                  <a:gd fmla="*/ 20 w 103" name="T6"/>
                  <a:gd fmla="*/ 9 h 128" name="T7"/>
                  <a:gd fmla="*/ 14 w 103" name="T8"/>
                  <a:gd fmla="*/ 22 h 128" name="T9"/>
                  <a:gd fmla="*/ 13 w 103" name="T10"/>
                  <a:gd fmla="*/ 49 h 128" name="T11"/>
                  <a:gd fmla="*/ 5 w 103" name="T12"/>
                  <a:gd fmla="*/ 56 h 128" name="T13"/>
                  <a:gd fmla="*/ 2 w 103" name="T14"/>
                  <a:gd fmla="*/ 65 h 128" name="T15"/>
                  <a:gd fmla="*/ 4 w 103" name="T16"/>
                  <a:gd fmla="*/ 73 h 128" name="T17"/>
                  <a:gd fmla="*/ 7 w 103" name="T18"/>
                  <a:gd fmla="*/ 80 h 128" name="T19"/>
                  <a:gd fmla="*/ 12 w 103" name="T20"/>
                  <a:gd fmla="*/ 91 h 128" name="T21"/>
                  <a:gd fmla="*/ 14 w 103" name="T22"/>
                  <a:gd fmla="*/ 94 h 128" name="T23"/>
                  <a:gd fmla="*/ 19 w 103" name="T24"/>
                  <a:gd fmla="*/ 98 h 128" name="T25"/>
                  <a:gd fmla="*/ 26 w 103" name="T26"/>
                  <a:gd fmla="*/ 106 h 128" name="T27"/>
                  <a:gd fmla="*/ 32 w 103" name="T28"/>
                  <a:gd fmla="*/ 113 h 128" name="T29"/>
                  <a:gd fmla="*/ 35 w 103" name="T30"/>
                  <a:gd fmla="*/ 118 h 128" name="T31"/>
                  <a:gd fmla="*/ 42 w 103" name="T32"/>
                  <a:gd fmla="*/ 121 h 128" name="T33"/>
                  <a:gd fmla="*/ 49 w 103" name="T34"/>
                  <a:gd fmla="*/ 121 h 128" name="T35"/>
                  <a:gd fmla="*/ 60 w 103" name="T36"/>
                  <a:gd fmla="*/ 126 h 128" name="T37"/>
                  <a:gd fmla="*/ 69 w 103" name="T38"/>
                  <a:gd fmla="*/ 125 h 128" name="T39"/>
                  <a:gd fmla="*/ 75 w 103" name="T40"/>
                  <a:gd fmla="*/ 123 h 128" name="T41"/>
                  <a:gd fmla="*/ 80 w 103" name="T42"/>
                  <a:gd fmla="*/ 119 h 128" name="T43"/>
                  <a:gd fmla="*/ 86 w 103" name="T44"/>
                  <a:gd fmla="*/ 120 h 128" name="T45"/>
                  <a:gd fmla="*/ 80 w 103" name="T46"/>
                  <a:gd fmla="*/ 110 h 128" name="T47"/>
                  <a:gd fmla="*/ 69 w 103" name="T48"/>
                  <a:gd fmla="*/ 100 h 128" name="T49"/>
                  <a:gd fmla="*/ 75 w 103" name="T50"/>
                  <a:gd fmla="*/ 95 h 128" name="T51"/>
                  <a:gd fmla="*/ 78 w 103" name="T52"/>
                  <a:gd fmla="*/ 83 h 128" name="T53"/>
                  <a:gd fmla="*/ 82 w 103" name="T54"/>
                  <a:gd fmla="*/ 74 h 128" name="T55"/>
                  <a:gd fmla="*/ 89 w 103" name="T56"/>
                  <a:gd fmla="*/ 66 h 128" name="T57"/>
                  <a:gd fmla="*/ 92 w 103" name="T58"/>
                  <a:gd fmla="*/ 50 h 128" name="T59"/>
                  <a:gd fmla="*/ 97 w 103" name="T60"/>
                  <a:gd fmla="*/ 41 h 128" name="T61"/>
                  <a:gd fmla="*/ 100 w 103" name="T62"/>
                  <a:gd fmla="*/ 32 h 128" name="T63"/>
                  <a:gd fmla="*/ 94 w 103" name="T64"/>
                  <a:gd fmla="*/ 11 h 128" name="T65"/>
                  <a:gd fmla="*/ 86 w 103" name="T66"/>
                  <a:gd fmla="*/ 0 h 128" name="T67"/>
                  <a:gd fmla="*/ 82 w 103" name="T68"/>
                  <a:gd fmla="*/ 3 h 12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28" w="103">
                    <a:moveTo>
                      <a:pt x="82" y="3"/>
                    </a:moveTo>
                    <a:cubicBezTo>
                      <a:pt x="80" y="3"/>
                      <a:pt x="81" y="7"/>
                      <a:pt x="78" y="7"/>
                    </a:cubicBezTo>
                    <a:cubicBezTo>
                      <a:pt x="75" y="7"/>
                      <a:pt x="76" y="10"/>
                      <a:pt x="74" y="10"/>
                    </a:cubicBezTo>
                    <a:cubicBezTo>
                      <a:pt x="72" y="10"/>
                      <a:pt x="71" y="8"/>
                      <a:pt x="71" y="8"/>
                    </a:cubicBezTo>
                    <a:cubicBezTo>
                      <a:pt x="63" y="8"/>
                      <a:pt x="63" y="8"/>
                      <a:pt x="63" y="8"/>
                    </a:cubicBezTo>
                    <a:cubicBezTo>
                      <a:pt x="63" y="8"/>
                      <a:pt x="61" y="6"/>
                      <a:pt x="60" y="7"/>
                    </a:cubicBezTo>
                    <a:cubicBezTo>
                      <a:pt x="59" y="8"/>
                      <a:pt x="58" y="9"/>
                      <a:pt x="58" y="9"/>
                    </a:cubicBezTo>
                    <a:cubicBezTo>
                      <a:pt x="20" y="9"/>
                      <a:pt x="20" y="9"/>
                      <a:pt x="20" y="9"/>
                    </a:cubicBezTo>
                    <a:cubicBezTo>
                      <a:pt x="20" y="16"/>
                      <a:pt x="20" y="22"/>
                      <a:pt x="20" y="22"/>
                    </a:cubicBezTo>
                    <a:cubicBezTo>
                      <a:pt x="14" y="22"/>
                      <a:pt x="14" y="22"/>
                      <a:pt x="14" y="22"/>
                    </a:cubicBezTo>
                    <a:cubicBezTo>
                      <a:pt x="14" y="42"/>
                      <a:pt x="14" y="42"/>
                      <a:pt x="14" y="42"/>
                    </a:cubicBezTo>
                    <a:cubicBezTo>
                      <a:pt x="14" y="42"/>
                      <a:pt x="14" y="48"/>
                      <a:pt x="13" y="49"/>
                    </a:cubicBezTo>
                    <a:cubicBezTo>
                      <a:pt x="12" y="49"/>
                      <a:pt x="8" y="50"/>
                      <a:pt x="8" y="52"/>
                    </a:cubicBezTo>
                    <a:cubicBezTo>
                      <a:pt x="8" y="54"/>
                      <a:pt x="7" y="56"/>
                      <a:pt x="5" y="56"/>
                    </a:cubicBezTo>
                    <a:cubicBezTo>
                      <a:pt x="4" y="56"/>
                      <a:pt x="5" y="61"/>
                      <a:pt x="3" y="61"/>
                    </a:cubicBezTo>
                    <a:cubicBezTo>
                      <a:pt x="0" y="61"/>
                      <a:pt x="4" y="64"/>
                      <a:pt x="2" y="65"/>
                    </a:cubicBezTo>
                    <a:cubicBezTo>
                      <a:pt x="1" y="67"/>
                      <a:pt x="1" y="69"/>
                      <a:pt x="3" y="69"/>
                    </a:cubicBezTo>
                    <a:cubicBezTo>
                      <a:pt x="5" y="69"/>
                      <a:pt x="4" y="71"/>
                      <a:pt x="4" y="73"/>
                    </a:cubicBezTo>
                    <a:cubicBezTo>
                      <a:pt x="4" y="76"/>
                      <a:pt x="7" y="77"/>
                      <a:pt x="7" y="77"/>
                    </a:cubicBezTo>
                    <a:cubicBezTo>
                      <a:pt x="7" y="80"/>
                      <a:pt x="7" y="80"/>
                      <a:pt x="7" y="80"/>
                    </a:cubicBezTo>
                    <a:cubicBezTo>
                      <a:pt x="7" y="80"/>
                      <a:pt x="11" y="85"/>
                      <a:pt x="11" y="86"/>
                    </a:cubicBezTo>
                    <a:cubicBezTo>
                      <a:pt x="12" y="87"/>
                      <a:pt x="14" y="90"/>
                      <a:pt x="12" y="91"/>
                    </a:cubicBezTo>
                    <a:cubicBezTo>
                      <a:pt x="9" y="93"/>
                      <a:pt x="11" y="94"/>
                      <a:pt x="11" y="94"/>
                    </a:cubicBezTo>
                    <a:cubicBezTo>
                      <a:pt x="14" y="94"/>
                      <a:pt x="14" y="94"/>
                      <a:pt x="14" y="94"/>
                    </a:cubicBezTo>
                    <a:cubicBezTo>
                      <a:pt x="14" y="96"/>
                      <a:pt x="14" y="96"/>
                      <a:pt x="14" y="96"/>
                    </a:cubicBezTo>
                    <a:cubicBezTo>
                      <a:pt x="14" y="96"/>
                      <a:pt x="17" y="96"/>
                      <a:pt x="19" y="98"/>
                    </a:cubicBezTo>
                    <a:cubicBezTo>
                      <a:pt x="21" y="101"/>
                      <a:pt x="22" y="101"/>
                      <a:pt x="22" y="102"/>
                    </a:cubicBezTo>
                    <a:cubicBezTo>
                      <a:pt x="22" y="103"/>
                      <a:pt x="24" y="104"/>
                      <a:pt x="26" y="106"/>
                    </a:cubicBezTo>
                    <a:cubicBezTo>
                      <a:pt x="28" y="108"/>
                      <a:pt x="28" y="109"/>
                      <a:pt x="28" y="110"/>
                    </a:cubicBezTo>
                    <a:cubicBezTo>
                      <a:pt x="28" y="111"/>
                      <a:pt x="32" y="113"/>
                      <a:pt x="32" y="113"/>
                    </a:cubicBezTo>
                    <a:cubicBezTo>
                      <a:pt x="34" y="116"/>
                      <a:pt x="34" y="116"/>
                      <a:pt x="34" y="116"/>
                    </a:cubicBezTo>
                    <a:cubicBezTo>
                      <a:pt x="35" y="117"/>
                      <a:pt x="35" y="117"/>
                      <a:pt x="35" y="118"/>
                    </a:cubicBezTo>
                    <a:cubicBezTo>
                      <a:pt x="36" y="120"/>
                      <a:pt x="38" y="121"/>
                      <a:pt x="38" y="121"/>
                    </a:cubicBezTo>
                    <a:cubicBezTo>
                      <a:pt x="38" y="121"/>
                      <a:pt x="40" y="123"/>
                      <a:pt x="42" y="121"/>
                    </a:cubicBezTo>
                    <a:cubicBezTo>
                      <a:pt x="43" y="120"/>
                      <a:pt x="45" y="122"/>
                      <a:pt x="45" y="122"/>
                    </a:cubicBezTo>
                    <a:cubicBezTo>
                      <a:pt x="45" y="122"/>
                      <a:pt x="47" y="120"/>
                      <a:pt x="49" y="121"/>
                    </a:cubicBezTo>
                    <a:cubicBezTo>
                      <a:pt x="49" y="121"/>
                      <a:pt x="53" y="124"/>
                      <a:pt x="56" y="127"/>
                    </a:cubicBezTo>
                    <a:cubicBezTo>
                      <a:pt x="56" y="127"/>
                      <a:pt x="59" y="126"/>
                      <a:pt x="60" y="126"/>
                    </a:cubicBezTo>
                    <a:cubicBezTo>
                      <a:pt x="62" y="125"/>
                      <a:pt x="64" y="128"/>
                      <a:pt x="64" y="127"/>
                    </a:cubicBezTo>
                    <a:cubicBezTo>
                      <a:pt x="65" y="126"/>
                      <a:pt x="68" y="125"/>
                      <a:pt x="69" y="125"/>
                    </a:cubicBezTo>
                    <a:cubicBezTo>
                      <a:pt x="70" y="126"/>
                      <a:pt x="72" y="126"/>
                      <a:pt x="73" y="125"/>
                    </a:cubicBezTo>
                    <a:cubicBezTo>
                      <a:pt x="73" y="124"/>
                      <a:pt x="74" y="124"/>
                      <a:pt x="75" y="123"/>
                    </a:cubicBezTo>
                    <a:cubicBezTo>
                      <a:pt x="75" y="123"/>
                      <a:pt x="75" y="122"/>
                      <a:pt x="76" y="122"/>
                    </a:cubicBezTo>
                    <a:cubicBezTo>
                      <a:pt x="76" y="121"/>
                      <a:pt x="79" y="119"/>
                      <a:pt x="80" y="119"/>
                    </a:cubicBezTo>
                    <a:cubicBezTo>
                      <a:pt x="82" y="118"/>
                      <a:pt x="84" y="118"/>
                      <a:pt x="84" y="119"/>
                    </a:cubicBezTo>
                    <a:cubicBezTo>
                      <a:pt x="85" y="120"/>
                      <a:pt x="85" y="120"/>
                      <a:pt x="86" y="120"/>
                    </a:cubicBezTo>
                    <a:cubicBezTo>
                      <a:pt x="86" y="117"/>
                      <a:pt x="87" y="115"/>
                      <a:pt x="86" y="115"/>
                    </a:cubicBezTo>
                    <a:cubicBezTo>
                      <a:pt x="84" y="115"/>
                      <a:pt x="81" y="113"/>
                      <a:pt x="80" y="110"/>
                    </a:cubicBezTo>
                    <a:cubicBezTo>
                      <a:pt x="79" y="107"/>
                      <a:pt x="75" y="105"/>
                      <a:pt x="75" y="103"/>
                    </a:cubicBezTo>
                    <a:cubicBezTo>
                      <a:pt x="74" y="101"/>
                      <a:pt x="70" y="102"/>
                      <a:pt x="69" y="100"/>
                    </a:cubicBezTo>
                    <a:cubicBezTo>
                      <a:pt x="68" y="98"/>
                      <a:pt x="70" y="98"/>
                      <a:pt x="70" y="97"/>
                    </a:cubicBezTo>
                    <a:cubicBezTo>
                      <a:pt x="70" y="95"/>
                      <a:pt x="75" y="96"/>
                      <a:pt x="75" y="95"/>
                    </a:cubicBezTo>
                    <a:cubicBezTo>
                      <a:pt x="75" y="95"/>
                      <a:pt x="76" y="91"/>
                      <a:pt x="76" y="88"/>
                    </a:cubicBezTo>
                    <a:cubicBezTo>
                      <a:pt x="76" y="86"/>
                      <a:pt x="79" y="84"/>
                      <a:pt x="78" y="83"/>
                    </a:cubicBezTo>
                    <a:cubicBezTo>
                      <a:pt x="77" y="82"/>
                      <a:pt x="79" y="81"/>
                      <a:pt x="80" y="80"/>
                    </a:cubicBezTo>
                    <a:cubicBezTo>
                      <a:pt x="82" y="79"/>
                      <a:pt x="81" y="75"/>
                      <a:pt x="82" y="74"/>
                    </a:cubicBezTo>
                    <a:cubicBezTo>
                      <a:pt x="84" y="72"/>
                      <a:pt x="85" y="69"/>
                      <a:pt x="86" y="69"/>
                    </a:cubicBezTo>
                    <a:cubicBezTo>
                      <a:pt x="87" y="69"/>
                      <a:pt x="89" y="68"/>
                      <a:pt x="89" y="66"/>
                    </a:cubicBezTo>
                    <a:cubicBezTo>
                      <a:pt x="89" y="65"/>
                      <a:pt x="92" y="61"/>
                      <a:pt x="91" y="59"/>
                    </a:cubicBezTo>
                    <a:cubicBezTo>
                      <a:pt x="91" y="56"/>
                      <a:pt x="90" y="53"/>
                      <a:pt x="92" y="50"/>
                    </a:cubicBezTo>
                    <a:cubicBezTo>
                      <a:pt x="94" y="48"/>
                      <a:pt x="94" y="46"/>
                      <a:pt x="94" y="44"/>
                    </a:cubicBezTo>
                    <a:cubicBezTo>
                      <a:pt x="94" y="42"/>
                      <a:pt x="96" y="42"/>
                      <a:pt x="97" y="41"/>
                    </a:cubicBezTo>
                    <a:cubicBezTo>
                      <a:pt x="98" y="40"/>
                      <a:pt x="101" y="39"/>
                      <a:pt x="103" y="35"/>
                    </a:cubicBezTo>
                    <a:cubicBezTo>
                      <a:pt x="102" y="33"/>
                      <a:pt x="100" y="32"/>
                      <a:pt x="100" y="32"/>
                    </a:cubicBezTo>
                    <a:cubicBezTo>
                      <a:pt x="97" y="31"/>
                      <a:pt x="96" y="27"/>
                      <a:pt x="96" y="22"/>
                    </a:cubicBezTo>
                    <a:cubicBezTo>
                      <a:pt x="96" y="17"/>
                      <a:pt x="95" y="13"/>
                      <a:pt x="94" y="11"/>
                    </a:cubicBezTo>
                    <a:cubicBezTo>
                      <a:pt x="94" y="10"/>
                      <a:pt x="92" y="7"/>
                      <a:pt x="89" y="5"/>
                    </a:cubicBezTo>
                    <a:cubicBezTo>
                      <a:pt x="87" y="4"/>
                      <a:pt x="86" y="2"/>
                      <a:pt x="86" y="0"/>
                    </a:cubicBezTo>
                    <a:cubicBezTo>
                      <a:pt x="85" y="0"/>
                      <a:pt x="85" y="1"/>
                      <a:pt x="85" y="1"/>
                    </a:cubicBezTo>
                    <a:cubicBezTo>
                      <a:pt x="83" y="3"/>
                      <a:pt x="84" y="3"/>
                      <a:pt x="82" y="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66" name="Freeform 44"/>
              <p:cNvSpPr/>
              <p:nvPr/>
            </p:nvSpPr>
            <p:spPr bwMode="auto">
              <a:xfrm>
                <a:off x="5146637" y="4281082"/>
                <a:ext cx="35932" cy="35932"/>
              </a:xfrm>
              <a:custGeom>
                <a:gdLst>
                  <a:gd fmla="*/ 4 w 12" name="T0"/>
                  <a:gd fmla="*/ 2 h 12" name="T1"/>
                  <a:gd fmla="*/ 1 w 12" name="T2"/>
                  <a:gd fmla="*/ 6 h 12" name="T3"/>
                  <a:gd fmla="*/ 1 w 12" name="T4"/>
                  <a:gd fmla="*/ 11 h 12" name="T5"/>
                  <a:gd fmla="*/ 5 w 12" name="T6"/>
                  <a:gd fmla="*/ 11 h 12" name="T7"/>
                  <a:gd fmla="*/ 8 w 12" name="T8"/>
                  <a:gd fmla="*/ 12 h 12" name="T9"/>
                  <a:gd fmla="*/ 10 w 12" name="T10"/>
                  <a:gd fmla="*/ 9 h 12" name="T11"/>
                  <a:gd fmla="*/ 7 w 12" name="T12"/>
                  <a:gd fmla="*/ 8 h 12" name="T13"/>
                  <a:gd fmla="*/ 10 w 12" name="T14"/>
                  <a:gd fmla="*/ 5 h 12" name="T15"/>
                  <a:gd fmla="*/ 10 w 12" name="T16"/>
                  <a:gd fmla="*/ 1 h 12" name="T17"/>
                  <a:gd fmla="*/ 9 w 12" name="T18"/>
                  <a:gd fmla="*/ 0 h 12" name="T19"/>
                  <a:gd fmla="*/ 7 w 12" name="T20"/>
                  <a:gd fmla="*/ 2 h 12" name="T21"/>
                  <a:gd fmla="*/ 4 w 12" name="T22"/>
                  <a:gd fmla="*/ 2 h 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 w="12">
                    <a:moveTo>
                      <a:pt x="4" y="2"/>
                    </a:moveTo>
                    <a:cubicBezTo>
                      <a:pt x="4" y="2"/>
                      <a:pt x="2" y="5"/>
                      <a:pt x="1" y="6"/>
                    </a:cubicBezTo>
                    <a:cubicBezTo>
                      <a:pt x="0" y="8"/>
                      <a:pt x="1" y="11"/>
                      <a:pt x="1" y="11"/>
                    </a:cubicBezTo>
                    <a:cubicBezTo>
                      <a:pt x="1" y="12"/>
                      <a:pt x="3" y="12"/>
                      <a:pt x="5" y="11"/>
                    </a:cubicBezTo>
                    <a:cubicBezTo>
                      <a:pt x="5" y="11"/>
                      <a:pt x="6" y="11"/>
                      <a:pt x="8" y="12"/>
                    </a:cubicBezTo>
                    <a:cubicBezTo>
                      <a:pt x="8" y="11"/>
                      <a:pt x="9" y="10"/>
                      <a:pt x="10" y="9"/>
                    </a:cubicBezTo>
                    <a:cubicBezTo>
                      <a:pt x="9" y="8"/>
                      <a:pt x="7" y="8"/>
                      <a:pt x="7" y="8"/>
                    </a:cubicBezTo>
                    <a:cubicBezTo>
                      <a:pt x="6" y="7"/>
                      <a:pt x="9" y="5"/>
                      <a:pt x="10" y="5"/>
                    </a:cubicBezTo>
                    <a:cubicBezTo>
                      <a:pt x="12" y="4"/>
                      <a:pt x="11" y="2"/>
                      <a:pt x="10" y="1"/>
                    </a:cubicBezTo>
                    <a:cubicBezTo>
                      <a:pt x="10" y="1"/>
                      <a:pt x="9" y="1"/>
                      <a:pt x="9" y="0"/>
                    </a:cubicBezTo>
                    <a:cubicBezTo>
                      <a:pt x="8" y="1"/>
                      <a:pt x="7" y="1"/>
                      <a:pt x="7" y="2"/>
                    </a:cubicBezTo>
                    <a:cubicBezTo>
                      <a:pt x="7" y="2"/>
                      <a:pt x="6" y="2"/>
                      <a:pt x="4" y="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67" name="Freeform 45"/>
              <p:cNvSpPr/>
              <p:nvPr/>
            </p:nvSpPr>
            <p:spPr bwMode="auto">
              <a:xfrm>
                <a:off x="5046543" y="4177137"/>
                <a:ext cx="127044" cy="109078"/>
              </a:xfrm>
              <a:custGeom>
                <a:gdLst>
                  <a:gd fmla="*/ 7 w 42" name="T0"/>
                  <a:gd fmla="*/ 6 h 36" name="T1"/>
                  <a:gd fmla="*/ 4 w 42" name="T2"/>
                  <a:gd fmla="*/ 9 h 36" name="T3"/>
                  <a:gd fmla="*/ 2 w 42" name="T4"/>
                  <a:gd fmla="*/ 15 h 36" name="T5"/>
                  <a:gd fmla="*/ 1 w 42" name="T6"/>
                  <a:gd fmla="*/ 24 h 36" name="T7"/>
                  <a:gd fmla="*/ 6 w 42" name="T8"/>
                  <a:gd fmla="*/ 24 h 36" name="T9"/>
                  <a:gd fmla="*/ 8 w 42" name="T10"/>
                  <a:gd fmla="*/ 22 h 36" name="T11"/>
                  <a:gd fmla="*/ 11 w 42" name="T12"/>
                  <a:gd fmla="*/ 21 h 36" name="T13"/>
                  <a:gd fmla="*/ 15 w 42" name="T14"/>
                  <a:gd fmla="*/ 23 h 36" name="T15"/>
                  <a:gd fmla="*/ 18 w 42" name="T16"/>
                  <a:gd fmla="*/ 23 h 36" name="T17"/>
                  <a:gd fmla="*/ 24 w 42" name="T18"/>
                  <a:gd fmla="*/ 23 h 36" name="T19"/>
                  <a:gd fmla="*/ 37 w 42" name="T20"/>
                  <a:gd fmla="*/ 36 h 36" name="T21"/>
                  <a:gd fmla="*/ 37 w 42" name="T22"/>
                  <a:gd fmla="*/ 36 h 36" name="T23"/>
                  <a:gd fmla="*/ 40 w 42" name="T24"/>
                  <a:gd fmla="*/ 36 h 36" name="T25"/>
                  <a:gd fmla="*/ 42 w 42" name="T26"/>
                  <a:gd fmla="*/ 34 h 36" name="T27"/>
                  <a:gd fmla="*/ 35 w 42" name="T28"/>
                  <a:gd fmla="*/ 27 h 36" name="T29"/>
                  <a:gd fmla="*/ 25 w 42" name="T30"/>
                  <a:gd fmla="*/ 20 h 36" name="T31"/>
                  <a:gd fmla="*/ 22 w 42" name="T32"/>
                  <a:gd fmla="*/ 16 h 36" name="T33"/>
                  <a:gd fmla="*/ 17 w 42" name="T34"/>
                  <a:gd fmla="*/ 7 h 36" name="T35"/>
                  <a:gd fmla="*/ 13 w 42" name="T36"/>
                  <a:gd fmla="*/ 0 h 36" name="T37"/>
                  <a:gd fmla="*/ 7 w 42" name="T38"/>
                  <a:gd fmla="*/ 6 h 3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6" w="42">
                    <a:moveTo>
                      <a:pt x="7" y="6"/>
                    </a:moveTo>
                    <a:cubicBezTo>
                      <a:pt x="6" y="7"/>
                      <a:pt x="4" y="7"/>
                      <a:pt x="4" y="9"/>
                    </a:cubicBezTo>
                    <a:cubicBezTo>
                      <a:pt x="4" y="11"/>
                      <a:pt x="4" y="13"/>
                      <a:pt x="2" y="15"/>
                    </a:cubicBezTo>
                    <a:cubicBezTo>
                      <a:pt x="0" y="18"/>
                      <a:pt x="1" y="21"/>
                      <a:pt x="1" y="24"/>
                    </a:cubicBezTo>
                    <a:cubicBezTo>
                      <a:pt x="4" y="24"/>
                      <a:pt x="6" y="24"/>
                      <a:pt x="6" y="24"/>
                    </a:cubicBezTo>
                    <a:cubicBezTo>
                      <a:pt x="7" y="25"/>
                      <a:pt x="8" y="24"/>
                      <a:pt x="8" y="22"/>
                    </a:cubicBezTo>
                    <a:cubicBezTo>
                      <a:pt x="9" y="20"/>
                      <a:pt x="10" y="20"/>
                      <a:pt x="11" y="21"/>
                    </a:cubicBezTo>
                    <a:cubicBezTo>
                      <a:pt x="13" y="22"/>
                      <a:pt x="13" y="24"/>
                      <a:pt x="15" y="23"/>
                    </a:cubicBezTo>
                    <a:cubicBezTo>
                      <a:pt x="17" y="22"/>
                      <a:pt x="17" y="22"/>
                      <a:pt x="18" y="23"/>
                    </a:cubicBezTo>
                    <a:cubicBezTo>
                      <a:pt x="19" y="23"/>
                      <a:pt x="23" y="23"/>
                      <a:pt x="24" y="23"/>
                    </a:cubicBezTo>
                    <a:cubicBezTo>
                      <a:pt x="26" y="23"/>
                      <a:pt x="37" y="36"/>
                      <a:pt x="37" y="36"/>
                    </a:cubicBezTo>
                    <a:cubicBezTo>
                      <a:pt x="37" y="36"/>
                      <a:pt x="37" y="36"/>
                      <a:pt x="37" y="36"/>
                    </a:cubicBezTo>
                    <a:cubicBezTo>
                      <a:pt x="39" y="36"/>
                      <a:pt x="40" y="36"/>
                      <a:pt x="40" y="36"/>
                    </a:cubicBezTo>
                    <a:cubicBezTo>
                      <a:pt x="40" y="35"/>
                      <a:pt x="41" y="35"/>
                      <a:pt x="42" y="34"/>
                    </a:cubicBezTo>
                    <a:cubicBezTo>
                      <a:pt x="40" y="33"/>
                      <a:pt x="38" y="31"/>
                      <a:pt x="35" y="27"/>
                    </a:cubicBezTo>
                    <a:cubicBezTo>
                      <a:pt x="32" y="23"/>
                      <a:pt x="28" y="20"/>
                      <a:pt x="25" y="20"/>
                    </a:cubicBezTo>
                    <a:cubicBezTo>
                      <a:pt x="23" y="20"/>
                      <a:pt x="23" y="16"/>
                      <a:pt x="22" y="16"/>
                    </a:cubicBezTo>
                    <a:cubicBezTo>
                      <a:pt x="20" y="16"/>
                      <a:pt x="17" y="11"/>
                      <a:pt x="17" y="7"/>
                    </a:cubicBezTo>
                    <a:cubicBezTo>
                      <a:pt x="17" y="5"/>
                      <a:pt x="15" y="2"/>
                      <a:pt x="13" y="0"/>
                    </a:cubicBezTo>
                    <a:cubicBezTo>
                      <a:pt x="11" y="4"/>
                      <a:pt x="8" y="5"/>
                      <a:pt x="7"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68" name="Freeform 46"/>
              <p:cNvSpPr/>
              <p:nvPr/>
            </p:nvSpPr>
            <p:spPr bwMode="auto">
              <a:xfrm>
                <a:off x="4979813" y="4238734"/>
                <a:ext cx="284886" cy="220722"/>
              </a:xfrm>
              <a:custGeom>
                <a:gdLst>
                  <a:gd fmla="*/ 7 w 94" name="T0"/>
                  <a:gd fmla="*/ 48 h 73" name="T1"/>
                  <a:gd fmla="*/ 12 w 94" name="T2"/>
                  <a:gd fmla="*/ 55 h 73" name="T3"/>
                  <a:gd fmla="*/ 18 w 94" name="T4"/>
                  <a:gd fmla="*/ 60 h 73" name="T5"/>
                  <a:gd fmla="*/ 18 w 94" name="T6"/>
                  <a:gd fmla="*/ 65 h 73" name="T7"/>
                  <a:gd fmla="*/ 20 w 94" name="T8"/>
                  <a:gd fmla="*/ 66 h 73" name="T9"/>
                  <a:gd fmla="*/ 26 w 94" name="T10"/>
                  <a:gd fmla="*/ 67 h 73" name="T11"/>
                  <a:gd fmla="*/ 33 w 94" name="T12"/>
                  <a:gd fmla="*/ 71 h 73" name="T13"/>
                  <a:gd fmla="*/ 41 w 94" name="T14"/>
                  <a:gd fmla="*/ 73 h 73" name="T15"/>
                  <a:gd fmla="*/ 45 w 94" name="T16"/>
                  <a:gd fmla="*/ 69 h 73" name="T17"/>
                  <a:gd fmla="*/ 50 w 94" name="T18"/>
                  <a:gd fmla="*/ 68 h 73" name="T19"/>
                  <a:gd fmla="*/ 53 w 94" name="T20"/>
                  <a:gd fmla="*/ 69 h 73" name="T21"/>
                  <a:gd fmla="*/ 56 w 94" name="T22"/>
                  <a:gd fmla="*/ 69 h 73" name="T23"/>
                  <a:gd fmla="*/ 61 w 94" name="T24"/>
                  <a:gd fmla="*/ 68 h 73" name="T25"/>
                  <a:gd fmla="*/ 69 w 94" name="T26"/>
                  <a:gd fmla="*/ 63 h 73" name="T27"/>
                  <a:gd fmla="*/ 76 w 94" name="T28"/>
                  <a:gd fmla="*/ 62 h 73" name="T29"/>
                  <a:gd fmla="*/ 93 w 94" name="T30"/>
                  <a:gd fmla="*/ 46 h 73" name="T31"/>
                  <a:gd fmla="*/ 91 w 94" name="T32"/>
                  <a:gd fmla="*/ 44 h 73" name="T33"/>
                  <a:gd fmla="*/ 82 w 94" name="T34"/>
                  <a:gd fmla="*/ 42 h 73" name="T35"/>
                  <a:gd fmla="*/ 70 w 94" name="T36"/>
                  <a:gd fmla="*/ 38 h 73" name="T37"/>
                  <a:gd fmla="*/ 65 w 94" name="T38"/>
                  <a:gd fmla="*/ 34 h 73" name="T39"/>
                  <a:gd fmla="*/ 62 w 94" name="T40"/>
                  <a:gd fmla="*/ 29 h 73" name="T41"/>
                  <a:gd fmla="*/ 63 w 94" name="T42"/>
                  <a:gd fmla="*/ 26 h 73" name="T43"/>
                  <a:gd fmla="*/ 60 w 94" name="T44"/>
                  <a:gd fmla="*/ 25 h 73" name="T45"/>
                  <a:gd fmla="*/ 56 w 94" name="T46"/>
                  <a:gd fmla="*/ 25 h 73" name="T47"/>
                  <a:gd fmla="*/ 56 w 94" name="T48"/>
                  <a:gd fmla="*/ 20 h 73" name="T49"/>
                  <a:gd fmla="*/ 59 w 94" name="T50"/>
                  <a:gd fmla="*/ 16 h 73" name="T51"/>
                  <a:gd fmla="*/ 46 w 94" name="T52"/>
                  <a:gd fmla="*/ 3 h 73" name="T53"/>
                  <a:gd fmla="*/ 40 w 94" name="T54"/>
                  <a:gd fmla="*/ 3 h 73" name="T55"/>
                  <a:gd fmla="*/ 37 w 94" name="T56"/>
                  <a:gd fmla="*/ 3 h 73" name="T57"/>
                  <a:gd fmla="*/ 33 w 94" name="T58"/>
                  <a:gd fmla="*/ 1 h 73" name="T59"/>
                  <a:gd fmla="*/ 30 w 94" name="T60"/>
                  <a:gd fmla="*/ 2 h 73" name="T61"/>
                  <a:gd fmla="*/ 28 w 94" name="T62"/>
                  <a:gd fmla="*/ 4 h 73" name="T63"/>
                  <a:gd fmla="*/ 23 w 94" name="T64"/>
                  <a:gd fmla="*/ 4 h 73" name="T65"/>
                  <a:gd fmla="*/ 23 w 94" name="T66"/>
                  <a:gd fmla="*/ 4 h 73" name="T67"/>
                  <a:gd fmla="*/ 21 w 94" name="T68"/>
                  <a:gd fmla="*/ 11 h 73" name="T69"/>
                  <a:gd fmla="*/ 18 w 94" name="T70"/>
                  <a:gd fmla="*/ 14 h 73" name="T71"/>
                  <a:gd fmla="*/ 14 w 94" name="T72"/>
                  <a:gd fmla="*/ 19 h 73" name="T73"/>
                  <a:gd fmla="*/ 12 w 94" name="T74"/>
                  <a:gd fmla="*/ 25 h 73" name="T75"/>
                  <a:gd fmla="*/ 10 w 94" name="T76"/>
                  <a:gd fmla="*/ 28 h 73" name="T77"/>
                  <a:gd fmla="*/ 8 w 94" name="T78"/>
                  <a:gd fmla="*/ 33 h 73" name="T79"/>
                  <a:gd fmla="*/ 7 w 94" name="T80"/>
                  <a:gd fmla="*/ 40 h 73" name="T81"/>
                  <a:gd fmla="*/ 2 w 94" name="T82"/>
                  <a:gd fmla="*/ 42 h 73" name="T83"/>
                  <a:gd fmla="*/ 1 w 94" name="T84"/>
                  <a:gd fmla="*/ 45 h 73" name="T85"/>
                  <a:gd fmla="*/ 7 w 94" name="T86"/>
                  <a:gd fmla="*/ 48 h 7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3" w="94">
                    <a:moveTo>
                      <a:pt x="7" y="48"/>
                    </a:moveTo>
                    <a:cubicBezTo>
                      <a:pt x="7" y="50"/>
                      <a:pt x="11" y="52"/>
                      <a:pt x="12" y="55"/>
                    </a:cubicBezTo>
                    <a:cubicBezTo>
                      <a:pt x="13" y="58"/>
                      <a:pt x="16" y="60"/>
                      <a:pt x="18" y="60"/>
                    </a:cubicBezTo>
                    <a:cubicBezTo>
                      <a:pt x="19" y="60"/>
                      <a:pt x="18" y="62"/>
                      <a:pt x="18" y="65"/>
                    </a:cubicBezTo>
                    <a:cubicBezTo>
                      <a:pt x="19" y="65"/>
                      <a:pt x="19" y="66"/>
                      <a:pt x="20" y="66"/>
                    </a:cubicBezTo>
                    <a:cubicBezTo>
                      <a:pt x="21" y="67"/>
                      <a:pt x="25" y="66"/>
                      <a:pt x="26" y="67"/>
                    </a:cubicBezTo>
                    <a:cubicBezTo>
                      <a:pt x="28" y="68"/>
                      <a:pt x="32" y="71"/>
                      <a:pt x="33" y="71"/>
                    </a:cubicBezTo>
                    <a:cubicBezTo>
                      <a:pt x="35" y="71"/>
                      <a:pt x="40" y="72"/>
                      <a:pt x="41" y="73"/>
                    </a:cubicBezTo>
                    <a:cubicBezTo>
                      <a:pt x="41" y="73"/>
                      <a:pt x="42" y="71"/>
                      <a:pt x="45" y="69"/>
                    </a:cubicBezTo>
                    <a:cubicBezTo>
                      <a:pt x="47" y="68"/>
                      <a:pt x="50" y="67"/>
                      <a:pt x="50" y="68"/>
                    </a:cubicBezTo>
                    <a:cubicBezTo>
                      <a:pt x="51" y="69"/>
                      <a:pt x="52" y="70"/>
                      <a:pt x="53" y="69"/>
                    </a:cubicBezTo>
                    <a:cubicBezTo>
                      <a:pt x="54" y="69"/>
                      <a:pt x="55" y="69"/>
                      <a:pt x="56" y="69"/>
                    </a:cubicBezTo>
                    <a:cubicBezTo>
                      <a:pt x="58" y="68"/>
                      <a:pt x="61" y="68"/>
                      <a:pt x="61" y="68"/>
                    </a:cubicBezTo>
                    <a:cubicBezTo>
                      <a:pt x="62" y="68"/>
                      <a:pt x="65" y="63"/>
                      <a:pt x="69" y="63"/>
                    </a:cubicBezTo>
                    <a:cubicBezTo>
                      <a:pt x="73" y="63"/>
                      <a:pt x="75" y="64"/>
                      <a:pt x="76" y="62"/>
                    </a:cubicBezTo>
                    <a:cubicBezTo>
                      <a:pt x="78" y="60"/>
                      <a:pt x="92" y="47"/>
                      <a:pt x="93" y="46"/>
                    </a:cubicBezTo>
                    <a:cubicBezTo>
                      <a:pt x="94" y="45"/>
                      <a:pt x="92" y="44"/>
                      <a:pt x="91" y="44"/>
                    </a:cubicBezTo>
                    <a:cubicBezTo>
                      <a:pt x="89" y="44"/>
                      <a:pt x="87" y="44"/>
                      <a:pt x="82" y="42"/>
                    </a:cubicBezTo>
                    <a:cubicBezTo>
                      <a:pt x="78" y="41"/>
                      <a:pt x="71" y="38"/>
                      <a:pt x="70" y="38"/>
                    </a:cubicBezTo>
                    <a:cubicBezTo>
                      <a:pt x="68" y="38"/>
                      <a:pt x="67" y="35"/>
                      <a:pt x="65" y="34"/>
                    </a:cubicBezTo>
                    <a:cubicBezTo>
                      <a:pt x="64" y="34"/>
                      <a:pt x="62" y="30"/>
                      <a:pt x="62" y="29"/>
                    </a:cubicBezTo>
                    <a:cubicBezTo>
                      <a:pt x="61" y="28"/>
                      <a:pt x="62" y="27"/>
                      <a:pt x="63" y="26"/>
                    </a:cubicBezTo>
                    <a:cubicBezTo>
                      <a:pt x="61" y="25"/>
                      <a:pt x="60" y="25"/>
                      <a:pt x="60" y="25"/>
                    </a:cubicBezTo>
                    <a:cubicBezTo>
                      <a:pt x="58" y="26"/>
                      <a:pt x="56" y="26"/>
                      <a:pt x="56" y="25"/>
                    </a:cubicBezTo>
                    <a:cubicBezTo>
                      <a:pt x="56" y="25"/>
                      <a:pt x="55" y="22"/>
                      <a:pt x="56" y="20"/>
                    </a:cubicBezTo>
                    <a:cubicBezTo>
                      <a:pt x="58" y="19"/>
                      <a:pt x="59" y="16"/>
                      <a:pt x="59" y="16"/>
                    </a:cubicBezTo>
                    <a:cubicBezTo>
                      <a:pt x="59" y="16"/>
                      <a:pt x="48" y="3"/>
                      <a:pt x="46" y="3"/>
                    </a:cubicBezTo>
                    <a:cubicBezTo>
                      <a:pt x="45" y="3"/>
                      <a:pt x="41" y="3"/>
                      <a:pt x="40" y="3"/>
                    </a:cubicBezTo>
                    <a:cubicBezTo>
                      <a:pt x="39" y="2"/>
                      <a:pt x="39" y="2"/>
                      <a:pt x="37" y="3"/>
                    </a:cubicBezTo>
                    <a:cubicBezTo>
                      <a:pt x="35" y="4"/>
                      <a:pt x="35" y="2"/>
                      <a:pt x="33" y="1"/>
                    </a:cubicBezTo>
                    <a:cubicBezTo>
                      <a:pt x="32" y="0"/>
                      <a:pt x="31" y="0"/>
                      <a:pt x="30" y="2"/>
                    </a:cubicBezTo>
                    <a:cubicBezTo>
                      <a:pt x="30" y="4"/>
                      <a:pt x="29" y="5"/>
                      <a:pt x="28" y="4"/>
                    </a:cubicBezTo>
                    <a:cubicBezTo>
                      <a:pt x="28" y="4"/>
                      <a:pt x="26" y="4"/>
                      <a:pt x="23" y="4"/>
                    </a:cubicBezTo>
                    <a:cubicBezTo>
                      <a:pt x="23" y="4"/>
                      <a:pt x="23" y="4"/>
                      <a:pt x="23" y="4"/>
                    </a:cubicBezTo>
                    <a:cubicBezTo>
                      <a:pt x="24" y="6"/>
                      <a:pt x="21" y="10"/>
                      <a:pt x="21" y="11"/>
                    </a:cubicBezTo>
                    <a:cubicBezTo>
                      <a:pt x="21" y="13"/>
                      <a:pt x="19" y="14"/>
                      <a:pt x="18" y="14"/>
                    </a:cubicBezTo>
                    <a:cubicBezTo>
                      <a:pt x="17" y="14"/>
                      <a:pt x="16" y="17"/>
                      <a:pt x="14" y="19"/>
                    </a:cubicBezTo>
                    <a:cubicBezTo>
                      <a:pt x="13" y="20"/>
                      <a:pt x="14" y="24"/>
                      <a:pt x="12" y="25"/>
                    </a:cubicBezTo>
                    <a:cubicBezTo>
                      <a:pt x="11" y="26"/>
                      <a:pt x="9" y="27"/>
                      <a:pt x="10" y="28"/>
                    </a:cubicBezTo>
                    <a:cubicBezTo>
                      <a:pt x="11" y="29"/>
                      <a:pt x="8" y="31"/>
                      <a:pt x="8" y="33"/>
                    </a:cubicBezTo>
                    <a:cubicBezTo>
                      <a:pt x="8" y="36"/>
                      <a:pt x="7" y="40"/>
                      <a:pt x="7" y="40"/>
                    </a:cubicBezTo>
                    <a:cubicBezTo>
                      <a:pt x="7" y="41"/>
                      <a:pt x="2" y="40"/>
                      <a:pt x="2" y="42"/>
                    </a:cubicBezTo>
                    <a:cubicBezTo>
                      <a:pt x="2" y="43"/>
                      <a:pt x="0" y="43"/>
                      <a:pt x="1" y="45"/>
                    </a:cubicBezTo>
                    <a:cubicBezTo>
                      <a:pt x="2" y="47"/>
                      <a:pt x="6" y="46"/>
                      <a:pt x="7" y="4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69" name="Freeform 47"/>
              <p:cNvSpPr/>
              <p:nvPr/>
            </p:nvSpPr>
            <p:spPr bwMode="auto">
              <a:xfrm>
                <a:off x="5024727" y="3835787"/>
                <a:ext cx="26949" cy="33365"/>
              </a:xfrm>
              <a:custGeom>
                <a:gdLst>
                  <a:gd fmla="*/ 8 w 9" name="T0"/>
                  <a:gd fmla="*/ 5 h 11" name="T1"/>
                  <a:gd fmla="*/ 5 w 9" name="T2"/>
                  <a:gd fmla="*/ 0 h 11" name="T3"/>
                  <a:gd fmla="*/ 5 w 9" name="T4"/>
                  <a:gd fmla="*/ 1 h 11" name="T5"/>
                  <a:gd fmla="*/ 0 w 9" name="T6"/>
                  <a:gd fmla="*/ 10 h 11" name="T7"/>
                  <a:gd fmla="*/ 3 w 9" name="T8"/>
                  <a:gd fmla="*/ 11 h 11" name="T9"/>
                  <a:gd fmla="*/ 8 w 9" name="T10"/>
                  <a:gd fmla="*/ 5 h 11" name="T11"/>
                </a:gdLst>
                <a:cxnLst>
                  <a:cxn ang="0">
                    <a:pos x="T0" y="T1"/>
                  </a:cxn>
                  <a:cxn ang="0">
                    <a:pos x="T2" y="T3"/>
                  </a:cxn>
                  <a:cxn ang="0">
                    <a:pos x="T4" y="T5"/>
                  </a:cxn>
                  <a:cxn ang="0">
                    <a:pos x="T6" y="T7"/>
                  </a:cxn>
                  <a:cxn ang="0">
                    <a:pos x="T8" y="T9"/>
                  </a:cxn>
                  <a:cxn ang="0">
                    <a:pos x="T10" y="T11"/>
                  </a:cxn>
                </a:cxnLst>
                <a:rect b="b" l="0" r="r" t="0"/>
                <a:pathLst>
                  <a:path h="11" w="9">
                    <a:moveTo>
                      <a:pt x="8" y="5"/>
                    </a:moveTo>
                    <a:cubicBezTo>
                      <a:pt x="9" y="4"/>
                      <a:pt x="9" y="0"/>
                      <a:pt x="5" y="0"/>
                    </a:cubicBezTo>
                    <a:cubicBezTo>
                      <a:pt x="5" y="0"/>
                      <a:pt x="5" y="0"/>
                      <a:pt x="5" y="1"/>
                    </a:cubicBezTo>
                    <a:cubicBezTo>
                      <a:pt x="5" y="2"/>
                      <a:pt x="2" y="6"/>
                      <a:pt x="0" y="10"/>
                    </a:cubicBezTo>
                    <a:cubicBezTo>
                      <a:pt x="3" y="11"/>
                      <a:pt x="3" y="11"/>
                      <a:pt x="3" y="11"/>
                    </a:cubicBezTo>
                    <a:cubicBezTo>
                      <a:pt x="4" y="8"/>
                      <a:pt x="7" y="5"/>
                      <a:pt x="8" y="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70" name="Freeform 48"/>
              <p:cNvSpPr/>
              <p:nvPr/>
            </p:nvSpPr>
            <p:spPr bwMode="auto">
              <a:xfrm>
                <a:off x="5033710" y="3780607"/>
                <a:ext cx="130893" cy="106511"/>
              </a:xfrm>
              <a:custGeom>
                <a:gdLst>
                  <a:gd fmla="*/ 5 w 43" name="T0"/>
                  <a:gd fmla="*/ 23 h 35" name="T1"/>
                  <a:gd fmla="*/ 0 w 43" name="T2"/>
                  <a:gd fmla="*/ 29 h 35" name="T3"/>
                  <a:gd fmla="*/ 0 w 43" name="T4"/>
                  <a:gd fmla="*/ 29 h 35" name="T5"/>
                  <a:gd fmla="*/ 1 w 43" name="T6"/>
                  <a:gd fmla="*/ 32 h 35" name="T7"/>
                  <a:gd fmla="*/ 6 w 43" name="T8"/>
                  <a:gd fmla="*/ 35 h 35" name="T9"/>
                  <a:gd fmla="*/ 12 w 43" name="T10"/>
                  <a:gd fmla="*/ 31 h 35" name="T11"/>
                  <a:gd fmla="*/ 34 w 43" name="T12"/>
                  <a:gd fmla="*/ 20 h 35" name="T13"/>
                  <a:gd fmla="*/ 35 w 43" name="T14"/>
                  <a:gd fmla="*/ 17 h 35" name="T15"/>
                  <a:gd fmla="*/ 36 w 43" name="T16"/>
                  <a:gd fmla="*/ 12 h 35" name="T17"/>
                  <a:gd fmla="*/ 35 w 43" name="T18"/>
                  <a:gd fmla="*/ 7 h 35" name="T19"/>
                  <a:gd fmla="*/ 39 w 43" name="T20"/>
                  <a:gd fmla="*/ 4 h 35" name="T21"/>
                  <a:gd fmla="*/ 43 w 43" name="T22"/>
                  <a:gd fmla="*/ 1 h 35" name="T23"/>
                  <a:gd fmla="*/ 40 w 43" name="T24"/>
                  <a:gd fmla="*/ 0 h 35" name="T25"/>
                  <a:gd fmla="*/ 33 w 43" name="T26"/>
                  <a:gd fmla="*/ 1 h 35" name="T27"/>
                  <a:gd fmla="*/ 25 w 43" name="T28"/>
                  <a:gd fmla="*/ 4 h 35" name="T29"/>
                  <a:gd fmla="*/ 18 w 43" name="T30"/>
                  <a:gd fmla="*/ 4 h 35" name="T31"/>
                  <a:gd fmla="*/ 14 w 43" name="T32"/>
                  <a:gd fmla="*/ 4 h 35" name="T33"/>
                  <a:gd fmla="*/ 8 w 43" name="T34"/>
                  <a:gd fmla="*/ 4 h 35" name="T35"/>
                  <a:gd fmla="*/ 6 w 43" name="T36"/>
                  <a:gd fmla="*/ 6 h 35" name="T37"/>
                  <a:gd fmla="*/ 2 w 43" name="T38"/>
                  <a:gd fmla="*/ 10 h 35" name="T39"/>
                  <a:gd fmla="*/ 2 w 43" name="T40"/>
                  <a:gd fmla="*/ 13 h 35" name="T41"/>
                  <a:gd fmla="*/ 2 w 43" name="T42"/>
                  <a:gd fmla="*/ 18 h 35" name="T43"/>
                  <a:gd fmla="*/ 5 w 43" name="T44"/>
                  <a:gd fmla="*/ 23 h 3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5" w="43">
                    <a:moveTo>
                      <a:pt x="5" y="23"/>
                    </a:moveTo>
                    <a:cubicBezTo>
                      <a:pt x="4" y="23"/>
                      <a:pt x="1" y="26"/>
                      <a:pt x="0" y="29"/>
                    </a:cubicBezTo>
                    <a:cubicBezTo>
                      <a:pt x="0" y="29"/>
                      <a:pt x="0" y="29"/>
                      <a:pt x="0" y="29"/>
                    </a:cubicBezTo>
                    <a:cubicBezTo>
                      <a:pt x="1" y="32"/>
                      <a:pt x="1" y="32"/>
                      <a:pt x="1" y="32"/>
                    </a:cubicBezTo>
                    <a:cubicBezTo>
                      <a:pt x="6" y="35"/>
                      <a:pt x="6" y="35"/>
                      <a:pt x="6" y="35"/>
                    </a:cubicBezTo>
                    <a:cubicBezTo>
                      <a:pt x="6" y="35"/>
                      <a:pt x="11" y="32"/>
                      <a:pt x="12" y="31"/>
                    </a:cubicBezTo>
                    <a:cubicBezTo>
                      <a:pt x="14" y="31"/>
                      <a:pt x="34" y="20"/>
                      <a:pt x="34" y="20"/>
                    </a:cubicBezTo>
                    <a:cubicBezTo>
                      <a:pt x="34" y="20"/>
                      <a:pt x="35" y="18"/>
                      <a:pt x="35" y="17"/>
                    </a:cubicBezTo>
                    <a:cubicBezTo>
                      <a:pt x="35" y="16"/>
                      <a:pt x="35" y="13"/>
                      <a:pt x="36" y="12"/>
                    </a:cubicBezTo>
                    <a:cubicBezTo>
                      <a:pt x="37" y="11"/>
                      <a:pt x="34" y="9"/>
                      <a:pt x="35" y="7"/>
                    </a:cubicBezTo>
                    <a:cubicBezTo>
                      <a:pt x="36" y="5"/>
                      <a:pt x="39" y="4"/>
                      <a:pt x="39" y="4"/>
                    </a:cubicBezTo>
                    <a:cubicBezTo>
                      <a:pt x="43" y="1"/>
                      <a:pt x="43" y="1"/>
                      <a:pt x="43" y="1"/>
                    </a:cubicBezTo>
                    <a:cubicBezTo>
                      <a:pt x="40" y="0"/>
                      <a:pt x="40" y="0"/>
                      <a:pt x="40" y="0"/>
                    </a:cubicBezTo>
                    <a:cubicBezTo>
                      <a:pt x="40" y="0"/>
                      <a:pt x="37" y="2"/>
                      <a:pt x="33" y="1"/>
                    </a:cubicBezTo>
                    <a:cubicBezTo>
                      <a:pt x="30" y="1"/>
                      <a:pt x="29" y="4"/>
                      <a:pt x="25" y="4"/>
                    </a:cubicBezTo>
                    <a:cubicBezTo>
                      <a:pt x="21" y="4"/>
                      <a:pt x="19" y="5"/>
                      <a:pt x="18" y="4"/>
                    </a:cubicBezTo>
                    <a:cubicBezTo>
                      <a:pt x="17" y="2"/>
                      <a:pt x="17" y="3"/>
                      <a:pt x="14" y="4"/>
                    </a:cubicBezTo>
                    <a:cubicBezTo>
                      <a:pt x="11" y="5"/>
                      <a:pt x="10" y="5"/>
                      <a:pt x="8" y="4"/>
                    </a:cubicBezTo>
                    <a:cubicBezTo>
                      <a:pt x="7" y="3"/>
                      <a:pt x="6" y="5"/>
                      <a:pt x="6" y="6"/>
                    </a:cubicBezTo>
                    <a:cubicBezTo>
                      <a:pt x="6" y="7"/>
                      <a:pt x="6" y="10"/>
                      <a:pt x="2" y="10"/>
                    </a:cubicBezTo>
                    <a:cubicBezTo>
                      <a:pt x="2" y="11"/>
                      <a:pt x="1" y="12"/>
                      <a:pt x="2" y="13"/>
                    </a:cubicBezTo>
                    <a:cubicBezTo>
                      <a:pt x="3" y="14"/>
                      <a:pt x="2" y="16"/>
                      <a:pt x="2" y="18"/>
                    </a:cubicBezTo>
                    <a:cubicBezTo>
                      <a:pt x="6" y="18"/>
                      <a:pt x="6" y="22"/>
                      <a:pt x="5" y="2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71" name="Freeform 49"/>
              <p:cNvSpPr/>
              <p:nvPr/>
            </p:nvSpPr>
            <p:spPr bwMode="auto">
              <a:xfrm>
                <a:off x="6734041" y="3758791"/>
                <a:ext cx="73146" cy="88546"/>
              </a:xfrm>
              <a:custGeom>
                <a:gdLst>
                  <a:gd fmla="*/ 6 w 24" name="T0"/>
                  <a:gd fmla="*/ 2 h 29" name="T1"/>
                  <a:gd fmla="*/ 2 w 24" name="T2"/>
                  <a:gd fmla="*/ 5 h 29" name="T3"/>
                  <a:gd fmla="*/ 4 w 24" name="T4"/>
                  <a:gd fmla="*/ 8 h 29" name="T5"/>
                  <a:gd fmla="*/ 4 w 24" name="T6"/>
                  <a:gd fmla="*/ 11 h 29" name="T7"/>
                  <a:gd fmla="*/ 3 w 24" name="T8"/>
                  <a:gd fmla="*/ 17 h 29" name="T9"/>
                  <a:gd fmla="*/ 1 w 24" name="T10"/>
                  <a:gd fmla="*/ 24 h 29" name="T11"/>
                  <a:gd fmla="*/ 2 w 24" name="T12"/>
                  <a:gd fmla="*/ 28 h 29" name="T13"/>
                  <a:gd fmla="*/ 14 w 24" name="T14"/>
                  <a:gd fmla="*/ 24 h 29" name="T15"/>
                  <a:gd fmla="*/ 20 w 24" name="T16"/>
                  <a:gd fmla="*/ 22 h 29" name="T17"/>
                  <a:gd fmla="*/ 23 w 24" name="T18"/>
                  <a:gd fmla="*/ 19 h 29" name="T19"/>
                  <a:gd fmla="*/ 21 w 24" name="T20"/>
                  <a:gd fmla="*/ 10 h 29" name="T21"/>
                  <a:gd fmla="*/ 15 w 24" name="T22"/>
                  <a:gd fmla="*/ 0 h 29" name="T23"/>
                  <a:gd fmla="*/ 11 w 24" name="T24"/>
                  <a:gd fmla="*/ 1 h 29" name="T25"/>
                  <a:gd fmla="*/ 6 w 24" name="T26"/>
                  <a:gd fmla="*/ 2 h 2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 w="24">
                    <a:moveTo>
                      <a:pt x="6" y="2"/>
                    </a:moveTo>
                    <a:cubicBezTo>
                      <a:pt x="5" y="3"/>
                      <a:pt x="3" y="4"/>
                      <a:pt x="2" y="5"/>
                    </a:cubicBezTo>
                    <a:cubicBezTo>
                      <a:pt x="3" y="6"/>
                      <a:pt x="3" y="8"/>
                      <a:pt x="4" y="8"/>
                    </a:cubicBezTo>
                    <a:cubicBezTo>
                      <a:pt x="6" y="8"/>
                      <a:pt x="6" y="11"/>
                      <a:pt x="4" y="11"/>
                    </a:cubicBezTo>
                    <a:cubicBezTo>
                      <a:pt x="1" y="10"/>
                      <a:pt x="1" y="14"/>
                      <a:pt x="3" y="17"/>
                    </a:cubicBezTo>
                    <a:cubicBezTo>
                      <a:pt x="5" y="19"/>
                      <a:pt x="0" y="23"/>
                      <a:pt x="1" y="24"/>
                    </a:cubicBezTo>
                    <a:cubicBezTo>
                      <a:pt x="3" y="26"/>
                      <a:pt x="2" y="27"/>
                      <a:pt x="2" y="28"/>
                    </a:cubicBezTo>
                    <a:cubicBezTo>
                      <a:pt x="3" y="29"/>
                      <a:pt x="11" y="28"/>
                      <a:pt x="14" y="24"/>
                    </a:cubicBezTo>
                    <a:cubicBezTo>
                      <a:pt x="17" y="21"/>
                      <a:pt x="18" y="21"/>
                      <a:pt x="20" y="22"/>
                    </a:cubicBezTo>
                    <a:cubicBezTo>
                      <a:pt x="22" y="22"/>
                      <a:pt x="24" y="21"/>
                      <a:pt x="23" y="19"/>
                    </a:cubicBezTo>
                    <a:cubicBezTo>
                      <a:pt x="22" y="18"/>
                      <a:pt x="21" y="14"/>
                      <a:pt x="21" y="10"/>
                    </a:cubicBezTo>
                    <a:cubicBezTo>
                      <a:pt x="21" y="8"/>
                      <a:pt x="18" y="3"/>
                      <a:pt x="15" y="0"/>
                    </a:cubicBezTo>
                    <a:cubicBezTo>
                      <a:pt x="14" y="0"/>
                      <a:pt x="13" y="1"/>
                      <a:pt x="11" y="1"/>
                    </a:cubicBezTo>
                    <a:cubicBezTo>
                      <a:pt x="9" y="1"/>
                      <a:pt x="7" y="1"/>
                      <a:pt x="6" y="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72" name="Freeform 50"/>
              <p:cNvSpPr/>
              <p:nvPr/>
            </p:nvSpPr>
            <p:spPr bwMode="auto">
              <a:xfrm>
                <a:off x="6021827" y="4011595"/>
                <a:ext cx="84696" cy="111644"/>
              </a:xfrm>
              <a:custGeom>
                <a:gdLst>
                  <a:gd fmla="*/ 28 w 28" name="T0"/>
                  <a:gd fmla="*/ 31 h 37" name="T1"/>
                  <a:gd fmla="*/ 26 w 28" name="T2"/>
                  <a:gd fmla="*/ 19 h 37" name="T3"/>
                  <a:gd fmla="*/ 21 w 28" name="T4"/>
                  <a:gd fmla="*/ 24 h 37" name="T5"/>
                  <a:gd fmla="*/ 21 w 28" name="T6"/>
                  <a:gd fmla="*/ 17 h 37" name="T7"/>
                  <a:gd fmla="*/ 26 w 28" name="T8"/>
                  <a:gd fmla="*/ 10 h 37" name="T9"/>
                  <a:gd fmla="*/ 22 w 28" name="T10"/>
                  <a:gd fmla="*/ 9 h 37" name="T11"/>
                  <a:gd fmla="*/ 15 w 28" name="T12"/>
                  <a:gd fmla="*/ 9 h 37" name="T13"/>
                  <a:gd fmla="*/ 12 w 28" name="T14"/>
                  <a:gd fmla="*/ 6 h 37" name="T15"/>
                  <a:gd fmla="*/ 8 w 28" name="T16"/>
                  <a:gd fmla="*/ 3 h 37" name="T17"/>
                  <a:gd fmla="*/ 2 w 28" name="T18"/>
                  <a:gd fmla="*/ 3 h 37" name="T19"/>
                  <a:gd fmla="*/ 7 w 28" name="T20"/>
                  <a:gd fmla="*/ 8 h 37" name="T21"/>
                  <a:gd fmla="*/ 3 w 28" name="T22"/>
                  <a:gd fmla="*/ 11 h 37" name="T23"/>
                  <a:gd fmla="*/ 5 w 28" name="T24"/>
                  <a:gd fmla="*/ 20 h 37" name="T25"/>
                  <a:gd fmla="*/ 7 w 28" name="T26"/>
                  <a:gd fmla="*/ 32 h 37" name="T27"/>
                  <a:gd fmla="*/ 11 w 28" name="T28"/>
                  <a:gd fmla="*/ 30 h 37" name="T29"/>
                  <a:gd fmla="*/ 16 w 28" name="T30"/>
                  <a:gd fmla="*/ 28 h 37" name="T31"/>
                  <a:gd fmla="*/ 20 w 28" name="T32"/>
                  <a:gd fmla="*/ 25 h 37" name="T33"/>
                  <a:gd fmla="*/ 23 w 28" name="T34"/>
                  <a:gd fmla="*/ 33 h 37" name="T35"/>
                  <a:gd fmla="*/ 24 w 28" name="T36"/>
                  <a:gd fmla="*/ 37 h 37" name="T37"/>
                  <a:gd fmla="*/ 26 w 28" name="T38"/>
                  <a:gd fmla="*/ 35 h 37" name="T39"/>
                  <a:gd fmla="*/ 28 w 28" name="T40"/>
                  <a:gd fmla="*/ 31 h 3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7" w="28">
                    <a:moveTo>
                      <a:pt x="28" y="31"/>
                    </a:moveTo>
                    <a:cubicBezTo>
                      <a:pt x="27" y="25"/>
                      <a:pt x="26" y="19"/>
                      <a:pt x="26" y="19"/>
                    </a:cubicBezTo>
                    <a:cubicBezTo>
                      <a:pt x="24" y="19"/>
                      <a:pt x="23" y="24"/>
                      <a:pt x="21" y="24"/>
                    </a:cubicBezTo>
                    <a:cubicBezTo>
                      <a:pt x="19" y="23"/>
                      <a:pt x="19" y="17"/>
                      <a:pt x="21" y="17"/>
                    </a:cubicBezTo>
                    <a:cubicBezTo>
                      <a:pt x="24" y="17"/>
                      <a:pt x="26" y="12"/>
                      <a:pt x="26" y="10"/>
                    </a:cubicBezTo>
                    <a:cubicBezTo>
                      <a:pt x="26" y="9"/>
                      <a:pt x="24" y="9"/>
                      <a:pt x="22" y="9"/>
                    </a:cubicBezTo>
                    <a:cubicBezTo>
                      <a:pt x="20" y="9"/>
                      <a:pt x="15" y="9"/>
                      <a:pt x="15" y="9"/>
                    </a:cubicBezTo>
                    <a:cubicBezTo>
                      <a:pt x="15" y="9"/>
                      <a:pt x="12" y="8"/>
                      <a:pt x="12" y="6"/>
                    </a:cubicBezTo>
                    <a:cubicBezTo>
                      <a:pt x="12" y="5"/>
                      <a:pt x="11" y="3"/>
                      <a:pt x="8" y="3"/>
                    </a:cubicBezTo>
                    <a:cubicBezTo>
                      <a:pt x="5" y="3"/>
                      <a:pt x="5" y="0"/>
                      <a:pt x="2" y="3"/>
                    </a:cubicBezTo>
                    <a:cubicBezTo>
                      <a:pt x="0" y="6"/>
                      <a:pt x="7" y="6"/>
                      <a:pt x="7" y="8"/>
                    </a:cubicBezTo>
                    <a:cubicBezTo>
                      <a:pt x="6" y="10"/>
                      <a:pt x="4" y="9"/>
                      <a:pt x="3" y="11"/>
                    </a:cubicBezTo>
                    <a:cubicBezTo>
                      <a:pt x="3" y="13"/>
                      <a:pt x="4" y="18"/>
                      <a:pt x="5" y="20"/>
                    </a:cubicBezTo>
                    <a:cubicBezTo>
                      <a:pt x="6" y="22"/>
                      <a:pt x="7" y="27"/>
                      <a:pt x="7" y="32"/>
                    </a:cubicBezTo>
                    <a:cubicBezTo>
                      <a:pt x="9" y="31"/>
                      <a:pt x="9" y="30"/>
                      <a:pt x="11" y="30"/>
                    </a:cubicBezTo>
                    <a:cubicBezTo>
                      <a:pt x="13" y="30"/>
                      <a:pt x="16" y="30"/>
                      <a:pt x="16" y="28"/>
                    </a:cubicBezTo>
                    <a:cubicBezTo>
                      <a:pt x="16" y="26"/>
                      <a:pt x="19" y="24"/>
                      <a:pt x="20" y="25"/>
                    </a:cubicBezTo>
                    <a:cubicBezTo>
                      <a:pt x="21" y="26"/>
                      <a:pt x="23" y="31"/>
                      <a:pt x="23" y="33"/>
                    </a:cubicBezTo>
                    <a:cubicBezTo>
                      <a:pt x="23" y="34"/>
                      <a:pt x="24" y="35"/>
                      <a:pt x="24" y="37"/>
                    </a:cubicBezTo>
                    <a:cubicBezTo>
                      <a:pt x="25" y="36"/>
                      <a:pt x="26" y="35"/>
                      <a:pt x="26" y="35"/>
                    </a:cubicBezTo>
                    <a:cubicBezTo>
                      <a:pt x="26" y="35"/>
                      <a:pt x="27" y="32"/>
                      <a:pt x="28" y="3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73" name="Freeform 51"/>
              <p:cNvSpPr/>
              <p:nvPr/>
            </p:nvSpPr>
            <p:spPr bwMode="auto">
              <a:xfrm>
                <a:off x="5661228" y="3822955"/>
                <a:ext cx="524857" cy="554372"/>
              </a:xfrm>
              <a:custGeom>
                <a:gdLst>
                  <a:gd fmla="*/ 122 w 173" name="T0"/>
                  <a:gd fmla="*/ 73 h 183" name="T1"/>
                  <a:gd fmla="*/ 121 w 173" name="T2"/>
                  <a:gd fmla="*/ 65 h 183" name="T3"/>
                  <a:gd fmla="*/ 131 w 173" name="T4"/>
                  <a:gd fmla="*/ 68 h 183" name="T5"/>
                  <a:gd fmla="*/ 141 w 173" name="T6"/>
                  <a:gd fmla="*/ 71 h 183" name="T7"/>
                  <a:gd fmla="*/ 140 w 173" name="T8"/>
                  <a:gd fmla="*/ 79 h 183" name="T9"/>
                  <a:gd fmla="*/ 145 w 173" name="T10"/>
                  <a:gd fmla="*/ 81 h 183" name="T11"/>
                  <a:gd fmla="*/ 148 w 173" name="T12"/>
                  <a:gd fmla="*/ 92 h 183" name="T13"/>
                  <a:gd fmla="*/ 151 w 173" name="T14"/>
                  <a:gd fmla="*/ 79 h 183" name="T15"/>
                  <a:gd fmla="*/ 158 w 173" name="T16"/>
                  <a:gd fmla="*/ 72 h 183" name="T17"/>
                  <a:gd fmla="*/ 164 w 173" name="T18"/>
                  <a:gd fmla="*/ 59 h 183" name="T19"/>
                  <a:gd fmla="*/ 172 w 173" name="T20"/>
                  <a:gd fmla="*/ 57 h 183" name="T21"/>
                  <a:gd fmla="*/ 173 w 173" name="T22"/>
                  <a:gd fmla="*/ 50 h 183" name="T23"/>
                  <a:gd fmla="*/ 167 w 173" name="T24"/>
                  <a:gd fmla="*/ 44 h 183" name="T25"/>
                  <a:gd fmla="*/ 156 w 173" name="T26"/>
                  <a:gd fmla="*/ 45 h 183" name="T27"/>
                  <a:gd fmla="*/ 148 w 173" name="T28"/>
                  <a:gd fmla="*/ 51 h 183" name="T29"/>
                  <a:gd fmla="*/ 142 w 173" name="T30"/>
                  <a:gd fmla="*/ 54 h 183" name="T31"/>
                  <a:gd fmla="*/ 137 w 173" name="T32"/>
                  <a:gd fmla="*/ 61 h 183" name="T33"/>
                  <a:gd fmla="*/ 127 w 173" name="T34"/>
                  <a:gd fmla="*/ 59 h 183" name="T35"/>
                  <a:gd fmla="*/ 123 w 173" name="T36"/>
                  <a:gd fmla="*/ 52 h 183" name="T37"/>
                  <a:gd fmla="*/ 120 w 173" name="T38"/>
                  <a:gd fmla="*/ 61 h 183" name="T39"/>
                  <a:gd fmla="*/ 101 w 173" name="T40"/>
                  <a:gd fmla="*/ 59 h 183" name="T41"/>
                  <a:gd fmla="*/ 92 w 173" name="T42"/>
                  <a:gd fmla="*/ 56 h 183" name="T43"/>
                  <a:gd fmla="*/ 82 w 173" name="T44"/>
                  <a:gd fmla="*/ 51 h 183" name="T45"/>
                  <a:gd fmla="*/ 74 w 173" name="T46"/>
                  <a:gd fmla="*/ 46 h 183" name="T47"/>
                  <a:gd fmla="*/ 78 w 173" name="T48"/>
                  <a:gd fmla="*/ 38 h 183" name="T49"/>
                  <a:gd fmla="*/ 71 w 173" name="T50"/>
                  <a:gd fmla="*/ 32 h 183" name="T51"/>
                  <a:gd fmla="*/ 64 w 173" name="T52"/>
                  <a:gd fmla="*/ 23 h 183" name="T53"/>
                  <a:gd fmla="*/ 69 w 173" name="T54"/>
                  <a:gd fmla="*/ 18 h 183" name="T55"/>
                  <a:gd fmla="*/ 65 w 173" name="T56"/>
                  <a:gd fmla="*/ 7 h 183" name="T57"/>
                  <a:gd fmla="*/ 59 w 173" name="T58"/>
                  <a:gd fmla="*/ 0 h 183" name="T59"/>
                  <a:gd fmla="*/ 54 w 173" name="T60"/>
                  <a:gd fmla="*/ 4 h 183" name="T61"/>
                  <a:gd fmla="*/ 39 w 173" name="T62"/>
                  <a:gd fmla="*/ 5 h 183" name="T63"/>
                  <a:gd fmla="*/ 37 w 173" name="T64"/>
                  <a:gd fmla="*/ 14 h 183" name="T65"/>
                  <a:gd fmla="*/ 43 w 173" name="T66"/>
                  <a:gd fmla="*/ 23 h 183" name="T67"/>
                  <a:gd fmla="*/ 39 w 173" name="T68"/>
                  <a:gd fmla="*/ 32 h 183" name="T69"/>
                  <a:gd fmla="*/ 32 w 173" name="T70"/>
                  <a:gd fmla="*/ 39 h 183" name="T71"/>
                  <a:gd fmla="*/ 24 w 173" name="T72"/>
                  <a:gd fmla="*/ 49 h 183" name="T73"/>
                  <a:gd fmla="*/ 17 w 173" name="T74"/>
                  <a:gd fmla="*/ 53 h 183" name="T75"/>
                  <a:gd fmla="*/ 8 w 173" name="T76"/>
                  <a:gd fmla="*/ 59 h 183" name="T77"/>
                  <a:gd fmla="*/ 14 w 173" name="T78"/>
                  <a:gd fmla="*/ 70 h 183" name="T79"/>
                  <a:gd fmla="*/ 12 w 173" name="T80"/>
                  <a:gd fmla="*/ 77 h 183" name="T81"/>
                  <a:gd fmla="*/ 0 w 173" name="T82"/>
                  <a:gd fmla="*/ 81 h 183" name="T83"/>
                  <a:gd fmla="*/ 5 w 173" name="T84"/>
                  <a:gd fmla="*/ 87 h 183" name="T85"/>
                  <a:gd fmla="*/ 4 w 173" name="T86"/>
                  <a:gd fmla="*/ 90 h 183" name="T87"/>
                  <a:gd fmla="*/ 23 w 173" name="T88"/>
                  <a:gd fmla="*/ 94 h 183" name="T89"/>
                  <a:gd fmla="*/ 27 w 173" name="T90"/>
                  <a:gd fmla="*/ 97 h 183" name="T91"/>
                  <a:gd fmla="*/ 28 w 173" name="T92"/>
                  <a:gd fmla="*/ 114 h 183" name="T93"/>
                  <a:gd fmla="*/ 37 w 173" name="T94"/>
                  <a:gd fmla="*/ 142 h 183" name="T95"/>
                  <a:gd fmla="*/ 49 w 173" name="T96"/>
                  <a:gd fmla="*/ 171 h 183" name="T97"/>
                  <a:gd fmla="*/ 61 w 173" name="T98"/>
                  <a:gd fmla="*/ 178 h 183" name="T99"/>
                  <a:gd fmla="*/ 69 w 173" name="T100"/>
                  <a:gd fmla="*/ 168 h 183" name="T101"/>
                  <a:gd fmla="*/ 72 w 173" name="T102"/>
                  <a:gd fmla="*/ 156 h 183" name="T103"/>
                  <a:gd fmla="*/ 74 w 173" name="T104"/>
                  <a:gd fmla="*/ 138 h 183" name="T105"/>
                  <a:gd fmla="*/ 82 w 173" name="T106"/>
                  <a:gd fmla="*/ 128 h 183" name="T107"/>
                  <a:gd fmla="*/ 102 w 173" name="T108"/>
                  <a:gd fmla="*/ 111 h 183" name="T109"/>
                  <a:gd fmla="*/ 113 w 173" name="T110"/>
                  <a:gd fmla="*/ 98 h 183" name="T111"/>
                  <a:gd fmla="*/ 126 w 173" name="T112"/>
                  <a:gd fmla="*/ 94 h 1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83" w="173">
                    <a:moveTo>
                      <a:pt x="124" y="82"/>
                    </a:moveTo>
                    <a:cubicBezTo>
                      <a:pt x="123" y="80"/>
                      <a:pt x="122" y="75"/>
                      <a:pt x="122" y="73"/>
                    </a:cubicBezTo>
                    <a:cubicBezTo>
                      <a:pt x="123" y="71"/>
                      <a:pt x="125" y="72"/>
                      <a:pt x="126" y="70"/>
                    </a:cubicBezTo>
                    <a:cubicBezTo>
                      <a:pt x="126" y="68"/>
                      <a:pt x="119" y="68"/>
                      <a:pt x="121" y="65"/>
                    </a:cubicBezTo>
                    <a:cubicBezTo>
                      <a:pt x="124" y="62"/>
                      <a:pt x="124" y="65"/>
                      <a:pt x="127" y="65"/>
                    </a:cubicBezTo>
                    <a:cubicBezTo>
                      <a:pt x="130" y="65"/>
                      <a:pt x="131" y="67"/>
                      <a:pt x="131" y="68"/>
                    </a:cubicBezTo>
                    <a:cubicBezTo>
                      <a:pt x="131" y="70"/>
                      <a:pt x="134" y="71"/>
                      <a:pt x="134" y="71"/>
                    </a:cubicBezTo>
                    <a:cubicBezTo>
                      <a:pt x="134" y="71"/>
                      <a:pt x="139" y="71"/>
                      <a:pt x="141" y="71"/>
                    </a:cubicBezTo>
                    <a:cubicBezTo>
                      <a:pt x="143" y="71"/>
                      <a:pt x="145" y="71"/>
                      <a:pt x="145" y="72"/>
                    </a:cubicBezTo>
                    <a:cubicBezTo>
                      <a:pt x="145" y="74"/>
                      <a:pt x="143" y="79"/>
                      <a:pt x="140" y="79"/>
                    </a:cubicBezTo>
                    <a:cubicBezTo>
                      <a:pt x="138" y="79"/>
                      <a:pt x="138" y="85"/>
                      <a:pt x="140" y="86"/>
                    </a:cubicBezTo>
                    <a:cubicBezTo>
                      <a:pt x="142" y="86"/>
                      <a:pt x="143" y="81"/>
                      <a:pt x="145" y="81"/>
                    </a:cubicBezTo>
                    <a:cubicBezTo>
                      <a:pt x="145" y="81"/>
                      <a:pt x="146" y="87"/>
                      <a:pt x="147" y="93"/>
                    </a:cubicBezTo>
                    <a:cubicBezTo>
                      <a:pt x="147" y="92"/>
                      <a:pt x="148" y="92"/>
                      <a:pt x="148" y="92"/>
                    </a:cubicBezTo>
                    <a:cubicBezTo>
                      <a:pt x="149" y="92"/>
                      <a:pt x="149" y="87"/>
                      <a:pt x="150" y="85"/>
                    </a:cubicBezTo>
                    <a:cubicBezTo>
                      <a:pt x="151" y="84"/>
                      <a:pt x="150" y="79"/>
                      <a:pt x="151" y="79"/>
                    </a:cubicBezTo>
                    <a:cubicBezTo>
                      <a:pt x="152" y="79"/>
                      <a:pt x="156" y="81"/>
                      <a:pt x="156" y="80"/>
                    </a:cubicBezTo>
                    <a:cubicBezTo>
                      <a:pt x="156" y="78"/>
                      <a:pt x="159" y="74"/>
                      <a:pt x="158" y="72"/>
                    </a:cubicBezTo>
                    <a:cubicBezTo>
                      <a:pt x="158" y="70"/>
                      <a:pt x="160" y="67"/>
                      <a:pt x="160" y="64"/>
                    </a:cubicBezTo>
                    <a:cubicBezTo>
                      <a:pt x="160" y="62"/>
                      <a:pt x="162" y="61"/>
                      <a:pt x="164" y="59"/>
                    </a:cubicBezTo>
                    <a:cubicBezTo>
                      <a:pt x="166" y="58"/>
                      <a:pt x="169" y="56"/>
                      <a:pt x="169" y="57"/>
                    </a:cubicBezTo>
                    <a:cubicBezTo>
                      <a:pt x="170" y="58"/>
                      <a:pt x="173" y="59"/>
                      <a:pt x="172" y="57"/>
                    </a:cubicBezTo>
                    <a:cubicBezTo>
                      <a:pt x="170" y="55"/>
                      <a:pt x="170" y="53"/>
                      <a:pt x="171" y="53"/>
                    </a:cubicBezTo>
                    <a:cubicBezTo>
                      <a:pt x="172" y="53"/>
                      <a:pt x="173" y="50"/>
                      <a:pt x="173" y="50"/>
                    </a:cubicBezTo>
                    <a:cubicBezTo>
                      <a:pt x="173" y="50"/>
                      <a:pt x="170" y="50"/>
                      <a:pt x="169" y="48"/>
                    </a:cubicBezTo>
                    <a:cubicBezTo>
                      <a:pt x="169" y="47"/>
                      <a:pt x="167" y="45"/>
                      <a:pt x="167" y="44"/>
                    </a:cubicBezTo>
                    <a:cubicBezTo>
                      <a:pt x="167" y="43"/>
                      <a:pt x="165" y="43"/>
                      <a:pt x="164" y="44"/>
                    </a:cubicBezTo>
                    <a:cubicBezTo>
                      <a:pt x="162" y="46"/>
                      <a:pt x="159" y="43"/>
                      <a:pt x="156" y="45"/>
                    </a:cubicBezTo>
                    <a:cubicBezTo>
                      <a:pt x="153" y="46"/>
                      <a:pt x="152" y="48"/>
                      <a:pt x="151" y="48"/>
                    </a:cubicBezTo>
                    <a:cubicBezTo>
                      <a:pt x="149" y="48"/>
                      <a:pt x="149" y="49"/>
                      <a:pt x="148" y="51"/>
                    </a:cubicBezTo>
                    <a:cubicBezTo>
                      <a:pt x="147" y="52"/>
                      <a:pt x="146" y="53"/>
                      <a:pt x="145" y="53"/>
                    </a:cubicBezTo>
                    <a:cubicBezTo>
                      <a:pt x="145" y="53"/>
                      <a:pt x="142" y="54"/>
                      <a:pt x="142" y="54"/>
                    </a:cubicBezTo>
                    <a:cubicBezTo>
                      <a:pt x="142" y="54"/>
                      <a:pt x="144" y="58"/>
                      <a:pt x="143" y="60"/>
                    </a:cubicBezTo>
                    <a:cubicBezTo>
                      <a:pt x="142" y="62"/>
                      <a:pt x="139" y="60"/>
                      <a:pt x="137" y="61"/>
                    </a:cubicBezTo>
                    <a:cubicBezTo>
                      <a:pt x="134" y="61"/>
                      <a:pt x="133" y="60"/>
                      <a:pt x="131" y="60"/>
                    </a:cubicBezTo>
                    <a:cubicBezTo>
                      <a:pt x="129" y="61"/>
                      <a:pt x="128" y="59"/>
                      <a:pt x="127" y="59"/>
                    </a:cubicBezTo>
                    <a:cubicBezTo>
                      <a:pt x="126" y="59"/>
                      <a:pt x="124" y="57"/>
                      <a:pt x="125" y="55"/>
                    </a:cubicBezTo>
                    <a:cubicBezTo>
                      <a:pt x="125" y="53"/>
                      <a:pt x="124" y="50"/>
                      <a:pt x="123" y="52"/>
                    </a:cubicBezTo>
                    <a:cubicBezTo>
                      <a:pt x="122" y="53"/>
                      <a:pt x="120" y="53"/>
                      <a:pt x="120" y="55"/>
                    </a:cubicBezTo>
                    <a:cubicBezTo>
                      <a:pt x="120" y="57"/>
                      <a:pt x="121" y="60"/>
                      <a:pt x="120" y="61"/>
                    </a:cubicBezTo>
                    <a:cubicBezTo>
                      <a:pt x="118" y="63"/>
                      <a:pt x="111" y="63"/>
                      <a:pt x="109" y="62"/>
                    </a:cubicBezTo>
                    <a:cubicBezTo>
                      <a:pt x="108" y="61"/>
                      <a:pt x="101" y="60"/>
                      <a:pt x="101" y="59"/>
                    </a:cubicBezTo>
                    <a:cubicBezTo>
                      <a:pt x="101" y="58"/>
                      <a:pt x="99" y="55"/>
                      <a:pt x="98" y="55"/>
                    </a:cubicBezTo>
                    <a:cubicBezTo>
                      <a:pt x="96" y="55"/>
                      <a:pt x="93" y="57"/>
                      <a:pt x="92" y="56"/>
                    </a:cubicBezTo>
                    <a:cubicBezTo>
                      <a:pt x="91" y="56"/>
                      <a:pt x="88" y="54"/>
                      <a:pt x="87" y="53"/>
                    </a:cubicBezTo>
                    <a:cubicBezTo>
                      <a:pt x="85" y="53"/>
                      <a:pt x="82" y="52"/>
                      <a:pt x="82" y="51"/>
                    </a:cubicBezTo>
                    <a:cubicBezTo>
                      <a:pt x="82" y="50"/>
                      <a:pt x="78" y="50"/>
                      <a:pt x="77" y="49"/>
                    </a:cubicBezTo>
                    <a:cubicBezTo>
                      <a:pt x="76" y="48"/>
                      <a:pt x="74" y="47"/>
                      <a:pt x="74" y="46"/>
                    </a:cubicBezTo>
                    <a:cubicBezTo>
                      <a:pt x="74" y="45"/>
                      <a:pt x="75" y="43"/>
                      <a:pt x="75" y="41"/>
                    </a:cubicBezTo>
                    <a:cubicBezTo>
                      <a:pt x="75" y="40"/>
                      <a:pt x="78" y="38"/>
                      <a:pt x="78" y="38"/>
                    </a:cubicBezTo>
                    <a:cubicBezTo>
                      <a:pt x="78" y="37"/>
                      <a:pt x="75" y="35"/>
                      <a:pt x="75" y="35"/>
                    </a:cubicBezTo>
                    <a:cubicBezTo>
                      <a:pt x="75" y="35"/>
                      <a:pt x="73" y="32"/>
                      <a:pt x="71" y="32"/>
                    </a:cubicBezTo>
                    <a:cubicBezTo>
                      <a:pt x="69" y="32"/>
                      <a:pt x="68" y="28"/>
                      <a:pt x="66" y="28"/>
                    </a:cubicBezTo>
                    <a:cubicBezTo>
                      <a:pt x="64" y="28"/>
                      <a:pt x="65" y="24"/>
                      <a:pt x="64" y="23"/>
                    </a:cubicBezTo>
                    <a:cubicBezTo>
                      <a:pt x="63" y="22"/>
                      <a:pt x="64" y="19"/>
                      <a:pt x="65" y="20"/>
                    </a:cubicBezTo>
                    <a:cubicBezTo>
                      <a:pt x="67" y="22"/>
                      <a:pt x="70" y="20"/>
                      <a:pt x="69" y="18"/>
                    </a:cubicBezTo>
                    <a:cubicBezTo>
                      <a:pt x="68" y="16"/>
                      <a:pt x="66" y="14"/>
                      <a:pt x="66" y="13"/>
                    </a:cubicBezTo>
                    <a:cubicBezTo>
                      <a:pt x="66" y="11"/>
                      <a:pt x="67" y="8"/>
                      <a:pt x="65" y="7"/>
                    </a:cubicBezTo>
                    <a:cubicBezTo>
                      <a:pt x="64" y="6"/>
                      <a:pt x="62" y="4"/>
                      <a:pt x="62" y="3"/>
                    </a:cubicBezTo>
                    <a:cubicBezTo>
                      <a:pt x="61" y="1"/>
                      <a:pt x="59" y="0"/>
                      <a:pt x="59" y="0"/>
                    </a:cubicBezTo>
                    <a:cubicBezTo>
                      <a:pt x="57" y="0"/>
                      <a:pt x="57" y="0"/>
                      <a:pt x="57" y="0"/>
                    </a:cubicBezTo>
                    <a:cubicBezTo>
                      <a:pt x="57" y="0"/>
                      <a:pt x="55" y="4"/>
                      <a:pt x="54" y="4"/>
                    </a:cubicBezTo>
                    <a:cubicBezTo>
                      <a:pt x="53" y="5"/>
                      <a:pt x="50" y="6"/>
                      <a:pt x="48" y="7"/>
                    </a:cubicBezTo>
                    <a:cubicBezTo>
                      <a:pt x="46" y="8"/>
                      <a:pt x="41" y="5"/>
                      <a:pt x="39" y="5"/>
                    </a:cubicBezTo>
                    <a:cubicBezTo>
                      <a:pt x="36" y="5"/>
                      <a:pt x="34" y="8"/>
                      <a:pt x="36" y="8"/>
                    </a:cubicBezTo>
                    <a:cubicBezTo>
                      <a:pt x="37" y="9"/>
                      <a:pt x="37" y="14"/>
                      <a:pt x="37" y="14"/>
                    </a:cubicBezTo>
                    <a:cubicBezTo>
                      <a:pt x="37" y="14"/>
                      <a:pt x="38" y="21"/>
                      <a:pt x="40" y="20"/>
                    </a:cubicBezTo>
                    <a:cubicBezTo>
                      <a:pt x="42" y="20"/>
                      <a:pt x="45" y="22"/>
                      <a:pt x="43" y="23"/>
                    </a:cubicBezTo>
                    <a:cubicBezTo>
                      <a:pt x="41" y="23"/>
                      <a:pt x="40" y="26"/>
                      <a:pt x="40" y="28"/>
                    </a:cubicBezTo>
                    <a:cubicBezTo>
                      <a:pt x="40" y="30"/>
                      <a:pt x="40" y="32"/>
                      <a:pt x="39" y="32"/>
                    </a:cubicBezTo>
                    <a:cubicBezTo>
                      <a:pt x="37" y="33"/>
                      <a:pt x="36" y="33"/>
                      <a:pt x="36" y="36"/>
                    </a:cubicBezTo>
                    <a:cubicBezTo>
                      <a:pt x="36" y="38"/>
                      <a:pt x="33" y="38"/>
                      <a:pt x="32" y="39"/>
                    </a:cubicBezTo>
                    <a:cubicBezTo>
                      <a:pt x="32" y="40"/>
                      <a:pt x="30" y="45"/>
                      <a:pt x="30" y="45"/>
                    </a:cubicBezTo>
                    <a:cubicBezTo>
                      <a:pt x="29" y="46"/>
                      <a:pt x="25" y="46"/>
                      <a:pt x="24" y="49"/>
                    </a:cubicBezTo>
                    <a:cubicBezTo>
                      <a:pt x="24" y="51"/>
                      <a:pt x="22" y="53"/>
                      <a:pt x="21" y="53"/>
                    </a:cubicBezTo>
                    <a:cubicBezTo>
                      <a:pt x="20" y="53"/>
                      <a:pt x="18" y="52"/>
                      <a:pt x="17" y="53"/>
                    </a:cubicBezTo>
                    <a:cubicBezTo>
                      <a:pt x="16" y="55"/>
                      <a:pt x="13" y="52"/>
                      <a:pt x="12" y="53"/>
                    </a:cubicBezTo>
                    <a:cubicBezTo>
                      <a:pt x="11" y="54"/>
                      <a:pt x="8" y="57"/>
                      <a:pt x="8" y="59"/>
                    </a:cubicBezTo>
                    <a:cubicBezTo>
                      <a:pt x="8" y="61"/>
                      <a:pt x="12" y="61"/>
                      <a:pt x="11" y="63"/>
                    </a:cubicBezTo>
                    <a:cubicBezTo>
                      <a:pt x="11" y="66"/>
                      <a:pt x="13" y="69"/>
                      <a:pt x="14" y="70"/>
                    </a:cubicBezTo>
                    <a:cubicBezTo>
                      <a:pt x="15" y="71"/>
                      <a:pt x="17" y="74"/>
                      <a:pt x="16" y="75"/>
                    </a:cubicBezTo>
                    <a:cubicBezTo>
                      <a:pt x="15" y="77"/>
                      <a:pt x="14" y="77"/>
                      <a:pt x="12" y="77"/>
                    </a:cubicBezTo>
                    <a:cubicBezTo>
                      <a:pt x="9" y="76"/>
                      <a:pt x="10" y="78"/>
                      <a:pt x="6" y="77"/>
                    </a:cubicBezTo>
                    <a:cubicBezTo>
                      <a:pt x="2" y="76"/>
                      <a:pt x="2" y="79"/>
                      <a:pt x="0" y="81"/>
                    </a:cubicBezTo>
                    <a:cubicBezTo>
                      <a:pt x="0" y="81"/>
                      <a:pt x="0" y="81"/>
                      <a:pt x="0" y="81"/>
                    </a:cubicBezTo>
                    <a:cubicBezTo>
                      <a:pt x="2" y="83"/>
                      <a:pt x="2" y="85"/>
                      <a:pt x="5" y="87"/>
                    </a:cubicBezTo>
                    <a:cubicBezTo>
                      <a:pt x="9" y="88"/>
                      <a:pt x="12" y="84"/>
                      <a:pt x="12" y="87"/>
                    </a:cubicBezTo>
                    <a:cubicBezTo>
                      <a:pt x="12" y="90"/>
                      <a:pt x="4" y="89"/>
                      <a:pt x="4" y="90"/>
                    </a:cubicBezTo>
                    <a:cubicBezTo>
                      <a:pt x="3" y="91"/>
                      <a:pt x="12" y="101"/>
                      <a:pt x="17" y="101"/>
                    </a:cubicBezTo>
                    <a:cubicBezTo>
                      <a:pt x="21" y="100"/>
                      <a:pt x="25" y="95"/>
                      <a:pt x="23" y="94"/>
                    </a:cubicBezTo>
                    <a:cubicBezTo>
                      <a:pt x="22" y="93"/>
                      <a:pt x="24" y="90"/>
                      <a:pt x="25" y="91"/>
                    </a:cubicBezTo>
                    <a:cubicBezTo>
                      <a:pt x="27" y="92"/>
                      <a:pt x="26" y="96"/>
                      <a:pt x="27" y="97"/>
                    </a:cubicBezTo>
                    <a:cubicBezTo>
                      <a:pt x="28" y="99"/>
                      <a:pt x="28" y="101"/>
                      <a:pt x="27" y="103"/>
                    </a:cubicBezTo>
                    <a:cubicBezTo>
                      <a:pt x="26" y="106"/>
                      <a:pt x="28" y="111"/>
                      <a:pt x="28" y="114"/>
                    </a:cubicBezTo>
                    <a:cubicBezTo>
                      <a:pt x="28" y="116"/>
                      <a:pt x="30" y="121"/>
                      <a:pt x="31" y="125"/>
                    </a:cubicBezTo>
                    <a:cubicBezTo>
                      <a:pt x="32" y="129"/>
                      <a:pt x="34" y="137"/>
                      <a:pt x="37" y="142"/>
                    </a:cubicBezTo>
                    <a:cubicBezTo>
                      <a:pt x="39" y="146"/>
                      <a:pt x="41" y="155"/>
                      <a:pt x="43" y="158"/>
                    </a:cubicBezTo>
                    <a:cubicBezTo>
                      <a:pt x="45" y="160"/>
                      <a:pt x="49" y="167"/>
                      <a:pt x="49" y="171"/>
                    </a:cubicBezTo>
                    <a:cubicBezTo>
                      <a:pt x="49" y="175"/>
                      <a:pt x="53" y="181"/>
                      <a:pt x="55" y="182"/>
                    </a:cubicBezTo>
                    <a:cubicBezTo>
                      <a:pt x="56" y="183"/>
                      <a:pt x="60" y="181"/>
                      <a:pt x="61" y="178"/>
                    </a:cubicBezTo>
                    <a:cubicBezTo>
                      <a:pt x="61" y="175"/>
                      <a:pt x="66" y="174"/>
                      <a:pt x="66" y="172"/>
                    </a:cubicBezTo>
                    <a:cubicBezTo>
                      <a:pt x="67" y="170"/>
                      <a:pt x="67" y="168"/>
                      <a:pt x="69" y="168"/>
                    </a:cubicBezTo>
                    <a:cubicBezTo>
                      <a:pt x="71" y="168"/>
                      <a:pt x="71" y="166"/>
                      <a:pt x="71" y="163"/>
                    </a:cubicBezTo>
                    <a:cubicBezTo>
                      <a:pt x="71" y="161"/>
                      <a:pt x="71" y="158"/>
                      <a:pt x="72" y="156"/>
                    </a:cubicBezTo>
                    <a:cubicBezTo>
                      <a:pt x="74" y="153"/>
                      <a:pt x="74" y="148"/>
                      <a:pt x="73" y="145"/>
                    </a:cubicBezTo>
                    <a:cubicBezTo>
                      <a:pt x="72" y="143"/>
                      <a:pt x="73" y="140"/>
                      <a:pt x="74" y="138"/>
                    </a:cubicBezTo>
                    <a:cubicBezTo>
                      <a:pt x="75" y="135"/>
                      <a:pt x="74" y="133"/>
                      <a:pt x="76" y="132"/>
                    </a:cubicBezTo>
                    <a:cubicBezTo>
                      <a:pt x="78" y="132"/>
                      <a:pt x="80" y="131"/>
                      <a:pt x="82" y="128"/>
                    </a:cubicBezTo>
                    <a:cubicBezTo>
                      <a:pt x="84" y="126"/>
                      <a:pt x="90" y="122"/>
                      <a:pt x="92" y="121"/>
                    </a:cubicBezTo>
                    <a:cubicBezTo>
                      <a:pt x="94" y="119"/>
                      <a:pt x="100" y="114"/>
                      <a:pt x="102" y="111"/>
                    </a:cubicBezTo>
                    <a:cubicBezTo>
                      <a:pt x="104" y="107"/>
                      <a:pt x="109" y="106"/>
                      <a:pt x="111" y="104"/>
                    </a:cubicBezTo>
                    <a:cubicBezTo>
                      <a:pt x="114" y="101"/>
                      <a:pt x="113" y="100"/>
                      <a:pt x="113" y="98"/>
                    </a:cubicBezTo>
                    <a:cubicBezTo>
                      <a:pt x="114" y="95"/>
                      <a:pt x="121" y="94"/>
                      <a:pt x="124" y="94"/>
                    </a:cubicBezTo>
                    <a:cubicBezTo>
                      <a:pt x="125" y="94"/>
                      <a:pt x="125" y="94"/>
                      <a:pt x="126" y="94"/>
                    </a:cubicBezTo>
                    <a:cubicBezTo>
                      <a:pt x="126" y="89"/>
                      <a:pt x="125" y="84"/>
                      <a:pt x="124" y="8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74" name="Freeform 52"/>
              <p:cNvSpPr/>
              <p:nvPr/>
            </p:nvSpPr>
            <p:spPr bwMode="auto">
              <a:xfrm>
                <a:off x="6025677" y="3435408"/>
                <a:ext cx="594153" cy="254087"/>
              </a:xfrm>
              <a:custGeom>
                <a:gdLst>
                  <a:gd fmla="*/ 181 w 196" name="T0"/>
                  <a:gd fmla="*/ 36 h 84" name="T1"/>
                  <a:gd fmla="*/ 169 w 196" name="T2"/>
                  <a:gd fmla="*/ 35 h 84" name="T3"/>
                  <a:gd fmla="*/ 170 w 196" name="T4"/>
                  <a:gd fmla="*/ 28 h 84" name="T5"/>
                  <a:gd fmla="*/ 170 w 196" name="T6"/>
                  <a:gd fmla="*/ 18 h 84" name="T7"/>
                  <a:gd fmla="*/ 157 w 196" name="T8"/>
                  <a:gd fmla="*/ 16 h 84" name="T9"/>
                  <a:gd fmla="*/ 147 w 196" name="T10"/>
                  <a:gd fmla="*/ 22 h 84" name="T11"/>
                  <a:gd fmla="*/ 131 w 196" name="T12"/>
                  <a:gd fmla="*/ 24 h 84" name="T13"/>
                  <a:gd fmla="*/ 120 w 196" name="T14"/>
                  <a:gd fmla="*/ 19 h 84" name="T15"/>
                  <a:gd fmla="*/ 110 w 196" name="T16"/>
                  <a:gd fmla="*/ 15 h 84" name="T17"/>
                  <a:gd fmla="*/ 98 w 196" name="T18"/>
                  <a:gd fmla="*/ 14 h 84" name="T19"/>
                  <a:gd fmla="*/ 88 w 196" name="T20"/>
                  <a:gd fmla="*/ 15 h 84" name="T21"/>
                  <a:gd fmla="*/ 84 w 196" name="T22"/>
                  <a:gd fmla="*/ 7 h 84" name="T23"/>
                  <a:gd fmla="*/ 73 w 196" name="T24"/>
                  <a:gd fmla="*/ 3 h 84" name="T25"/>
                  <a:gd fmla="*/ 65 w 196" name="T26"/>
                  <a:gd fmla="*/ 0 h 84" name="T27"/>
                  <a:gd fmla="*/ 59 w 196" name="T28"/>
                  <a:gd fmla="*/ 4 h 84" name="T29"/>
                  <a:gd fmla="*/ 59 w 196" name="T30"/>
                  <a:gd fmla="*/ 13 h 84" name="T31"/>
                  <a:gd fmla="*/ 53 w 196" name="T32"/>
                  <a:gd fmla="*/ 19 h 84" name="T33"/>
                  <a:gd fmla="*/ 44 w 196" name="T34"/>
                  <a:gd fmla="*/ 18 h 84" name="T35"/>
                  <a:gd fmla="*/ 37 w 196" name="T36"/>
                  <a:gd fmla="*/ 12 h 84" name="T37"/>
                  <a:gd fmla="*/ 24 w 196" name="T38"/>
                  <a:gd fmla="*/ 12 h 84" name="T39"/>
                  <a:gd fmla="*/ 15 w 196" name="T40"/>
                  <a:gd fmla="*/ 16 h 84" name="T41"/>
                  <a:gd fmla="*/ 5 w 196" name="T42"/>
                  <a:gd fmla="*/ 22 h 84" name="T43"/>
                  <a:gd fmla="*/ 0 w 196" name="T44"/>
                  <a:gd fmla="*/ 24 h 84" name="T45"/>
                  <a:gd fmla="*/ 4 w 196" name="T46"/>
                  <a:gd fmla="*/ 30 h 84" name="T47"/>
                  <a:gd fmla="*/ 15 w 196" name="T48"/>
                  <a:gd fmla="*/ 38 h 84" name="T49"/>
                  <a:gd fmla="*/ 18 w 196" name="T50"/>
                  <a:gd fmla="*/ 49 h 84" name="T51"/>
                  <a:gd fmla="*/ 31 w 196" name="T52"/>
                  <a:gd fmla="*/ 57 h 84" name="T53"/>
                  <a:gd fmla="*/ 40 w 196" name="T54"/>
                  <a:gd fmla="*/ 63 h 84" name="T55"/>
                  <a:gd fmla="*/ 48 w 196" name="T56"/>
                  <a:gd fmla="*/ 74 h 84" name="T57"/>
                  <a:gd fmla="*/ 71 w 196" name="T58"/>
                  <a:gd fmla="*/ 76 h 84" name="T59"/>
                  <a:gd fmla="*/ 89 w 196" name="T60"/>
                  <a:gd fmla="*/ 80 h 84" name="T61"/>
                  <a:gd fmla="*/ 100 w 196" name="T62"/>
                  <a:gd fmla="*/ 84 h 84" name="T63"/>
                  <a:gd fmla="*/ 125 w 196" name="T64"/>
                  <a:gd fmla="*/ 78 h 84" name="T65"/>
                  <a:gd fmla="*/ 144 w 196" name="T66"/>
                  <a:gd fmla="*/ 67 h 84" name="T67"/>
                  <a:gd fmla="*/ 148 w 196" name="T68"/>
                  <a:gd fmla="*/ 58 h 84" name="T69"/>
                  <a:gd fmla="*/ 168 w 196" name="T70"/>
                  <a:gd fmla="*/ 54 h 84" name="T71"/>
                  <a:gd fmla="*/ 181 w 196" name="T72"/>
                  <a:gd fmla="*/ 46 h 84" name="T73"/>
                  <a:gd fmla="*/ 195 w 196" name="T74"/>
                  <a:gd fmla="*/ 43 h 8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4" w="196">
                    <a:moveTo>
                      <a:pt x="187" y="35"/>
                    </a:moveTo>
                    <a:cubicBezTo>
                      <a:pt x="185" y="33"/>
                      <a:pt x="182" y="34"/>
                      <a:pt x="181" y="36"/>
                    </a:cubicBezTo>
                    <a:cubicBezTo>
                      <a:pt x="180" y="38"/>
                      <a:pt x="179" y="35"/>
                      <a:pt x="175" y="35"/>
                    </a:cubicBezTo>
                    <a:cubicBezTo>
                      <a:pt x="172" y="35"/>
                      <a:pt x="171" y="37"/>
                      <a:pt x="169" y="35"/>
                    </a:cubicBezTo>
                    <a:cubicBezTo>
                      <a:pt x="166" y="32"/>
                      <a:pt x="170" y="31"/>
                      <a:pt x="170" y="31"/>
                    </a:cubicBezTo>
                    <a:cubicBezTo>
                      <a:pt x="170" y="28"/>
                      <a:pt x="170" y="28"/>
                      <a:pt x="170" y="28"/>
                    </a:cubicBezTo>
                    <a:cubicBezTo>
                      <a:pt x="175" y="18"/>
                      <a:pt x="175" y="18"/>
                      <a:pt x="175" y="18"/>
                    </a:cubicBezTo>
                    <a:cubicBezTo>
                      <a:pt x="174" y="18"/>
                      <a:pt x="171" y="17"/>
                      <a:pt x="170" y="18"/>
                    </a:cubicBezTo>
                    <a:cubicBezTo>
                      <a:pt x="169" y="18"/>
                      <a:pt x="165" y="18"/>
                      <a:pt x="165" y="17"/>
                    </a:cubicBezTo>
                    <a:cubicBezTo>
                      <a:pt x="165" y="15"/>
                      <a:pt x="159" y="15"/>
                      <a:pt x="157" y="16"/>
                    </a:cubicBezTo>
                    <a:cubicBezTo>
                      <a:pt x="156" y="17"/>
                      <a:pt x="153" y="18"/>
                      <a:pt x="152" y="20"/>
                    </a:cubicBezTo>
                    <a:cubicBezTo>
                      <a:pt x="152" y="21"/>
                      <a:pt x="149" y="21"/>
                      <a:pt x="147" y="22"/>
                    </a:cubicBezTo>
                    <a:cubicBezTo>
                      <a:pt x="146" y="22"/>
                      <a:pt x="140" y="23"/>
                      <a:pt x="139" y="24"/>
                    </a:cubicBezTo>
                    <a:cubicBezTo>
                      <a:pt x="139" y="24"/>
                      <a:pt x="132" y="24"/>
                      <a:pt x="131" y="24"/>
                    </a:cubicBezTo>
                    <a:cubicBezTo>
                      <a:pt x="130" y="23"/>
                      <a:pt x="124" y="24"/>
                      <a:pt x="123" y="22"/>
                    </a:cubicBezTo>
                    <a:cubicBezTo>
                      <a:pt x="122" y="21"/>
                      <a:pt x="120" y="20"/>
                      <a:pt x="120" y="19"/>
                    </a:cubicBezTo>
                    <a:cubicBezTo>
                      <a:pt x="120" y="17"/>
                      <a:pt x="115" y="17"/>
                      <a:pt x="115" y="16"/>
                    </a:cubicBezTo>
                    <a:cubicBezTo>
                      <a:pt x="114" y="15"/>
                      <a:pt x="110" y="15"/>
                      <a:pt x="110" y="15"/>
                    </a:cubicBezTo>
                    <a:cubicBezTo>
                      <a:pt x="109" y="15"/>
                      <a:pt x="105" y="14"/>
                      <a:pt x="104" y="14"/>
                    </a:cubicBezTo>
                    <a:cubicBezTo>
                      <a:pt x="103" y="13"/>
                      <a:pt x="100" y="14"/>
                      <a:pt x="98" y="14"/>
                    </a:cubicBezTo>
                    <a:cubicBezTo>
                      <a:pt x="97" y="14"/>
                      <a:pt x="95" y="16"/>
                      <a:pt x="94" y="17"/>
                    </a:cubicBezTo>
                    <a:cubicBezTo>
                      <a:pt x="93" y="17"/>
                      <a:pt x="89" y="14"/>
                      <a:pt x="88" y="15"/>
                    </a:cubicBezTo>
                    <a:cubicBezTo>
                      <a:pt x="88" y="15"/>
                      <a:pt x="86" y="13"/>
                      <a:pt x="85" y="12"/>
                    </a:cubicBezTo>
                    <a:cubicBezTo>
                      <a:pt x="84" y="11"/>
                      <a:pt x="85" y="8"/>
                      <a:pt x="84" y="7"/>
                    </a:cubicBezTo>
                    <a:cubicBezTo>
                      <a:pt x="83" y="5"/>
                      <a:pt x="79" y="5"/>
                      <a:pt x="78" y="5"/>
                    </a:cubicBezTo>
                    <a:cubicBezTo>
                      <a:pt x="76" y="4"/>
                      <a:pt x="74" y="3"/>
                      <a:pt x="73" y="3"/>
                    </a:cubicBezTo>
                    <a:cubicBezTo>
                      <a:pt x="72" y="3"/>
                      <a:pt x="70" y="3"/>
                      <a:pt x="69" y="2"/>
                    </a:cubicBezTo>
                    <a:cubicBezTo>
                      <a:pt x="69" y="1"/>
                      <a:pt x="66" y="0"/>
                      <a:pt x="65" y="0"/>
                    </a:cubicBezTo>
                    <a:cubicBezTo>
                      <a:pt x="63" y="0"/>
                      <a:pt x="63" y="1"/>
                      <a:pt x="62" y="2"/>
                    </a:cubicBezTo>
                    <a:cubicBezTo>
                      <a:pt x="62" y="3"/>
                      <a:pt x="60" y="3"/>
                      <a:pt x="59" y="4"/>
                    </a:cubicBezTo>
                    <a:cubicBezTo>
                      <a:pt x="59" y="6"/>
                      <a:pt x="56" y="6"/>
                      <a:pt x="57" y="7"/>
                    </a:cubicBezTo>
                    <a:cubicBezTo>
                      <a:pt x="57" y="9"/>
                      <a:pt x="58" y="12"/>
                      <a:pt x="59" y="13"/>
                    </a:cubicBezTo>
                    <a:cubicBezTo>
                      <a:pt x="60" y="13"/>
                      <a:pt x="59" y="16"/>
                      <a:pt x="59" y="16"/>
                    </a:cubicBezTo>
                    <a:cubicBezTo>
                      <a:pt x="58" y="17"/>
                      <a:pt x="54" y="18"/>
                      <a:pt x="53" y="19"/>
                    </a:cubicBezTo>
                    <a:cubicBezTo>
                      <a:pt x="53" y="20"/>
                      <a:pt x="51" y="19"/>
                      <a:pt x="49" y="18"/>
                    </a:cubicBezTo>
                    <a:cubicBezTo>
                      <a:pt x="47" y="17"/>
                      <a:pt x="45" y="17"/>
                      <a:pt x="44" y="18"/>
                    </a:cubicBezTo>
                    <a:cubicBezTo>
                      <a:pt x="43" y="19"/>
                      <a:pt x="40" y="16"/>
                      <a:pt x="39" y="16"/>
                    </a:cubicBezTo>
                    <a:cubicBezTo>
                      <a:pt x="38" y="16"/>
                      <a:pt x="38" y="12"/>
                      <a:pt x="37" y="12"/>
                    </a:cubicBezTo>
                    <a:cubicBezTo>
                      <a:pt x="36" y="13"/>
                      <a:pt x="29" y="11"/>
                      <a:pt x="28" y="11"/>
                    </a:cubicBezTo>
                    <a:cubicBezTo>
                      <a:pt x="27" y="11"/>
                      <a:pt x="24" y="11"/>
                      <a:pt x="24" y="12"/>
                    </a:cubicBezTo>
                    <a:cubicBezTo>
                      <a:pt x="23" y="13"/>
                      <a:pt x="20" y="12"/>
                      <a:pt x="20" y="14"/>
                    </a:cubicBezTo>
                    <a:cubicBezTo>
                      <a:pt x="19" y="15"/>
                      <a:pt x="16" y="15"/>
                      <a:pt x="15" y="16"/>
                    </a:cubicBezTo>
                    <a:cubicBezTo>
                      <a:pt x="15" y="17"/>
                      <a:pt x="11" y="17"/>
                      <a:pt x="11" y="19"/>
                    </a:cubicBezTo>
                    <a:cubicBezTo>
                      <a:pt x="10" y="21"/>
                      <a:pt x="6" y="22"/>
                      <a:pt x="5" y="22"/>
                    </a:cubicBezTo>
                    <a:cubicBezTo>
                      <a:pt x="4" y="22"/>
                      <a:pt x="1" y="22"/>
                      <a:pt x="1" y="23"/>
                    </a:cubicBezTo>
                    <a:cubicBezTo>
                      <a:pt x="1" y="24"/>
                      <a:pt x="0" y="24"/>
                      <a:pt x="0" y="24"/>
                    </a:cubicBezTo>
                    <a:cubicBezTo>
                      <a:pt x="0" y="24"/>
                      <a:pt x="0" y="24"/>
                      <a:pt x="0" y="24"/>
                    </a:cubicBezTo>
                    <a:cubicBezTo>
                      <a:pt x="1" y="29"/>
                      <a:pt x="2" y="29"/>
                      <a:pt x="4" y="30"/>
                    </a:cubicBezTo>
                    <a:cubicBezTo>
                      <a:pt x="6" y="32"/>
                      <a:pt x="8" y="33"/>
                      <a:pt x="10" y="33"/>
                    </a:cubicBezTo>
                    <a:cubicBezTo>
                      <a:pt x="12" y="33"/>
                      <a:pt x="15" y="36"/>
                      <a:pt x="15" y="38"/>
                    </a:cubicBezTo>
                    <a:cubicBezTo>
                      <a:pt x="16" y="39"/>
                      <a:pt x="17" y="41"/>
                      <a:pt x="19" y="42"/>
                    </a:cubicBezTo>
                    <a:cubicBezTo>
                      <a:pt x="20" y="43"/>
                      <a:pt x="18" y="46"/>
                      <a:pt x="18" y="49"/>
                    </a:cubicBezTo>
                    <a:cubicBezTo>
                      <a:pt x="18" y="51"/>
                      <a:pt x="15" y="51"/>
                      <a:pt x="17" y="54"/>
                    </a:cubicBezTo>
                    <a:cubicBezTo>
                      <a:pt x="18" y="56"/>
                      <a:pt x="28" y="57"/>
                      <a:pt x="31" y="57"/>
                    </a:cubicBezTo>
                    <a:cubicBezTo>
                      <a:pt x="34" y="57"/>
                      <a:pt x="35" y="60"/>
                      <a:pt x="35" y="60"/>
                    </a:cubicBezTo>
                    <a:cubicBezTo>
                      <a:pt x="37" y="60"/>
                      <a:pt x="37" y="62"/>
                      <a:pt x="40" y="63"/>
                    </a:cubicBezTo>
                    <a:cubicBezTo>
                      <a:pt x="42" y="63"/>
                      <a:pt x="44" y="64"/>
                      <a:pt x="44" y="68"/>
                    </a:cubicBezTo>
                    <a:cubicBezTo>
                      <a:pt x="45" y="72"/>
                      <a:pt x="48" y="73"/>
                      <a:pt x="48" y="74"/>
                    </a:cubicBezTo>
                    <a:cubicBezTo>
                      <a:pt x="48" y="76"/>
                      <a:pt x="53" y="75"/>
                      <a:pt x="56" y="75"/>
                    </a:cubicBezTo>
                    <a:cubicBezTo>
                      <a:pt x="59" y="76"/>
                      <a:pt x="68" y="75"/>
                      <a:pt x="71" y="76"/>
                    </a:cubicBezTo>
                    <a:cubicBezTo>
                      <a:pt x="73" y="76"/>
                      <a:pt x="79" y="76"/>
                      <a:pt x="82" y="78"/>
                    </a:cubicBezTo>
                    <a:cubicBezTo>
                      <a:pt x="85" y="80"/>
                      <a:pt x="87" y="78"/>
                      <a:pt x="89" y="80"/>
                    </a:cubicBezTo>
                    <a:cubicBezTo>
                      <a:pt x="91" y="81"/>
                      <a:pt x="93" y="82"/>
                      <a:pt x="95" y="81"/>
                    </a:cubicBezTo>
                    <a:cubicBezTo>
                      <a:pt x="98" y="81"/>
                      <a:pt x="98" y="83"/>
                      <a:pt x="100" y="84"/>
                    </a:cubicBezTo>
                    <a:cubicBezTo>
                      <a:pt x="102" y="84"/>
                      <a:pt x="106" y="80"/>
                      <a:pt x="111" y="78"/>
                    </a:cubicBezTo>
                    <a:cubicBezTo>
                      <a:pt x="116" y="76"/>
                      <a:pt x="122" y="77"/>
                      <a:pt x="125" y="78"/>
                    </a:cubicBezTo>
                    <a:cubicBezTo>
                      <a:pt x="128" y="78"/>
                      <a:pt x="133" y="76"/>
                      <a:pt x="136" y="73"/>
                    </a:cubicBezTo>
                    <a:cubicBezTo>
                      <a:pt x="139" y="69"/>
                      <a:pt x="143" y="70"/>
                      <a:pt x="144" y="67"/>
                    </a:cubicBezTo>
                    <a:cubicBezTo>
                      <a:pt x="144" y="64"/>
                      <a:pt x="141" y="62"/>
                      <a:pt x="142" y="60"/>
                    </a:cubicBezTo>
                    <a:cubicBezTo>
                      <a:pt x="144" y="57"/>
                      <a:pt x="147" y="57"/>
                      <a:pt x="148" y="58"/>
                    </a:cubicBezTo>
                    <a:cubicBezTo>
                      <a:pt x="150" y="59"/>
                      <a:pt x="154" y="60"/>
                      <a:pt x="158" y="57"/>
                    </a:cubicBezTo>
                    <a:cubicBezTo>
                      <a:pt x="162" y="54"/>
                      <a:pt x="164" y="55"/>
                      <a:pt x="168" y="54"/>
                    </a:cubicBezTo>
                    <a:cubicBezTo>
                      <a:pt x="171" y="54"/>
                      <a:pt x="171" y="52"/>
                      <a:pt x="173" y="49"/>
                    </a:cubicBezTo>
                    <a:cubicBezTo>
                      <a:pt x="176" y="47"/>
                      <a:pt x="178" y="46"/>
                      <a:pt x="181" y="46"/>
                    </a:cubicBezTo>
                    <a:cubicBezTo>
                      <a:pt x="183" y="46"/>
                      <a:pt x="186" y="43"/>
                      <a:pt x="189" y="44"/>
                    </a:cubicBezTo>
                    <a:cubicBezTo>
                      <a:pt x="191" y="45"/>
                      <a:pt x="195" y="45"/>
                      <a:pt x="195" y="43"/>
                    </a:cubicBezTo>
                    <a:cubicBezTo>
                      <a:pt x="196" y="41"/>
                      <a:pt x="189" y="37"/>
                      <a:pt x="187" y="3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75" name="Freeform 53"/>
              <p:cNvSpPr/>
              <p:nvPr/>
            </p:nvSpPr>
            <p:spPr bwMode="auto">
              <a:xfrm>
                <a:off x="5022160" y="3880702"/>
                <a:ext cx="11549" cy="26949"/>
              </a:xfrm>
              <a:custGeom>
                <a:gdLst>
                  <a:gd fmla="*/ 2 w 4" name="T0"/>
                  <a:gd fmla="*/ 0 h 9" name="T1"/>
                  <a:gd fmla="*/ 0 w 4" name="T2"/>
                  <a:gd fmla="*/ 5 h 9" name="T3"/>
                  <a:gd fmla="*/ 3 w 4" name="T4"/>
                  <a:gd fmla="*/ 9 h 9" name="T5"/>
                  <a:gd fmla="*/ 3 w 4" name="T6"/>
                  <a:gd fmla="*/ 2 h 9" name="T7"/>
                  <a:gd fmla="*/ 4 w 4" name="T8"/>
                  <a:gd fmla="*/ 0 h 9" name="T9"/>
                  <a:gd fmla="*/ 2 w 4" name="T10"/>
                  <a:gd fmla="*/ 0 h 9" name="T11"/>
                </a:gdLst>
                <a:cxnLst>
                  <a:cxn ang="0">
                    <a:pos x="T0" y="T1"/>
                  </a:cxn>
                  <a:cxn ang="0">
                    <a:pos x="T2" y="T3"/>
                  </a:cxn>
                  <a:cxn ang="0">
                    <a:pos x="T4" y="T5"/>
                  </a:cxn>
                  <a:cxn ang="0">
                    <a:pos x="T6" y="T7"/>
                  </a:cxn>
                  <a:cxn ang="0">
                    <a:pos x="T8" y="T9"/>
                  </a:cxn>
                  <a:cxn ang="0">
                    <a:pos x="T10" y="T11"/>
                  </a:cxn>
                </a:cxnLst>
                <a:rect b="b" l="0" r="r" t="0"/>
                <a:pathLst>
                  <a:path h="9" w="4">
                    <a:moveTo>
                      <a:pt x="2" y="0"/>
                    </a:moveTo>
                    <a:cubicBezTo>
                      <a:pt x="1" y="1"/>
                      <a:pt x="0" y="4"/>
                      <a:pt x="0" y="5"/>
                    </a:cubicBezTo>
                    <a:cubicBezTo>
                      <a:pt x="0" y="5"/>
                      <a:pt x="1" y="7"/>
                      <a:pt x="3" y="9"/>
                    </a:cubicBezTo>
                    <a:cubicBezTo>
                      <a:pt x="3" y="6"/>
                      <a:pt x="3" y="3"/>
                      <a:pt x="3" y="2"/>
                    </a:cubicBezTo>
                    <a:cubicBezTo>
                      <a:pt x="3" y="1"/>
                      <a:pt x="3" y="1"/>
                      <a:pt x="4" y="0"/>
                    </a:cubicBezTo>
                    <a:cubicBezTo>
                      <a:pt x="3" y="0"/>
                      <a:pt x="2" y="0"/>
                      <a:pt x="2"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76" name="Freeform 54"/>
              <p:cNvSpPr/>
              <p:nvPr/>
            </p:nvSpPr>
            <p:spPr bwMode="auto">
              <a:xfrm>
                <a:off x="5006761" y="3865303"/>
                <a:ext cx="26949" cy="79563"/>
              </a:xfrm>
              <a:custGeom>
                <a:gdLst>
                  <a:gd fmla="*/ 4 w 9" name="T0"/>
                  <a:gd fmla="*/ 26 h 26" name="T1"/>
                  <a:gd fmla="*/ 5 w 9" name="T2"/>
                  <a:gd fmla="*/ 26 h 26" name="T3"/>
                  <a:gd fmla="*/ 7 w 9" name="T4"/>
                  <a:gd fmla="*/ 17 h 26" name="T5"/>
                  <a:gd fmla="*/ 8 w 9" name="T6"/>
                  <a:gd fmla="*/ 14 h 26" name="T7"/>
                  <a:gd fmla="*/ 5 w 9" name="T8"/>
                  <a:gd fmla="*/ 10 h 26" name="T9"/>
                  <a:gd fmla="*/ 7 w 9" name="T10"/>
                  <a:gd fmla="*/ 5 h 26" name="T11"/>
                  <a:gd fmla="*/ 9 w 9" name="T12"/>
                  <a:gd fmla="*/ 5 h 26" name="T13"/>
                  <a:gd fmla="*/ 9 w 9" name="T14"/>
                  <a:gd fmla="*/ 1 h 26" name="T15"/>
                  <a:gd fmla="*/ 6 w 9" name="T16"/>
                  <a:gd fmla="*/ 0 h 26" name="T17"/>
                  <a:gd fmla="*/ 5 w 9" name="T18"/>
                  <a:gd fmla="*/ 3 h 26" name="T19"/>
                  <a:gd fmla="*/ 0 w 9" name="T20"/>
                  <a:gd fmla="*/ 14 h 26" name="T21"/>
                  <a:gd fmla="*/ 4 w 9" name="T22"/>
                  <a:gd fmla="*/ 25 h 26" name="T23"/>
                  <a:gd fmla="*/ 4 w 9" name="T24"/>
                  <a:gd fmla="*/ 26 h 2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 w="9">
                    <a:moveTo>
                      <a:pt x="4" y="26"/>
                    </a:moveTo>
                    <a:cubicBezTo>
                      <a:pt x="4" y="26"/>
                      <a:pt x="5" y="26"/>
                      <a:pt x="5" y="26"/>
                    </a:cubicBezTo>
                    <a:cubicBezTo>
                      <a:pt x="5" y="22"/>
                      <a:pt x="6" y="18"/>
                      <a:pt x="7" y="17"/>
                    </a:cubicBezTo>
                    <a:cubicBezTo>
                      <a:pt x="7" y="16"/>
                      <a:pt x="7" y="15"/>
                      <a:pt x="8" y="14"/>
                    </a:cubicBezTo>
                    <a:cubicBezTo>
                      <a:pt x="6" y="12"/>
                      <a:pt x="5" y="10"/>
                      <a:pt x="5" y="10"/>
                    </a:cubicBezTo>
                    <a:cubicBezTo>
                      <a:pt x="5" y="9"/>
                      <a:pt x="6" y="6"/>
                      <a:pt x="7" y="5"/>
                    </a:cubicBezTo>
                    <a:cubicBezTo>
                      <a:pt x="7" y="5"/>
                      <a:pt x="8" y="5"/>
                      <a:pt x="9" y="5"/>
                    </a:cubicBezTo>
                    <a:cubicBezTo>
                      <a:pt x="9" y="4"/>
                      <a:pt x="9" y="3"/>
                      <a:pt x="9" y="1"/>
                    </a:cubicBezTo>
                    <a:cubicBezTo>
                      <a:pt x="6" y="0"/>
                      <a:pt x="6" y="0"/>
                      <a:pt x="6" y="0"/>
                    </a:cubicBezTo>
                    <a:cubicBezTo>
                      <a:pt x="5" y="1"/>
                      <a:pt x="5" y="2"/>
                      <a:pt x="5" y="3"/>
                    </a:cubicBezTo>
                    <a:cubicBezTo>
                      <a:pt x="4" y="6"/>
                      <a:pt x="1" y="12"/>
                      <a:pt x="0" y="14"/>
                    </a:cubicBezTo>
                    <a:cubicBezTo>
                      <a:pt x="4" y="25"/>
                      <a:pt x="4" y="25"/>
                      <a:pt x="4" y="25"/>
                    </a:cubicBezTo>
                    <a:lnTo>
                      <a:pt x="4" y="26"/>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77" name="Freeform 55"/>
              <p:cNvSpPr/>
              <p:nvPr/>
            </p:nvSpPr>
            <p:spPr bwMode="auto">
              <a:xfrm>
                <a:off x="5022160" y="3865303"/>
                <a:ext cx="78279" cy="88546"/>
              </a:xfrm>
              <a:custGeom>
                <a:gdLst>
                  <a:gd fmla="*/ 24 w 26" name="T0"/>
                  <a:gd fmla="*/ 0 h 29" name="T1"/>
                  <a:gd fmla="*/ 16 w 26" name="T2"/>
                  <a:gd fmla="*/ 3 h 29" name="T3"/>
                  <a:gd fmla="*/ 10 w 26" name="T4"/>
                  <a:gd fmla="*/ 7 h 29" name="T5"/>
                  <a:gd fmla="*/ 5 w 26" name="T6"/>
                  <a:gd fmla="*/ 4 h 29" name="T7"/>
                  <a:gd fmla="*/ 4 w 26" name="T8"/>
                  <a:gd fmla="*/ 1 h 29" name="T9"/>
                  <a:gd fmla="*/ 4 w 26" name="T10"/>
                  <a:gd fmla="*/ 1 h 29" name="T11"/>
                  <a:gd fmla="*/ 3 w 26" name="T12"/>
                  <a:gd fmla="*/ 7 h 29" name="T13"/>
                  <a:gd fmla="*/ 2 w 26" name="T14"/>
                  <a:gd fmla="*/ 17 h 29" name="T15"/>
                  <a:gd fmla="*/ 0 w 26" name="T16"/>
                  <a:gd fmla="*/ 26 h 29" name="T17"/>
                  <a:gd fmla="*/ 5 w 26" name="T18"/>
                  <a:gd fmla="*/ 28 h 29" name="T19"/>
                  <a:gd fmla="*/ 10 w 26" name="T20"/>
                  <a:gd fmla="*/ 25 h 29" name="T21"/>
                  <a:gd fmla="*/ 14 w 26" name="T22"/>
                  <a:gd fmla="*/ 23 h 29" name="T23"/>
                  <a:gd fmla="*/ 18 w 26" name="T24"/>
                  <a:gd fmla="*/ 20 h 29" name="T25"/>
                  <a:gd fmla="*/ 13 w 26" name="T26"/>
                  <a:gd fmla="*/ 15 h 29" name="T27"/>
                  <a:gd fmla="*/ 19 w 26" name="T28"/>
                  <a:gd fmla="*/ 11 h 29" name="T29"/>
                  <a:gd fmla="*/ 26 w 26" name="T30"/>
                  <a:gd fmla="*/ 9 h 29" name="T31"/>
                  <a:gd fmla="*/ 26 w 26" name="T32"/>
                  <a:gd fmla="*/ 9 h 29" name="T33"/>
                  <a:gd fmla="*/ 25 w 26" name="T34"/>
                  <a:gd fmla="*/ 3 h 29" name="T35"/>
                  <a:gd fmla="*/ 24 w 26" name="T36"/>
                  <a:gd fmla="*/ 0 h 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 w="26">
                    <a:moveTo>
                      <a:pt x="24" y="0"/>
                    </a:moveTo>
                    <a:cubicBezTo>
                      <a:pt x="20" y="2"/>
                      <a:pt x="17" y="3"/>
                      <a:pt x="16" y="3"/>
                    </a:cubicBezTo>
                    <a:cubicBezTo>
                      <a:pt x="15" y="4"/>
                      <a:pt x="10" y="7"/>
                      <a:pt x="10" y="7"/>
                    </a:cubicBezTo>
                    <a:cubicBezTo>
                      <a:pt x="5" y="4"/>
                      <a:pt x="5" y="4"/>
                      <a:pt x="5" y="4"/>
                    </a:cubicBezTo>
                    <a:cubicBezTo>
                      <a:pt x="4" y="1"/>
                      <a:pt x="4" y="1"/>
                      <a:pt x="4" y="1"/>
                    </a:cubicBezTo>
                    <a:cubicBezTo>
                      <a:pt x="4" y="1"/>
                      <a:pt x="4" y="1"/>
                      <a:pt x="4" y="1"/>
                    </a:cubicBezTo>
                    <a:cubicBezTo>
                      <a:pt x="4" y="3"/>
                      <a:pt x="4" y="6"/>
                      <a:pt x="3" y="7"/>
                    </a:cubicBezTo>
                    <a:cubicBezTo>
                      <a:pt x="3" y="8"/>
                      <a:pt x="3" y="16"/>
                      <a:pt x="2" y="17"/>
                    </a:cubicBezTo>
                    <a:cubicBezTo>
                      <a:pt x="1" y="18"/>
                      <a:pt x="0" y="22"/>
                      <a:pt x="0" y="26"/>
                    </a:cubicBezTo>
                    <a:cubicBezTo>
                      <a:pt x="2" y="27"/>
                      <a:pt x="4" y="28"/>
                      <a:pt x="5" y="28"/>
                    </a:cubicBezTo>
                    <a:cubicBezTo>
                      <a:pt x="8" y="29"/>
                      <a:pt x="10" y="26"/>
                      <a:pt x="10" y="25"/>
                    </a:cubicBezTo>
                    <a:cubicBezTo>
                      <a:pt x="10" y="23"/>
                      <a:pt x="12" y="23"/>
                      <a:pt x="14" y="23"/>
                    </a:cubicBezTo>
                    <a:cubicBezTo>
                      <a:pt x="16" y="23"/>
                      <a:pt x="16" y="21"/>
                      <a:pt x="18" y="20"/>
                    </a:cubicBezTo>
                    <a:cubicBezTo>
                      <a:pt x="19" y="19"/>
                      <a:pt x="15" y="15"/>
                      <a:pt x="13" y="15"/>
                    </a:cubicBezTo>
                    <a:cubicBezTo>
                      <a:pt x="12" y="14"/>
                      <a:pt x="15" y="11"/>
                      <a:pt x="19" y="11"/>
                    </a:cubicBezTo>
                    <a:cubicBezTo>
                      <a:pt x="24" y="10"/>
                      <a:pt x="23" y="9"/>
                      <a:pt x="26" y="9"/>
                    </a:cubicBezTo>
                    <a:cubicBezTo>
                      <a:pt x="26" y="9"/>
                      <a:pt x="26" y="9"/>
                      <a:pt x="26" y="9"/>
                    </a:cubicBezTo>
                    <a:cubicBezTo>
                      <a:pt x="26" y="7"/>
                      <a:pt x="25" y="4"/>
                      <a:pt x="25" y="3"/>
                    </a:cubicBezTo>
                    <a:cubicBezTo>
                      <a:pt x="24" y="2"/>
                      <a:pt x="24" y="1"/>
                      <a:pt x="24"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78" name="Freeform 56"/>
              <p:cNvSpPr/>
              <p:nvPr/>
            </p:nvSpPr>
            <p:spPr bwMode="auto">
              <a:xfrm>
                <a:off x="5683044" y="3647147"/>
                <a:ext cx="205323" cy="91112"/>
              </a:xfrm>
              <a:custGeom>
                <a:gdLst>
                  <a:gd fmla="*/ 63 w 68" name="T0"/>
                  <a:gd fmla="*/ 6 h 30" name="T1"/>
                  <a:gd fmla="*/ 57 w 68" name="T2"/>
                  <a:gd fmla="*/ 4 h 30" name="T3"/>
                  <a:gd fmla="*/ 41 w 68" name="T4"/>
                  <a:gd fmla="*/ 3 h 30" name="T5"/>
                  <a:gd fmla="*/ 32 w 68" name="T6"/>
                  <a:gd fmla="*/ 1 h 30" name="T7"/>
                  <a:gd fmla="*/ 26 w 68" name="T8"/>
                  <a:gd fmla="*/ 4 h 30" name="T9"/>
                  <a:gd fmla="*/ 20 w 68" name="T10"/>
                  <a:gd fmla="*/ 5 h 30" name="T11"/>
                  <a:gd fmla="*/ 12 w 68" name="T12"/>
                  <a:gd fmla="*/ 5 h 30" name="T13"/>
                  <a:gd fmla="*/ 8 w 68" name="T14"/>
                  <a:gd fmla="*/ 9 h 30" name="T15"/>
                  <a:gd fmla="*/ 6 w 68" name="T16"/>
                  <a:gd fmla="*/ 12 h 30" name="T17"/>
                  <a:gd fmla="*/ 8 w 68" name="T18"/>
                  <a:gd fmla="*/ 15 h 30" name="T19"/>
                  <a:gd fmla="*/ 13 w 68" name="T20"/>
                  <a:gd fmla="*/ 14 h 30" name="T21"/>
                  <a:gd fmla="*/ 22 w 68" name="T22"/>
                  <a:gd fmla="*/ 18 h 30" name="T23"/>
                  <a:gd fmla="*/ 19 w 68" name="T24"/>
                  <a:gd fmla="*/ 21 h 30" name="T25"/>
                  <a:gd fmla="*/ 13 w 68" name="T26"/>
                  <a:gd fmla="*/ 22 h 30" name="T27"/>
                  <a:gd fmla="*/ 4 w 68" name="T28"/>
                  <a:gd fmla="*/ 24 h 30" name="T29"/>
                  <a:gd fmla="*/ 0 w 68" name="T30"/>
                  <a:gd fmla="*/ 27 h 30" name="T31"/>
                  <a:gd fmla="*/ 9 w 68" name="T32"/>
                  <a:gd fmla="*/ 28 h 30" name="T33"/>
                  <a:gd fmla="*/ 14 w 68" name="T34"/>
                  <a:gd fmla="*/ 28 h 30" name="T35"/>
                  <a:gd fmla="*/ 19 w 68" name="T36"/>
                  <a:gd fmla="*/ 29 h 30" name="T37"/>
                  <a:gd fmla="*/ 28 w 68" name="T38"/>
                  <a:gd fmla="*/ 29 h 30" name="T39"/>
                  <a:gd fmla="*/ 29 w 68" name="T40"/>
                  <a:gd fmla="*/ 26 h 30" name="T41"/>
                  <a:gd fmla="*/ 31 w 68" name="T42"/>
                  <a:gd fmla="*/ 24 h 30" name="T43"/>
                  <a:gd fmla="*/ 35 w 68" name="T44"/>
                  <a:gd fmla="*/ 22 h 30" name="T45"/>
                  <a:gd fmla="*/ 39 w 68" name="T46"/>
                  <a:gd fmla="*/ 21 h 30" name="T47"/>
                  <a:gd fmla="*/ 42 w 68" name="T48"/>
                  <a:gd fmla="*/ 22 h 30" name="T49"/>
                  <a:gd fmla="*/ 46 w 68" name="T50"/>
                  <a:gd fmla="*/ 19 h 30" name="T51"/>
                  <a:gd fmla="*/ 52 w 68" name="T52"/>
                  <a:gd fmla="*/ 18 h 30" name="T53"/>
                  <a:gd fmla="*/ 57 w 68" name="T54"/>
                  <a:gd fmla="*/ 15 h 30" name="T55"/>
                  <a:gd fmla="*/ 62 w 68" name="T56"/>
                  <a:gd fmla="*/ 12 h 30" name="T57"/>
                  <a:gd fmla="*/ 67 w 68" name="T58"/>
                  <a:gd fmla="*/ 9 h 30" name="T59"/>
                  <a:gd fmla="*/ 68 w 68" name="T60"/>
                  <a:gd fmla="*/ 8 h 30" name="T61"/>
                  <a:gd fmla="*/ 63 w 68" name="T62"/>
                  <a:gd fmla="*/ 6 h 3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0" w="68">
                    <a:moveTo>
                      <a:pt x="63" y="6"/>
                    </a:moveTo>
                    <a:cubicBezTo>
                      <a:pt x="60" y="3"/>
                      <a:pt x="59" y="5"/>
                      <a:pt x="57" y="4"/>
                    </a:cubicBezTo>
                    <a:cubicBezTo>
                      <a:pt x="54" y="4"/>
                      <a:pt x="43" y="3"/>
                      <a:pt x="41" y="3"/>
                    </a:cubicBezTo>
                    <a:cubicBezTo>
                      <a:pt x="38" y="4"/>
                      <a:pt x="34" y="2"/>
                      <a:pt x="32" y="1"/>
                    </a:cubicBezTo>
                    <a:cubicBezTo>
                      <a:pt x="31" y="0"/>
                      <a:pt x="26" y="1"/>
                      <a:pt x="26" y="4"/>
                    </a:cubicBezTo>
                    <a:cubicBezTo>
                      <a:pt x="26" y="6"/>
                      <a:pt x="24" y="6"/>
                      <a:pt x="20" y="5"/>
                    </a:cubicBezTo>
                    <a:cubicBezTo>
                      <a:pt x="17" y="3"/>
                      <a:pt x="12" y="3"/>
                      <a:pt x="12" y="5"/>
                    </a:cubicBezTo>
                    <a:cubicBezTo>
                      <a:pt x="12" y="7"/>
                      <a:pt x="9" y="8"/>
                      <a:pt x="8" y="9"/>
                    </a:cubicBezTo>
                    <a:cubicBezTo>
                      <a:pt x="7" y="9"/>
                      <a:pt x="7" y="11"/>
                      <a:pt x="6" y="12"/>
                    </a:cubicBezTo>
                    <a:cubicBezTo>
                      <a:pt x="7" y="13"/>
                      <a:pt x="8" y="14"/>
                      <a:pt x="8" y="15"/>
                    </a:cubicBezTo>
                    <a:cubicBezTo>
                      <a:pt x="10" y="16"/>
                      <a:pt x="13" y="16"/>
                      <a:pt x="13" y="14"/>
                    </a:cubicBezTo>
                    <a:cubicBezTo>
                      <a:pt x="14" y="13"/>
                      <a:pt x="19" y="16"/>
                      <a:pt x="22" y="18"/>
                    </a:cubicBezTo>
                    <a:cubicBezTo>
                      <a:pt x="25" y="21"/>
                      <a:pt x="20" y="19"/>
                      <a:pt x="19" y="21"/>
                    </a:cubicBezTo>
                    <a:cubicBezTo>
                      <a:pt x="18" y="24"/>
                      <a:pt x="14" y="21"/>
                      <a:pt x="13" y="22"/>
                    </a:cubicBezTo>
                    <a:cubicBezTo>
                      <a:pt x="12" y="23"/>
                      <a:pt x="6" y="24"/>
                      <a:pt x="4" y="24"/>
                    </a:cubicBezTo>
                    <a:cubicBezTo>
                      <a:pt x="2" y="23"/>
                      <a:pt x="0" y="26"/>
                      <a:pt x="0" y="27"/>
                    </a:cubicBezTo>
                    <a:cubicBezTo>
                      <a:pt x="0" y="29"/>
                      <a:pt x="6" y="27"/>
                      <a:pt x="9" y="28"/>
                    </a:cubicBezTo>
                    <a:cubicBezTo>
                      <a:pt x="11" y="30"/>
                      <a:pt x="13" y="27"/>
                      <a:pt x="14" y="28"/>
                    </a:cubicBezTo>
                    <a:cubicBezTo>
                      <a:pt x="16" y="30"/>
                      <a:pt x="18" y="29"/>
                      <a:pt x="19" y="29"/>
                    </a:cubicBezTo>
                    <a:cubicBezTo>
                      <a:pt x="21" y="30"/>
                      <a:pt x="28" y="29"/>
                      <a:pt x="28" y="29"/>
                    </a:cubicBezTo>
                    <a:cubicBezTo>
                      <a:pt x="28" y="28"/>
                      <a:pt x="29" y="27"/>
                      <a:pt x="29" y="26"/>
                    </a:cubicBezTo>
                    <a:cubicBezTo>
                      <a:pt x="29" y="24"/>
                      <a:pt x="30" y="24"/>
                      <a:pt x="31" y="24"/>
                    </a:cubicBezTo>
                    <a:cubicBezTo>
                      <a:pt x="33" y="24"/>
                      <a:pt x="34" y="22"/>
                      <a:pt x="35" y="22"/>
                    </a:cubicBezTo>
                    <a:cubicBezTo>
                      <a:pt x="36" y="22"/>
                      <a:pt x="37" y="20"/>
                      <a:pt x="39" y="21"/>
                    </a:cubicBezTo>
                    <a:cubicBezTo>
                      <a:pt x="40" y="21"/>
                      <a:pt x="41" y="23"/>
                      <a:pt x="42" y="22"/>
                    </a:cubicBezTo>
                    <a:cubicBezTo>
                      <a:pt x="44" y="21"/>
                      <a:pt x="44" y="22"/>
                      <a:pt x="46" y="19"/>
                    </a:cubicBezTo>
                    <a:cubicBezTo>
                      <a:pt x="48" y="17"/>
                      <a:pt x="49" y="17"/>
                      <a:pt x="52" y="18"/>
                    </a:cubicBezTo>
                    <a:cubicBezTo>
                      <a:pt x="55" y="18"/>
                      <a:pt x="56" y="17"/>
                      <a:pt x="57" y="15"/>
                    </a:cubicBezTo>
                    <a:cubicBezTo>
                      <a:pt x="58" y="13"/>
                      <a:pt x="60" y="13"/>
                      <a:pt x="62" y="12"/>
                    </a:cubicBezTo>
                    <a:cubicBezTo>
                      <a:pt x="63" y="11"/>
                      <a:pt x="66" y="10"/>
                      <a:pt x="67" y="9"/>
                    </a:cubicBezTo>
                    <a:cubicBezTo>
                      <a:pt x="68" y="9"/>
                      <a:pt x="68" y="9"/>
                      <a:pt x="68" y="8"/>
                    </a:cubicBezTo>
                    <a:cubicBezTo>
                      <a:pt x="65" y="6"/>
                      <a:pt x="65" y="8"/>
                      <a:pt x="63"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79" name="Freeform 57"/>
              <p:cNvSpPr/>
              <p:nvPr/>
            </p:nvSpPr>
            <p:spPr bwMode="auto">
              <a:xfrm>
                <a:off x="5115839" y="3638164"/>
                <a:ext cx="129610" cy="57747"/>
              </a:xfrm>
              <a:custGeom>
                <a:gdLst>
                  <a:gd fmla="*/ 17 w 43" name="T0"/>
                  <a:gd fmla="*/ 15 h 19" name="T1"/>
                  <a:gd fmla="*/ 21 w 43" name="T2"/>
                  <a:gd fmla="*/ 18 h 19" name="T3"/>
                  <a:gd fmla="*/ 22 w 43" name="T4"/>
                  <a:gd fmla="*/ 19 h 19" name="T5"/>
                  <a:gd fmla="*/ 28 w 43" name="T6"/>
                  <a:gd fmla="*/ 18 h 19" name="T7"/>
                  <a:gd fmla="*/ 33 w 43" name="T8"/>
                  <a:gd fmla="*/ 18 h 19" name="T9"/>
                  <a:gd fmla="*/ 33 w 43" name="T10"/>
                  <a:gd fmla="*/ 17 h 19" name="T11"/>
                  <a:gd fmla="*/ 37 w 43" name="T12"/>
                  <a:gd fmla="*/ 18 h 19" name="T13"/>
                  <a:gd fmla="*/ 42 w 43" name="T14"/>
                  <a:gd fmla="*/ 18 h 19" name="T15"/>
                  <a:gd fmla="*/ 40 w 43" name="T16"/>
                  <a:gd fmla="*/ 16 h 19" name="T17"/>
                  <a:gd fmla="*/ 41 w 43" name="T18"/>
                  <a:gd fmla="*/ 13 h 19" name="T19"/>
                  <a:gd fmla="*/ 38 w 43" name="T20"/>
                  <a:gd fmla="*/ 11 h 19" name="T21"/>
                  <a:gd fmla="*/ 36 w 43" name="T22"/>
                  <a:gd fmla="*/ 8 h 19" name="T23"/>
                  <a:gd fmla="*/ 33 w 43" name="T24"/>
                  <a:gd fmla="*/ 7 h 19" name="T25"/>
                  <a:gd fmla="*/ 27 w 43" name="T26"/>
                  <a:gd fmla="*/ 8 h 19" name="T27"/>
                  <a:gd fmla="*/ 23 w 43" name="T28"/>
                  <a:gd fmla="*/ 6 h 19" name="T29"/>
                  <a:gd fmla="*/ 19 w 43" name="T30"/>
                  <a:gd fmla="*/ 3 h 19" name="T31"/>
                  <a:gd fmla="*/ 10 w 43" name="T32"/>
                  <a:gd fmla="*/ 2 h 19" name="T33"/>
                  <a:gd fmla="*/ 2 w 43" name="T34"/>
                  <a:gd fmla="*/ 0 h 19" name="T35"/>
                  <a:gd fmla="*/ 0 w 43" name="T36"/>
                  <a:gd fmla="*/ 1 h 19" name="T37"/>
                  <a:gd fmla="*/ 9 w 43" name="T38"/>
                  <a:gd fmla="*/ 7 h 19" name="T39"/>
                  <a:gd fmla="*/ 12 w 43" name="T40"/>
                  <a:gd fmla="*/ 13 h 19" name="T41"/>
                  <a:gd fmla="*/ 10 w 43" name="T42"/>
                  <a:gd fmla="*/ 15 h 19" name="T43"/>
                  <a:gd fmla="*/ 17 w 43" name="T44"/>
                  <a:gd fmla="*/ 15 h 1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9" w="43">
                    <a:moveTo>
                      <a:pt x="17" y="15"/>
                    </a:moveTo>
                    <a:cubicBezTo>
                      <a:pt x="19" y="14"/>
                      <a:pt x="20" y="16"/>
                      <a:pt x="21" y="18"/>
                    </a:cubicBezTo>
                    <a:cubicBezTo>
                      <a:pt x="21" y="19"/>
                      <a:pt x="22" y="19"/>
                      <a:pt x="22" y="19"/>
                    </a:cubicBezTo>
                    <a:cubicBezTo>
                      <a:pt x="24" y="19"/>
                      <a:pt x="26" y="18"/>
                      <a:pt x="28" y="18"/>
                    </a:cubicBezTo>
                    <a:cubicBezTo>
                      <a:pt x="30" y="17"/>
                      <a:pt x="32" y="18"/>
                      <a:pt x="33" y="18"/>
                    </a:cubicBezTo>
                    <a:cubicBezTo>
                      <a:pt x="33" y="18"/>
                      <a:pt x="33" y="17"/>
                      <a:pt x="33" y="17"/>
                    </a:cubicBezTo>
                    <a:cubicBezTo>
                      <a:pt x="34" y="16"/>
                      <a:pt x="36" y="17"/>
                      <a:pt x="37" y="18"/>
                    </a:cubicBezTo>
                    <a:cubicBezTo>
                      <a:pt x="38" y="19"/>
                      <a:pt x="41" y="19"/>
                      <a:pt x="42" y="18"/>
                    </a:cubicBezTo>
                    <a:cubicBezTo>
                      <a:pt x="43" y="18"/>
                      <a:pt x="41" y="17"/>
                      <a:pt x="40" y="16"/>
                    </a:cubicBezTo>
                    <a:cubicBezTo>
                      <a:pt x="40" y="15"/>
                      <a:pt x="41" y="14"/>
                      <a:pt x="41" y="13"/>
                    </a:cubicBezTo>
                    <a:cubicBezTo>
                      <a:pt x="40" y="13"/>
                      <a:pt x="38" y="11"/>
                      <a:pt x="38" y="11"/>
                    </a:cubicBezTo>
                    <a:cubicBezTo>
                      <a:pt x="37" y="12"/>
                      <a:pt x="37" y="8"/>
                      <a:pt x="36" y="8"/>
                    </a:cubicBezTo>
                    <a:cubicBezTo>
                      <a:pt x="35" y="8"/>
                      <a:pt x="35" y="7"/>
                      <a:pt x="33" y="7"/>
                    </a:cubicBezTo>
                    <a:cubicBezTo>
                      <a:pt x="32" y="7"/>
                      <a:pt x="28" y="7"/>
                      <a:pt x="27" y="8"/>
                    </a:cubicBezTo>
                    <a:cubicBezTo>
                      <a:pt x="26" y="8"/>
                      <a:pt x="25" y="6"/>
                      <a:pt x="23" y="6"/>
                    </a:cubicBezTo>
                    <a:cubicBezTo>
                      <a:pt x="22" y="6"/>
                      <a:pt x="20" y="4"/>
                      <a:pt x="19" y="3"/>
                    </a:cubicBezTo>
                    <a:cubicBezTo>
                      <a:pt x="18" y="2"/>
                      <a:pt x="12" y="4"/>
                      <a:pt x="10" y="2"/>
                    </a:cubicBezTo>
                    <a:cubicBezTo>
                      <a:pt x="8" y="1"/>
                      <a:pt x="4" y="0"/>
                      <a:pt x="2" y="0"/>
                    </a:cubicBezTo>
                    <a:cubicBezTo>
                      <a:pt x="2" y="0"/>
                      <a:pt x="1" y="1"/>
                      <a:pt x="0" y="1"/>
                    </a:cubicBezTo>
                    <a:cubicBezTo>
                      <a:pt x="3" y="3"/>
                      <a:pt x="9" y="3"/>
                      <a:pt x="9" y="7"/>
                    </a:cubicBezTo>
                    <a:cubicBezTo>
                      <a:pt x="10" y="11"/>
                      <a:pt x="13" y="9"/>
                      <a:pt x="12" y="13"/>
                    </a:cubicBezTo>
                    <a:cubicBezTo>
                      <a:pt x="12" y="14"/>
                      <a:pt x="11" y="14"/>
                      <a:pt x="10" y="15"/>
                    </a:cubicBezTo>
                    <a:cubicBezTo>
                      <a:pt x="13" y="15"/>
                      <a:pt x="16" y="15"/>
                      <a:pt x="17" y="1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80" name="Freeform 58"/>
              <p:cNvSpPr>
                <a:spLocks noEditPoints="1"/>
              </p:cNvSpPr>
              <p:nvPr/>
            </p:nvSpPr>
            <p:spPr bwMode="auto">
              <a:xfrm>
                <a:off x="4855335" y="3671529"/>
                <a:ext cx="354182" cy="139876"/>
              </a:xfrm>
              <a:custGeom>
                <a:gdLst>
                  <a:gd fmla="*/ 114 w 117" name="T0"/>
                  <a:gd fmla="*/ 32 h 46" name="T1"/>
                  <a:gd fmla="*/ 114 w 117" name="T2"/>
                  <a:gd fmla="*/ 25 h 46" name="T3"/>
                  <a:gd fmla="*/ 113 w 117" name="T4"/>
                  <a:gd fmla="*/ 20 h 46" name="T5"/>
                  <a:gd fmla="*/ 115 w 117" name="T6"/>
                  <a:gd fmla="*/ 17 h 46" name="T7"/>
                  <a:gd fmla="*/ 114 w 117" name="T8"/>
                  <a:gd fmla="*/ 15 h 46" name="T9"/>
                  <a:gd fmla="*/ 109 w 117" name="T10"/>
                  <a:gd fmla="*/ 13 h 46" name="T11"/>
                  <a:gd fmla="*/ 107 w 117" name="T12"/>
                  <a:gd fmla="*/ 7 h 46" name="T13"/>
                  <a:gd fmla="*/ 103 w 117" name="T14"/>
                  <a:gd fmla="*/ 4 h 46" name="T15"/>
                  <a:gd fmla="*/ 96 w 117" name="T16"/>
                  <a:gd fmla="*/ 4 h 46" name="T17"/>
                  <a:gd fmla="*/ 85 w 117" name="T18"/>
                  <a:gd fmla="*/ 8 h 46" name="T19"/>
                  <a:gd fmla="*/ 74 w 117" name="T20"/>
                  <a:gd fmla="*/ 8 h 46" name="T21"/>
                  <a:gd fmla="*/ 67 w 117" name="T22"/>
                  <a:gd fmla="*/ 6 h 46" name="T23"/>
                  <a:gd fmla="*/ 61 w 117" name="T24"/>
                  <a:gd fmla="*/ 3 h 46" name="T25"/>
                  <a:gd fmla="*/ 52 w 117" name="T26"/>
                  <a:gd fmla="*/ 1 h 46" name="T27"/>
                  <a:gd fmla="*/ 33 w 117" name="T28"/>
                  <a:gd fmla="*/ 7 h 46" name="T29"/>
                  <a:gd fmla="*/ 19 w 117" name="T30"/>
                  <a:gd fmla="*/ 7 h 46" name="T31"/>
                  <a:gd fmla="*/ 16 w 117" name="T32"/>
                  <a:gd fmla="*/ 12 h 46" name="T33"/>
                  <a:gd fmla="*/ 3 w 117" name="T34"/>
                  <a:gd fmla="*/ 13 h 46" name="T35"/>
                  <a:gd fmla="*/ 2 w 117" name="T36"/>
                  <a:gd fmla="*/ 18 h 46" name="T37"/>
                  <a:gd fmla="*/ 4 w 117" name="T38"/>
                  <a:gd fmla="*/ 20 h 46" name="T39"/>
                  <a:gd fmla="*/ 5 w 117" name="T40"/>
                  <a:gd fmla="*/ 24 h 46" name="T41"/>
                  <a:gd fmla="*/ 5 w 117" name="T42"/>
                  <a:gd fmla="*/ 29 h 46" name="T43"/>
                  <a:gd fmla="*/ 5 w 117" name="T44"/>
                  <a:gd fmla="*/ 32 h 46" name="T45"/>
                  <a:gd fmla="*/ 8 w 117" name="T46"/>
                  <a:gd fmla="*/ 35 h 46" name="T47"/>
                  <a:gd fmla="*/ 12 w 117" name="T48"/>
                  <a:gd fmla="*/ 38 h 46" name="T49"/>
                  <a:gd fmla="*/ 15 w 117" name="T50"/>
                  <a:gd fmla="*/ 39 h 46" name="T51"/>
                  <a:gd fmla="*/ 19 w 117" name="T52"/>
                  <a:gd fmla="*/ 43 h 46" name="T53"/>
                  <a:gd fmla="*/ 27 w 117" name="T54"/>
                  <a:gd fmla="*/ 41 h 46" name="T55"/>
                  <a:gd fmla="*/ 32 w 117" name="T56"/>
                  <a:gd fmla="*/ 39 h 46" name="T57"/>
                  <a:gd fmla="*/ 41 w 117" name="T58"/>
                  <a:gd fmla="*/ 44 h 46" name="T59"/>
                  <a:gd fmla="*/ 47 w 117" name="T60"/>
                  <a:gd fmla="*/ 43 h 46" name="T61"/>
                  <a:gd fmla="*/ 53 w 117" name="T62"/>
                  <a:gd fmla="*/ 39 h 46" name="T63"/>
                  <a:gd fmla="*/ 58 w 117" name="T64"/>
                  <a:gd fmla="*/ 40 h 46" name="T65"/>
                  <a:gd fmla="*/ 63 w 117" name="T66"/>
                  <a:gd fmla="*/ 39 h 46" name="T67"/>
                  <a:gd fmla="*/ 61 w 117" name="T68"/>
                  <a:gd fmla="*/ 44 h 46" name="T69"/>
                  <a:gd fmla="*/ 61 w 117" name="T70"/>
                  <a:gd fmla="*/ 46 h 46" name="T71"/>
                  <a:gd fmla="*/ 65 w 117" name="T72"/>
                  <a:gd fmla="*/ 42 h 46" name="T73"/>
                  <a:gd fmla="*/ 67 w 117" name="T74"/>
                  <a:gd fmla="*/ 40 h 46" name="T75"/>
                  <a:gd fmla="*/ 73 w 117" name="T76"/>
                  <a:gd fmla="*/ 40 h 46" name="T77"/>
                  <a:gd fmla="*/ 77 w 117" name="T78"/>
                  <a:gd fmla="*/ 40 h 46" name="T79"/>
                  <a:gd fmla="*/ 84 w 117" name="T80"/>
                  <a:gd fmla="*/ 40 h 46" name="T81"/>
                  <a:gd fmla="*/ 92 w 117" name="T82"/>
                  <a:gd fmla="*/ 37 h 46" name="T83"/>
                  <a:gd fmla="*/ 99 w 117" name="T84"/>
                  <a:gd fmla="*/ 36 h 46" name="T85"/>
                  <a:gd fmla="*/ 102 w 117" name="T86"/>
                  <a:gd fmla="*/ 37 h 46" name="T87"/>
                  <a:gd fmla="*/ 104 w 117" name="T88"/>
                  <a:gd fmla="*/ 35 h 46" name="T89"/>
                  <a:gd fmla="*/ 110 w 117" name="T90"/>
                  <a:gd fmla="*/ 36 h 46" name="T91"/>
                  <a:gd fmla="*/ 117 w 117" name="T92"/>
                  <a:gd fmla="*/ 37 h 46" name="T93"/>
                  <a:gd fmla="*/ 114 w 117" name="T94"/>
                  <a:gd fmla="*/ 32 h 46" name="T95"/>
                  <a:gd fmla="*/ 10 w 117" name="T96"/>
                  <a:gd fmla="*/ 8 h 46" name="T97"/>
                  <a:gd fmla="*/ 18 w 117" name="T98"/>
                  <a:gd fmla="*/ 8 h 46" name="T99"/>
                  <a:gd fmla="*/ 13 w 117" name="T100"/>
                  <a:gd fmla="*/ 4 h 46" name="T101"/>
                  <a:gd fmla="*/ 12 w 117" name="T102"/>
                  <a:gd fmla="*/ 1 h 46" name="T103"/>
                  <a:gd fmla="*/ 9 w 117" name="T104"/>
                  <a:gd fmla="*/ 1 h 46" name="T105"/>
                  <a:gd fmla="*/ 3 w 117" name="T106"/>
                  <a:gd fmla="*/ 1 h 46" name="T107"/>
                  <a:gd fmla="*/ 4 w 117" name="T108"/>
                  <a:gd fmla="*/ 5 h 46" name="T109"/>
                  <a:gd fmla="*/ 2 w 117" name="T110"/>
                  <a:gd fmla="*/ 8 h 46" name="T111"/>
                  <a:gd fmla="*/ 0 w 117" name="T112"/>
                  <a:gd fmla="*/ 10 h 46" name="T113"/>
                  <a:gd fmla="*/ 4 w 117" name="T114"/>
                  <a:gd fmla="*/ 12 h 46" name="T115"/>
                  <a:gd fmla="*/ 10 w 117" name="T116"/>
                  <a:gd fmla="*/ 8 h 4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6" w="117">
                    <a:moveTo>
                      <a:pt x="114" y="32"/>
                    </a:moveTo>
                    <a:cubicBezTo>
                      <a:pt x="113" y="32"/>
                      <a:pt x="114" y="26"/>
                      <a:pt x="114" y="25"/>
                    </a:cubicBezTo>
                    <a:cubicBezTo>
                      <a:pt x="113" y="25"/>
                      <a:pt x="112" y="20"/>
                      <a:pt x="113" y="20"/>
                    </a:cubicBezTo>
                    <a:cubicBezTo>
                      <a:pt x="115" y="20"/>
                      <a:pt x="113" y="17"/>
                      <a:pt x="115" y="17"/>
                    </a:cubicBezTo>
                    <a:cubicBezTo>
                      <a:pt x="115" y="16"/>
                      <a:pt x="114" y="15"/>
                      <a:pt x="114" y="15"/>
                    </a:cubicBezTo>
                    <a:cubicBezTo>
                      <a:pt x="113" y="14"/>
                      <a:pt x="110" y="16"/>
                      <a:pt x="109" y="13"/>
                    </a:cubicBezTo>
                    <a:cubicBezTo>
                      <a:pt x="108" y="10"/>
                      <a:pt x="109" y="10"/>
                      <a:pt x="107" y="7"/>
                    </a:cubicBezTo>
                    <a:cubicBezTo>
                      <a:pt x="106" y="5"/>
                      <a:pt x="105" y="3"/>
                      <a:pt x="103" y="4"/>
                    </a:cubicBezTo>
                    <a:cubicBezTo>
                      <a:pt x="102" y="4"/>
                      <a:pt x="99" y="4"/>
                      <a:pt x="96" y="4"/>
                    </a:cubicBezTo>
                    <a:cubicBezTo>
                      <a:pt x="93" y="7"/>
                      <a:pt x="87" y="9"/>
                      <a:pt x="85" y="8"/>
                    </a:cubicBezTo>
                    <a:cubicBezTo>
                      <a:pt x="82" y="7"/>
                      <a:pt x="78" y="8"/>
                      <a:pt x="74" y="8"/>
                    </a:cubicBezTo>
                    <a:cubicBezTo>
                      <a:pt x="70" y="8"/>
                      <a:pt x="69" y="6"/>
                      <a:pt x="67" y="6"/>
                    </a:cubicBezTo>
                    <a:cubicBezTo>
                      <a:pt x="64" y="6"/>
                      <a:pt x="64" y="3"/>
                      <a:pt x="61" y="3"/>
                    </a:cubicBezTo>
                    <a:cubicBezTo>
                      <a:pt x="58" y="3"/>
                      <a:pt x="60" y="2"/>
                      <a:pt x="52" y="1"/>
                    </a:cubicBezTo>
                    <a:cubicBezTo>
                      <a:pt x="43" y="0"/>
                      <a:pt x="36" y="4"/>
                      <a:pt x="33" y="7"/>
                    </a:cubicBezTo>
                    <a:cubicBezTo>
                      <a:pt x="30" y="9"/>
                      <a:pt x="20" y="7"/>
                      <a:pt x="19" y="7"/>
                    </a:cubicBezTo>
                    <a:cubicBezTo>
                      <a:pt x="18" y="8"/>
                      <a:pt x="19" y="11"/>
                      <a:pt x="16" y="12"/>
                    </a:cubicBezTo>
                    <a:cubicBezTo>
                      <a:pt x="13" y="14"/>
                      <a:pt x="6" y="12"/>
                      <a:pt x="3" y="13"/>
                    </a:cubicBezTo>
                    <a:cubicBezTo>
                      <a:pt x="1" y="14"/>
                      <a:pt x="0" y="18"/>
                      <a:pt x="2" y="18"/>
                    </a:cubicBezTo>
                    <a:cubicBezTo>
                      <a:pt x="4" y="18"/>
                      <a:pt x="5" y="19"/>
                      <a:pt x="4" y="20"/>
                    </a:cubicBezTo>
                    <a:cubicBezTo>
                      <a:pt x="4" y="21"/>
                      <a:pt x="6" y="23"/>
                      <a:pt x="5" y="24"/>
                    </a:cubicBezTo>
                    <a:cubicBezTo>
                      <a:pt x="4" y="25"/>
                      <a:pt x="4" y="28"/>
                      <a:pt x="5" y="29"/>
                    </a:cubicBezTo>
                    <a:cubicBezTo>
                      <a:pt x="7" y="30"/>
                      <a:pt x="7" y="32"/>
                      <a:pt x="5" y="32"/>
                    </a:cubicBezTo>
                    <a:cubicBezTo>
                      <a:pt x="3" y="32"/>
                      <a:pt x="8" y="34"/>
                      <a:pt x="8" y="35"/>
                    </a:cubicBezTo>
                    <a:cubicBezTo>
                      <a:pt x="8" y="36"/>
                      <a:pt x="12" y="37"/>
                      <a:pt x="12" y="38"/>
                    </a:cubicBezTo>
                    <a:cubicBezTo>
                      <a:pt x="12" y="39"/>
                      <a:pt x="13" y="39"/>
                      <a:pt x="15" y="39"/>
                    </a:cubicBezTo>
                    <a:cubicBezTo>
                      <a:pt x="17" y="38"/>
                      <a:pt x="18" y="41"/>
                      <a:pt x="19" y="43"/>
                    </a:cubicBezTo>
                    <a:cubicBezTo>
                      <a:pt x="20" y="44"/>
                      <a:pt x="27" y="43"/>
                      <a:pt x="27" y="41"/>
                    </a:cubicBezTo>
                    <a:cubicBezTo>
                      <a:pt x="27" y="39"/>
                      <a:pt x="29" y="39"/>
                      <a:pt x="32" y="39"/>
                    </a:cubicBezTo>
                    <a:cubicBezTo>
                      <a:pt x="35" y="39"/>
                      <a:pt x="39" y="43"/>
                      <a:pt x="41" y="44"/>
                    </a:cubicBezTo>
                    <a:cubicBezTo>
                      <a:pt x="42" y="44"/>
                      <a:pt x="45" y="43"/>
                      <a:pt x="47" y="43"/>
                    </a:cubicBezTo>
                    <a:cubicBezTo>
                      <a:pt x="49" y="43"/>
                      <a:pt x="52" y="40"/>
                      <a:pt x="53" y="39"/>
                    </a:cubicBezTo>
                    <a:cubicBezTo>
                      <a:pt x="54" y="38"/>
                      <a:pt x="56" y="41"/>
                      <a:pt x="58" y="40"/>
                    </a:cubicBezTo>
                    <a:cubicBezTo>
                      <a:pt x="60" y="39"/>
                      <a:pt x="62" y="38"/>
                      <a:pt x="63" y="39"/>
                    </a:cubicBezTo>
                    <a:cubicBezTo>
                      <a:pt x="64" y="40"/>
                      <a:pt x="60" y="42"/>
                      <a:pt x="61" y="44"/>
                    </a:cubicBezTo>
                    <a:cubicBezTo>
                      <a:pt x="61" y="45"/>
                      <a:pt x="61" y="45"/>
                      <a:pt x="61" y="46"/>
                    </a:cubicBezTo>
                    <a:cubicBezTo>
                      <a:pt x="65" y="46"/>
                      <a:pt x="65" y="43"/>
                      <a:pt x="65" y="42"/>
                    </a:cubicBezTo>
                    <a:cubicBezTo>
                      <a:pt x="65" y="41"/>
                      <a:pt x="66" y="39"/>
                      <a:pt x="67" y="40"/>
                    </a:cubicBezTo>
                    <a:cubicBezTo>
                      <a:pt x="69" y="41"/>
                      <a:pt x="70" y="41"/>
                      <a:pt x="73" y="40"/>
                    </a:cubicBezTo>
                    <a:cubicBezTo>
                      <a:pt x="76" y="39"/>
                      <a:pt x="76" y="38"/>
                      <a:pt x="77" y="40"/>
                    </a:cubicBezTo>
                    <a:cubicBezTo>
                      <a:pt x="78" y="41"/>
                      <a:pt x="80" y="40"/>
                      <a:pt x="84" y="40"/>
                    </a:cubicBezTo>
                    <a:cubicBezTo>
                      <a:pt x="88" y="40"/>
                      <a:pt x="89" y="37"/>
                      <a:pt x="92" y="37"/>
                    </a:cubicBezTo>
                    <a:cubicBezTo>
                      <a:pt x="96" y="38"/>
                      <a:pt x="99" y="36"/>
                      <a:pt x="99" y="36"/>
                    </a:cubicBezTo>
                    <a:cubicBezTo>
                      <a:pt x="102" y="37"/>
                      <a:pt x="102" y="37"/>
                      <a:pt x="102" y="37"/>
                    </a:cubicBezTo>
                    <a:cubicBezTo>
                      <a:pt x="103" y="36"/>
                      <a:pt x="103" y="35"/>
                      <a:pt x="104" y="35"/>
                    </a:cubicBezTo>
                    <a:cubicBezTo>
                      <a:pt x="107" y="35"/>
                      <a:pt x="108" y="37"/>
                      <a:pt x="110" y="36"/>
                    </a:cubicBezTo>
                    <a:cubicBezTo>
                      <a:pt x="111" y="35"/>
                      <a:pt x="116" y="40"/>
                      <a:pt x="117" y="37"/>
                    </a:cubicBezTo>
                    <a:cubicBezTo>
                      <a:pt x="117" y="36"/>
                      <a:pt x="115" y="32"/>
                      <a:pt x="114" y="32"/>
                    </a:cubicBezTo>
                    <a:close/>
                    <a:moveTo>
                      <a:pt x="10" y="8"/>
                    </a:moveTo>
                    <a:cubicBezTo>
                      <a:pt x="12" y="8"/>
                      <a:pt x="17" y="9"/>
                      <a:pt x="18" y="8"/>
                    </a:cubicBezTo>
                    <a:cubicBezTo>
                      <a:pt x="19" y="6"/>
                      <a:pt x="15" y="5"/>
                      <a:pt x="13" y="4"/>
                    </a:cubicBezTo>
                    <a:cubicBezTo>
                      <a:pt x="13" y="3"/>
                      <a:pt x="12" y="2"/>
                      <a:pt x="12" y="1"/>
                    </a:cubicBezTo>
                    <a:cubicBezTo>
                      <a:pt x="11" y="1"/>
                      <a:pt x="10" y="1"/>
                      <a:pt x="9" y="1"/>
                    </a:cubicBezTo>
                    <a:cubicBezTo>
                      <a:pt x="8" y="0"/>
                      <a:pt x="4" y="1"/>
                      <a:pt x="3" y="1"/>
                    </a:cubicBezTo>
                    <a:cubicBezTo>
                      <a:pt x="2" y="1"/>
                      <a:pt x="4" y="4"/>
                      <a:pt x="4" y="5"/>
                    </a:cubicBezTo>
                    <a:cubicBezTo>
                      <a:pt x="4" y="7"/>
                      <a:pt x="2" y="7"/>
                      <a:pt x="2" y="8"/>
                    </a:cubicBezTo>
                    <a:cubicBezTo>
                      <a:pt x="2" y="9"/>
                      <a:pt x="1" y="9"/>
                      <a:pt x="0" y="10"/>
                    </a:cubicBezTo>
                    <a:cubicBezTo>
                      <a:pt x="2" y="11"/>
                      <a:pt x="3" y="12"/>
                      <a:pt x="4" y="12"/>
                    </a:cubicBezTo>
                    <a:cubicBezTo>
                      <a:pt x="7" y="12"/>
                      <a:pt x="8" y="9"/>
                      <a:pt x="10" y="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81" name="Freeform 59"/>
              <p:cNvSpPr/>
              <p:nvPr/>
            </p:nvSpPr>
            <p:spPr bwMode="auto">
              <a:xfrm>
                <a:off x="5846019" y="3813972"/>
                <a:ext cx="42348" cy="39781"/>
              </a:xfrm>
              <a:custGeom>
                <a:gdLst>
                  <a:gd fmla="*/ 7 w 14" name="T0"/>
                  <a:gd fmla="*/ 0 h 13" name="T1"/>
                  <a:gd fmla="*/ 0 w 14" name="T2"/>
                  <a:gd fmla="*/ 4 h 13" name="T3"/>
                  <a:gd fmla="*/ 1 w 14" name="T4"/>
                  <a:gd fmla="*/ 6 h 13" name="T5"/>
                  <a:gd fmla="*/ 4 w 14" name="T6"/>
                  <a:gd fmla="*/ 10 h 13" name="T7"/>
                  <a:gd fmla="*/ 5 w 14" name="T8"/>
                  <a:gd fmla="*/ 13 h 13" name="T9"/>
                  <a:gd fmla="*/ 8 w 14" name="T10"/>
                  <a:gd fmla="*/ 13 h 13" name="T11"/>
                  <a:gd fmla="*/ 14 w 14" name="T12"/>
                  <a:gd fmla="*/ 6 h 13" name="T13"/>
                  <a:gd fmla="*/ 7 w 14" name="T14"/>
                  <a:gd fmla="*/ 0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4">
                    <a:moveTo>
                      <a:pt x="7" y="0"/>
                    </a:moveTo>
                    <a:cubicBezTo>
                      <a:pt x="4" y="0"/>
                      <a:pt x="0" y="2"/>
                      <a:pt x="0" y="4"/>
                    </a:cubicBezTo>
                    <a:cubicBezTo>
                      <a:pt x="0" y="4"/>
                      <a:pt x="0" y="5"/>
                      <a:pt x="1" y="6"/>
                    </a:cubicBezTo>
                    <a:cubicBezTo>
                      <a:pt x="1" y="7"/>
                      <a:pt x="3" y="9"/>
                      <a:pt x="4" y="10"/>
                    </a:cubicBezTo>
                    <a:cubicBezTo>
                      <a:pt x="5" y="10"/>
                      <a:pt x="5" y="12"/>
                      <a:pt x="5" y="13"/>
                    </a:cubicBezTo>
                    <a:cubicBezTo>
                      <a:pt x="6" y="13"/>
                      <a:pt x="7" y="13"/>
                      <a:pt x="8" y="13"/>
                    </a:cubicBezTo>
                    <a:cubicBezTo>
                      <a:pt x="9" y="13"/>
                      <a:pt x="13" y="7"/>
                      <a:pt x="14" y="6"/>
                    </a:cubicBezTo>
                    <a:cubicBezTo>
                      <a:pt x="14" y="4"/>
                      <a:pt x="9" y="0"/>
                      <a:pt x="7"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82" name="Freeform 60"/>
              <p:cNvSpPr/>
              <p:nvPr/>
            </p:nvSpPr>
            <p:spPr bwMode="auto">
              <a:xfrm>
                <a:off x="6698109" y="3656130"/>
                <a:ext cx="130893" cy="121911"/>
              </a:xfrm>
              <a:custGeom>
                <a:gdLst>
                  <a:gd fmla="*/ 41 w 43" name="T0"/>
                  <a:gd fmla="*/ 2 h 40" name="T1"/>
                  <a:gd fmla="*/ 36 w 43" name="T2"/>
                  <a:gd fmla="*/ 0 h 40" name="T3"/>
                  <a:gd fmla="*/ 32 w 43" name="T4"/>
                  <a:gd fmla="*/ 5 h 40" name="T5"/>
                  <a:gd fmla="*/ 28 w 43" name="T6"/>
                  <a:gd fmla="*/ 8 h 40" name="T7"/>
                  <a:gd fmla="*/ 25 w 43" name="T8"/>
                  <a:gd fmla="*/ 10 h 40" name="T9"/>
                  <a:gd fmla="*/ 21 w 43" name="T10"/>
                  <a:gd fmla="*/ 11 h 40" name="T11"/>
                  <a:gd fmla="*/ 17 w 43" name="T12"/>
                  <a:gd fmla="*/ 10 h 40" name="T13"/>
                  <a:gd fmla="*/ 13 w 43" name="T14"/>
                  <a:gd fmla="*/ 14 h 40" name="T15"/>
                  <a:gd fmla="*/ 2 w 43" name="T16"/>
                  <a:gd fmla="*/ 21 h 40" name="T17"/>
                  <a:gd fmla="*/ 0 w 43" name="T18"/>
                  <a:gd fmla="*/ 23 h 40" name="T19"/>
                  <a:gd fmla="*/ 7 w 43" name="T20"/>
                  <a:gd fmla="*/ 27 h 40" name="T21"/>
                  <a:gd fmla="*/ 3 w 43" name="T22"/>
                  <a:gd fmla="*/ 34 h 40" name="T23"/>
                  <a:gd fmla="*/ 5 w 43" name="T24"/>
                  <a:gd fmla="*/ 37 h 40" name="T25"/>
                  <a:gd fmla="*/ 8 w 43" name="T26"/>
                  <a:gd fmla="*/ 39 h 40" name="T27"/>
                  <a:gd fmla="*/ 13 w 43" name="T28"/>
                  <a:gd fmla="*/ 38 h 40" name="T29"/>
                  <a:gd fmla="*/ 14 w 43" name="T30"/>
                  <a:gd fmla="*/ 39 h 40" name="T31"/>
                  <a:gd fmla="*/ 18 w 43" name="T32"/>
                  <a:gd fmla="*/ 36 h 40" name="T33"/>
                  <a:gd fmla="*/ 23 w 43" name="T34"/>
                  <a:gd fmla="*/ 35 h 40" name="T35"/>
                  <a:gd fmla="*/ 27 w 43" name="T36"/>
                  <a:gd fmla="*/ 34 h 40" name="T37"/>
                  <a:gd fmla="*/ 21 w 43" name="T38"/>
                  <a:gd fmla="*/ 28 h 40" name="T39"/>
                  <a:gd fmla="*/ 23 w 43" name="T40"/>
                  <a:gd fmla="*/ 23 h 40" name="T41"/>
                  <a:gd fmla="*/ 34 w 43" name="T42"/>
                  <a:gd fmla="*/ 16 h 40" name="T43"/>
                  <a:gd fmla="*/ 36 w 43" name="T44"/>
                  <a:gd fmla="*/ 9 h 40" name="T45"/>
                  <a:gd fmla="*/ 43 w 43" name="T46"/>
                  <a:gd fmla="*/ 2 h 40" name="T47"/>
                  <a:gd fmla="*/ 41 w 43" name="T48"/>
                  <a:gd fmla="*/ 2 h 4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0" w="43">
                    <a:moveTo>
                      <a:pt x="41" y="2"/>
                    </a:moveTo>
                    <a:cubicBezTo>
                      <a:pt x="39" y="3"/>
                      <a:pt x="38" y="0"/>
                      <a:pt x="36" y="0"/>
                    </a:cubicBezTo>
                    <a:cubicBezTo>
                      <a:pt x="34" y="0"/>
                      <a:pt x="34" y="5"/>
                      <a:pt x="32" y="5"/>
                    </a:cubicBezTo>
                    <a:cubicBezTo>
                      <a:pt x="30" y="5"/>
                      <a:pt x="31" y="7"/>
                      <a:pt x="28" y="8"/>
                    </a:cubicBezTo>
                    <a:cubicBezTo>
                      <a:pt x="25" y="8"/>
                      <a:pt x="24" y="8"/>
                      <a:pt x="25" y="10"/>
                    </a:cubicBezTo>
                    <a:cubicBezTo>
                      <a:pt x="27" y="12"/>
                      <a:pt x="24" y="11"/>
                      <a:pt x="21" y="11"/>
                    </a:cubicBezTo>
                    <a:cubicBezTo>
                      <a:pt x="19" y="11"/>
                      <a:pt x="19" y="10"/>
                      <a:pt x="17" y="10"/>
                    </a:cubicBezTo>
                    <a:cubicBezTo>
                      <a:pt x="16" y="10"/>
                      <a:pt x="15" y="13"/>
                      <a:pt x="13" y="14"/>
                    </a:cubicBezTo>
                    <a:cubicBezTo>
                      <a:pt x="12" y="16"/>
                      <a:pt x="4" y="19"/>
                      <a:pt x="2" y="21"/>
                    </a:cubicBezTo>
                    <a:cubicBezTo>
                      <a:pt x="1" y="21"/>
                      <a:pt x="1" y="22"/>
                      <a:pt x="0" y="23"/>
                    </a:cubicBezTo>
                    <a:cubicBezTo>
                      <a:pt x="3" y="24"/>
                      <a:pt x="6" y="25"/>
                      <a:pt x="7" y="27"/>
                    </a:cubicBezTo>
                    <a:cubicBezTo>
                      <a:pt x="9" y="29"/>
                      <a:pt x="5" y="32"/>
                      <a:pt x="3" y="34"/>
                    </a:cubicBezTo>
                    <a:cubicBezTo>
                      <a:pt x="2" y="36"/>
                      <a:pt x="4" y="36"/>
                      <a:pt x="5" y="37"/>
                    </a:cubicBezTo>
                    <a:cubicBezTo>
                      <a:pt x="5" y="39"/>
                      <a:pt x="7" y="40"/>
                      <a:pt x="8" y="39"/>
                    </a:cubicBezTo>
                    <a:cubicBezTo>
                      <a:pt x="9" y="38"/>
                      <a:pt x="10" y="38"/>
                      <a:pt x="13" y="38"/>
                    </a:cubicBezTo>
                    <a:cubicBezTo>
                      <a:pt x="13" y="38"/>
                      <a:pt x="14" y="38"/>
                      <a:pt x="14" y="39"/>
                    </a:cubicBezTo>
                    <a:cubicBezTo>
                      <a:pt x="15" y="38"/>
                      <a:pt x="17" y="37"/>
                      <a:pt x="18" y="36"/>
                    </a:cubicBezTo>
                    <a:cubicBezTo>
                      <a:pt x="19" y="35"/>
                      <a:pt x="21" y="35"/>
                      <a:pt x="23" y="35"/>
                    </a:cubicBezTo>
                    <a:cubicBezTo>
                      <a:pt x="25" y="35"/>
                      <a:pt x="26" y="34"/>
                      <a:pt x="27" y="34"/>
                    </a:cubicBezTo>
                    <a:cubicBezTo>
                      <a:pt x="24" y="31"/>
                      <a:pt x="22" y="29"/>
                      <a:pt x="21" y="28"/>
                    </a:cubicBezTo>
                    <a:cubicBezTo>
                      <a:pt x="19" y="27"/>
                      <a:pt x="20" y="24"/>
                      <a:pt x="23" y="23"/>
                    </a:cubicBezTo>
                    <a:cubicBezTo>
                      <a:pt x="25" y="22"/>
                      <a:pt x="32" y="17"/>
                      <a:pt x="34" y="16"/>
                    </a:cubicBezTo>
                    <a:cubicBezTo>
                      <a:pt x="36" y="15"/>
                      <a:pt x="34" y="12"/>
                      <a:pt x="36" y="9"/>
                    </a:cubicBezTo>
                    <a:cubicBezTo>
                      <a:pt x="37" y="7"/>
                      <a:pt x="40" y="4"/>
                      <a:pt x="43" y="2"/>
                    </a:cubicBezTo>
                    <a:cubicBezTo>
                      <a:pt x="42" y="2"/>
                      <a:pt x="42" y="2"/>
                      <a:pt x="41" y="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83" name="Freeform 61"/>
              <p:cNvSpPr/>
              <p:nvPr/>
            </p:nvSpPr>
            <p:spPr bwMode="auto">
              <a:xfrm>
                <a:off x="5885800" y="3932033"/>
                <a:ext cx="142443" cy="82129"/>
              </a:xfrm>
              <a:custGeom>
                <a:gdLst>
                  <a:gd fmla="*/ 47 w 47" name="T0"/>
                  <a:gd fmla="*/ 17 h 27" name="T1"/>
                  <a:gd fmla="*/ 45 w 47" name="T2"/>
                  <a:gd fmla="*/ 17 h 27" name="T3"/>
                  <a:gd fmla="*/ 37 w 47" name="T4"/>
                  <a:gd fmla="*/ 16 h 27" name="T5"/>
                  <a:gd fmla="*/ 25 w 47" name="T6"/>
                  <a:gd fmla="*/ 11 h 27" name="T7"/>
                  <a:gd fmla="*/ 12 w 47" name="T8"/>
                  <a:gd fmla="*/ 2 h 27" name="T9"/>
                  <a:gd fmla="*/ 7 w 47" name="T10"/>
                  <a:gd fmla="*/ 1 h 27" name="T11"/>
                  <a:gd fmla="*/ 4 w 47" name="T12"/>
                  <a:gd fmla="*/ 2 h 27" name="T13"/>
                  <a:gd fmla="*/ 1 w 47" name="T14"/>
                  <a:gd fmla="*/ 5 h 27" name="T15"/>
                  <a:gd fmla="*/ 0 w 47" name="T16"/>
                  <a:gd fmla="*/ 10 h 27" name="T17"/>
                  <a:gd fmla="*/ 3 w 47" name="T18"/>
                  <a:gd fmla="*/ 13 h 27" name="T19"/>
                  <a:gd fmla="*/ 8 w 47" name="T20"/>
                  <a:gd fmla="*/ 15 h 27" name="T21"/>
                  <a:gd fmla="*/ 13 w 47" name="T22"/>
                  <a:gd fmla="*/ 17 h 27" name="T23"/>
                  <a:gd fmla="*/ 18 w 47" name="T24"/>
                  <a:gd fmla="*/ 20 h 27" name="T25"/>
                  <a:gd fmla="*/ 24 w 47" name="T26"/>
                  <a:gd fmla="*/ 19 h 27" name="T27"/>
                  <a:gd fmla="*/ 27 w 47" name="T28"/>
                  <a:gd fmla="*/ 23 h 27" name="T29"/>
                  <a:gd fmla="*/ 35 w 47" name="T30"/>
                  <a:gd fmla="*/ 26 h 27" name="T31"/>
                  <a:gd fmla="*/ 46 w 47" name="T32"/>
                  <a:gd fmla="*/ 25 h 27" name="T33"/>
                  <a:gd fmla="*/ 46 w 47" name="T34"/>
                  <a:gd fmla="*/ 19 h 27" name="T35"/>
                  <a:gd fmla="*/ 47 w 47" name="T36"/>
                  <a:gd fmla="*/ 17 h 2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7" w="47">
                    <a:moveTo>
                      <a:pt x="47" y="17"/>
                    </a:moveTo>
                    <a:cubicBezTo>
                      <a:pt x="46" y="17"/>
                      <a:pt x="46" y="17"/>
                      <a:pt x="45" y="17"/>
                    </a:cubicBezTo>
                    <a:cubicBezTo>
                      <a:pt x="42" y="17"/>
                      <a:pt x="39" y="16"/>
                      <a:pt x="37" y="16"/>
                    </a:cubicBezTo>
                    <a:cubicBezTo>
                      <a:pt x="35" y="16"/>
                      <a:pt x="28" y="13"/>
                      <a:pt x="25" y="11"/>
                    </a:cubicBezTo>
                    <a:cubicBezTo>
                      <a:pt x="22" y="9"/>
                      <a:pt x="14" y="4"/>
                      <a:pt x="12" y="2"/>
                    </a:cubicBezTo>
                    <a:cubicBezTo>
                      <a:pt x="10" y="0"/>
                      <a:pt x="8" y="0"/>
                      <a:pt x="7" y="1"/>
                    </a:cubicBezTo>
                    <a:cubicBezTo>
                      <a:pt x="7" y="2"/>
                      <a:pt x="6" y="2"/>
                      <a:pt x="4" y="2"/>
                    </a:cubicBezTo>
                    <a:cubicBezTo>
                      <a:pt x="3" y="3"/>
                      <a:pt x="1" y="4"/>
                      <a:pt x="1" y="5"/>
                    </a:cubicBezTo>
                    <a:cubicBezTo>
                      <a:pt x="1" y="7"/>
                      <a:pt x="0" y="9"/>
                      <a:pt x="0" y="10"/>
                    </a:cubicBezTo>
                    <a:cubicBezTo>
                      <a:pt x="0" y="11"/>
                      <a:pt x="2" y="12"/>
                      <a:pt x="3" y="13"/>
                    </a:cubicBezTo>
                    <a:cubicBezTo>
                      <a:pt x="4" y="14"/>
                      <a:pt x="8" y="14"/>
                      <a:pt x="8" y="15"/>
                    </a:cubicBezTo>
                    <a:cubicBezTo>
                      <a:pt x="8" y="16"/>
                      <a:pt x="11" y="17"/>
                      <a:pt x="13" y="17"/>
                    </a:cubicBezTo>
                    <a:cubicBezTo>
                      <a:pt x="14" y="18"/>
                      <a:pt x="17" y="20"/>
                      <a:pt x="18" y="20"/>
                    </a:cubicBezTo>
                    <a:cubicBezTo>
                      <a:pt x="19" y="21"/>
                      <a:pt x="22" y="19"/>
                      <a:pt x="24" y="19"/>
                    </a:cubicBezTo>
                    <a:cubicBezTo>
                      <a:pt x="25" y="19"/>
                      <a:pt x="27" y="22"/>
                      <a:pt x="27" y="23"/>
                    </a:cubicBezTo>
                    <a:cubicBezTo>
                      <a:pt x="27" y="24"/>
                      <a:pt x="34" y="25"/>
                      <a:pt x="35" y="26"/>
                    </a:cubicBezTo>
                    <a:cubicBezTo>
                      <a:pt x="37" y="27"/>
                      <a:pt x="44" y="27"/>
                      <a:pt x="46" y="25"/>
                    </a:cubicBezTo>
                    <a:cubicBezTo>
                      <a:pt x="47" y="24"/>
                      <a:pt x="46" y="21"/>
                      <a:pt x="46" y="19"/>
                    </a:cubicBezTo>
                    <a:cubicBezTo>
                      <a:pt x="46" y="18"/>
                      <a:pt x="46" y="18"/>
                      <a:pt x="47" y="1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84" name="Freeform 62"/>
              <p:cNvSpPr/>
              <p:nvPr/>
            </p:nvSpPr>
            <p:spPr bwMode="auto">
              <a:xfrm>
                <a:off x="6094973" y="3967964"/>
                <a:ext cx="160409" cy="358032"/>
              </a:xfrm>
              <a:custGeom>
                <a:gdLst>
                  <a:gd fmla="*/ 43 w 53" name="T0"/>
                  <a:gd fmla="*/ 107 h 118" name="T1"/>
                  <a:gd fmla="*/ 41 w 53" name="T2"/>
                  <a:gd fmla="*/ 103 h 118" name="T3"/>
                  <a:gd fmla="*/ 39 w 53" name="T4"/>
                  <a:gd fmla="*/ 95 h 118" name="T5"/>
                  <a:gd fmla="*/ 37 w 53" name="T6"/>
                  <a:gd fmla="*/ 88 h 118" name="T7"/>
                  <a:gd fmla="*/ 38 w 53" name="T8"/>
                  <a:gd fmla="*/ 84 h 118" name="T9"/>
                  <a:gd fmla="*/ 38 w 53" name="T10"/>
                  <a:gd fmla="*/ 81 h 118" name="T11"/>
                  <a:gd fmla="*/ 37 w 53" name="T12"/>
                  <a:gd fmla="*/ 77 h 118" name="T13"/>
                  <a:gd fmla="*/ 32 w 53" name="T14"/>
                  <a:gd fmla="*/ 71 h 118" name="T15"/>
                  <a:gd fmla="*/ 33 w 53" name="T16"/>
                  <a:gd fmla="*/ 61 h 118" name="T17"/>
                  <a:gd fmla="*/ 37 w 53" name="T18"/>
                  <a:gd fmla="*/ 59 h 118" name="T19"/>
                  <a:gd fmla="*/ 41 w 53" name="T20"/>
                  <a:gd fmla="*/ 58 h 118" name="T21"/>
                  <a:gd fmla="*/ 47 w 53" name="T22"/>
                  <a:gd fmla="*/ 55 h 118" name="T23"/>
                  <a:gd fmla="*/ 50 w 53" name="T24"/>
                  <a:gd fmla="*/ 52 h 118" name="T25"/>
                  <a:gd fmla="*/ 53 w 53" name="T26"/>
                  <a:gd fmla="*/ 47 h 118" name="T27"/>
                  <a:gd fmla="*/ 53 w 53" name="T28"/>
                  <a:gd fmla="*/ 47 h 118" name="T29"/>
                  <a:gd fmla="*/ 51 w 53" name="T30"/>
                  <a:gd fmla="*/ 47 h 118" name="T31"/>
                  <a:gd fmla="*/ 47 w 53" name="T32"/>
                  <a:gd fmla="*/ 45 h 118" name="T33"/>
                  <a:gd fmla="*/ 43 w 53" name="T34"/>
                  <a:gd fmla="*/ 44 h 118" name="T35"/>
                  <a:gd fmla="*/ 43 w 53" name="T36"/>
                  <a:gd fmla="*/ 40 h 118" name="T37"/>
                  <a:gd fmla="*/ 41 w 53" name="T38"/>
                  <a:gd fmla="*/ 37 h 118" name="T39"/>
                  <a:gd fmla="*/ 39 w 53" name="T40"/>
                  <a:gd fmla="*/ 32 h 118" name="T41"/>
                  <a:gd fmla="*/ 33 w 53" name="T42"/>
                  <a:gd fmla="*/ 31 h 118" name="T43"/>
                  <a:gd fmla="*/ 32 w 53" name="T44"/>
                  <a:gd fmla="*/ 28 h 118" name="T45"/>
                  <a:gd fmla="*/ 37 w 53" name="T46"/>
                  <a:gd fmla="*/ 19 h 118" name="T47"/>
                  <a:gd fmla="*/ 39 w 53" name="T48"/>
                  <a:gd fmla="*/ 10 h 118" name="T49"/>
                  <a:gd fmla="*/ 36 w 53" name="T50"/>
                  <a:gd fmla="*/ 7 h 118" name="T51"/>
                  <a:gd fmla="*/ 35 w 53" name="T52"/>
                  <a:gd fmla="*/ 3 h 118" name="T53"/>
                  <a:gd fmla="*/ 31 w 53" name="T54"/>
                  <a:gd fmla="*/ 1 h 118" name="T55"/>
                  <a:gd fmla="*/ 30 w 53" name="T56"/>
                  <a:gd fmla="*/ 2 h 118" name="T57"/>
                  <a:gd fmla="*/ 30 w 53" name="T58"/>
                  <a:gd fmla="*/ 2 h 118" name="T59"/>
                  <a:gd fmla="*/ 28 w 53" name="T60"/>
                  <a:gd fmla="*/ 5 h 118" name="T61"/>
                  <a:gd fmla="*/ 29 w 53" name="T62"/>
                  <a:gd fmla="*/ 9 h 118" name="T63"/>
                  <a:gd fmla="*/ 26 w 53" name="T64"/>
                  <a:gd fmla="*/ 9 h 118" name="T65"/>
                  <a:gd fmla="*/ 21 w 53" name="T66"/>
                  <a:gd fmla="*/ 11 h 118" name="T67"/>
                  <a:gd fmla="*/ 17 w 53" name="T68"/>
                  <a:gd fmla="*/ 16 h 118" name="T69"/>
                  <a:gd fmla="*/ 15 w 53" name="T70"/>
                  <a:gd fmla="*/ 24 h 118" name="T71"/>
                  <a:gd fmla="*/ 13 w 53" name="T72"/>
                  <a:gd fmla="*/ 32 h 118" name="T73"/>
                  <a:gd fmla="*/ 8 w 53" name="T74"/>
                  <a:gd fmla="*/ 31 h 118" name="T75"/>
                  <a:gd fmla="*/ 7 w 53" name="T76"/>
                  <a:gd fmla="*/ 37 h 118" name="T77"/>
                  <a:gd fmla="*/ 5 w 53" name="T78"/>
                  <a:gd fmla="*/ 44 h 118" name="T79"/>
                  <a:gd fmla="*/ 2 w 53" name="T80"/>
                  <a:gd fmla="*/ 49 h 118" name="T81"/>
                  <a:gd fmla="*/ 0 w 53" name="T82"/>
                  <a:gd fmla="*/ 51 h 118" name="T83"/>
                  <a:gd fmla="*/ 6 w 53" name="T84"/>
                  <a:gd fmla="*/ 57 h 118" name="T85"/>
                  <a:gd fmla="*/ 13 w 53" name="T86"/>
                  <a:gd fmla="*/ 69 h 118" name="T87"/>
                  <a:gd fmla="*/ 12 w 53" name="T88"/>
                  <a:gd fmla="*/ 79 h 118" name="T89"/>
                  <a:gd fmla="*/ 15 w 53" name="T90"/>
                  <a:gd fmla="*/ 83 h 118" name="T91"/>
                  <a:gd fmla="*/ 21 w 53" name="T92"/>
                  <a:gd fmla="*/ 82 h 118" name="T93"/>
                  <a:gd fmla="*/ 26 w 53" name="T94"/>
                  <a:gd fmla="*/ 76 h 118" name="T95"/>
                  <a:gd fmla="*/ 29 w 53" name="T96"/>
                  <a:gd fmla="*/ 78 h 118" name="T97"/>
                  <a:gd fmla="*/ 32 w 53" name="T98"/>
                  <a:gd fmla="*/ 85 h 118" name="T99"/>
                  <a:gd fmla="*/ 35 w 53" name="T100"/>
                  <a:gd fmla="*/ 99 h 118" name="T101"/>
                  <a:gd fmla="*/ 37 w 53" name="T102"/>
                  <a:gd fmla="*/ 109 h 118" name="T103"/>
                  <a:gd fmla="*/ 38 w 53" name="T104"/>
                  <a:gd fmla="*/ 116 h 118" name="T105"/>
                  <a:gd fmla="*/ 38 w 53" name="T106"/>
                  <a:gd fmla="*/ 118 h 118" name="T107"/>
                  <a:gd fmla="*/ 43 w 53" name="T108"/>
                  <a:gd fmla="*/ 107 h 11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18" w="52">
                    <a:moveTo>
                      <a:pt x="43" y="107"/>
                    </a:moveTo>
                    <a:cubicBezTo>
                      <a:pt x="43" y="105"/>
                      <a:pt x="41" y="105"/>
                      <a:pt x="41" y="103"/>
                    </a:cubicBezTo>
                    <a:cubicBezTo>
                      <a:pt x="41" y="101"/>
                      <a:pt x="41" y="97"/>
                      <a:pt x="39" y="95"/>
                    </a:cubicBezTo>
                    <a:cubicBezTo>
                      <a:pt x="36" y="93"/>
                      <a:pt x="35" y="90"/>
                      <a:pt x="37" y="88"/>
                    </a:cubicBezTo>
                    <a:cubicBezTo>
                      <a:pt x="38" y="87"/>
                      <a:pt x="37" y="84"/>
                      <a:pt x="38" y="84"/>
                    </a:cubicBezTo>
                    <a:cubicBezTo>
                      <a:pt x="38" y="84"/>
                      <a:pt x="39" y="82"/>
                      <a:pt x="38" y="81"/>
                    </a:cubicBezTo>
                    <a:cubicBezTo>
                      <a:pt x="36" y="80"/>
                      <a:pt x="38" y="77"/>
                      <a:pt x="37" y="77"/>
                    </a:cubicBezTo>
                    <a:cubicBezTo>
                      <a:pt x="35" y="76"/>
                      <a:pt x="32" y="72"/>
                      <a:pt x="32" y="71"/>
                    </a:cubicBezTo>
                    <a:cubicBezTo>
                      <a:pt x="32" y="70"/>
                      <a:pt x="33" y="63"/>
                      <a:pt x="33" y="61"/>
                    </a:cubicBezTo>
                    <a:cubicBezTo>
                      <a:pt x="33" y="60"/>
                      <a:pt x="36" y="59"/>
                      <a:pt x="37" y="59"/>
                    </a:cubicBezTo>
                    <a:cubicBezTo>
                      <a:pt x="37" y="59"/>
                      <a:pt x="40" y="60"/>
                      <a:pt x="41" y="58"/>
                    </a:cubicBezTo>
                    <a:cubicBezTo>
                      <a:pt x="42" y="56"/>
                      <a:pt x="46" y="56"/>
                      <a:pt x="47" y="55"/>
                    </a:cubicBezTo>
                    <a:cubicBezTo>
                      <a:pt x="47" y="53"/>
                      <a:pt x="50" y="53"/>
                      <a:pt x="50" y="52"/>
                    </a:cubicBezTo>
                    <a:cubicBezTo>
                      <a:pt x="50" y="51"/>
                      <a:pt x="53" y="47"/>
                      <a:pt x="53" y="47"/>
                    </a:cubicBezTo>
                    <a:cubicBezTo>
                      <a:pt x="53" y="47"/>
                      <a:pt x="53" y="47"/>
                      <a:pt x="53" y="47"/>
                    </a:cubicBezTo>
                    <a:cubicBezTo>
                      <a:pt x="53" y="46"/>
                      <a:pt x="52" y="47"/>
                      <a:pt x="51" y="47"/>
                    </a:cubicBezTo>
                    <a:cubicBezTo>
                      <a:pt x="48" y="49"/>
                      <a:pt x="46" y="47"/>
                      <a:pt x="47" y="45"/>
                    </a:cubicBezTo>
                    <a:cubicBezTo>
                      <a:pt x="47" y="44"/>
                      <a:pt x="45" y="44"/>
                      <a:pt x="43" y="44"/>
                    </a:cubicBezTo>
                    <a:cubicBezTo>
                      <a:pt x="42" y="44"/>
                      <a:pt x="43" y="41"/>
                      <a:pt x="43" y="40"/>
                    </a:cubicBezTo>
                    <a:cubicBezTo>
                      <a:pt x="44" y="38"/>
                      <a:pt x="43" y="37"/>
                      <a:pt x="41" y="37"/>
                    </a:cubicBezTo>
                    <a:cubicBezTo>
                      <a:pt x="39" y="37"/>
                      <a:pt x="38" y="33"/>
                      <a:pt x="39" y="32"/>
                    </a:cubicBezTo>
                    <a:cubicBezTo>
                      <a:pt x="40" y="31"/>
                      <a:pt x="35" y="30"/>
                      <a:pt x="33" y="31"/>
                    </a:cubicBezTo>
                    <a:cubicBezTo>
                      <a:pt x="31" y="32"/>
                      <a:pt x="33" y="29"/>
                      <a:pt x="32" y="28"/>
                    </a:cubicBezTo>
                    <a:cubicBezTo>
                      <a:pt x="32" y="26"/>
                      <a:pt x="35" y="21"/>
                      <a:pt x="37" y="19"/>
                    </a:cubicBezTo>
                    <a:cubicBezTo>
                      <a:pt x="40" y="16"/>
                      <a:pt x="39" y="13"/>
                      <a:pt x="39" y="10"/>
                    </a:cubicBezTo>
                    <a:cubicBezTo>
                      <a:pt x="39" y="7"/>
                      <a:pt x="38" y="7"/>
                      <a:pt x="36" y="7"/>
                    </a:cubicBezTo>
                    <a:cubicBezTo>
                      <a:pt x="35" y="7"/>
                      <a:pt x="35" y="5"/>
                      <a:pt x="35" y="3"/>
                    </a:cubicBezTo>
                    <a:cubicBezTo>
                      <a:pt x="35" y="2"/>
                      <a:pt x="32" y="0"/>
                      <a:pt x="31" y="1"/>
                    </a:cubicBezTo>
                    <a:cubicBezTo>
                      <a:pt x="31" y="2"/>
                      <a:pt x="30" y="2"/>
                      <a:pt x="30" y="2"/>
                    </a:cubicBezTo>
                    <a:cubicBezTo>
                      <a:pt x="30" y="2"/>
                      <a:pt x="30" y="2"/>
                      <a:pt x="30" y="2"/>
                    </a:cubicBezTo>
                    <a:cubicBezTo>
                      <a:pt x="30" y="2"/>
                      <a:pt x="29" y="5"/>
                      <a:pt x="28" y="5"/>
                    </a:cubicBezTo>
                    <a:cubicBezTo>
                      <a:pt x="27" y="5"/>
                      <a:pt x="27" y="7"/>
                      <a:pt x="29" y="9"/>
                    </a:cubicBezTo>
                    <a:cubicBezTo>
                      <a:pt x="30" y="11"/>
                      <a:pt x="27" y="10"/>
                      <a:pt x="26" y="9"/>
                    </a:cubicBezTo>
                    <a:cubicBezTo>
                      <a:pt x="26" y="8"/>
                      <a:pt x="23" y="10"/>
                      <a:pt x="21" y="11"/>
                    </a:cubicBezTo>
                    <a:cubicBezTo>
                      <a:pt x="19" y="13"/>
                      <a:pt x="17" y="14"/>
                      <a:pt x="17" y="16"/>
                    </a:cubicBezTo>
                    <a:cubicBezTo>
                      <a:pt x="17" y="19"/>
                      <a:pt x="15" y="22"/>
                      <a:pt x="15" y="24"/>
                    </a:cubicBezTo>
                    <a:cubicBezTo>
                      <a:pt x="16" y="26"/>
                      <a:pt x="13" y="30"/>
                      <a:pt x="13" y="32"/>
                    </a:cubicBezTo>
                    <a:cubicBezTo>
                      <a:pt x="13" y="33"/>
                      <a:pt x="9" y="31"/>
                      <a:pt x="8" y="31"/>
                    </a:cubicBezTo>
                    <a:cubicBezTo>
                      <a:pt x="7" y="31"/>
                      <a:pt x="8" y="36"/>
                      <a:pt x="7" y="37"/>
                    </a:cubicBezTo>
                    <a:cubicBezTo>
                      <a:pt x="6" y="39"/>
                      <a:pt x="6" y="44"/>
                      <a:pt x="5" y="44"/>
                    </a:cubicBezTo>
                    <a:cubicBezTo>
                      <a:pt x="4" y="44"/>
                      <a:pt x="2" y="49"/>
                      <a:pt x="2" y="49"/>
                    </a:cubicBezTo>
                    <a:cubicBezTo>
                      <a:pt x="2" y="49"/>
                      <a:pt x="1" y="50"/>
                      <a:pt x="0" y="51"/>
                    </a:cubicBezTo>
                    <a:cubicBezTo>
                      <a:pt x="1" y="53"/>
                      <a:pt x="3" y="56"/>
                      <a:pt x="6" y="57"/>
                    </a:cubicBezTo>
                    <a:cubicBezTo>
                      <a:pt x="10" y="58"/>
                      <a:pt x="12" y="66"/>
                      <a:pt x="13" y="69"/>
                    </a:cubicBezTo>
                    <a:cubicBezTo>
                      <a:pt x="14" y="73"/>
                      <a:pt x="13" y="77"/>
                      <a:pt x="12" y="79"/>
                    </a:cubicBezTo>
                    <a:cubicBezTo>
                      <a:pt x="11" y="82"/>
                      <a:pt x="13" y="82"/>
                      <a:pt x="15" y="83"/>
                    </a:cubicBezTo>
                    <a:cubicBezTo>
                      <a:pt x="17" y="84"/>
                      <a:pt x="19" y="84"/>
                      <a:pt x="21" y="82"/>
                    </a:cubicBezTo>
                    <a:cubicBezTo>
                      <a:pt x="22" y="80"/>
                      <a:pt x="26" y="78"/>
                      <a:pt x="26" y="76"/>
                    </a:cubicBezTo>
                    <a:cubicBezTo>
                      <a:pt x="26" y="73"/>
                      <a:pt x="28" y="77"/>
                      <a:pt x="29" y="78"/>
                    </a:cubicBezTo>
                    <a:cubicBezTo>
                      <a:pt x="31" y="80"/>
                      <a:pt x="31" y="82"/>
                      <a:pt x="32" y="85"/>
                    </a:cubicBezTo>
                    <a:cubicBezTo>
                      <a:pt x="32" y="88"/>
                      <a:pt x="32" y="96"/>
                      <a:pt x="35" y="99"/>
                    </a:cubicBezTo>
                    <a:cubicBezTo>
                      <a:pt x="38" y="101"/>
                      <a:pt x="38" y="107"/>
                      <a:pt x="37" y="109"/>
                    </a:cubicBezTo>
                    <a:cubicBezTo>
                      <a:pt x="37" y="111"/>
                      <a:pt x="39" y="114"/>
                      <a:pt x="38" y="116"/>
                    </a:cubicBezTo>
                    <a:cubicBezTo>
                      <a:pt x="38" y="116"/>
                      <a:pt x="38" y="117"/>
                      <a:pt x="38" y="118"/>
                    </a:cubicBezTo>
                    <a:cubicBezTo>
                      <a:pt x="40" y="118"/>
                      <a:pt x="43" y="107"/>
                      <a:pt x="43" y="10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85" name="Freeform 63"/>
              <p:cNvSpPr/>
              <p:nvPr/>
            </p:nvSpPr>
            <p:spPr bwMode="auto">
              <a:xfrm>
                <a:off x="6039792" y="3974380"/>
                <a:ext cx="57747" cy="37215"/>
              </a:xfrm>
              <a:custGeom>
                <a:gdLst>
                  <a:gd fmla="*/ 18 w 19" name="T0"/>
                  <a:gd fmla="*/ 4 h 12" name="T1"/>
                  <a:gd fmla="*/ 11 w 19" name="T2"/>
                  <a:gd fmla="*/ 2 h 12" name="T3"/>
                  <a:gd fmla="*/ 6 w 19" name="T4"/>
                  <a:gd fmla="*/ 1 h 12" name="T5"/>
                  <a:gd fmla="*/ 1 w 19" name="T6"/>
                  <a:gd fmla="*/ 5 h 12" name="T7"/>
                  <a:gd fmla="*/ 0 w 19" name="T8"/>
                  <a:gd fmla="*/ 8 h 12" name="T9"/>
                  <a:gd fmla="*/ 2 w 19" name="T10"/>
                  <a:gd fmla="*/ 9 h 12" name="T11"/>
                  <a:gd fmla="*/ 6 w 19" name="T12"/>
                  <a:gd fmla="*/ 10 h 12" name="T13"/>
                  <a:gd fmla="*/ 12 w 19" name="T14"/>
                  <a:gd fmla="*/ 11 h 12" name="T15"/>
                  <a:gd fmla="*/ 18 w 19" name="T16"/>
                  <a:gd fmla="*/ 10 h 12" name="T17"/>
                  <a:gd fmla="*/ 17 w 19" name="T18"/>
                  <a:gd fmla="*/ 4 h 12" name="T19"/>
                  <a:gd fmla="*/ 18 w 19" name="T20"/>
                  <a:gd fmla="*/ 4 h 1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 w="19">
                    <a:moveTo>
                      <a:pt x="18" y="4"/>
                    </a:moveTo>
                    <a:cubicBezTo>
                      <a:pt x="14" y="1"/>
                      <a:pt x="13" y="3"/>
                      <a:pt x="11" y="2"/>
                    </a:cubicBezTo>
                    <a:cubicBezTo>
                      <a:pt x="8" y="1"/>
                      <a:pt x="7" y="0"/>
                      <a:pt x="6" y="1"/>
                    </a:cubicBezTo>
                    <a:cubicBezTo>
                      <a:pt x="5" y="2"/>
                      <a:pt x="3" y="2"/>
                      <a:pt x="1" y="5"/>
                    </a:cubicBezTo>
                    <a:cubicBezTo>
                      <a:pt x="1" y="6"/>
                      <a:pt x="0" y="7"/>
                      <a:pt x="0" y="8"/>
                    </a:cubicBezTo>
                    <a:cubicBezTo>
                      <a:pt x="0" y="9"/>
                      <a:pt x="1" y="9"/>
                      <a:pt x="2" y="9"/>
                    </a:cubicBezTo>
                    <a:cubicBezTo>
                      <a:pt x="3" y="9"/>
                      <a:pt x="4" y="11"/>
                      <a:pt x="6" y="10"/>
                    </a:cubicBezTo>
                    <a:cubicBezTo>
                      <a:pt x="8" y="10"/>
                      <a:pt x="9" y="11"/>
                      <a:pt x="12" y="11"/>
                    </a:cubicBezTo>
                    <a:cubicBezTo>
                      <a:pt x="14" y="10"/>
                      <a:pt x="17" y="12"/>
                      <a:pt x="18" y="10"/>
                    </a:cubicBezTo>
                    <a:cubicBezTo>
                      <a:pt x="19" y="8"/>
                      <a:pt x="17" y="4"/>
                      <a:pt x="17" y="4"/>
                    </a:cubicBezTo>
                    <a:cubicBezTo>
                      <a:pt x="17" y="4"/>
                      <a:pt x="18" y="4"/>
                      <a:pt x="18" y="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86" name="Freeform 64"/>
              <p:cNvSpPr/>
              <p:nvPr/>
            </p:nvSpPr>
            <p:spPr bwMode="auto">
              <a:xfrm>
                <a:off x="6277197" y="4074475"/>
                <a:ext cx="138593" cy="291302"/>
              </a:xfrm>
              <a:custGeom>
                <a:gdLst>
                  <a:gd fmla="*/ 34 w 46" name="T0"/>
                  <a:gd fmla="*/ 12 h 96" name="T1"/>
                  <a:gd fmla="*/ 28 w 46" name="T2"/>
                  <a:gd fmla="*/ 7 h 96" name="T3"/>
                  <a:gd fmla="*/ 26 w 46" name="T4"/>
                  <a:gd fmla="*/ 3 h 96" name="T5"/>
                  <a:gd fmla="*/ 21 w 46" name="T6"/>
                  <a:gd fmla="*/ 1 h 96" name="T7"/>
                  <a:gd fmla="*/ 16 w 46" name="T8"/>
                  <a:gd fmla="*/ 4 h 96" name="T9"/>
                  <a:gd fmla="*/ 12 w 46" name="T10"/>
                  <a:gd fmla="*/ 5 h 96" name="T11"/>
                  <a:gd fmla="*/ 7 w 46" name="T12"/>
                  <a:gd fmla="*/ 5 h 96" name="T13"/>
                  <a:gd fmla="*/ 2 w 46" name="T14"/>
                  <a:gd fmla="*/ 5 h 96" name="T15"/>
                  <a:gd fmla="*/ 0 w 46" name="T16"/>
                  <a:gd fmla="*/ 7 h 96" name="T17"/>
                  <a:gd fmla="*/ 2 w 46" name="T18"/>
                  <a:gd fmla="*/ 10 h 96" name="T19"/>
                  <a:gd fmla="*/ 6 w 46" name="T20"/>
                  <a:gd fmla="*/ 15 h 96" name="T21"/>
                  <a:gd fmla="*/ 11 w 46" name="T22"/>
                  <a:gd fmla="*/ 17 h 96" name="T23"/>
                  <a:gd fmla="*/ 15 w 46" name="T24"/>
                  <a:gd fmla="*/ 18 h 96" name="T25"/>
                  <a:gd fmla="*/ 17 w 46" name="T26"/>
                  <a:gd fmla="*/ 23 h 96" name="T27"/>
                  <a:gd fmla="*/ 12 w 46" name="T28"/>
                  <a:gd fmla="*/ 26 h 96" name="T29"/>
                  <a:gd fmla="*/ 19 w 46" name="T30"/>
                  <a:gd fmla="*/ 32 h 96" name="T31"/>
                  <a:gd fmla="*/ 22 w 46" name="T32"/>
                  <a:gd fmla="*/ 37 h 96" name="T33"/>
                  <a:gd fmla="*/ 27 w 46" name="T34"/>
                  <a:gd fmla="*/ 44 h 96" name="T35"/>
                  <a:gd fmla="*/ 32 w 46" name="T36"/>
                  <a:gd fmla="*/ 49 h 96" name="T37"/>
                  <a:gd fmla="*/ 34 w 46" name="T38"/>
                  <a:gd fmla="*/ 55 h 96" name="T39"/>
                  <a:gd fmla="*/ 36 w 46" name="T40"/>
                  <a:gd fmla="*/ 65 h 96" name="T41"/>
                  <a:gd fmla="*/ 31 w 46" name="T42"/>
                  <a:gd fmla="*/ 73 h 96" name="T43"/>
                  <a:gd fmla="*/ 26 w 46" name="T44"/>
                  <a:gd fmla="*/ 76 h 96" name="T45"/>
                  <a:gd fmla="*/ 26 w 46" name="T46"/>
                  <a:gd fmla="*/ 82 h 96" name="T47"/>
                  <a:gd fmla="*/ 19 w 46" name="T48"/>
                  <a:gd fmla="*/ 82 h 96" name="T49"/>
                  <a:gd fmla="*/ 15 w 46" name="T50"/>
                  <a:gd fmla="*/ 85 h 96" name="T51"/>
                  <a:gd fmla="*/ 18 w 46" name="T52"/>
                  <a:gd fmla="*/ 87 h 96" name="T53"/>
                  <a:gd fmla="*/ 16 w 46" name="T54"/>
                  <a:gd fmla="*/ 92 h 96" name="T55"/>
                  <a:gd fmla="*/ 19 w 46" name="T56"/>
                  <a:gd fmla="*/ 95 h 96" name="T57"/>
                  <a:gd fmla="*/ 25 w 46" name="T58"/>
                  <a:gd fmla="*/ 90 h 96" name="T59"/>
                  <a:gd fmla="*/ 26 w 46" name="T60"/>
                  <a:gd fmla="*/ 88 h 96" name="T61"/>
                  <a:gd fmla="*/ 28 w 46" name="T62"/>
                  <a:gd fmla="*/ 85 h 96" name="T63"/>
                  <a:gd fmla="*/ 32 w 46" name="T64"/>
                  <a:gd fmla="*/ 84 h 96" name="T65"/>
                  <a:gd fmla="*/ 40 w 46" name="T66"/>
                  <a:gd fmla="*/ 80 h 96" name="T67"/>
                  <a:gd fmla="*/ 45 w 46" name="T68"/>
                  <a:gd fmla="*/ 72 h 96" name="T69"/>
                  <a:gd fmla="*/ 43 w 46" name="T70"/>
                  <a:gd fmla="*/ 57 h 96" name="T71"/>
                  <a:gd fmla="*/ 38 w 46" name="T72"/>
                  <a:gd fmla="*/ 47 h 96" name="T73"/>
                  <a:gd fmla="*/ 27 w 46" name="T74"/>
                  <a:gd fmla="*/ 39 h 96" name="T75"/>
                  <a:gd fmla="*/ 25 w 46" name="T76"/>
                  <a:gd fmla="*/ 34 h 96" name="T77"/>
                  <a:gd fmla="*/ 23 w 46" name="T78"/>
                  <a:gd fmla="*/ 26 h 96" name="T79"/>
                  <a:gd fmla="*/ 28 w 46" name="T80"/>
                  <a:gd fmla="*/ 20 h 96" name="T81"/>
                  <a:gd fmla="*/ 30 w 46" name="T82"/>
                  <a:gd fmla="*/ 17 h 96" name="T83"/>
                  <a:gd fmla="*/ 35 w 46" name="T84"/>
                  <a:gd fmla="*/ 13 h 96" name="T85"/>
                  <a:gd fmla="*/ 35 w 46" name="T86"/>
                  <a:gd fmla="*/ 13 h 96" name="T87"/>
                  <a:gd fmla="*/ 34 w 46" name="T88"/>
                  <a:gd fmla="*/ 12 h 9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6" w="46">
                    <a:moveTo>
                      <a:pt x="34" y="12"/>
                    </a:moveTo>
                    <a:cubicBezTo>
                      <a:pt x="32" y="12"/>
                      <a:pt x="28" y="8"/>
                      <a:pt x="28" y="7"/>
                    </a:cubicBezTo>
                    <a:cubicBezTo>
                      <a:pt x="28" y="6"/>
                      <a:pt x="30" y="4"/>
                      <a:pt x="26" y="3"/>
                    </a:cubicBezTo>
                    <a:cubicBezTo>
                      <a:pt x="22" y="3"/>
                      <a:pt x="22" y="2"/>
                      <a:pt x="21" y="1"/>
                    </a:cubicBezTo>
                    <a:cubicBezTo>
                      <a:pt x="20" y="0"/>
                      <a:pt x="17" y="2"/>
                      <a:pt x="16" y="4"/>
                    </a:cubicBezTo>
                    <a:cubicBezTo>
                      <a:pt x="15" y="6"/>
                      <a:pt x="14" y="3"/>
                      <a:pt x="12" y="5"/>
                    </a:cubicBezTo>
                    <a:cubicBezTo>
                      <a:pt x="10" y="6"/>
                      <a:pt x="8" y="3"/>
                      <a:pt x="7" y="5"/>
                    </a:cubicBezTo>
                    <a:cubicBezTo>
                      <a:pt x="6" y="6"/>
                      <a:pt x="3" y="4"/>
                      <a:pt x="2" y="5"/>
                    </a:cubicBezTo>
                    <a:cubicBezTo>
                      <a:pt x="1" y="6"/>
                      <a:pt x="1" y="6"/>
                      <a:pt x="0" y="7"/>
                    </a:cubicBezTo>
                    <a:cubicBezTo>
                      <a:pt x="1" y="8"/>
                      <a:pt x="2" y="9"/>
                      <a:pt x="2" y="10"/>
                    </a:cubicBezTo>
                    <a:cubicBezTo>
                      <a:pt x="2" y="11"/>
                      <a:pt x="6" y="13"/>
                      <a:pt x="6" y="15"/>
                    </a:cubicBezTo>
                    <a:cubicBezTo>
                      <a:pt x="6" y="17"/>
                      <a:pt x="10" y="18"/>
                      <a:pt x="11" y="17"/>
                    </a:cubicBezTo>
                    <a:cubicBezTo>
                      <a:pt x="12" y="17"/>
                      <a:pt x="15" y="16"/>
                      <a:pt x="15" y="18"/>
                    </a:cubicBezTo>
                    <a:cubicBezTo>
                      <a:pt x="15" y="21"/>
                      <a:pt x="17" y="21"/>
                      <a:pt x="17" y="23"/>
                    </a:cubicBezTo>
                    <a:cubicBezTo>
                      <a:pt x="17" y="25"/>
                      <a:pt x="13" y="24"/>
                      <a:pt x="12" y="26"/>
                    </a:cubicBezTo>
                    <a:cubicBezTo>
                      <a:pt x="12" y="28"/>
                      <a:pt x="19" y="30"/>
                      <a:pt x="19" y="32"/>
                    </a:cubicBezTo>
                    <a:cubicBezTo>
                      <a:pt x="19" y="33"/>
                      <a:pt x="21" y="35"/>
                      <a:pt x="22" y="37"/>
                    </a:cubicBezTo>
                    <a:cubicBezTo>
                      <a:pt x="23" y="39"/>
                      <a:pt x="26" y="42"/>
                      <a:pt x="27" y="44"/>
                    </a:cubicBezTo>
                    <a:cubicBezTo>
                      <a:pt x="28" y="47"/>
                      <a:pt x="31" y="48"/>
                      <a:pt x="32" y="49"/>
                    </a:cubicBezTo>
                    <a:cubicBezTo>
                      <a:pt x="34" y="50"/>
                      <a:pt x="34" y="53"/>
                      <a:pt x="34" y="55"/>
                    </a:cubicBezTo>
                    <a:cubicBezTo>
                      <a:pt x="33" y="58"/>
                      <a:pt x="33" y="62"/>
                      <a:pt x="36" y="65"/>
                    </a:cubicBezTo>
                    <a:cubicBezTo>
                      <a:pt x="38" y="69"/>
                      <a:pt x="33" y="71"/>
                      <a:pt x="31" y="73"/>
                    </a:cubicBezTo>
                    <a:cubicBezTo>
                      <a:pt x="30" y="75"/>
                      <a:pt x="30" y="77"/>
                      <a:pt x="26" y="76"/>
                    </a:cubicBezTo>
                    <a:cubicBezTo>
                      <a:pt x="21" y="75"/>
                      <a:pt x="26" y="80"/>
                      <a:pt x="26" y="82"/>
                    </a:cubicBezTo>
                    <a:cubicBezTo>
                      <a:pt x="25" y="83"/>
                      <a:pt x="19" y="80"/>
                      <a:pt x="19" y="82"/>
                    </a:cubicBezTo>
                    <a:cubicBezTo>
                      <a:pt x="19" y="83"/>
                      <a:pt x="16" y="84"/>
                      <a:pt x="15" y="85"/>
                    </a:cubicBezTo>
                    <a:cubicBezTo>
                      <a:pt x="15" y="86"/>
                      <a:pt x="16" y="86"/>
                      <a:pt x="18" y="87"/>
                    </a:cubicBezTo>
                    <a:cubicBezTo>
                      <a:pt x="19" y="88"/>
                      <a:pt x="16" y="89"/>
                      <a:pt x="16" y="92"/>
                    </a:cubicBezTo>
                    <a:cubicBezTo>
                      <a:pt x="16" y="95"/>
                      <a:pt x="18" y="96"/>
                      <a:pt x="19" y="95"/>
                    </a:cubicBezTo>
                    <a:cubicBezTo>
                      <a:pt x="20" y="93"/>
                      <a:pt x="23" y="91"/>
                      <a:pt x="25" y="90"/>
                    </a:cubicBezTo>
                    <a:cubicBezTo>
                      <a:pt x="26" y="90"/>
                      <a:pt x="25" y="88"/>
                      <a:pt x="26" y="88"/>
                    </a:cubicBezTo>
                    <a:cubicBezTo>
                      <a:pt x="27" y="88"/>
                      <a:pt x="27" y="86"/>
                      <a:pt x="28" y="85"/>
                    </a:cubicBezTo>
                    <a:cubicBezTo>
                      <a:pt x="28" y="83"/>
                      <a:pt x="29" y="84"/>
                      <a:pt x="32" y="84"/>
                    </a:cubicBezTo>
                    <a:cubicBezTo>
                      <a:pt x="34" y="84"/>
                      <a:pt x="37" y="82"/>
                      <a:pt x="40" y="80"/>
                    </a:cubicBezTo>
                    <a:cubicBezTo>
                      <a:pt x="43" y="78"/>
                      <a:pt x="44" y="77"/>
                      <a:pt x="45" y="72"/>
                    </a:cubicBezTo>
                    <a:cubicBezTo>
                      <a:pt x="46" y="66"/>
                      <a:pt x="44" y="59"/>
                      <a:pt x="43" y="57"/>
                    </a:cubicBezTo>
                    <a:cubicBezTo>
                      <a:pt x="43" y="55"/>
                      <a:pt x="39" y="47"/>
                      <a:pt x="38" y="47"/>
                    </a:cubicBezTo>
                    <a:cubicBezTo>
                      <a:pt x="36" y="48"/>
                      <a:pt x="29" y="40"/>
                      <a:pt x="27" y="39"/>
                    </a:cubicBezTo>
                    <a:cubicBezTo>
                      <a:pt x="26" y="38"/>
                      <a:pt x="27" y="36"/>
                      <a:pt x="25" y="34"/>
                    </a:cubicBezTo>
                    <a:cubicBezTo>
                      <a:pt x="23" y="33"/>
                      <a:pt x="23" y="29"/>
                      <a:pt x="23" y="26"/>
                    </a:cubicBezTo>
                    <a:cubicBezTo>
                      <a:pt x="24" y="23"/>
                      <a:pt x="28" y="22"/>
                      <a:pt x="28" y="20"/>
                    </a:cubicBezTo>
                    <a:cubicBezTo>
                      <a:pt x="27" y="18"/>
                      <a:pt x="28" y="17"/>
                      <a:pt x="30" y="17"/>
                    </a:cubicBezTo>
                    <a:cubicBezTo>
                      <a:pt x="32" y="16"/>
                      <a:pt x="34" y="15"/>
                      <a:pt x="35" y="13"/>
                    </a:cubicBezTo>
                    <a:cubicBezTo>
                      <a:pt x="35" y="13"/>
                      <a:pt x="35" y="13"/>
                      <a:pt x="35" y="13"/>
                    </a:cubicBezTo>
                    <a:cubicBezTo>
                      <a:pt x="35" y="12"/>
                      <a:pt x="34" y="12"/>
                      <a:pt x="34" y="1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87" name="Freeform 65"/>
              <p:cNvSpPr/>
              <p:nvPr/>
            </p:nvSpPr>
            <p:spPr bwMode="auto">
              <a:xfrm>
                <a:off x="6277197" y="4250283"/>
                <a:ext cx="114211" cy="82129"/>
              </a:xfrm>
              <a:custGeom>
                <a:gdLst>
                  <a:gd fmla="*/ 19 w 38" name="T0"/>
                  <a:gd fmla="*/ 24 h 27" name="T1"/>
                  <a:gd fmla="*/ 26 w 38" name="T2"/>
                  <a:gd fmla="*/ 24 h 27" name="T3"/>
                  <a:gd fmla="*/ 26 w 38" name="T4"/>
                  <a:gd fmla="*/ 18 h 27" name="T5"/>
                  <a:gd fmla="*/ 31 w 38" name="T6"/>
                  <a:gd fmla="*/ 15 h 27" name="T7"/>
                  <a:gd fmla="*/ 36 w 38" name="T8"/>
                  <a:gd fmla="*/ 7 h 27" name="T9"/>
                  <a:gd fmla="*/ 33 w 38" name="T10"/>
                  <a:gd fmla="*/ 0 h 27" name="T11"/>
                  <a:gd fmla="*/ 29 w 38" name="T12"/>
                  <a:gd fmla="*/ 1 h 27" name="T13"/>
                  <a:gd fmla="*/ 25 w 38" name="T14"/>
                  <a:gd fmla="*/ 2 h 27" name="T15"/>
                  <a:gd fmla="*/ 23 w 38" name="T16"/>
                  <a:gd fmla="*/ 4 h 27" name="T17"/>
                  <a:gd fmla="*/ 19 w 38" name="T18"/>
                  <a:gd fmla="*/ 1 h 27" name="T19"/>
                  <a:gd fmla="*/ 11 w 38" name="T20"/>
                  <a:gd fmla="*/ 1 h 27" name="T21"/>
                  <a:gd fmla="*/ 2 w 38" name="T22"/>
                  <a:gd fmla="*/ 5 h 27" name="T23"/>
                  <a:gd fmla="*/ 3 w 38" name="T24"/>
                  <a:gd fmla="*/ 11 h 27" name="T25"/>
                  <a:gd fmla="*/ 3 w 38" name="T26"/>
                  <a:gd fmla="*/ 15 h 27" name="T27"/>
                  <a:gd fmla="*/ 3 w 38" name="T28"/>
                  <a:gd fmla="*/ 16 h 27" name="T29"/>
                  <a:gd fmla="*/ 5 w 38" name="T30"/>
                  <a:gd fmla="*/ 21 h 27" name="T31"/>
                  <a:gd fmla="*/ 9 w 38" name="T32"/>
                  <a:gd fmla="*/ 22 h 27" name="T33"/>
                  <a:gd fmla="*/ 9 w 38" name="T34"/>
                  <a:gd fmla="*/ 25 h 27" name="T35"/>
                  <a:gd fmla="*/ 14 w 38" name="T36"/>
                  <a:gd fmla="*/ 26 h 27" name="T37"/>
                  <a:gd fmla="*/ 15 w 38" name="T38"/>
                  <a:gd fmla="*/ 27 h 27" name="T39"/>
                  <a:gd fmla="*/ 19 w 38" name="T40"/>
                  <a:gd fmla="*/ 24 h 2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7" w="38">
                    <a:moveTo>
                      <a:pt x="19" y="24"/>
                    </a:moveTo>
                    <a:cubicBezTo>
                      <a:pt x="19" y="22"/>
                      <a:pt x="25" y="25"/>
                      <a:pt x="26" y="24"/>
                    </a:cubicBezTo>
                    <a:cubicBezTo>
                      <a:pt x="26" y="22"/>
                      <a:pt x="21" y="17"/>
                      <a:pt x="26" y="18"/>
                    </a:cubicBezTo>
                    <a:cubicBezTo>
                      <a:pt x="30" y="19"/>
                      <a:pt x="30" y="17"/>
                      <a:pt x="31" y="15"/>
                    </a:cubicBezTo>
                    <a:cubicBezTo>
                      <a:pt x="33" y="13"/>
                      <a:pt x="38" y="11"/>
                      <a:pt x="36" y="7"/>
                    </a:cubicBezTo>
                    <a:cubicBezTo>
                      <a:pt x="34" y="5"/>
                      <a:pt x="33" y="2"/>
                      <a:pt x="33" y="0"/>
                    </a:cubicBezTo>
                    <a:cubicBezTo>
                      <a:pt x="32" y="1"/>
                      <a:pt x="30" y="1"/>
                      <a:pt x="29" y="1"/>
                    </a:cubicBezTo>
                    <a:cubicBezTo>
                      <a:pt x="28" y="0"/>
                      <a:pt x="25" y="0"/>
                      <a:pt x="25" y="2"/>
                    </a:cubicBezTo>
                    <a:cubicBezTo>
                      <a:pt x="25" y="4"/>
                      <a:pt x="23" y="5"/>
                      <a:pt x="23" y="4"/>
                    </a:cubicBezTo>
                    <a:cubicBezTo>
                      <a:pt x="23" y="2"/>
                      <a:pt x="21" y="3"/>
                      <a:pt x="19" y="1"/>
                    </a:cubicBezTo>
                    <a:cubicBezTo>
                      <a:pt x="18" y="0"/>
                      <a:pt x="13" y="2"/>
                      <a:pt x="11" y="1"/>
                    </a:cubicBezTo>
                    <a:cubicBezTo>
                      <a:pt x="9" y="0"/>
                      <a:pt x="5" y="2"/>
                      <a:pt x="2" y="5"/>
                    </a:cubicBezTo>
                    <a:cubicBezTo>
                      <a:pt x="0" y="8"/>
                      <a:pt x="3" y="8"/>
                      <a:pt x="3" y="11"/>
                    </a:cubicBezTo>
                    <a:cubicBezTo>
                      <a:pt x="3" y="13"/>
                      <a:pt x="4" y="13"/>
                      <a:pt x="3" y="15"/>
                    </a:cubicBezTo>
                    <a:cubicBezTo>
                      <a:pt x="3" y="16"/>
                      <a:pt x="3" y="16"/>
                      <a:pt x="3" y="16"/>
                    </a:cubicBezTo>
                    <a:cubicBezTo>
                      <a:pt x="6" y="17"/>
                      <a:pt x="5" y="20"/>
                      <a:pt x="5" y="21"/>
                    </a:cubicBezTo>
                    <a:cubicBezTo>
                      <a:pt x="5" y="23"/>
                      <a:pt x="8" y="22"/>
                      <a:pt x="9" y="22"/>
                    </a:cubicBezTo>
                    <a:cubicBezTo>
                      <a:pt x="10" y="22"/>
                      <a:pt x="8" y="24"/>
                      <a:pt x="9" y="25"/>
                    </a:cubicBezTo>
                    <a:cubicBezTo>
                      <a:pt x="10" y="27"/>
                      <a:pt x="14" y="24"/>
                      <a:pt x="14" y="26"/>
                    </a:cubicBezTo>
                    <a:cubicBezTo>
                      <a:pt x="14" y="26"/>
                      <a:pt x="15" y="26"/>
                      <a:pt x="15" y="27"/>
                    </a:cubicBezTo>
                    <a:cubicBezTo>
                      <a:pt x="16" y="26"/>
                      <a:pt x="19" y="25"/>
                      <a:pt x="19" y="2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88" name="Freeform 66"/>
              <p:cNvSpPr/>
              <p:nvPr/>
            </p:nvSpPr>
            <p:spPr bwMode="auto">
              <a:xfrm>
                <a:off x="6239982" y="4092441"/>
                <a:ext cx="139876" cy="173241"/>
              </a:xfrm>
              <a:custGeom>
                <a:gdLst>
                  <a:gd fmla="*/ 31 w 46" name="T0"/>
                  <a:gd fmla="*/ 26 h 57" name="T1"/>
                  <a:gd fmla="*/ 24 w 46" name="T2"/>
                  <a:gd fmla="*/ 20 h 57" name="T3"/>
                  <a:gd fmla="*/ 29 w 46" name="T4"/>
                  <a:gd fmla="*/ 17 h 57" name="T5"/>
                  <a:gd fmla="*/ 27 w 46" name="T6"/>
                  <a:gd fmla="*/ 12 h 57" name="T7"/>
                  <a:gd fmla="*/ 23 w 46" name="T8"/>
                  <a:gd fmla="*/ 11 h 57" name="T9"/>
                  <a:gd fmla="*/ 18 w 46" name="T10"/>
                  <a:gd fmla="*/ 9 h 57" name="T11"/>
                  <a:gd fmla="*/ 14 w 46" name="T12"/>
                  <a:gd fmla="*/ 4 h 57" name="T13"/>
                  <a:gd fmla="*/ 12 w 46" name="T14"/>
                  <a:gd fmla="*/ 1 h 57" name="T15"/>
                  <a:gd fmla="*/ 10 w 46" name="T16"/>
                  <a:gd fmla="*/ 1 h 57" name="T17"/>
                  <a:gd fmla="*/ 9 w 46" name="T18"/>
                  <a:gd fmla="*/ 4 h 57" name="T19"/>
                  <a:gd fmla="*/ 8 w 46" name="T20"/>
                  <a:gd fmla="*/ 9 h 57" name="T21"/>
                  <a:gd fmla="*/ 5 w 46" name="T22"/>
                  <a:gd fmla="*/ 6 h 57" name="T23"/>
                  <a:gd fmla="*/ 2 w 46" name="T24"/>
                  <a:gd fmla="*/ 11 h 57" name="T25"/>
                  <a:gd fmla="*/ 0 w 46" name="T26"/>
                  <a:gd fmla="*/ 13 h 57" name="T27"/>
                  <a:gd fmla="*/ 1 w 46" name="T28"/>
                  <a:gd fmla="*/ 14 h 57" name="T29"/>
                  <a:gd fmla="*/ 2 w 46" name="T30"/>
                  <a:gd fmla="*/ 19 h 57" name="T31"/>
                  <a:gd fmla="*/ 6 w 46" name="T32"/>
                  <a:gd fmla="*/ 20 h 57" name="T33"/>
                  <a:gd fmla="*/ 5 w 46" name="T34"/>
                  <a:gd fmla="*/ 27 h 57" name="T35"/>
                  <a:gd fmla="*/ 4 w 46" name="T36"/>
                  <a:gd fmla="*/ 32 h 57" name="T37"/>
                  <a:gd fmla="*/ 9 w 46" name="T38"/>
                  <a:gd fmla="*/ 30 h 57" name="T39"/>
                  <a:gd fmla="*/ 14 w 46" name="T40"/>
                  <a:gd fmla="*/ 29 h 57" name="T41"/>
                  <a:gd fmla="*/ 18 w 46" name="T42"/>
                  <a:gd fmla="*/ 28 h 57" name="T43"/>
                  <a:gd fmla="*/ 24 w 46" name="T44"/>
                  <a:gd fmla="*/ 28 h 57" name="T45"/>
                  <a:gd fmla="*/ 28 w 46" name="T46"/>
                  <a:gd fmla="*/ 33 h 57" name="T47"/>
                  <a:gd fmla="*/ 29 w 46" name="T48"/>
                  <a:gd fmla="*/ 40 h 57" name="T49"/>
                  <a:gd fmla="*/ 33 w 46" name="T50"/>
                  <a:gd fmla="*/ 47 h 57" name="T51"/>
                  <a:gd fmla="*/ 32 w 46" name="T52"/>
                  <a:gd fmla="*/ 54 h 57" name="T53"/>
                  <a:gd fmla="*/ 35 w 46" name="T54"/>
                  <a:gd fmla="*/ 56 h 57" name="T55"/>
                  <a:gd fmla="*/ 37 w 46" name="T56"/>
                  <a:gd fmla="*/ 54 h 57" name="T57"/>
                  <a:gd fmla="*/ 41 w 46" name="T58"/>
                  <a:gd fmla="*/ 53 h 57" name="T59"/>
                  <a:gd fmla="*/ 45 w 46" name="T60"/>
                  <a:gd fmla="*/ 52 h 57" name="T61"/>
                  <a:gd fmla="*/ 46 w 46" name="T62"/>
                  <a:gd fmla="*/ 49 h 57" name="T63"/>
                  <a:gd fmla="*/ 44 w 46" name="T64"/>
                  <a:gd fmla="*/ 43 h 57" name="T65"/>
                  <a:gd fmla="*/ 39 w 46" name="T66"/>
                  <a:gd fmla="*/ 38 h 57" name="T67"/>
                  <a:gd fmla="*/ 34 w 46" name="T68"/>
                  <a:gd fmla="*/ 31 h 57" name="T69"/>
                  <a:gd fmla="*/ 31 w 46" name="T70"/>
                  <a:gd fmla="*/ 26 h 5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7" w="46">
                    <a:moveTo>
                      <a:pt x="31" y="26"/>
                    </a:moveTo>
                    <a:cubicBezTo>
                      <a:pt x="31" y="24"/>
                      <a:pt x="24" y="22"/>
                      <a:pt x="24" y="20"/>
                    </a:cubicBezTo>
                    <a:cubicBezTo>
                      <a:pt x="25" y="18"/>
                      <a:pt x="29" y="19"/>
                      <a:pt x="29" y="17"/>
                    </a:cubicBezTo>
                    <a:cubicBezTo>
                      <a:pt x="29" y="15"/>
                      <a:pt x="27" y="15"/>
                      <a:pt x="27" y="12"/>
                    </a:cubicBezTo>
                    <a:cubicBezTo>
                      <a:pt x="27" y="10"/>
                      <a:pt x="24" y="11"/>
                      <a:pt x="23" y="11"/>
                    </a:cubicBezTo>
                    <a:cubicBezTo>
                      <a:pt x="22" y="12"/>
                      <a:pt x="18" y="11"/>
                      <a:pt x="18" y="9"/>
                    </a:cubicBezTo>
                    <a:cubicBezTo>
                      <a:pt x="18" y="7"/>
                      <a:pt x="14" y="5"/>
                      <a:pt x="14" y="4"/>
                    </a:cubicBezTo>
                    <a:cubicBezTo>
                      <a:pt x="14" y="3"/>
                      <a:pt x="13" y="2"/>
                      <a:pt x="12" y="1"/>
                    </a:cubicBezTo>
                    <a:cubicBezTo>
                      <a:pt x="11" y="1"/>
                      <a:pt x="10" y="1"/>
                      <a:pt x="10" y="1"/>
                    </a:cubicBezTo>
                    <a:cubicBezTo>
                      <a:pt x="9" y="0"/>
                      <a:pt x="8" y="3"/>
                      <a:pt x="9" y="4"/>
                    </a:cubicBezTo>
                    <a:cubicBezTo>
                      <a:pt x="9" y="5"/>
                      <a:pt x="10" y="9"/>
                      <a:pt x="8" y="9"/>
                    </a:cubicBezTo>
                    <a:cubicBezTo>
                      <a:pt x="6" y="8"/>
                      <a:pt x="6" y="6"/>
                      <a:pt x="5" y="6"/>
                    </a:cubicBezTo>
                    <a:cubicBezTo>
                      <a:pt x="5" y="6"/>
                      <a:pt x="2" y="10"/>
                      <a:pt x="2" y="11"/>
                    </a:cubicBezTo>
                    <a:cubicBezTo>
                      <a:pt x="2" y="12"/>
                      <a:pt x="1" y="12"/>
                      <a:pt x="0" y="13"/>
                    </a:cubicBezTo>
                    <a:cubicBezTo>
                      <a:pt x="0" y="13"/>
                      <a:pt x="1" y="14"/>
                      <a:pt x="1" y="14"/>
                    </a:cubicBezTo>
                    <a:cubicBezTo>
                      <a:pt x="2" y="15"/>
                      <a:pt x="1" y="17"/>
                      <a:pt x="2" y="19"/>
                    </a:cubicBezTo>
                    <a:cubicBezTo>
                      <a:pt x="2" y="21"/>
                      <a:pt x="5" y="18"/>
                      <a:pt x="6" y="20"/>
                    </a:cubicBezTo>
                    <a:cubicBezTo>
                      <a:pt x="7" y="23"/>
                      <a:pt x="5" y="24"/>
                      <a:pt x="5" y="27"/>
                    </a:cubicBezTo>
                    <a:cubicBezTo>
                      <a:pt x="5" y="30"/>
                      <a:pt x="3" y="29"/>
                      <a:pt x="4" y="32"/>
                    </a:cubicBezTo>
                    <a:cubicBezTo>
                      <a:pt x="4" y="34"/>
                      <a:pt x="7" y="31"/>
                      <a:pt x="9" y="30"/>
                    </a:cubicBezTo>
                    <a:cubicBezTo>
                      <a:pt x="11" y="28"/>
                      <a:pt x="13" y="28"/>
                      <a:pt x="14" y="29"/>
                    </a:cubicBezTo>
                    <a:cubicBezTo>
                      <a:pt x="15" y="31"/>
                      <a:pt x="17" y="30"/>
                      <a:pt x="18" y="28"/>
                    </a:cubicBezTo>
                    <a:cubicBezTo>
                      <a:pt x="18" y="27"/>
                      <a:pt x="22" y="27"/>
                      <a:pt x="24" y="28"/>
                    </a:cubicBezTo>
                    <a:cubicBezTo>
                      <a:pt x="25" y="30"/>
                      <a:pt x="26" y="32"/>
                      <a:pt x="28" y="33"/>
                    </a:cubicBezTo>
                    <a:cubicBezTo>
                      <a:pt x="30" y="34"/>
                      <a:pt x="27" y="40"/>
                      <a:pt x="29" y="40"/>
                    </a:cubicBezTo>
                    <a:cubicBezTo>
                      <a:pt x="31" y="41"/>
                      <a:pt x="33" y="44"/>
                      <a:pt x="33" y="47"/>
                    </a:cubicBezTo>
                    <a:cubicBezTo>
                      <a:pt x="33" y="49"/>
                      <a:pt x="34" y="51"/>
                      <a:pt x="32" y="54"/>
                    </a:cubicBezTo>
                    <a:cubicBezTo>
                      <a:pt x="34" y="55"/>
                      <a:pt x="35" y="55"/>
                      <a:pt x="35" y="56"/>
                    </a:cubicBezTo>
                    <a:cubicBezTo>
                      <a:pt x="35" y="57"/>
                      <a:pt x="37" y="56"/>
                      <a:pt x="37" y="54"/>
                    </a:cubicBezTo>
                    <a:cubicBezTo>
                      <a:pt x="37" y="52"/>
                      <a:pt x="40" y="52"/>
                      <a:pt x="41" y="53"/>
                    </a:cubicBezTo>
                    <a:cubicBezTo>
                      <a:pt x="42" y="53"/>
                      <a:pt x="44" y="53"/>
                      <a:pt x="45" y="52"/>
                    </a:cubicBezTo>
                    <a:cubicBezTo>
                      <a:pt x="45" y="51"/>
                      <a:pt x="45" y="50"/>
                      <a:pt x="46" y="49"/>
                    </a:cubicBezTo>
                    <a:cubicBezTo>
                      <a:pt x="46" y="47"/>
                      <a:pt x="46" y="44"/>
                      <a:pt x="44" y="43"/>
                    </a:cubicBezTo>
                    <a:cubicBezTo>
                      <a:pt x="43" y="42"/>
                      <a:pt x="40" y="41"/>
                      <a:pt x="39" y="38"/>
                    </a:cubicBezTo>
                    <a:cubicBezTo>
                      <a:pt x="38" y="36"/>
                      <a:pt x="35" y="33"/>
                      <a:pt x="34" y="31"/>
                    </a:cubicBezTo>
                    <a:cubicBezTo>
                      <a:pt x="33" y="29"/>
                      <a:pt x="31" y="27"/>
                      <a:pt x="31" y="2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89" name="Freeform 67"/>
              <p:cNvSpPr/>
              <p:nvPr/>
            </p:nvSpPr>
            <p:spPr bwMode="auto">
              <a:xfrm>
                <a:off x="6191218" y="4132223"/>
                <a:ext cx="152709" cy="287452"/>
              </a:xfrm>
              <a:custGeom>
                <a:gdLst>
                  <a:gd fmla="*/ 31 w 50" name="T0"/>
                  <a:gd fmla="*/ 50 h 95" name="T1"/>
                  <a:gd fmla="*/ 30 w 50" name="T2"/>
                  <a:gd fmla="*/ 44 h 95" name="T3"/>
                  <a:gd fmla="*/ 39 w 50" name="T4"/>
                  <a:gd fmla="*/ 40 h 95" name="T5"/>
                  <a:gd fmla="*/ 47 w 50" name="T6"/>
                  <a:gd fmla="*/ 40 h 95" name="T7"/>
                  <a:gd fmla="*/ 48 w 50" name="T8"/>
                  <a:gd fmla="*/ 41 h 95" name="T9"/>
                  <a:gd fmla="*/ 49 w 50" name="T10"/>
                  <a:gd fmla="*/ 34 h 95" name="T11"/>
                  <a:gd fmla="*/ 45 w 50" name="T12"/>
                  <a:gd fmla="*/ 27 h 95" name="T13"/>
                  <a:gd fmla="*/ 44 w 50" name="T14"/>
                  <a:gd fmla="*/ 20 h 95" name="T15"/>
                  <a:gd fmla="*/ 40 w 50" name="T16"/>
                  <a:gd fmla="*/ 15 h 95" name="T17"/>
                  <a:gd fmla="*/ 34 w 50" name="T18"/>
                  <a:gd fmla="*/ 15 h 95" name="T19"/>
                  <a:gd fmla="*/ 30 w 50" name="T20"/>
                  <a:gd fmla="*/ 16 h 95" name="T21"/>
                  <a:gd fmla="*/ 25 w 50" name="T22"/>
                  <a:gd fmla="*/ 17 h 95" name="T23"/>
                  <a:gd fmla="*/ 20 w 50" name="T24"/>
                  <a:gd fmla="*/ 19 h 95" name="T25"/>
                  <a:gd fmla="*/ 21 w 50" name="T26"/>
                  <a:gd fmla="*/ 14 h 95" name="T27"/>
                  <a:gd fmla="*/ 22 w 50" name="T28"/>
                  <a:gd fmla="*/ 7 h 95" name="T29"/>
                  <a:gd fmla="*/ 18 w 50" name="T30"/>
                  <a:gd fmla="*/ 6 h 95" name="T31"/>
                  <a:gd fmla="*/ 17 w 50" name="T32"/>
                  <a:gd fmla="*/ 1 h 95" name="T33"/>
                  <a:gd fmla="*/ 16 w 50" name="T34"/>
                  <a:gd fmla="*/ 0 h 95" name="T35"/>
                  <a:gd fmla="*/ 15 w 50" name="T36"/>
                  <a:gd fmla="*/ 1 h 95" name="T37"/>
                  <a:gd fmla="*/ 9 w 50" name="T38"/>
                  <a:gd fmla="*/ 4 h 95" name="T39"/>
                  <a:gd fmla="*/ 5 w 50" name="T40"/>
                  <a:gd fmla="*/ 5 h 95" name="T41"/>
                  <a:gd fmla="*/ 1 w 50" name="T42"/>
                  <a:gd fmla="*/ 7 h 95" name="T43"/>
                  <a:gd fmla="*/ 0 w 50" name="T44"/>
                  <a:gd fmla="*/ 17 h 95" name="T45"/>
                  <a:gd fmla="*/ 5 w 50" name="T46"/>
                  <a:gd fmla="*/ 23 h 95" name="T47"/>
                  <a:gd fmla="*/ 6 w 50" name="T48"/>
                  <a:gd fmla="*/ 27 h 95" name="T49"/>
                  <a:gd fmla="*/ 6 w 50" name="T50"/>
                  <a:gd fmla="*/ 30 h 95" name="T51"/>
                  <a:gd fmla="*/ 5 w 50" name="T52"/>
                  <a:gd fmla="*/ 34 h 95" name="T53"/>
                  <a:gd fmla="*/ 7 w 50" name="T54"/>
                  <a:gd fmla="*/ 41 h 95" name="T55"/>
                  <a:gd fmla="*/ 9 w 50" name="T56"/>
                  <a:gd fmla="*/ 49 h 95" name="T57"/>
                  <a:gd fmla="*/ 11 w 50" name="T58"/>
                  <a:gd fmla="*/ 53 h 95" name="T59"/>
                  <a:gd fmla="*/ 6 w 50" name="T60"/>
                  <a:gd fmla="*/ 64 h 95" name="T61"/>
                  <a:gd fmla="*/ 4 w 50" name="T62"/>
                  <a:gd fmla="*/ 73 h 95" name="T63"/>
                  <a:gd fmla="*/ 4 w 50" name="T64"/>
                  <a:gd fmla="*/ 78 h 95" name="T65"/>
                  <a:gd fmla="*/ 13 w 50" name="T66"/>
                  <a:gd fmla="*/ 86 h 95" name="T67"/>
                  <a:gd fmla="*/ 15 w 50" name="T68"/>
                  <a:gd fmla="*/ 89 h 95" name="T69"/>
                  <a:gd fmla="*/ 18 w 50" name="T70"/>
                  <a:gd fmla="*/ 90 h 95" name="T71"/>
                  <a:gd fmla="*/ 21 w 50" name="T72"/>
                  <a:gd fmla="*/ 93 h 95" name="T73"/>
                  <a:gd fmla="*/ 26 w 50" name="T74"/>
                  <a:gd fmla="*/ 94 h 95" name="T75"/>
                  <a:gd fmla="*/ 28 w 50" name="T76"/>
                  <a:gd fmla="*/ 91 h 95" name="T77"/>
                  <a:gd fmla="*/ 21 w 50" name="T78"/>
                  <a:gd fmla="*/ 87 h 95" name="T79"/>
                  <a:gd fmla="*/ 17 w 50" name="T80"/>
                  <a:gd fmla="*/ 80 h 95" name="T81"/>
                  <a:gd fmla="*/ 14 w 50" name="T82"/>
                  <a:gd fmla="*/ 74 h 95" name="T83"/>
                  <a:gd fmla="*/ 10 w 50" name="T84"/>
                  <a:gd fmla="*/ 71 h 95" name="T85"/>
                  <a:gd fmla="*/ 11 w 50" name="T86"/>
                  <a:gd fmla="*/ 61 h 95" name="T87"/>
                  <a:gd fmla="*/ 14 w 50" name="T88"/>
                  <a:gd fmla="*/ 49 h 95" name="T89"/>
                  <a:gd fmla="*/ 20 w 50" name="T90"/>
                  <a:gd fmla="*/ 47 h 95" name="T91"/>
                  <a:gd fmla="*/ 24 w 50" name="T92"/>
                  <a:gd fmla="*/ 51 h 95" name="T93"/>
                  <a:gd fmla="*/ 31 w 50" name="T94"/>
                  <a:gd fmla="*/ 54 h 95" name="T95"/>
                  <a:gd fmla="*/ 31 w 50" name="T96"/>
                  <a:gd fmla="*/ 55 h 95" name="T97"/>
                  <a:gd fmla="*/ 31 w 50" name="T98"/>
                  <a:gd fmla="*/ 54 h 95" name="T99"/>
                  <a:gd fmla="*/ 31 w 50" name="T100"/>
                  <a:gd fmla="*/ 50 h 9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5" w="50">
                    <a:moveTo>
                      <a:pt x="31" y="50"/>
                    </a:moveTo>
                    <a:cubicBezTo>
                      <a:pt x="31" y="47"/>
                      <a:pt x="28" y="47"/>
                      <a:pt x="30" y="44"/>
                    </a:cubicBezTo>
                    <a:cubicBezTo>
                      <a:pt x="33" y="41"/>
                      <a:pt x="37" y="39"/>
                      <a:pt x="39" y="40"/>
                    </a:cubicBezTo>
                    <a:cubicBezTo>
                      <a:pt x="41" y="41"/>
                      <a:pt x="46" y="39"/>
                      <a:pt x="47" y="40"/>
                    </a:cubicBezTo>
                    <a:cubicBezTo>
                      <a:pt x="48" y="40"/>
                      <a:pt x="48" y="41"/>
                      <a:pt x="48" y="41"/>
                    </a:cubicBezTo>
                    <a:cubicBezTo>
                      <a:pt x="50" y="38"/>
                      <a:pt x="49" y="36"/>
                      <a:pt x="49" y="34"/>
                    </a:cubicBezTo>
                    <a:cubicBezTo>
                      <a:pt x="49" y="31"/>
                      <a:pt x="47" y="28"/>
                      <a:pt x="45" y="27"/>
                    </a:cubicBezTo>
                    <a:cubicBezTo>
                      <a:pt x="43" y="27"/>
                      <a:pt x="46" y="21"/>
                      <a:pt x="44" y="20"/>
                    </a:cubicBezTo>
                    <a:cubicBezTo>
                      <a:pt x="42" y="19"/>
                      <a:pt x="41" y="17"/>
                      <a:pt x="40" y="15"/>
                    </a:cubicBezTo>
                    <a:cubicBezTo>
                      <a:pt x="38" y="14"/>
                      <a:pt x="34" y="14"/>
                      <a:pt x="34" y="15"/>
                    </a:cubicBezTo>
                    <a:cubicBezTo>
                      <a:pt x="33" y="17"/>
                      <a:pt x="31" y="18"/>
                      <a:pt x="30" y="16"/>
                    </a:cubicBezTo>
                    <a:cubicBezTo>
                      <a:pt x="29" y="15"/>
                      <a:pt x="27" y="15"/>
                      <a:pt x="25" y="17"/>
                    </a:cubicBezTo>
                    <a:cubicBezTo>
                      <a:pt x="23" y="18"/>
                      <a:pt x="20" y="21"/>
                      <a:pt x="20" y="19"/>
                    </a:cubicBezTo>
                    <a:cubicBezTo>
                      <a:pt x="19" y="16"/>
                      <a:pt x="21" y="17"/>
                      <a:pt x="21" y="14"/>
                    </a:cubicBezTo>
                    <a:cubicBezTo>
                      <a:pt x="21" y="11"/>
                      <a:pt x="23" y="10"/>
                      <a:pt x="22" y="7"/>
                    </a:cubicBezTo>
                    <a:cubicBezTo>
                      <a:pt x="21" y="5"/>
                      <a:pt x="18" y="8"/>
                      <a:pt x="18" y="6"/>
                    </a:cubicBezTo>
                    <a:cubicBezTo>
                      <a:pt x="17" y="4"/>
                      <a:pt x="18" y="2"/>
                      <a:pt x="17" y="1"/>
                    </a:cubicBezTo>
                    <a:cubicBezTo>
                      <a:pt x="17" y="1"/>
                      <a:pt x="16" y="0"/>
                      <a:pt x="16" y="0"/>
                    </a:cubicBezTo>
                    <a:cubicBezTo>
                      <a:pt x="15" y="0"/>
                      <a:pt x="15" y="0"/>
                      <a:pt x="15" y="1"/>
                    </a:cubicBezTo>
                    <a:cubicBezTo>
                      <a:pt x="14" y="2"/>
                      <a:pt x="10" y="2"/>
                      <a:pt x="9" y="4"/>
                    </a:cubicBezTo>
                    <a:cubicBezTo>
                      <a:pt x="8" y="6"/>
                      <a:pt x="5" y="5"/>
                      <a:pt x="5" y="5"/>
                    </a:cubicBezTo>
                    <a:cubicBezTo>
                      <a:pt x="4" y="5"/>
                      <a:pt x="1" y="6"/>
                      <a:pt x="1" y="7"/>
                    </a:cubicBezTo>
                    <a:cubicBezTo>
                      <a:pt x="1" y="9"/>
                      <a:pt x="0" y="16"/>
                      <a:pt x="0" y="17"/>
                    </a:cubicBezTo>
                    <a:cubicBezTo>
                      <a:pt x="0" y="18"/>
                      <a:pt x="3" y="22"/>
                      <a:pt x="5" y="23"/>
                    </a:cubicBezTo>
                    <a:cubicBezTo>
                      <a:pt x="6" y="23"/>
                      <a:pt x="4" y="26"/>
                      <a:pt x="6" y="27"/>
                    </a:cubicBezTo>
                    <a:cubicBezTo>
                      <a:pt x="7" y="28"/>
                      <a:pt x="6" y="30"/>
                      <a:pt x="6" y="30"/>
                    </a:cubicBezTo>
                    <a:cubicBezTo>
                      <a:pt x="5" y="30"/>
                      <a:pt x="6" y="33"/>
                      <a:pt x="5" y="34"/>
                    </a:cubicBezTo>
                    <a:cubicBezTo>
                      <a:pt x="3" y="36"/>
                      <a:pt x="4" y="39"/>
                      <a:pt x="7" y="41"/>
                    </a:cubicBezTo>
                    <a:cubicBezTo>
                      <a:pt x="9" y="43"/>
                      <a:pt x="9" y="47"/>
                      <a:pt x="9" y="49"/>
                    </a:cubicBezTo>
                    <a:cubicBezTo>
                      <a:pt x="9" y="51"/>
                      <a:pt x="11" y="51"/>
                      <a:pt x="11" y="53"/>
                    </a:cubicBezTo>
                    <a:cubicBezTo>
                      <a:pt x="11" y="53"/>
                      <a:pt x="8" y="64"/>
                      <a:pt x="6" y="64"/>
                    </a:cubicBezTo>
                    <a:cubicBezTo>
                      <a:pt x="5" y="66"/>
                      <a:pt x="5" y="71"/>
                      <a:pt x="4" y="73"/>
                    </a:cubicBezTo>
                    <a:cubicBezTo>
                      <a:pt x="3" y="76"/>
                      <a:pt x="3" y="78"/>
                      <a:pt x="4" y="78"/>
                    </a:cubicBezTo>
                    <a:cubicBezTo>
                      <a:pt x="6" y="79"/>
                      <a:pt x="9" y="82"/>
                      <a:pt x="13" y="86"/>
                    </a:cubicBezTo>
                    <a:cubicBezTo>
                      <a:pt x="13" y="87"/>
                      <a:pt x="14" y="88"/>
                      <a:pt x="15" y="89"/>
                    </a:cubicBezTo>
                    <a:cubicBezTo>
                      <a:pt x="16" y="89"/>
                      <a:pt x="17" y="89"/>
                      <a:pt x="18" y="90"/>
                    </a:cubicBezTo>
                    <a:cubicBezTo>
                      <a:pt x="21" y="90"/>
                      <a:pt x="21" y="92"/>
                      <a:pt x="21" y="93"/>
                    </a:cubicBezTo>
                    <a:cubicBezTo>
                      <a:pt x="21" y="95"/>
                      <a:pt x="25" y="94"/>
                      <a:pt x="26" y="94"/>
                    </a:cubicBezTo>
                    <a:cubicBezTo>
                      <a:pt x="27" y="94"/>
                      <a:pt x="26" y="92"/>
                      <a:pt x="28" y="91"/>
                    </a:cubicBezTo>
                    <a:cubicBezTo>
                      <a:pt x="27" y="90"/>
                      <a:pt x="24" y="88"/>
                      <a:pt x="21" y="87"/>
                    </a:cubicBezTo>
                    <a:cubicBezTo>
                      <a:pt x="18" y="87"/>
                      <a:pt x="16" y="82"/>
                      <a:pt x="17" y="80"/>
                    </a:cubicBezTo>
                    <a:cubicBezTo>
                      <a:pt x="17" y="78"/>
                      <a:pt x="14" y="76"/>
                      <a:pt x="14" y="74"/>
                    </a:cubicBezTo>
                    <a:cubicBezTo>
                      <a:pt x="14" y="73"/>
                      <a:pt x="12" y="72"/>
                      <a:pt x="10" y="71"/>
                    </a:cubicBezTo>
                    <a:cubicBezTo>
                      <a:pt x="8" y="70"/>
                      <a:pt x="11" y="64"/>
                      <a:pt x="11" y="61"/>
                    </a:cubicBezTo>
                    <a:cubicBezTo>
                      <a:pt x="11" y="59"/>
                      <a:pt x="16" y="51"/>
                      <a:pt x="14" y="49"/>
                    </a:cubicBezTo>
                    <a:cubicBezTo>
                      <a:pt x="13" y="46"/>
                      <a:pt x="19" y="45"/>
                      <a:pt x="20" y="47"/>
                    </a:cubicBezTo>
                    <a:cubicBezTo>
                      <a:pt x="20" y="50"/>
                      <a:pt x="21" y="51"/>
                      <a:pt x="24" y="51"/>
                    </a:cubicBezTo>
                    <a:cubicBezTo>
                      <a:pt x="28" y="51"/>
                      <a:pt x="28" y="54"/>
                      <a:pt x="31" y="54"/>
                    </a:cubicBezTo>
                    <a:cubicBezTo>
                      <a:pt x="31" y="55"/>
                      <a:pt x="31" y="55"/>
                      <a:pt x="31" y="55"/>
                    </a:cubicBezTo>
                    <a:cubicBezTo>
                      <a:pt x="31" y="55"/>
                      <a:pt x="31" y="55"/>
                      <a:pt x="31" y="54"/>
                    </a:cubicBezTo>
                    <a:cubicBezTo>
                      <a:pt x="32" y="52"/>
                      <a:pt x="31" y="52"/>
                      <a:pt x="31" y="5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90" name="Freeform 68"/>
              <p:cNvSpPr/>
              <p:nvPr/>
            </p:nvSpPr>
            <p:spPr bwMode="auto">
              <a:xfrm>
                <a:off x="4637180" y="3355845"/>
                <a:ext cx="184791" cy="148859"/>
              </a:xfrm>
              <a:custGeom>
                <a:gdLst>
                  <a:gd fmla="*/ 2 w 61" name="T0"/>
                  <a:gd fmla="*/ 10 h 49" name="T1"/>
                  <a:gd fmla="*/ 1 w 61" name="T2"/>
                  <a:gd fmla="*/ 17 h 49" name="T3"/>
                  <a:gd fmla="*/ 2 w 61" name="T4"/>
                  <a:gd fmla="*/ 19 h 49" name="T5"/>
                  <a:gd fmla="*/ 3 w 61" name="T6"/>
                  <a:gd fmla="*/ 22 h 49" name="T7"/>
                  <a:gd fmla="*/ 4 w 61" name="T8"/>
                  <a:gd fmla="*/ 26 h 49" name="T9"/>
                  <a:gd fmla="*/ 6 w 61" name="T10"/>
                  <a:gd fmla="*/ 31 h 49" name="T11"/>
                  <a:gd fmla="*/ 6 w 61" name="T12"/>
                  <a:gd fmla="*/ 33 h 49" name="T13"/>
                  <a:gd fmla="*/ 9 w 61" name="T14"/>
                  <a:gd fmla="*/ 36 h 49" name="T15"/>
                  <a:gd fmla="*/ 13 w 61" name="T16"/>
                  <a:gd fmla="*/ 38 h 49" name="T17"/>
                  <a:gd fmla="*/ 17 w 61" name="T18"/>
                  <a:gd fmla="*/ 40 h 49" name="T19"/>
                  <a:gd fmla="*/ 20 w 61" name="T20"/>
                  <a:gd fmla="*/ 39 h 49" name="T21"/>
                  <a:gd fmla="*/ 22 w 61" name="T22"/>
                  <a:gd fmla="*/ 41 h 49" name="T23"/>
                  <a:gd fmla="*/ 26 w 61" name="T24"/>
                  <a:gd fmla="*/ 43 h 49" name="T25"/>
                  <a:gd fmla="*/ 29 w 61" name="T26"/>
                  <a:gd fmla="*/ 46 h 49" name="T27"/>
                  <a:gd fmla="*/ 33 w 61" name="T28"/>
                  <a:gd fmla="*/ 46 h 49" name="T29"/>
                  <a:gd fmla="*/ 38 w 61" name="T30"/>
                  <a:gd fmla="*/ 46 h 49" name="T31"/>
                  <a:gd fmla="*/ 43 w 61" name="T32"/>
                  <a:gd fmla="*/ 47 h 49" name="T33"/>
                  <a:gd fmla="*/ 48 w 61" name="T34"/>
                  <a:gd fmla="*/ 48 h 49" name="T35"/>
                  <a:gd fmla="*/ 52 w 61" name="T36"/>
                  <a:gd fmla="*/ 49 h 49" name="T37"/>
                  <a:gd fmla="*/ 51 w 61" name="T38"/>
                  <a:gd fmla="*/ 45 h 49" name="T39"/>
                  <a:gd fmla="*/ 57 w 61" name="T40"/>
                  <a:gd fmla="*/ 39 h 49" name="T41"/>
                  <a:gd fmla="*/ 60 w 61" name="T42"/>
                  <a:gd fmla="*/ 37 h 49" name="T43"/>
                  <a:gd fmla="*/ 57 w 61" name="T44"/>
                  <a:gd fmla="*/ 31 h 49" name="T45"/>
                  <a:gd fmla="*/ 57 w 61" name="T46"/>
                  <a:gd fmla="*/ 25 h 49" name="T47"/>
                  <a:gd fmla="*/ 55 w 61" name="T48"/>
                  <a:gd fmla="*/ 22 h 49" name="T49"/>
                  <a:gd fmla="*/ 59 w 61" name="T50"/>
                  <a:gd fmla="*/ 19 h 49" name="T51"/>
                  <a:gd fmla="*/ 58 w 61" name="T52"/>
                  <a:gd fmla="*/ 13 h 49" name="T53"/>
                  <a:gd fmla="*/ 57 w 61" name="T54"/>
                  <a:gd fmla="*/ 9 h 49" name="T55"/>
                  <a:gd fmla="*/ 53 w 61" name="T56"/>
                  <a:gd fmla="*/ 5 h 49" name="T57"/>
                  <a:gd fmla="*/ 52 w 61" name="T58"/>
                  <a:gd fmla="*/ 5 h 49" name="T59"/>
                  <a:gd fmla="*/ 36 w 61" name="T60"/>
                  <a:gd fmla="*/ 4 h 49" name="T61"/>
                  <a:gd fmla="*/ 33 w 61" name="T62"/>
                  <a:gd fmla="*/ 3 h 49" name="T63"/>
                  <a:gd fmla="*/ 30 w 61" name="T64"/>
                  <a:gd fmla="*/ 5 h 49" name="T65"/>
                  <a:gd fmla="*/ 27 w 61" name="T66"/>
                  <a:gd fmla="*/ 1 h 49" name="T67"/>
                  <a:gd fmla="*/ 13 w 61" name="T68"/>
                  <a:gd fmla="*/ 5 h 49" name="T69"/>
                  <a:gd fmla="*/ 3 w 61" name="T70"/>
                  <a:gd fmla="*/ 8 h 49" name="T71"/>
                  <a:gd fmla="*/ 1 w 61" name="T72"/>
                  <a:gd fmla="*/ 10 h 49" name="T73"/>
                  <a:gd fmla="*/ 2 w 61" name="T74"/>
                  <a:gd fmla="*/ 10 h 4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9" w="61">
                    <a:moveTo>
                      <a:pt x="2" y="10"/>
                    </a:moveTo>
                    <a:cubicBezTo>
                      <a:pt x="2" y="11"/>
                      <a:pt x="2" y="15"/>
                      <a:pt x="1" y="17"/>
                    </a:cubicBezTo>
                    <a:cubicBezTo>
                      <a:pt x="0" y="18"/>
                      <a:pt x="1" y="19"/>
                      <a:pt x="2" y="19"/>
                    </a:cubicBezTo>
                    <a:cubicBezTo>
                      <a:pt x="3" y="20"/>
                      <a:pt x="3" y="21"/>
                      <a:pt x="3" y="22"/>
                    </a:cubicBezTo>
                    <a:cubicBezTo>
                      <a:pt x="3" y="23"/>
                      <a:pt x="4" y="23"/>
                      <a:pt x="4" y="26"/>
                    </a:cubicBezTo>
                    <a:cubicBezTo>
                      <a:pt x="4" y="28"/>
                      <a:pt x="5" y="30"/>
                      <a:pt x="6" y="31"/>
                    </a:cubicBezTo>
                    <a:cubicBezTo>
                      <a:pt x="6" y="31"/>
                      <a:pt x="6" y="33"/>
                      <a:pt x="6" y="33"/>
                    </a:cubicBezTo>
                    <a:cubicBezTo>
                      <a:pt x="7" y="34"/>
                      <a:pt x="8" y="35"/>
                      <a:pt x="9" y="36"/>
                    </a:cubicBezTo>
                    <a:cubicBezTo>
                      <a:pt x="12" y="37"/>
                      <a:pt x="13" y="37"/>
                      <a:pt x="13" y="38"/>
                    </a:cubicBezTo>
                    <a:cubicBezTo>
                      <a:pt x="14" y="39"/>
                      <a:pt x="16" y="41"/>
                      <a:pt x="17" y="40"/>
                    </a:cubicBezTo>
                    <a:cubicBezTo>
                      <a:pt x="17" y="38"/>
                      <a:pt x="19" y="39"/>
                      <a:pt x="20" y="39"/>
                    </a:cubicBezTo>
                    <a:cubicBezTo>
                      <a:pt x="21" y="39"/>
                      <a:pt x="22" y="41"/>
                      <a:pt x="22" y="41"/>
                    </a:cubicBezTo>
                    <a:cubicBezTo>
                      <a:pt x="22" y="42"/>
                      <a:pt x="25" y="42"/>
                      <a:pt x="26" y="43"/>
                    </a:cubicBezTo>
                    <a:cubicBezTo>
                      <a:pt x="27" y="43"/>
                      <a:pt x="27" y="45"/>
                      <a:pt x="29" y="46"/>
                    </a:cubicBezTo>
                    <a:cubicBezTo>
                      <a:pt x="30" y="47"/>
                      <a:pt x="32" y="45"/>
                      <a:pt x="33" y="46"/>
                    </a:cubicBezTo>
                    <a:cubicBezTo>
                      <a:pt x="34" y="46"/>
                      <a:pt x="36" y="47"/>
                      <a:pt x="38" y="46"/>
                    </a:cubicBezTo>
                    <a:cubicBezTo>
                      <a:pt x="40" y="46"/>
                      <a:pt x="41" y="47"/>
                      <a:pt x="43" y="47"/>
                    </a:cubicBezTo>
                    <a:cubicBezTo>
                      <a:pt x="45" y="47"/>
                      <a:pt x="47" y="47"/>
                      <a:pt x="48" y="48"/>
                    </a:cubicBezTo>
                    <a:cubicBezTo>
                      <a:pt x="48" y="48"/>
                      <a:pt x="50" y="49"/>
                      <a:pt x="52" y="49"/>
                    </a:cubicBezTo>
                    <a:cubicBezTo>
                      <a:pt x="52" y="48"/>
                      <a:pt x="51" y="46"/>
                      <a:pt x="51" y="45"/>
                    </a:cubicBezTo>
                    <a:cubicBezTo>
                      <a:pt x="52" y="44"/>
                      <a:pt x="56" y="40"/>
                      <a:pt x="57" y="39"/>
                    </a:cubicBezTo>
                    <a:cubicBezTo>
                      <a:pt x="58" y="38"/>
                      <a:pt x="59" y="38"/>
                      <a:pt x="60" y="37"/>
                    </a:cubicBezTo>
                    <a:cubicBezTo>
                      <a:pt x="61" y="35"/>
                      <a:pt x="58" y="31"/>
                      <a:pt x="57" y="31"/>
                    </a:cubicBezTo>
                    <a:cubicBezTo>
                      <a:pt x="57" y="30"/>
                      <a:pt x="57" y="26"/>
                      <a:pt x="57" y="25"/>
                    </a:cubicBezTo>
                    <a:cubicBezTo>
                      <a:pt x="57" y="24"/>
                      <a:pt x="55" y="23"/>
                      <a:pt x="55" y="22"/>
                    </a:cubicBezTo>
                    <a:cubicBezTo>
                      <a:pt x="55" y="21"/>
                      <a:pt x="57" y="19"/>
                      <a:pt x="59" y="19"/>
                    </a:cubicBezTo>
                    <a:cubicBezTo>
                      <a:pt x="60" y="18"/>
                      <a:pt x="59" y="14"/>
                      <a:pt x="58" y="13"/>
                    </a:cubicBezTo>
                    <a:cubicBezTo>
                      <a:pt x="57" y="12"/>
                      <a:pt x="57" y="11"/>
                      <a:pt x="57" y="9"/>
                    </a:cubicBezTo>
                    <a:cubicBezTo>
                      <a:pt x="58" y="7"/>
                      <a:pt x="53" y="5"/>
                      <a:pt x="53" y="5"/>
                    </a:cubicBezTo>
                    <a:cubicBezTo>
                      <a:pt x="52" y="5"/>
                      <a:pt x="52" y="5"/>
                      <a:pt x="52" y="5"/>
                    </a:cubicBezTo>
                    <a:cubicBezTo>
                      <a:pt x="48" y="6"/>
                      <a:pt x="37" y="5"/>
                      <a:pt x="36" y="4"/>
                    </a:cubicBezTo>
                    <a:cubicBezTo>
                      <a:pt x="36" y="4"/>
                      <a:pt x="34" y="4"/>
                      <a:pt x="33" y="3"/>
                    </a:cubicBezTo>
                    <a:cubicBezTo>
                      <a:pt x="32" y="4"/>
                      <a:pt x="31" y="5"/>
                      <a:pt x="30" y="5"/>
                    </a:cubicBezTo>
                    <a:cubicBezTo>
                      <a:pt x="27" y="5"/>
                      <a:pt x="27" y="2"/>
                      <a:pt x="27" y="1"/>
                    </a:cubicBezTo>
                    <a:cubicBezTo>
                      <a:pt x="26" y="0"/>
                      <a:pt x="16" y="2"/>
                      <a:pt x="13" y="5"/>
                    </a:cubicBezTo>
                    <a:cubicBezTo>
                      <a:pt x="10" y="8"/>
                      <a:pt x="3" y="7"/>
                      <a:pt x="3" y="8"/>
                    </a:cubicBezTo>
                    <a:cubicBezTo>
                      <a:pt x="3" y="9"/>
                      <a:pt x="2" y="10"/>
                      <a:pt x="1" y="10"/>
                    </a:cubicBezTo>
                    <a:cubicBezTo>
                      <a:pt x="1" y="10"/>
                      <a:pt x="1" y="10"/>
                      <a:pt x="2" y="1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91" name="Freeform 69"/>
              <p:cNvSpPr/>
              <p:nvPr/>
            </p:nvSpPr>
            <p:spPr bwMode="auto">
              <a:xfrm>
                <a:off x="4664128" y="3598383"/>
                <a:ext cx="69297" cy="64163"/>
              </a:xfrm>
              <a:custGeom>
                <a:gdLst>
                  <a:gd fmla="*/ 17 w 23" name="T0"/>
                  <a:gd fmla="*/ 19 h 21" name="T1"/>
                  <a:gd fmla="*/ 22 w 23" name="T2"/>
                  <a:gd fmla="*/ 12 h 21" name="T3"/>
                  <a:gd fmla="*/ 22 w 23" name="T4"/>
                  <a:gd fmla="*/ 4 h 21" name="T5"/>
                  <a:gd fmla="*/ 17 w 23" name="T6"/>
                  <a:gd fmla="*/ 1 h 21" name="T7"/>
                  <a:gd fmla="*/ 7 w 23" name="T8"/>
                  <a:gd fmla="*/ 0 h 21" name="T9"/>
                  <a:gd fmla="*/ 3 w 23" name="T10"/>
                  <a:gd fmla="*/ 1 h 21" name="T11"/>
                  <a:gd fmla="*/ 0 w 23" name="T12"/>
                  <a:gd fmla="*/ 3 h 21" name="T13"/>
                  <a:gd fmla="*/ 3 w 23" name="T14"/>
                  <a:gd fmla="*/ 7 h 21" name="T15"/>
                  <a:gd fmla="*/ 8 w 23" name="T16"/>
                  <a:gd fmla="*/ 13 h 21" name="T17"/>
                  <a:gd fmla="*/ 13 w 23" name="T18"/>
                  <a:gd fmla="*/ 19 h 21" name="T19"/>
                  <a:gd fmla="*/ 17 w 23" name="T20"/>
                  <a:gd fmla="*/ 21 h 21" name="T21"/>
                  <a:gd fmla="*/ 17 w 23" name="T22"/>
                  <a:gd fmla="*/ 19 h 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 w="23">
                    <a:moveTo>
                      <a:pt x="17" y="19"/>
                    </a:moveTo>
                    <a:cubicBezTo>
                      <a:pt x="17" y="18"/>
                      <a:pt x="21" y="12"/>
                      <a:pt x="22" y="12"/>
                    </a:cubicBezTo>
                    <a:cubicBezTo>
                      <a:pt x="22" y="12"/>
                      <a:pt x="23" y="7"/>
                      <a:pt x="22" y="4"/>
                    </a:cubicBezTo>
                    <a:cubicBezTo>
                      <a:pt x="19" y="2"/>
                      <a:pt x="17" y="1"/>
                      <a:pt x="17" y="1"/>
                    </a:cubicBezTo>
                    <a:cubicBezTo>
                      <a:pt x="17" y="1"/>
                      <a:pt x="9" y="1"/>
                      <a:pt x="7" y="0"/>
                    </a:cubicBezTo>
                    <a:cubicBezTo>
                      <a:pt x="6" y="0"/>
                      <a:pt x="4" y="2"/>
                      <a:pt x="3" y="1"/>
                    </a:cubicBezTo>
                    <a:cubicBezTo>
                      <a:pt x="2" y="0"/>
                      <a:pt x="0" y="1"/>
                      <a:pt x="0" y="3"/>
                    </a:cubicBezTo>
                    <a:cubicBezTo>
                      <a:pt x="1" y="4"/>
                      <a:pt x="3" y="5"/>
                      <a:pt x="3" y="7"/>
                    </a:cubicBezTo>
                    <a:cubicBezTo>
                      <a:pt x="3" y="9"/>
                      <a:pt x="9" y="12"/>
                      <a:pt x="8" y="13"/>
                    </a:cubicBezTo>
                    <a:cubicBezTo>
                      <a:pt x="8" y="14"/>
                      <a:pt x="12" y="16"/>
                      <a:pt x="13" y="19"/>
                    </a:cubicBezTo>
                    <a:cubicBezTo>
                      <a:pt x="15" y="19"/>
                      <a:pt x="16" y="20"/>
                      <a:pt x="17" y="21"/>
                    </a:cubicBezTo>
                    <a:cubicBezTo>
                      <a:pt x="17" y="20"/>
                      <a:pt x="17" y="20"/>
                      <a:pt x="17" y="1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92" name="Freeform 70"/>
              <p:cNvSpPr/>
              <p:nvPr/>
            </p:nvSpPr>
            <p:spPr bwMode="auto">
              <a:xfrm>
                <a:off x="4630763" y="3568868"/>
                <a:ext cx="100095" cy="87262"/>
              </a:xfrm>
              <a:custGeom>
                <a:gdLst>
                  <a:gd fmla="*/ 19 w 33" name="T0"/>
                  <a:gd fmla="*/ 23 h 29" name="T1"/>
                  <a:gd fmla="*/ 14 w 33" name="T2"/>
                  <a:gd fmla="*/ 17 h 29" name="T3"/>
                  <a:gd fmla="*/ 11 w 33" name="T4"/>
                  <a:gd fmla="*/ 13 h 29" name="T5"/>
                  <a:gd fmla="*/ 14 w 33" name="T6"/>
                  <a:gd fmla="*/ 11 h 29" name="T7"/>
                  <a:gd fmla="*/ 18 w 33" name="T8"/>
                  <a:gd fmla="*/ 10 h 29" name="T9"/>
                  <a:gd fmla="*/ 28 w 33" name="T10"/>
                  <a:gd fmla="*/ 11 h 29" name="T11"/>
                  <a:gd fmla="*/ 33 w 33" name="T12"/>
                  <a:gd fmla="*/ 14 h 29" name="T13"/>
                  <a:gd fmla="*/ 33 w 33" name="T14"/>
                  <a:gd fmla="*/ 13 h 29" name="T15"/>
                  <a:gd fmla="*/ 31 w 33" name="T16"/>
                  <a:gd fmla="*/ 8 h 29" name="T17"/>
                  <a:gd fmla="*/ 30 w 33" name="T18"/>
                  <a:gd fmla="*/ 4 h 29" name="T19"/>
                  <a:gd fmla="*/ 27 w 33" name="T20"/>
                  <a:gd fmla="*/ 5 h 29" name="T21"/>
                  <a:gd fmla="*/ 21 w 33" name="T22"/>
                  <a:gd fmla="*/ 4 h 29" name="T23"/>
                  <a:gd fmla="*/ 16 w 33" name="T24"/>
                  <a:gd fmla="*/ 0 h 29" name="T25"/>
                  <a:gd fmla="*/ 12 w 33" name="T26"/>
                  <a:gd fmla="*/ 2 h 29" name="T27"/>
                  <a:gd fmla="*/ 11 w 33" name="T28"/>
                  <a:gd fmla="*/ 5 h 29" name="T29"/>
                  <a:gd fmla="*/ 8 w 33" name="T30"/>
                  <a:gd fmla="*/ 8 h 29" name="T31"/>
                  <a:gd fmla="*/ 4 w 33" name="T32"/>
                  <a:gd fmla="*/ 8 h 29" name="T33"/>
                  <a:gd fmla="*/ 0 w 33" name="T34"/>
                  <a:gd fmla="*/ 9 h 29" name="T35"/>
                  <a:gd fmla="*/ 1 w 33" name="T36"/>
                  <a:gd fmla="*/ 11 h 29" name="T37"/>
                  <a:gd fmla="*/ 6 w 33" name="T38"/>
                  <a:gd fmla="*/ 13 h 29" name="T39"/>
                  <a:gd fmla="*/ 12 w 33" name="T40"/>
                  <a:gd fmla="*/ 22 h 29" name="T41"/>
                  <a:gd fmla="*/ 17 w 33" name="T42"/>
                  <a:gd fmla="*/ 25 h 29" name="T43"/>
                  <a:gd fmla="*/ 22 w 33" name="T44"/>
                  <a:gd fmla="*/ 28 h 29" name="T45"/>
                  <a:gd fmla="*/ 24 w 33" name="T46"/>
                  <a:gd fmla="*/ 29 h 29" name="T47"/>
                  <a:gd fmla="*/ 19 w 33" name="T48"/>
                  <a:gd fmla="*/ 23 h 2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33">
                    <a:moveTo>
                      <a:pt x="19" y="23"/>
                    </a:moveTo>
                    <a:cubicBezTo>
                      <a:pt x="20" y="22"/>
                      <a:pt x="14" y="19"/>
                      <a:pt x="14" y="17"/>
                    </a:cubicBezTo>
                    <a:cubicBezTo>
                      <a:pt x="14" y="15"/>
                      <a:pt x="12" y="14"/>
                      <a:pt x="11" y="13"/>
                    </a:cubicBezTo>
                    <a:cubicBezTo>
                      <a:pt x="11" y="11"/>
                      <a:pt x="13" y="10"/>
                      <a:pt x="14" y="11"/>
                    </a:cubicBezTo>
                    <a:cubicBezTo>
                      <a:pt x="15" y="12"/>
                      <a:pt x="17" y="10"/>
                      <a:pt x="18" y="10"/>
                    </a:cubicBezTo>
                    <a:cubicBezTo>
                      <a:pt x="20" y="11"/>
                      <a:pt x="28" y="11"/>
                      <a:pt x="28" y="11"/>
                    </a:cubicBezTo>
                    <a:cubicBezTo>
                      <a:pt x="28" y="11"/>
                      <a:pt x="30" y="12"/>
                      <a:pt x="33" y="14"/>
                    </a:cubicBezTo>
                    <a:cubicBezTo>
                      <a:pt x="33" y="13"/>
                      <a:pt x="33" y="13"/>
                      <a:pt x="33" y="13"/>
                    </a:cubicBezTo>
                    <a:cubicBezTo>
                      <a:pt x="32" y="11"/>
                      <a:pt x="33" y="9"/>
                      <a:pt x="31" y="8"/>
                    </a:cubicBezTo>
                    <a:cubicBezTo>
                      <a:pt x="30" y="8"/>
                      <a:pt x="30" y="6"/>
                      <a:pt x="30" y="4"/>
                    </a:cubicBezTo>
                    <a:cubicBezTo>
                      <a:pt x="29" y="5"/>
                      <a:pt x="28" y="5"/>
                      <a:pt x="27" y="5"/>
                    </a:cubicBezTo>
                    <a:cubicBezTo>
                      <a:pt x="26" y="5"/>
                      <a:pt x="22" y="5"/>
                      <a:pt x="21" y="4"/>
                    </a:cubicBezTo>
                    <a:cubicBezTo>
                      <a:pt x="20" y="2"/>
                      <a:pt x="17" y="1"/>
                      <a:pt x="16" y="0"/>
                    </a:cubicBezTo>
                    <a:cubicBezTo>
                      <a:pt x="15" y="0"/>
                      <a:pt x="13" y="2"/>
                      <a:pt x="12" y="2"/>
                    </a:cubicBezTo>
                    <a:cubicBezTo>
                      <a:pt x="11" y="2"/>
                      <a:pt x="12" y="5"/>
                      <a:pt x="11" y="5"/>
                    </a:cubicBezTo>
                    <a:cubicBezTo>
                      <a:pt x="9" y="5"/>
                      <a:pt x="9" y="7"/>
                      <a:pt x="8" y="8"/>
                    </a:cubicBezTo>
                    <a:cubicBezTo>
                      <a:pt x="8" y="9"/>
                      <a:pt x="6" y="7"/>
                      <a:pt x="4" y="8"/>
                    </a:cubicBezTo>
                    <a:cubicBezTo>
                      <a:pt x="4" y="8"/>
                      <a:pt x="1" y="9"/>
                      <a:pt x="0" y="9"/>
                    </a:cubicBezTo>
                    <a:cubicBezTo>
                      <a:pt x="0" y="10"/>
                      <a:pt x="0" y="11"/>
                      <a:pt x="1" y="11"/>
                    </a:cubicBezTo>
                    <a:cubicBezTo>
                      <a:pt x="3" y="11"/>
                      <a:pt x="6" y="11"/>
                      <a:pt x="6" y="13"/>
                    </a:cubicBezTo>
                    <a:cubicBezTo>
                      <a:pt x="6" y="16"/>
                      <a:pt x="10" y="21"/>
                      <a:pt x="12" y="22"/>
                    </a:cubicBezTo>
                    <a:cubicBezTo>
                      <a:pt x="13" y="24"/>
                      <a:pt x="16" y="23"/>
                      <a:pt x="17" y="25"/>
                    </a:cubicBezTo>
                    <a:cubicBezTo>
                      <a:pt x="17" y="26"/>
                      <a:pt x="19" y="28"/>
                      <a:pt x="22" y="28"/>
                    </a:cubicBezTo>
                    <a:cubicBezTo>
                      <a:pt x="23" y="28"/>
                      <a:pt x="24" y="28"/>
                      <a:pt x="24" y="29"/>
                    </a:cubicBezTo>
                    <a:cubicBezTo>
                      <a:pt x="23" y="26"/>
                      <a:pt x="19" y="24"/>
                      <a:pt x="19" y="2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93" name="Freeform 71"/>
              <p:cNvSpPr/>
              <p:nvPr/>
            </p:nvSpPr>
            <p:spPr bwMode="auto">
              <a:xfrm>
                <a:off x="4715459" y="3574001"/>
                <a:ext cx="82129" cy="100095"/>
              </a:xfrm>
              <a:custGeom>
                <a:gdLst>
                  <a:gd fmla="*/ 7 w 27" name="T0"/>
                  <a:gd fmla="*/ 28 h 33" name="T1"/>
                  <a:gd fmla="*/ 13 w 27" name="T2"/>
                  <a:gd fmla="*/ 31 h 33" name="T3"/>
                  <a:gd fmla="*/ 24 w 27" name="T4"/>
                  <a:gd fmla="*/ 29 h 33" name="T5"/>
                  <a:gd fmla="*/ 24 w 27" name="T6"/>
                  <a:gd fmla="*/ 28 h 33" name="T7"/>
                  <a:gd fmla="*/ 26 w 27" name="T8"/>
                  <a:gd fmla="*/ 25 h 33" name="T9"/>
                  <a:gd fmla="*/ 24 w 27" name="T10"/>
                  <a:gd fmla="*/ 21 h 33" name="T11"/>
                  <a:gd fmla="*/ 24 w 27" name="T12"/>
                  <a:gd fmla="*/ 17 h 33" name="T13"/>
                  <a:gd fmla="*/ 24 w 27" name="T14"/>
                  <a:gd fmla="*/ 14 h 33" name="T15"/>
                  <a:gd fmla="*/ 17 w 27" name="T16"/>
                  <a:gd fmla="*/ 11 h 33" name="T17"/>
                  <a:gd fmla="*/ 17 w 27" name="T18"/>
                  <a:gd fmla="*/ 8 h 33" name="T19"/>
                  <a:gd fmla="*/ 14 w 27" name="T20"/>
                  <a:gd fmla="*/ 5 h 33" name="T21"/>
                  <a:gd fmla="*/ 12 w 27" name="T22"/>
                  <a:gd fmla="*/ 2 h 33" name="T23"/>
                  <a:gd fmla="*/ 12 w 27" name="T24"/>
                  <a:gd fmla="*/ 1 h 33" name="T25"/>
                  <a:gd fmla="*/ 11 w 27" name="T26"/>
                  <a:gd fmla="*/ 1 h 33" name="T27"/>
                  <a:gd fmla="*/ 8 w 27" name="T28"/>
                  <a:gd fmla="*/ 0 h 33" name="T29"/>
                  <a:gd fmla="*/ 2 w 27" name="T30"/>
                  <a:gd fmla="*/ 2 h 33" name="T31"/>
                  <a:gd fmla="*/ 3 w 27" name="T32"/>
                  <a:gd fmla="*/ 6 h 33" name="T33"/>
                  <a:gd fmla="*/ 5 w 27" name="T34"/>
                  <a:gd fmla="*/ 11 h 33" name="T35"/>
                  <a:gd fmla="*/ 5 w 27" name="T36"/>
                  <a:gd fmla="*/ 20 h 33" name="T37"/>
                  <a:gd fmla="*/ 0 w 27" name="T38"/>
                  <a:gd fmla="*/ 27 h 33" name="T39"/>
                  <a:gd fmla="*/ 0 w 27" name="T40"/>
                  <a:gd fmla="*/ 29 h 33" name="T41"/>
                  <a:gd fmla="*/ 4 w 27" name="T42"/>
                  <a:gd fmla="*/ 32 h 33" name="T43"/>
                  <a:gd fmla="*/ 4 w 27" name="T44"/>
                  <a:gd fmla="*/ 33 h 33" name="T45"/>
                  <a:gd fmla="*/ 7 w 27" name="T46"/>
                  <a:gd fmla="*/ 28 h 3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3" w="27">
                    <a:moveTo>
                      <a:pt x="7" y="28"/>
                    </a:moveTo>
                    <a:cubicBezTo>
                      <a:pt x="9" y="28"/>
                      <a:pt x="13" y="31"/>
                      <a:pt x="13" y="31"/>
                    </a:cubicBezTo>
                    <a:cubicBezTo>
                      <a:pt x="13" y="31"/>
                      <a:pt x="20" y="30"/>
                      <a:pt x="24" y="29"/>
                    </a:cubicBezTo>
                    <a:cubicBezTo>
                      <a:pt x="24" y="29"/>
                      <a:pt x="24" y="28"/>
                      <a:pt x="24" y="28"/>
                    </a:cubicBezTo>
                    <a:cubicBezTo>
                      <a:pt x="24" y="27"/>
                      <a:pt x="25" y="25"/>
                      <a:pt x="26" y="25"/>
                    </a:cubicBezTo>
                    <a:cubicBezTo>
                      <a:pt x="27" y="25"/>
                      <a:pt x="26" y="22"/>
                      <a:pt x="24" y="21"/>
                    </a:cubicBezTo>
                    <a:cubicBezTo>
                      <a:pt x="23" y="20"/>
                      <a:pt x="23" y="18"/>
                      <a:pt x="24" y="17"/>
                    </a:cubicBezTo>
                    <a:cubicBezTo>
                      <a:pt x="25" y="16"/>
                      <a:pt x="24" y="15"/>
                      <a:pt x="24" y="14"/>
                    </a:cubicBezTo>
                    <a:cubicBezTo>
                      <a:pt x="24" y="12"/>
                      <a:pt x="18" y="12"/>
                      <a:pt x="17" y="11"/>
                    </a:cubicBezTo>
                    <a:cubicBezTo>
                      <a:pt x="16" y="11"/>
                      <a:pt x="18" y="8"/>
                      <a:pt x="17" y="8"/>
                    </a:cubicBezTo>
                    <a:cubicBezTo>
                      <a:pt x="15" y="8"/>
                      <a:pt x="14" y="6"/>
                      <a:pt x="14" y="5"/>
                    </a:cubicBezTo>
                    <a:cubicBezTo>
                      <a:pt x="14" y="4"/>
                      <a:pt x="12" y="2"/>
                      <a:pt x="12" y="2"/>
                    </a:cubicBezTo>
                    <a:cubicBezTo>
                      <a:pt x="12" y="2"/>
                      <a:pt x="12" y="2"/>
                      <a:pt x="12" y="1"/>
                    </a:cubicBezTo>
                    <a:cubicBezTo>
                      <a:pt x="12" y="1"/>
                      <a:pt x="11" y="1"/>
                      <a:pt x="11" y="1"/>
                    </a:cubicBezTo>
                    <a:cubicBezTo>
                      <a:pt x="10" y="1"/>
                      <a:pt x="8" y="0"/>
                      <a:pt x="8" y="0"/>
                    </a:cubicBezTo>
                    <a:cubicBezTo>
                      <a:pt x="8" y="0"/>
                      <a:pt x="4" y="2"/>
                      <a:pt x="2" y="2"/>
                    </a:cubicBezTo>
                    <a:cubicBezTo>
                      <a:pt x="2" y="4"/>
                      <a:pt x="2" y="6"/>
                      <a:pt x="3" y="6"/>
                    </a:cubicBezTo>
                    <a:cubicBezTo>
                      <a:pt x="5" y="7"/>
                      <a:pt x="4" y="9"/>
                      <a:pt x="5" y="11"/>
                    </a:cubicBezTo>
                    <a:cubicBezTo>
                      <a:pt x="6" y="12"/>
                      <a:pt x="6" y="20"/>
                      <a:pt x="5" y="20"/>
                    </a:cubicBezTo>
                    <a:cubicBezTo>
                      <a:pt x="4" y="20"/>
                      <a:pt x="0" y="26"/>
                      <a:pt x="0" y="27"/>
                    </a:cubicBezTo>
                    <a:cubicBezTo>
                      <a:pt x="0" y="28"/>
                      <a:pt x="0" y="28"/>
                      <a:pt x="0" y="29"/>
                    </a:cubicBezTo>
                    <a:cubicBezTo>
                      <a:pt x="1" y="31"/>
                      <a:pt x="3" y="32"/>
                      <a:pt x="4" y="32"/>
                    </a:cubicBezTo>
                    <a:cubicBezTo>
                      <a:pt x="4" y="33"/>
                      <a:pt x="4" y="33"/>
                      <a:pt x="4" y="33"/>
                    </a:cubicBezTo>
                    <a:cubicBezTo>
                      <a:pt x="5" y="30"/>
                      <a:pt x="6" y="28"/>
                      <a:pt x="7" y="2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94" name="Freeform 72"/>
              <p:cNvSpPr/>
              <p:nvPr/>
            </p:nvSpPr>
            <p:spPr bwMode="auto">
              <a:xfrm>
                <a:off x="4728292" y="3659980"/>
                <a:ext cx="35932" cy="69297"/>
              </a:xfrm>
              <a:custGeom>
                <a:gdLst>
                  <a:gd fmla="*/ 8 w 12" name="T0"/>
                  <a:gd fmla="*/ 20 h 23" name="T1"/>
                  <a:gd fmla="*/ 9 w 12" name="T2"/>
                  <a:gd fmla="*/ 17 h 23" name="T3"/>
                  <a:gd fmla="*/ 12 w 12" name="T4"/>
                  <a:gd fmla="*/ 14 h 23" name="T5"/>
                  <a:gd fmla="*/ 12 w 12" name="T6"/>
                  <a:gd fmla="*/ 14 h 23" name="T7"/>
                  <a:gd fmla="*/ 8 w 12" name="T8"/>
                  <a:gd fmla="*/ 10 h 23" name="T9"/>
                  <a:gd fmla="*/ 9 w 12" name="T10"/>
                  <a:gd fmla="*/ 3 h 23" name="T11"/>
                  <a:gd fmla="*/ 3 w 12" name="T12"/>
                  <a:gd fmla="*/ 0 h 23" name="T13"/>
                  <a:gd fmla="*/ 0 w 12" name="T14"/>
                  <a:gd fmla="*/ 5 h 23" name="T15"/>
                  <a:gd fmla="*/ 2 w 12" name="T16"/>
                  <a:gd fmla="*/ 9 h 23" name="T17"/>
                  <a:gd fmla="*/ 2 w 12" name="T18"/>
                  <a:gd fmla="*/ 18 h 23" name="T19"/>
                  <a:gd fmla="*/ 6 w 12" name="T20"/>
                  <a:gd fmla="*/ 23 h 23" name="T21"/>
                  <a:gd fmla="*/ 8 w 12" name="T22"/>
                  <a:gd fmla="*/ 20 h 2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 w="12">
                    <a:moveTo>
                      <a:pt x="8" y="20"/>
                    </a:moveTo>
                    <a:cubicBezTo>
                      <a:pt x="9" y="19"/>
                      <a:pt x="8" y="18"/>
                      <a:pt x="9" y="17"/>
                    </a:cubicBezTo>
                    <a:cubicBezTo>
                      <a:pt x="10" y="16"/>
                      <a:pt x="11" y="14"/>
                      <a:pt x="12" y="14"/>
                    </a:cubicBezTo>
                    <a:cubicBezTo>
                      <a:pt x="12" y="14"/>
                      <a:pt x="12" y="14"/>
                      <a:pt x="12" y="14"/>
                    </a:cubicBezTo>
                    <a:cubicBezTo>
                      <a:pt x="10" y="12"/>
                      <a:pt x="9" y="11"/>
                      <a:pt x="8" y="10"/>
                    </a:cubicBezTo>
                    <a:cubicBezTo>
                      <a:pt x="8" y="8"/>
                      <a:pt x="8" y="5"/>
                      <a:pt x="9" y="3"/>
                    </a:cubicBezTo>
                    <a:cubicBezTo>
                      <a:pt x="8" y="2"/>
                      <a:pt x="4" y="0"/>
                      <a:pt x="3" y="0"/>
                    </a:cubicBezTo>
                    <a:cubicBezTo>
                      <a:pt x="2" y="0"/>
                      <a:pt x="1" y="2"/>
                      <a:pt x="0" y="5"/>
                    </a:cubicBezTo>
                    <a:cubicBezTo>
                      <a:pt x="3" y="6"/>
                      <a:pt x="4" y="7"/>
                      <a:pt x="2" y="9"/>
                    </a:cubicBezTo>
                    <a:cubicBezTo>
                      <a:pt x="0" y="10"/>
                      <a:pt x="0" y="16"/>
                      <a:pt x="2" y="18"/>
                    </a:cubicBezTo>
                    <a:cubicBezTo>
                      <a:pt x="4" y="19"/>
                      <a:pt x="4" y="22"/>
                      <a:pt x="6" y="23"/>
                    </a:cubicBezTo>
                    <a:cubicBezTo>
                      <a:pt x="7" y="22"/>
                      <a:pt x="7" y="20"/>
                      <a:pt x="8" y="2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95" name="Freeform 73"/>
              <p:cNvSpPr/>
              <p:nvPr/>
            </p:nvSpPr>
            <p:spPr bwMode="auto">
              <a:xfrm>
                <a:off x="4552484" y="3507271"/>
                <a:ext cx="142443" cy="64163"/>
              </a:xfrm>
              <a:custGeom>
                <a:gdLst>
                  <a:gd fmla="*/ 40 w 47" name="T0"/>
                  <a:gd fmla="*/ 2 h 21" name="T1"/>
                  <a:gd fmla="*/ 34 w 47" name="T2"/>
                  <a:gd fmla="*/ 0 h 21" name="T3"/>
                  <a:gd fmla="*/ 33 w 47" name="T4"/>
                  <a:gd fmla="*/ 3 h 21" name="T5"/>
                  <a:gd fmla="*/ 27 w 47" name="T6"/>
                  <a:gd fmla="*/ 3 h 21" name="T7"/>
                  <a:gd fmla="*/ 24 w 47" name="T8"/>
                  <a:gd fmla="*/ 5 h 21" name="T9"/>
                  <a:gd fmla="*/ 21 w 47" name="T10"/>
                  <a:gd fmla="*/ 9 h 21" name="T11"/>
                  <a:gd fmla="*/ 19 w 47" name="T12"/>
                  <a:gd fmla="*/ 11 h 21" name="T13"/>
                  <a:gd fmla="*/ 13 w 47" name="T14"/>
                  <a:gd fmla="*/ 12 h 21" name="T15"/>
                  <a:gd fmla="*/ 9 w 47" name="T16"/>
                  <a:gd fmla="*/ 12 h 21" name="T17"/>
                  <a:gd fmla="*/ 5 w 47" name="T18"/>
                  <a:gd fmla="*/ 13 h 21" name="T19"/>
                  <a:gd fmla="*/ 2 w 47" name="T20"/>
                  <a:gd fmla="*/ 12 h 21" name="T21"/>
                  <a:gd fmla="*/ 1 w 47" name="T22"/>
                  <a:gd fmla="*/ 15 h 21" name="T23"/>
                  <a:gd fmla="*/ 4 w 47" name="T24"/>
                  <a:gd fmla="*/ 17 h 21" name="T25"/>
                  <a:gd fmla="*/ 8 w 47" name="T26"/>
                  <a:gd fmla="*/ 18 h 21" name="T27"/>
                  <a:gd fmla="*/ 12 w 47" name="T28"/>
                  <a:gd fmla="*/ 17 h 21" name="T29"/>
                  <a:gd fmla="*/ 17 w 47" name="T30"/>
                  <a:gd fmla="*/ 16 h 21" name="T31"/>
                  <a:gd fmla="*/ 18 w 47" name="T32"/>
                  <a:gd fmla="*/ 19 h 21" name="T33"/>
                  <a:gd fmla="*/ 24 w 47" name="T34"/>
                  <a:gd fmla="*/ 19 h 21" name="T35"/>
                  <a:gd fmla="*/ 31 w 47" name="T36"/>
                  <a:gd fmla="*/ 21 h 21" name="T37"/>
                  <a:gd fmla="*/ 36 w 47" name="T38"/>
                  <a:gd fmla="*/ 19 h 21" name="T39"/>
                  <a:gd fmla="*/ 40 w 47" name="T40"/>
                  <a:gd fmla="*/ 17 h 21" name="T41"/>
                  <a:gd fmla="*/ 40 w 47" name="T42"/>
                  <a:gd fmla="*/ 17 h 21" name="T43"/>
                  <a:gd fmla="*/ 41 w 47" name="T44"/>
                  <a:gd fmla="*/ 16 h 21" name="T45"/>
                  <a:gd fmla="*/ 42 w 47" name="T46"/>
                  <a:gd fmla="*/ 13 h 21" name="T47"/>
                  <a:gd fmla="*/ 43 w 47" name="T48"/>
                  <a:gd fmla="*/ 11 h 21" name="T49"/>
                  <a:gd fmla="*/ 46 w 47" name="T50"/>
                  <a:gd fmla="*/ 9 h 21" name="T51"/>
                  <a:gd fmla="*/ 47 w 47" name="T52"/>
                  <a:gd fmla="*/ 7 h 21" name="T53"/>
                  <a:gd fmla="*/ 44 w 47" name="T54"/>
                  <a:gd fmla="*/ 2 h 21" name="T55"/>
                  <a:gd fmla="*/ 40 w 47" name="T56"/>
                  <a:gd fmla="*/ 2 h 2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1" w="47">
                    <a:moveTo>
                      <a:pt x="40" y="2"/>
                    </a:moveTo>
                    <a:cubicBezTo>
                      <a:pt x="38" y="0"/>
                      <a:pt x="34" y="0"/>
                      <a:pt x="34" y="0"/>
                    </a:cubicBezTo>
                    <a:cubicBezTo>
                      <a:pt x="34" y="0"/>
                      <a:pt x="33" y="2"/>
                      <a:pt x="33" y="3"/>
                    </a:cubicBezTo>
                    <a:cubicBezTo>
                      <a:pt x="32" y="3"/>
                      <a:pt x="29" y="3"/>
                      <a:pt x="27" y="3"/>
                    </a:cubicBezTo>
                    <a:cubicBezTo>
                      <a:pt x="27" y="4"/>
                      <a:pt x="24" y="4"/>
                      <a:pt x="24" y="5"/>
                    </a:cubicBezTo>
                    <a:cubicBezTo>
                      <a:pt x="24" y="6"/>
                      <a:pt x="21" y="6"/>
                      <a:pt x="21" y="9"/>
                    </a:cubicBezTo>
                    <a:cubicBezTo>
                      <a:pt x="22" y="12"/>
                      <a:pt x="20" y="11"/>
                      <a:pt x="19" y="11"/>
                    </a:cubicBezTo>
                    <a:cubicBezTo>
                      <a:pt x="18" y="10"/>
                      <a:pt x="14" y="11"/>
                      <a:pt x="13" y="12"/>
                    </a:cubicBezTo>
                    <a:cubicBezTo>
                      <a:pt x="12" y="13"/>
                      <a:pt x="10" y="13"/>
                      <a:pt x="9" y="12"/>
                    </a:cubicBezTo>
                    <a:cubicBezTo>
                      <a:pt x="8" y="12"/>
                      <a:pt x="6" y="12"/>
                      <a:pt x="5" y="13"/>
                    </a:cubicBezTo>
                    <a:cubicBezTo>
                      <a:pt x="4" y="14"/>
                      <a:pt x="3" y="12"/>
                      <a:pt x="2" y="12"/>
                    </a:cubicBezTo>
                    <a:cubicBezTo>
                      <a:pt x="0" y="12"/>
                      <a:pt x="1" y="15"/>
                      <a:pt x="1" y="15"/>
                    </a:cubicBezTo>
                    <a:cubicBezTo>
                      <a:pt x="1" y="16"/>
                      <a:pt x="3" y="18"/>
                      <a:pt x="4" y="17"/>
                    </a:cubicBezTo>
                    <a:cubicBezTo>
                      <a:pt x="5" y="16"/>
                      <a:pt x="7" y="17"/>
                      <a:pt x="8" y="18"/>
                    </a:cubicBezTo>
                    <a:cubicBezTo>
                      <a:pt x="9" y="19"/>
                      <a:pt x="11" y="17"/>
                      <a:pt x="12" y="17"/>
                    </a:cubicBezTo>
                    <a:cubicBezTo>
                      <a:pt x="13" y="16"/>
                      <a:pt x="17" y="16"/>
                      <a:pt x="17" y="16"/>
                    </a:cubicBezTo>
                    <a:cubicBezTo>
                      <a:pt x="17" y="16"/>
                      <a:pt x="17" y="18"/>
                      <a:pt x="18" y="19"/>
                    </a:cubicBezTo>
                    <a:cubicBezTo>
                      <a:pt x="19" y="19"/>
                      <a:pt x="21" y="19"/>
                      <a:pt x="24" y="19"/>
                    </a:cubicBezTo>
                    <a:cubicBezTo>
                      <a:pt x="26" y="19"/>
                      <a:pt x="30" y="21"/>
                      <a:pt x="31" y="21"/>
                    </a:cubicBezTo>
                    <a:cubicBezTo>
                      <a:pt x="32" y="21"/>
                      <a:pt x="34" y="19"/>
                      <a:pt x="36" y="19"/>
                    </a:cubicBezTo>
                    <a:cubicBezTo>
                      <a:pt x="39" y="19"/>
                      <a:pt x="40" y="17"/>
                      <a:pt x="40" y="17"/>
                    </a:cubicBezTo>
                    <a:cubicBezTo>
                      <a:pt x="40" y="17"/>
                      <a:pt x="40" y="17"/>
                      <a:pt x="40" y="17"/>
                    </a:cubicBezTo>
                    <a:cubicBezTo>
                      <a:pt x="41" y="17"/>
                      <a:pt x="41" y="16"/>
                      <a:pt x="41" y="16"/>
                    </a:cubicBezTo>
                    <a:cubicBezTo>
                      <a:pt x="42" y="16"/>
                      <a:pt x="42" y="14"/>
                      <a:pt x="42" y="13"/>
                    </a:cubicBezTo>
                    <a:cubicBezTo>
                      <a:pt x="43" y="12"/>
                      <a:pt x="42" y="10"/>
                      <a:pt x="43" y="11"/>
                    </a:cubicBezTo>
                    <a:cubicBezTo>
                      <a:pt x="44" y="11"/>
                      <a:pt x="46" y="11"/>
                      <a:pt x="46" y="9"/>
                    </a:cubicBezTo>
                    <a:cubicBezTo>
                      <a:pt x="46" y="8"/>
                      <a:pt x="46" y="8"/>
                      <a:pt x="47" y="7"/>
                    </a:cubicBezTo>
                    <a:cubicBezTo>
                      <a:pt x="45" y="5"/>
                      <a:pt x="44" y="2"/>
                      <a:pt x="44" y="2"/>
                    </a:cubicBezTo>
                    <a:cubicBezTo>
                      <a:pt x="44" y="2"/>
                      <a:pt x="41" y="3"/>
                      <a:pt x="40" y="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96" name="Freeform 74"/>
              <p:cNvSpPr/>
              <p:nvPr/>
            </p:nvSpPr>
            <p:spPr bwMode="auto">
              <a:xfrm>
                <a:off x="4673111" y="3513687"/>
                <a:ext cx="124477" cy="69297"/>
              </a:xfrm>
              <a:custGeom>
                <a:gdLst>
                  <a:gd fmla="*/ 40 w 41" name="T0"/>
                  <a:gd fmla="*/ 5 h 23" name="T1"/>
                  <a:gd fmla="*/ 38 w 41" name="T2"/>
                  <a:gd fmla="*/ 4 h 23" name="T3"/>
                  <a:gd fmla="*/ 34 w 41" name="T4"/>
                  <a:gd fmla="*/ 2 h 23" name="T5"/>
                  <a:gd fmla="*/ 28 w 41" name="T6"/>
                  <a:gd fmla="*/ 1 h 23" name="T7"/>
                  <a:gd fmla="*/ 23 w 41" name="T8"/>
                  <a:gd fmla="*/ 4 h 23" name="T9"/>
                  <a:gd fmla="*/ 16 w 41" name="T10"/>
                  <a:gd fmla="*/ 6 h 23" name="T11"/>
                  <a:gd fmla="*/ 8 w 41" name="T12"/>
                  <a:gd fmla="*/ 6 h 23" name="T13"/>
                  <a:gd fmla="*/ 7 w 41" name="T14"/>
                  <a:gd fmla="*/ 5 h 23" name="T15"/>
                  <a:gd fmla="*/ 6 w 41" name="T16"/>
                  <a:gd fmla="*/ 7 h 23" name="T17"/>
                  <a:gd fmla="*/ 3 w 41" name="T18"/>
                  <a:gd fmla="*/ 9 h 23" name="T19"/>
                  <a:gd fmla="*/ 2 w 41" name="T20"/>
                  <a:gd fmla="*/ 11 h 23" name="T21"/>
                  <a:gd fmla="*/ 1 w 41" name="T22"/>
                  <a:gd fmla="*/ 14 h 23" name="T23"/>
                  <a:gd fmla="*/ 0 w 41" name="T24"/>
                  <a:gd fmla="*/ 15 h 23" name="T25"/>
                  <a:gd fmla="*/ 2 w 41" name="T26"/>
                  <a:gd fmla="*/ 18 h 23" name="T27"/>
                  <a:gd fmla="*/ 2 w 41" name="T28"/>
                  <a:gd fmla="*/ 18 h 23" name="T29"/>
                  <a:gd fmla="*/ 7 w 41" name="T30"/>
                  <a:gd fmla="*/ 22 h 23" name="T31"/>
                  <a:gd fmla="*/ 13 w 41" name="T32"/>
                  <a:gd fmla="*/ 23 h 23" name="T33"/>
                  <a:gd fmla="*/ 22 w 41" name="T34"/>
                  <a:gd fmla="*/ 20 h 23" name="T35"/>
                  <a:gd fmla="*/ 25 w 41" name="T36"/>
                  <a:gd fmla="*/ 21 h 23" name="T37"/>
                  <a:gd fmla="*/ 26 w 41" name="T38"/>
                  <a:gd fmla="*/ 21 h 23" name="T39"/>
                  <a:gd fmla="*/ 30 w 41" name="T40"/>
                  <a:gd fmla="*/ 19 h 23" name="T41"/>
                  <a:gd fmla="*/ 36 w 41" name="T42"/>
                  <a:gd fmla="*/ 9 h 23" name="T43"/>
                  <a:gd fmla="*/ 40 w 41" name="T44"/>
                  <a:gd fmla="*/ 7 h 23" name="T45"/>
                  <a:gd fmla="*/ 40 w 41" name="T46"/>
                  <a:gd fmla="*/ 5 h 2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3" w="41">
                    <a:moveTo>
                      <a:pt x="40" y="5"/>
                    </a:moveTo>
                    <a:cubicBezTo>
                      <a:pt x="39" y="5"/>
                      <a:pt x="39" y="4"/>
                      <a:pt x="38" y="4"/>
                    </a:cubicBezTo>
                    <a:cubicBezTo>
                      <a:pt x="36" y="3"/>
                      <a:pt x="35" y="3"/>
                      <a:pt x="34" y="2"/>
                    </a:cubicBezTo>
                    <a:cubicBezTo>
                      <a:pt x="33" y="1"/>
                      <a:pt x="29" y="1"/>
                      <a:pt x="28" y="1"/>
                    </a:cubicBezTo>
                    <a:cubicBezTo>
                      <a:pt x="28" y="0"/>
                      <a:pt x="24" y="4"/>
                      <a:pt x="23" y="4"/>
                    </a:cubicBezTo>
                    <a:cubicBezTo>
                      <a:pt x="21" y="4"/>
                      <a:pt x="16" y="5"/>
                      <a:pt x="16" y="6"/>
                    </a:cubicBezTo>
                    <a:cubicBezTo>
                      <a:pt x="16" y="8"/>
                      <a:pt x="9" y="8"/>
                      <a:pt x="8" y="6"/>
                    </a:cubicBezTo>
                    <a:cubicBezTo>
                      <a:pt x="7" y="6"/>
                      <a:pt x="7" y="6"/>
                      <a:pt x="7" y="5"/>
                    </a:cubicBezTo>
                    <a:cubicBezTo>
                      <a:pt x="6" y="6"/>
                      <a:pt x="6" y="6"/>
                      <a:pt x="6" y="7"/>
                    </a:cubicBezTo>
                    <a:cubicBezTo>
                      <a:pt x="6" y="9"/>
                      <a:pt x="4" y="9"/>
                      <a:pt x="3" y="9"/>
                    </a:cubicBezTo>
                    <a:cubicBezTo>
                      <a:pt x="2" y="8"/>
                      <a:pt x="3" y="10"/>
                      <a:pt x="2" y="11"/>
                    </a:cubicBezTo>
                    <a:cubicBezTo>
                      <a:pt x="2" y="12"/>
                      <a:pt x="2" y="14"/>
                      <a:pt x="1" y="14"/>
                    </a:cubicBezTo>
                    <a:cubicBezTo>
                      <a:pt x="1" y="14"/>
                      <a:pt x="1" y="15"/>
                      <a:pt x="0" y="15"/>
                    </a:cubicBezTo>
                    <a:cubicBezTo>
                      <a:pt x="1" y="15"/>
                      <a:pt x="2" y="18"/>
                      <a:pt x="2" y="18"/>
                    </a:cubicBezTo>
                    <a:cubicBezTo>
                      <a:pt x="2" y="18"/>
                      <a:pt x="2" y="18"/>
                      <a:pt x="2" y="18"/>
                    </a:cubicBezTo>
                    <a:cubicBezTo>
                      <a:pt x="3" y="19"/>
                      <a:pt x="6" y="20"/>
                      <a:pt x="7" y="22"/>
                    </a:cubicBezTo>
                    <a:cubicBezTo>
                      <a:pt x="8" y="23"/>
                      <a:pt x="12" y="23"/>
                      <a:pt x="13" y="23"/>
                    </a:cubicBezTo>
                    <a:cubicBezTo>
                      <a:pt x="15" y="23"/>
                      <a:pt x="22" y="20"/>
                      <a:pt x="22" y="20"/>
                    </a:cubicBezTo>
                    <a:cubicBezTo>
                      <a:pt x="22" y="20"/>
                      <a:pt x="24" y="21"/>
                      <a:pt x="25" y="21"/>
                    </a:cubicBezTo>
                    <a:cubicBezTo>
                      <a:pt x="25" y="21"/>
                      <a:pt x="26" y="21"/>
                      <a:pt x="26" y="21"/>
                    </a:cubicBezTo>
                    <a:cubicBezTo>
                      <a:pt x="27" y="21"/>
                      <a:pt x="28" y="21"/>
                      <a:pt x="30" y="19"/>
                    </a:cubicBezTo>
                    <a:cubicBezTo>
                      <a:pt x="32" y="17"/>
                      <a:pt x="35" y="10"/>
                      <a:pt x="36" y="9"/>
                    </a:cubicBezTo>
                    <a:cubicBezTo>
                      <a:pt x="37" y="9"/>
                      <a:pt x="39" y="8"/>
                      <a:pt x="40" y="7"/>
                    </a:cubicBezTo>
                    <a:cubicBezTo>
                      <a:pt x="41" y="6"/>
                      <a:pt x="41" y="5"/>
                      <a:pt x="40" y="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97" name="Freeform 75"/>
              <p:cNvSpPr/>
              <p:nvPr/>
            </p:nvSpPr>
            <p:spPr bwMode="auto">
              <a:xfrm>
                <a:off x="4603815" y="3455940"/>
                <a:ext cx="118061" cy="61597"/>
              </a:xfrm>
              <a:custGeom>
                <a:gdLst>
                  <a:gd fmla="*/ 37 w 39" name="T0"/>
                  <a:gd fmla="*/ 10 h 20" name="T1"/>
                  <a:gd fmla="*/ 33 w 39" name="T2"/>
                  <a:gd fmla="*/ 8 h 20" name="T3"/>
                  <a:gd fmla="*/ 31 w 39" name="T4"/>
                  <a:gd fmla="*/ 6 h 20" name="T5"/>
                  <a:gd fmla="*/ 28 w 39" name="T6"/>
                  <a:gd fmla="*/ 7 h 20" name="T7"/>
                  <a:gd fmla="*/ 24 w 39" name="T8"/>
                  <a:gd fmla="*/ 5 h 20" name="T9"/>
                  <a:gd fmla="*/ 20 w 39" name="T10"/>
                  <a:gd fmla="*/ 3 h 20" name="T11"/>
                  <a:gd fmla="*/ 17 w 39" name="T12"/>
                  <a:gd fmla="*/ 0 h 20" name="T13"/>
                  <a:gd fmla="*/ 16 w 39" name="T14"/>
                  <a:gd fmla="*/ 1 h 20" name="T15"/>
                  <a:gd fmla="*/ 13 w 39" name="T16"/>
                  <a:gd fmla="*/ 1 h 20" name="T17"/>
                  <a:gd fmla="*/ 8 w 39" name="T18"/>
                  <a:gd fmla="*/ 4 h 20" name="T19"/>
                  <a:gd fmla="*/ 1 w 39" name="T20"/>
                  <a:gd fmla="*/ 6 h 20" name="T21"/>
                  <a:gd fmla="*/ 2 w 39" name="T22"/>
                  <a:gd fmla="*/ 9 h 20" name="T23"/>
                  <a:gd fmla="*/ 4 w 39" name="T24"/>
                  <a:gd fmla="*/ 15 h 20" name="T25"/>
                  <a:gd fmla="*/ 10 w 39" name="T26"/>
                  <a:gd fmla="*/ 19 h 20" name="T27"/>
                  <a:gd fmla="*/ 10 w 39" name="T28"/>
                  <a:gd fmla="*/ 20 h 20" name="T29"/>
                  <a:gd fmla="*/ 16 w 39" name="T30"/>
                  <a:gd fmla="*/ 20 h 20" name="T31"/>
                  <a:gd fmla="*/ 17 w 39" name="T32"/>
                  <a:gd fmla="*/ 17 h 20" name="T33"/>
                  <a:gd fmla="*/ 23 w 39" name="T34"/>
                  <a:gd fmla="*/ 19 h 20" name="T35"/>
                  <a:gd fmla="*/ 27 w 39" name="T36"/>
                  <a:gd fmla="*/ 19 h 20" name="T37"/>
                  <a:gd fmla="*/ 28 w 39" name="T38"/>
                  <a:gd fmla="*/ 20 h 20" name="T39"/>
                  <a:gd fmla="*/ 30 w 39" name="T40"/>
                  <a:gd fmla="*/ 18 h 20" name="T41"/>
                  <a:gd fmla="*/ 35 w 39" name="T42"/>
                  <a:gd fmla="*/ 15 h 20" name="T43"/>
                  <a:gd fmla="*/ 39 w 39" name="T44"/>
                  <a:gd fmla="*/ 13 h 20" name="T45"/>
                  <a:gd fmla="*/ 37 w 39" name="T46"/>
                  <a:gd fmla="*/ 10 h 2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0" w="39">
                    <a:moveTo>
                      <a:pt x="37" y="10"/>
                    </a:moveTo>
                    <a:cubicBezTo>
                      <a:pt x="36" y="9"/>
                      <a:pt x="33" y="9"/>
                      <a:pt x="33" y="8"/>
                    </a:cubicBezTo>
                    <a:cubicBezTo>
                      <a:pt x="33" y="8"/>
                      <a:pt x="32" y="6"/>
                      <a:pt x="31" y="6"/>
                    </a:cubicBezTo>
                    <a:cubicBezTo>
                      <a:pt x="30" y="6"/>
                      <a:pt x="28" y="5"/>
                      <a:pt x="28" y="7"/>
                    </a:cubicBezTo>
                    <a:cubicBezTo>
                      <a:pt x="27" y="8"/>
                      <a:pt x="25" y="6"/>
                      <a:pt x="24" y="5"/>
                    </a:cubicBezTo>
                    <a:cubicBezTo>
                      <a:pt x="24" y="4"/>
                      <a:pt x="23" y="4"/>
                      <a:pt x="20" y="3"/>
                    </a:cubicBezTo>
                    <a:cubicBezTo>
                      <a:pt x="19" y="2"/>
                      <a:pt x="18" y="1"/>
                      <a:pt x="17" y="0"/>
                    </a:cubicBezTo>
                    <a:cubicBezTo>
                      <a:pt x="17" y="1"/>
                      <a:pt x="17" y="1"/>
                      <a:pt x="16" y="1"/>
                    </a:cubicBezTo>
                    <a:cubicBezTo>
                      <a:pt x="16" y="2"/>
                      <a:pt x="14" y="0"/>
                      <a:pt x="13" y="1"/>
                    </a:cubicBezTo>
                    <a:cubicBezTo>
                      <a:pt x="12" y="2"/>
                      <a:pt x="9" y="2"/>
                      <a:pt x="8" y="4"/>
                    </a:cubicBezTo>
                    <a:cubicBezTo>
                      <a:pt x="6" y="5"/>
                      <a:pt x="3" y="6"/>
                      <a:pt x="1" y="6"/>
                    </a:cubicBezTo>
                    <a:cubicBezTo>
                      <a:pt x="0" y="6"/>
                      <a:pt x="1" y="8"/>
                      <a:pt x="2" y="9"/>
                    </a:cubicBezTo>
                    <a:cubicBezTo>
                      <a:pt x="3" y="11"/>
                      <a:pt x="3" y="14"/>
                      <a:pt x="4" y="15"/>
                    </a:cubicBezTo>
                    <a:cubicBezTo>
                      <a:pt x="5" y="16"/>
                      <a:pt x="10" y="19"/>
                      <a:pt x="10" y="19"/>
                    </a:cubicBezTo>
                    <a:cubicBezTo>
                      <a:pt x="11" y="20"/>
                      <a:pt x="10" y="20"/>
                      <a:pt x="10" y="20"/>
                    </a:cubicBezTo>
                    <a:cubicBezTo>
                      <a:pt x="12" y="20"/>
                      <a:pt x="15" y="20"/>
                      <a:pt x="16" y="20"/>
                    </a:cubicBezTo>
                    <a:cubicBezTo>
                      <a:pt x="16" y="19"/>
                      <a:pt x="17" y="17"/>
                      <a:pt x="17" y="17"/>
                    </a:cubicBezTo>
                    <a:cubicBezTo>
                      <a:pt x="17" y="17"/>
                      <a:pt x="21" y="17"/>
                      <a:pt x="23" y="19"/>
                    </a:cubicBezTo>
                    <a:cubicBezTo>
                      <a:pt x="24" y="20"/>
                      <a:pt x="27" y="19"/>
                      <a:pt x="27" y="19"/>
                    </a:cubicBezTo>
                    <a:cubicBezTo>
                      <a:pt x="27" y="19"/>
                      <a:pt x="27" y="20"/>
                      <a:pt x="28" y="20"/>
                    </a:cubicBezTo>
                    <a:cubicBezTo>
                      <a:pt x="28" y="19"/>
                      <a:pt x="29" y="19"/>
                      <a:pt x="30" y="18"/>
                    </a:cubicBezTo>
                    <a:cubicBezTo>
                      <a:pt x="31" y="18"/>
                      <a:pt x="34" y="18"/>
                      <a:pt x="35" y="15"/>
                    </a:cubicBezTo>
                    <a:cubicBezTo>
                      <a:pt x="36" y="14"/>
                      <a:pt x="38" y="13"/>
                      <a:pt x="39" y="13"/>
                    </a:cubicBezTo>
                    <a:cubicBezTo>
                      <a:pt x="38" y="11"/>
                      <a:pt x="38" y="10"/>
                      <a:pt x="37" y="1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98" name="Freeform 76"/>
              <p:cNvSpPr/>
              <p:nvPr/>
            </p:nvSpPr>
            <p:spPr bwMode="auto">
              <a:xfrm>
                <a:off x="4688511" y="3493155"/>
                <a:ext cx="105228" cy="44914"/>
              </a:xfrm>
              <a:custGeom>
                <a:gdLst>
                  <a:gd fmla="*/ 26 w 35" name="T0"/>
                  <a:gd fmla="*/ 2 h 15" name="T1"/>
                  <a:gd fmla="*/ 21 w 35" name="T2"/>
                  <a:gd fmla="*/ 1 h 15" name="T3"/>
                  <a:gd fmla="*/ 16 w 35" name="T4"/>
                  <a:gd fmla="*/ 1 h 15" name="T5"/>
                  <a:gd fmla="*/ 12 w 35" name="T6"/>
                  <a:gd fmla="*/ 1 h 15" name="T7"/>
                  <a:gd fmla="*/ 11 w 35" name="T8"/>
                  <a:gd fmla="*/ 1 h 15" name="T9"/>
                  <a:gd fmla="*/ 7 w 35" name="T10"/>
                  <a:gd fmla="*/ 3 h 15" name="T11"/>
                  <a:gd fmla="*/ 2 w 35" name="T12"/>
                  <a:gd fmla="*/ 6 h 15" name="T13"/>
                  <a:gd fmla="*/ 0 w 35" name="T14"/>
                  <a:gd fmla="*/ 8 h 15" name="T15"/>
                  <a:gd fmla="*/ 3 w 35" name="T16"/>
                  <a:gd fmla="*/ 13 h 15" name="T17"/>
                  <a:gd fmla="*/ 11 w 35" name="T18"/>
                  <a:gd fmla="*/ 13 h 15" name="T19"/>
                  <a:gd fmla="*/ 18 w 35" name="T20"/>
                  <a:gd fmla="*/ 11 h 15" name="T21"/>
                  <a:gd fmla="*/ 23 w 35" name="T22"/>
                  <a:gd fmla="*/ 8 h 15" name="T23"/>
                  <a:gd fmla="*/ 29 w 35" name="T24"/>
                  <a:gd fmla="*/ 9 h 15" name="T25"/>
                  <a:gd fmla="*/ 33 w 35" name="T26"/>
                  <a:gd fmla="*/ 11 h 15" name="T27"/>
                  <a:gd fmla="*/ 32 w 35" name="T28"/>
                  <a:gd fmla="*/ 9 h 15" name="T29"/>
                  <a:gd fmla="*/ 35 w 35" name="T30"/>
                  <a:gd fmla="*/ 4 h 15" name="T31"/>
                  <a:gd fmla="*/ 35 w 35" name="T32"/>
                  <a:gd fmla="*/ 4 h 15" name="T33"/>
                  <a:gd fmla="*/ 31 w 35" name="T34"/>
                  <a:gd fmla="*/ 3 h 15" name="T35"/>
                  <a:gd fmla="*/ 26 w 35" name="T36"/>
                  <a:gd fmla="*/ 2 h 1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 w="35">
                    <a:moveTo>
                      <a:pt x="26" y="2"/>
                    </a:moveTo>
                    <a:cubicBezTo>
                      <a:pt x="24" y="2"/>
                      <a:pt x="23" y="1"/>
                      <a:pt x="21" y="1"/>
                    </a:cubicBezTo>
                    <a:cubicBezTo>
                      <a:pt x="19" y="2"/>
                      <a:pt x="17" y="1"/>
                      <a:pt x="16" y="1"/>
                    </a:cubicBezTo>
                    <a:cubicBezTo>
                      <a:pt x="15" y="0"/>
                      <a:pt x="13" y="2"/>
                      <a:pt x="12" y="1"/>
                    </a:cubicBezTo>
                    <a:cubicBezTo>
                      <a:pt x="12" y="1"/>
                      <a:pt x="11" y="1"/>
                      <a:pt x="11" y="1"/>
                    </a:cubicBezTo>
                    <a:cubicBezTo>
                      <a:pt x="10" y="1"/>
                      <a:pt x="8" y="2"/>
                      <a:pt x="7" y="3"/>
                    </a:cubicBezTo>
                    <a:cubicBezTo>
                      <a:pt x="6" y="6"/>
                      <a:pt x="3" y="6"/>
                      <a:pt x="2" y="6"/>
                    </a:cubicBezTo>
                    <a:cubicBezTo>
                      <a:pt x="1" y="7"/>
                      <a:pt x="0" y="7"/>
                      <a:pt x="0" y="8"/>
                    </a:cubicBezTo>
                    <a:cubicBezTo>
                      <a:pt x="0" y="10"/>
                      <a:pt x="1" y="12"/>
                      <a:pt x="3" y="13"/>
                    </a:cubicBezTo>
                    <a:cubicBezTo>
                      <a:pt x="4" y="15"/>
                      <a:pt x="11" y="15"/>
                      <a:pt x="11" y="13"/>
                    </a:cubicBezTo>
                    <a:cubicBezTo>
                      <a:pt x="11" y="12"/>
                      <a:pt x="16" y="11"/>
                      <a:pt x="18" y="11"/>
                    </a:cubicBezTo>
                    <a:cubicBezTo>
                      <a:pt x="19" y="11"/>
                      <a:pt x="23" y="7"/>
                      <a:pt x="23" y="8"/>
                    </a:cubicBezTo>
                    <a:cubicBezTo>
                      <a:pt x="24" y="8"/>
                      <a:pt x="28" y="8"/>
                      <a:pt x="29" y="9"/>
                    </a:cubicBezTo>
                    <a:cubicBezTo>
                      <a:pt x="30" y="10"/>
                      <a:pt x="31" y="10"/>
                      <a:pt x="33" y="11"/>
                    </a:cubicBezTo>
                    <a:cubicBezTo>
                      <a:pt x="32" y="10"/>
                      <a:pt x="32" y="9"/>
                      <a:pt x="32" y="9"/>
                    </a:cubicBezTo>
                    <a:cubicBezTo>
                      <a:pt x="32" y="8"/>
                      <a:pt x="34" y="5"/>
                      <a:pt x="35" y="4"/>
                    </a:cubicBezTo>
                    <a:cubicBezTo>
                      <a:pt x="35" y="4"/>
                      <a:pt x="35" y="4"/>
                      <a:pt x="35" y="4"/>
                    </a:cubicBezTo>
                    <a:cubicBezTo>
                      <a:pt x="33" y="4"/>
                      <a:pt x="31" y="3"/>
                      <a:pt x="31" y="3"/>
                    </a:cubicBezTo>
                    <a:cubicBezTo>
                      <a:pt x="30" y="2"/>
                      <a:pt x="28" y="2"/>
                      <a:pt x="26" y="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99" name="Freeform 77"/>
              <p:cNvSpPr/>
              <p:nvPr/>
            </p:nvSpPr>
            <p:spPr bwMode="auto">
              <a:xfrm>
                <a:off x="4185469" y="3671529"/>
                <a:ext cx="71863" cy="118061"/>
              </a:xfrm>
              <a:custGeom>
                <a:gdLst>
                  <a:gd fmla="*/ 17 w 24" name="T0"/>
                  <a:gd fmla="*/ 31 h 39" name="T1"/>
                  <a:gd fmla="*/ 16 w 24" name="T2"/>
                  <a:gd fmla="*/ 28 h 39" name="T3"/>
                  <a:gd fmla="*/ 17 w 24" name="T4"/>
                  <a:gd fmla="*/ 25 h 39" name="T5"/>
                  <a:gd fmla="*/ 16 w 24" name="T6"/>
                  <a:gd fmla="*/ 21 h 39" name="T7"/>
                  <a:gd fmla="*/ 17 w 24" name="T8"/>
                  <a:gd fmla="*/ 19 h 39" name="T9"/>
                  <a:gd fmla="*/ 18 w 24" name="T10"/>
                  <a:gd fmla="*/ 15 h 39" name="T11"/>
                  <a:gd fmla="*/ 18 w 24" name="T12"/>
                  <a:gd fmla="*/ 9 h 39" name="T13"/>
                  <a:gd fmla="*/ 22 w 24" name="T14"/>
                  <a:gd fmla="*/ 5 h 39" name="T15"/>
                  <a:gd fmla="*/ 20 w 24" name="T16"/>
                  <a:gd fmla="*/ 3 h 39" name="T17"/>
                  <a:gd fmla="*/ 17 w 24" name="T18"/>
                  <a:gd fmla="*/ 2 h 39" name="T19"/>
                  <a:gd fmla="*/ 14 w 24" name="T20"/>
                  <a:gd fmla="*/ 2 h 39" name="T21"/>
                  <a:gd fmla="*/ 10 w 24" name="T22"/>
                  <a:gd fmla="*/ 1 h 39" name="T23"/>
                  <a:gd fmla="*/ 8 w 24" name="T24"/>
                  <a:gd fmla="*/ 1 h 39" name="T25"/>
                  <a:gd fmla="*/ 6 w 24" name="T26"/>
                  <a:gd fmla="*/ 2 h 39" name="T27"/>
                  <a:gd fmla="*/ 6 w 24" name="T28"/>
                  <a:gd fmla="*/ 6 h 39" name="T29"/>
                  <a:gd fmla="*/ 3 w 24" name="T30"/>
                  <a:gd fmla="*/ 21 h 39" name="T31"/>
                  <a:gd fmla="*/ 5 w 24" name="T32"/>
                  <a:gd fmla="*/ 26 h 39" name="T33"/>
                  <a:gd fmla="*/ 6 w 24" name="T34"/>
                  <a:gd fmla="*/ 37 h 39" name="T35"/>
                  <a:gd fmla="*/ 11 w 24" name="T36"/>
                  <a:gd fmla="*/ 38 h 39" name="T37"/>
                  <a:gd fmla="*/ 16 w 24" name="T38"/>
                  <a:gd fmla="*/ 37 h 39" name="T39"/>
                  <a:gd fmla="*/ 15 w 24" name="T40"/>
                  <a:gd fmla="*/ 35 h 39" name="T41"/>
                  <a:gd fmla="*/ 17 w 24" name="T42"/>
                  <a:gd fmla="*/ 31 h 3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9" w="24">
                    <a:moveTo>
                      <a:pt x="17" y="31"/>
                    </a:moveTo>
                    <a:cubicBezTo>
                      <a:pt x="20" y="31"/>
                      <a:pt x="17" y="29"/>
                      <a:pt x="16" y="28"/>
                    </a:cubicBezTo>
                    <a:cubicBezTo>
                      <a:pt x="15" y="27"/>
                      <a:pt x="16" y="25"/>
                      <a:pt x="17" y="25"/>
                    </a:cubicBezTo>
                    <a:cubicBezTo>
                      <a:pt x="19" y="25"/>
                      <a:pt x="17" y="23"/>
                      <a:pt x="16" y="21"/>
                    </a:cubicBezTo>
                    <a:cubicBezTo>
                      <a:pt x="14" y="20"/>
                      <a:pt x="16" y="19"/>
                      <a:pt x="17" y="19"/>
                    </a:cubicBezTo>
                    <a:cubicBezTo>
                      <a:pt x="19" y="19"/>
                      <a:pt x="17" y="16"/>
                      <a:pt x="18" y="15"/>
                    </a:cubicBezTo>
                    <a:cubicBezTo>
                      <a:pt x="20" y="13"/>
                      <a:pt x="18" y="10"/>
                      <a:pt x="18" y="9"/>
                    </a:cubicBezTo>
                    <a:cubicBezTo>
                      <a:pt x="18" y="7"/>
                      <a:pt x="20" y="7"/>
                      <a:pt x="22" y="5"/>
                    </a:cubicBezTo>
                    <a:cubicBezTo>
                      <a:pt x="24" y="3"/>
                      <a:pt x="20" y="4"/>
                      <a:pt x="20" y="3"/>
                    </a:cubicBezTo>
                    <a:cubicBezTo>
                      <a:pt x="20" y="1"/>
                      <a:pt x="18" y="1"/>
                      <a:pt x="17" y="2"/>
                    </a:cubicBezTo>
                    <a:cubicBezTo>
                      <a:pt x="15" y="3"/>
                      <a:pt x="15" y="2"/>
                      <a:pt x="14" y="2"/>
                    </a:cubicBezTo>
                    <a:cubicBezTo>
                      <a:pt x="13" y="2"/>
                      <a:pt x="10" y="3"/>
                      <a:pt x="10" y="1"/>
                    </a:cubicBezTo>
                    <a:cubicBezTo>
                      <a:pt x="10" y="0"/>
                      <a:pt x="9" y="0"/>
                      <a:pt x="8" y="1"/>
                    </a:cubicBezTo>
                    <a:cubicBezTo>
                      <a:pt x="8" y="1"/>
                      <a:pt x="7" y="2"/>
                      <a:pt x="6" y="2"/>
                    </a:cubicBezTo>
                    <a:cubicBezTo>
                      <a:pt x="6" y="3"/>
                      <a:pt x="6" y="5"/>
                      <a:pt x="6" y="6"/>
                    </a:cubicBezTo>
                    <a:cubicBezTo>
                      <a:pt x="8" y="8"/>
                      <a:pt x="5" y="18"/>
                      <a:pt x="3" y="21"/>
                    </a:cubicBezTo>
                    <a:cubicBezTo>
                      <a:pt x="0" y="24"/>
                      <a:pt x="3" y="24"/>
                      <a:pt x="5" y="26"/>
                    </a:cubicBezTo>
                    <a:cubicBezTo>
                      <a:pt x="8" y="28"/>
                      <a:pt x="6" y="35"/>
                      <a:pt x="6" y="37"/>
                    </a:cubicBezTo>
                    <a:cubicBezTo>
                      <a:pt x="6" y="39"/>
                      <a:pt x="8" y="38"/>
                      <a:pt x="11" y="38"/>
                    </a:cubicBezTo>
                    <a:cubicBezTo>
                      <a:pt x="12" y="38"/>
                      <a:pt x="14" y="37"/>
                      <a:pt x="16" y="37"/>
                    </a:cubicBezTo>
                    <a:cubicBezTo>
                      <a:pt x="15" y="36"/>
                      <a:pt x="15" y="36"/>
                      <a:pt x="15" y="35"/>
                    </a:cubicBezTo>
                    <a:cubicBezTo>
                      <a:pt x="15" y="34"/>
                      <a:pt x="15" y="32"/>
                      <a:pt x="17" y="3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00" name="Freeform 78"/>
              <p:cNvSpPr/>
              <p:nvPr/>
            </p:nvSpPr>
            <p:spPr bwMode="auto">
              <a:xfrm>
                <a:off x="4430574" y="3395626"/>
                <a:ext cx="78279" cy="66730"/>
              </a:xfrm>
              <a:custGeom>
                <a:gdLst>
                  <a:gd fmla="*/ 9 w 26" name="T0"/>
                  <a:gd fmla="*/ 17 h 22" name="T1"/>
                  <a:gd fmla="*/ 13 w 26" name="T2"/>
                  <a:gd fmla="*/ 18 h 22" name="T3"/>
                  <a:gd fmla="*/ 17 w 26" name="T4"/>
                  <a:gd fmla="*/ 21 h 22" name="T5"/>
                  <a:gd fmla="*/ 19 w 26" name="T6"/>
                  <a:gd fmla="*/ 22 h 22" name="T7"/>
                  <a:gd fmla="*/ 19 w 26" name="T8"/>
                  <a:gd fmla="*/ 17 h 22" name="T9"/>
                  <a:gd fmla="*/ 20 w 26" name="T10"/>
                  <a:gd fmla="*/ 14 h 22" name="T11"/>
                  <a:gd fmla="*/ 23 w 26" name="T12"/>
                  <a:gd fmla="*/ 13 h 22" name="T13"/>
                  <a:gd fmla="*/ 25 w 26" name="T14"/>
                  <a:gd fmla="*/ 11 h 22" name="T15"/>
                  <a:gd fmla="*/ 23 w 26" name="T16"/>
                  <a:gd fmla="*/ 7 h 22" name="T17"/>
                  <a:gd fmla="*/ 26 w 26" name="T18"/>
                  <a:gd fmla="*/ 4 h 22" name="T19"/>
                  <a:gd fmla="*/ 25 w 26" name="T20"/>
                  <a:gd fmla="*/ 0 h 22" name="T21"/>
                  <a:gd fmla="*/ 24 w 26" name="T22"/>
                  <a:gd fmla="*/ 1 h 22" name="T23"/>
                  <a:gd fmla="*/ 18 w 26" name="T24"/>
                  <a:gd fmla="*/ 1 h 22" name="T25"/>
                  <a:gd fmla="*/ 15 w 26" name="T26"/>
                  <a:gd fmla="*/ 5 h 22" name="T27"/>
                  <a:gd fmla="*/ 12 w 26" name="T28"/>
                  <a:gd fmla="*/ 6 h 22" name="T29"/>
                  <a:gd fmla="*/ 9 w 26" name="T30"/>
                  <a:gd fmla="*/ 7 h 22" name="T31"/>
                  <a:gd fmla="*/ 6 w 26" name="T32"/>
                  <a:gd fmla="*/ 12 h 22" name="T33"/>
                  <a:gd fmla="*/ 1 w 26" name="T34"/>
                  <a:gd fmla="*/ 18 h 22" name="T35"/>
                  <a:gd fmla="*/ 0 w 26" name="T36"/>
                  <a:gd fmla="*/ 18 h 22" name="T37"/>
                  <a:gd fmla="*/ 3 w 26" name="T38"/>
                  <a:gd fmla="*/ 19 h 22" name="T39"/>
                  <a:gd fmla="*/ 9 w 26" name="T40"/>
                  <a:gd fmla="*/ 17 h 2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2" w="26">
                    <a:moveTo>
                      <a:pt x="9" y="17"/>
                    </a:moveTo>
                    <a:cubicBezTo>
                      <a:pt x="10" y="16"/>
                      <a:pt x="12" y="17"/>
                      <a:pt x="13" y="18"/>
                    </a:cubicBezTo>
                    <a:cubicBezTo>
                      <a:pt x="14" y="19"/>
                      <a:pt x="16" y="19"/>
                      <a:pt x="17" y="21"/>
                    </a:cubicBezTo>
                    <a:cubicBezTo>
                      <a:pt x="18" y="21"/>
                      <a:pt x="18" y="22"/>
                      <a:pt x="19" y="22"/>
                    </a:cubicBezTo>
                    <a:cubicBezTo>
                      <a:pt x="19" y="21"/>
                      <a:pt x="19" y="19"/>
                      <a:pt x="19" y="17"/>
                    </a:cubicBezTo>
                    <a:cubicBezTo>
                      <a:pt x="20" y="16"/>
                      <a:pt x="19" y="14"/>
                      <a:pt x="20" y="14"/>
                    </a:cubicBezTo>
                    <a:cubicBezTo>
                      <a:pt x="21" y="14"/>
                      <a:pt x="23" y="14"/>
                      <a:pt x="23" y="13"/>
                    </a:cubicBezTo>
                    <a:cubicBezTo>
                      <a:pt x="23" y="11"/>
                      <a:pt x="24" y="12"/>
                      <a:pt x="25" y="11"/>
                    </a:cubicBezTo>
                    <a:cubicBezTo>
                      <a:pt x="25" y="10"/>
                      <a:pt x="23" y="8"/>
                      <a:pt x="23" y="7"/>
                    </a:cubicBezTo>
                    <a:cubicBezTo>
                      <a:pt x="22" y="7"/>
                      <a:pt x="24" y="7"/>
                      <a:pt x="26" y="4"/>
                    </a:cubicBezTo>
                    <a:cubicBezTo>
                      <a:pt x="26" y="4"/>
                      <a:pt x="26" y="2"/>
                      <a:pt x="25" y="0"/>
                    </a:cubicBezTo>
                    <a:cubicBezTo>
                      <a:pt x="25" y="1"/>
                      <a:pt x="25" y="1"/>
                      <a:pt x="24" y="1"/>
                    </a:cubicBezTo>
                    <a:cubicBezTo>
                      <a:pt x="23" y="0"/>
                      <a:pt x="20" y="1"/>
                      <a:pt x="18" y="1"/>
                    </a:cubicBezTo>
                    <a:cubicBezTo>
                      <a:pt x="15" y="2"/>
                      <a:pt x="14" y="4"/>
                      <a:pt x="15" y="5"/>
                    </a:cubicBezTo>
                    <a:cubicBezTo>
                      <a:pt x="16" y="6"/>
                      <a:pt x="12" y="7"/>
                      <a:pt x="12" y="6"/>
                    </a:cubicBezTo>
                    <a:cubicBezTo>
                      <a:pt x="12" y="4"/>
                      <a:pt x="9" y="5"/>
                      <a:pt x="9" y="7"/>
                    </a:cubicBezTo>
                    <a:cubicBezTo>
                      <a:pt x="9" y="9"/>
                      <a:pt x="6" y="10"/>
                      <a:pt x="6" y="12"/>
                    </a:cubicBezTo>
                    <a:cubicBezTo>
                      <a:pt x="7" y="15"/>
                      <a:pt x="3" y="17"/>
                      <a:pt x="1" y="18"/>
                    </a:cubicBezTo>
                    <a:cubicBezTo>
                      <a:pt x="1" y="18"/>
                      <a:pt x="1" y="18"/>
                      <a:pt x="0" y="18"/>
                    </a:cubicBezTo>
                    <a:cubicBezTo>
                      <a:pt x="1" y="19"/>
                      <a:pt x="2" y="19"/>
                      <a:pt x="3" y="19"/>
                    </a:cubicBezTo>
                    <a:cubicBezTo>
                      <a:pt x="4" y="19"/>
                      <a:pt x="7" y="18"/>
                      <a:pt x="9" y="1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01" name="Freeform 79"/>
              <p:cNvSpPr/>
              <p:nvPr/>
            </p:nvSpPr>
            <p:spPr bwMode="auto">
              <a:xfrm>
                <a:off x="4481904" y="3480322"/>
                <a:ext cx="12833" cy="17966"/>
              </a:xfrm>
              <a:custGeom>
                <a:gdLst>
                  <a:gd fmla="*/ 2 w 4" name="T0"/>
                  <a:gd fmla="*/ 0 h 6" name="T1"/>
                  <a:gd fmla="*/ 0 w 4" name="T2"/>
                  <a:gd fmla="*/ 5 h 6" name="T3"/>
                  <a:gd fmla="*/ 4 w 4" name="T4"/>
                  <a:gd fmla="*/ 6 h 6" name="T5"/>
                  <a:gd fmla="*/ 2 w 4" name="T6"/>
                  <a:gd fmla="*/ 1 h 6" name="T7"/>
                  <a:gd fmla="*/ 2 w 4" name="T8"/>
                  <a:gd fmla="*/ 0 h 6" name="T9"/>
                </a:gdLst>
                <a:cxnLst>
                  <a:cxn ang="0">
                    <a:pos x="T0" y="T1"/>
                  </a:cxn>
                  <a:cxn ang="0">
                    <a:pos x="T2" y="T3"/>
                  </a:cxn>
                  <a:cxn ang="0">
                    <a:pos x="T4" y="T5"/>
                  </a:cxn>
                  <a:cxn ang="0">
                    <a:pos x="T6" y="T7"/>
                  </a:cxn>
                  <a:cxn ang="0">
                    <a:pos x="T8" y="T9"/>
                  </a:cxn>
                </a:cxnLst>
                <a:rect b="b" l="0" r="r" t="0"/>
                <a:pathLst>
                  <a:path h="6" w="4">
                    <a:moveTo>
                      <a:pt x="2" y="0"/>
                    </a:moveTo>
                    <a:cubicBezTo>
                      <a:pt x="1" y="1"/>
                      <a:pt x="0" y="2"/>
                      <a:pt x="0" y="5"/>
                    </a:cubicBezTo>
                    <a:cubicBezTo>
                      <a:pt x="1" y="5"/>
                      <a:pt x="3" y="5"/>
                      <a:pt x="4" y="6"/>
                    </a:cubicBezTo>
                    <a:cubicBezTo>
                      <a:pt x="4" y="2"/>
                      <a:pt x="2" y="1"/>
                      <a:pt x="2" y="1"/>
                    </a:cubicBezTo>
                    <a:cubicBezTo>
                      <a:pt x="2" y="0"/>
                      <a:pt x="2" y="0"/>
                      <a:pt x="2"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02" name="Freeform 80"/>
              <p:cNvSpPr/>
              <p:nvPr/>
            </p:nvSpPr>
            <p:spPr bwMode="auto">
              <a:xfrm>
                <a:off x="4419024" y="3444390"/>
                <a:ext cx="71863" cy="53897"/>
              </a:xfrm>
              <a:custGeom>
                <a:gdLst>
                  <a:gd fmla="*/ 1 w 24" name="T0"/>
                  <a:gd fmla="*/ 5 h 18" name="T1"/>
                  <a:gd fmla="*/ 3 w 24" name="T2"/>
                  <a:gd fmla="*/ 7 h 18" name="T3"/>
                  <a:gd fmla="*/ 6 w 24" name="T4"/>
                  <a:gd fmla="*/ 9 h 18" name="T5"/>
                  <a:gd fmla="*/ 10 w 24" name="T6"/>
                  <a:gd fmla="*/ 12 h 18" name="T7"/>
                  <a:gd fmla="*/ 12 w 24" name="T8"/>
                  <a:gd fmla="*/ 14 h 18" name="T9"/>
                  <a:gd fmla="*/ 15 w 24" name="T10"/>
                  <a:gd fmla="*/ 12 h 18" name="T11"/>
                  <a:gd fmla="*/ 17 w 24" name="T12"/>
                  <a:gd fmla="*/ 15 h 18" name="T13"/>
                  <a:gd fmla="*/ 20 w 24" name="T14"/>
                  <a:gd fmla="*/ 17 h 18" name="T15"/>
                  <a:gd fmla="*/ 21 w 24" name="T16"/>
                  <a:gd fmla="*/ 17 h 18" name="T17"/>
                  <a:gd fmla="*/ 23 w 24" name="T18"/>
                  <a:gd fmla="*/ 12 h 18" name="T19"/>
                  <a:gd fmla="*/ 24 w 24" name="T20"/>
                  <a:gd fmla="*/ 10 h 18" name="T21"/>
                  <a:gd fmla="*/ 23 w 24" name="T22"/>
                  <a:gd fmla="*/ 6 h 18" name="T23"/>
                  <a:gd fmla="*/ 23 w 24" name="T24"/>
                  <a:gd fmla="*/ 6 h 18" name="T25"/>
                  <a:gd fmla="*/ 21 w 24" name="T26"/>
                  <a:gd fmla="*/ 5 h 18" name="T27"/>
                  <a:gd fmla="*/ 17 w 24" name="T28"/>
                  <a:gd fmla="*/ 2 h 18" name="T29"/>
                  <a:gd fmla="*/ 13 w 24" name="T30"/>
                  <a:gd fmla="*/ 1 h 18" name="T31"/>
                  <a:gd fmla="*/ 7 w 24" name="T32"/>
                  <a:gd fmla="*/ 3 h 18" name="T33"/>
                  <a:gd fmla="*/ 4 w 24" name="T34"/>
                  <a:gd fmla="*/ 2 h 18" name="T35"/>
                  <a:gd fmla="*/ 0 w 24" name="T36"/>
                  <a:gd fmla="*/ 4 h 18" name="T37"/>
                  <a:gd fmla="*/ 1 w 24" name="T38"/>
                  <a:gd fmla="*/ 5 h 1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8" w="24">
                    <a:moveTo>
                      <a:pt x="1" y="5"/>
                    </a:moveTo>
                    <a:cubicBezTo>
                      <a:pt x="1" y="6"/>
                      <a:pt x="3" y="8"/>
                      <a:pt x="3" y="7"/>
                    </a:cubicBezTo>
                    <a:cubicBezTo>
                      <a:pt x="4" y="6"/>
                      <a:pt x="5" y="9"/>
                      <a:pt x="6" y="9"/>
                    </a:cubicBezTo>
                    <a:cubicBezTo>
                      <a:pt x="8" y="10"/>
                      <a:pt x="10" y="11"/>
                      <a:pt x="10" y="12"/>
                    </a:cubicBezTo>
                    <a:cubicBezTo>
                      <a:pt x="10" y="13"/>
                      <a:pt x="11" y="14"/>
                      <a:pt x="12" y="14"/>
                    </a:cubicBezTo>
                    <a:cubicBezTo>
                      <a:pt x="13" y="13"/>
                      <a:pt x="15" y="11"/>
                      <a:pt x="15" y="12"/>
                    </a:cubicBezTo>
                    <a:cubicBezTo>
                      <a:pt x="15" y="14"/>
                      <a:pt x="15" y="16"/>
                      <a:pt x="17" y="15"/>
                    </a:cubicBezTo>
                    <a:cubicBezTo>
                      <a:pt x="18" y="15"/>
                      <a:pt x="19" y="18"/>
                      <a:pt x="20" y="17"/>
                    </a:cubicBezTo>
                    <a:cubicBezTo>
                      <a:pt x="20" y="17"/>
                      <a:pt x="20" y="17"/>
                      <a:pt x="21" y="17"/>
                    </a:cubicBezTo>
                    <a:cubicBezTo>
                      <a:pt x="21" y="14"/>
                      <a:pt x="22" y="13"/>
                      <a:pt x="23" y="12"/>
                    </a:cubicBezTo>
                    <a:cubicBezTo>
                      <a:pt x="23" y="11"/>
                      <a:pt x="24" y="11"/>
                      <a:pt x="24" y="10"/>
                    </a:cubicBezTo>
                    <a:cubicBezTo>
                      <a:pt x="24" y="9"/>
                      <a:pt x="22" y="7"/>
                      <a:pt x="23" y="6"/>
                    </a:cubicBezTo>
                    <a:cubicBezTo>
                      <a:pt x="23" y="6"/>
                      <a:pt x="23" y="6"/>
                      <a:pt x="23" y="6"/>
                    </a:cubicBezTo>
                    <a:cubicBezTo>
                      <a:pt x="22" y="6"/>
                      <a:pt x="22" y="5"/>
                      <a:pt x="21" y="5"/>
                    </a:cubicBezTo>
                    <a:cubicBezTo>
                      <a:pt x="20" y="3"/>
                      <a:pt x="18" y="3"/>
                      <a:pt x="17" y="2"/>
                    </a:cubicBezTo>
                    <a:cubicBezTo>
                      <a:pt x="16" y="1"/>
                      <a:pt x="14" y="0"/>
                      <a:pt x="13" y="1"/>
                    </a:cubicBezTo>
                    <a:cubicBezTo>
                      <a:pt x="11" y="2"/>
                      <a:pt x="8" y="3"/>
                      <a:pt x="7" y="3"/>
                    </a:cubicBezTo>
                    <a:cubicBezTo>
                      <a:pt x="6" y="3"/>
                      <a:pt x="5" y="3"/>
                      <a:pt x="4" y="2"/>
                    </a:cubicBezTo>
                    <a:cubicBezTo>
                      <a:pt x="3" y="3"/>
                      <a:pt x="2" y="4"/>
                      <a:pt x="0" y="4"/>
                    </a:cubicBezTo>
                    <a:cubicBezTo>
                      <a:pt x="1" y="5"/>
                      <a:pt x="1" y="4"/>
                      <a:pt x="1" y="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03" name="Freeform 81"/>
              <p:cNvSpPr/>
              <p:nvPr/>
            </p:nvSpPr>
            <p:spPr bwMode="auto">
              <a:xfrm>
                <a:off x="4751391" y="3522670"/>
                <a:ext cx="173241" cy="112928"/>
              </a:xfrm>
              <a:custGeom>
                <a:gdLst>
                  <a:gd fmla="*/ 51 w 57" name="T0"/>
                  <a:gd fmla="*/ 25 h 37" name="T1"/>
                  <a:gd fmla="*/ 48 w 57" name="T2"/>
                  <a:gd fmla="*/ 23 h 37" name="T3"/>
                  <a:gd fmla="*/ 48 w 57" name="T4"/>
                  <a:gd fmla="*/ 23 h 37" name="T5"/>
                  <a:gd fmla="*/ 47 w 57" name="T6"/>
                  <a:gd fmla="*/ 16 h 37" name="T7"/>
                  <a:gd fmla="*/ 43 w 57" name="T8"/>
                  <a:gd fmla="*/ 7 h 37" name="T9"/>
                  <a:gd fmla="*/ 39 w 57" name="T10"/>
                  <a:gd fmla="*/ 0 h 37" name="T11"/>
                  <a:gd fmla="*/ 36 w 57" name="T12"/>
                  <a:gd fmla="*/ 2 h 37" name="T13"/>
                  <a:gd fmla="*/ 33 w 57" name="T14"/>
                  <a:gd fmla="*/ 3 h 37" name="T15"/>
                  <a:gd fmla="*/ 30 w 57" name="T16"/>
                  <a:gd fmla="*/ 4 h 37" name="T17"/>
                  <a:gd fmla="*/ 27 w 57" name="T18"/>
                  <a:gd fmla="*/ 4 h 37" name="T19"/>
                  <a:gd fmla="*/ 23 w 57" name="T20"/>
                  <a:gd fmla="*/ 3 h 37" name="T21"/>
                  <a:gd fmla="*/ 17 w 57" name="T22"/>
                  <a:gd fmla="*/ 2 h 37" name="T23"/>
                  <a:gd fmla="*/ 15 w 57" name="T24"/>
                  <a:gd fmla="*/ 2 h 37" name="T25"/>
                  <a:gd fmla="*/ 14 w 57" name="T26"/>
                  <a:gd fmla="*/ 4 h 37" name="T27"/>
                  <a:gd fmla="*/ 10 w 57" name="T28"/>
                  <a:gd fmla="*/ 6 h 37" name="T29"/>
                  <a:gd fmla="*/ 4 w 57" name="T30"/>
                  <a:gd fmla="*/ 16 h 37" name="T31"/>
                  <a:gd fmla="*/ 0 w 57" name="T32"/>
                  <a:gd fmla="*/ 19 h 37" name="T33"/>
                  <a:gd fmla="*/ 2 w 57" name="T34"/>
                  <a:gd fmla="*/ 22 h 37" name="T35"/>
                  <a:gd fmla="*/ 5 w 57" name="T36"/>
                  <a:gd fmla="*/ 25 h 37" name="T37"/>
                  <a:gd fmla="*/ 5 w 57" name="T38"/>
                  <a:gd fmla="*/ 28 h 37" name="T39"/>
                  <a:gd fmla="*/ 12 w 57" name="T40"/>
                  <a:gd fmla="*/ 31 h 37" name="T41"/>
                  <a:gd fmla="*/ 13 w 57" name="T42"/>
                  <a:gd fmla="*/ 33 h 37" name="T43"/>
                  <a:gd fmla="*/ 16 w 57" name="T44"/>
                  <a:gd fmla="*/ 36 h 37" name="T45"/>
                  <a:gd fmla="*/ 23 w 57" name="T46"/>
                  <a:gd fmla="*/ 36 h 37" name="T47"/>
                  <a:gd fmla="*/ 29 w 57" name="T48"/>
                  <a:gd fmla="*/ 37 h 37" name="T49"/>
                  <a:gd fmla="*/ 34 w 57" name="T50"/>
                  <a:gd fmla="*/ 35 h 37" name="T51"/>
                  <a:gd fmla="*/ 41 w 57" name="T52"/>
                  <a:gd fmla="*/ 33 h 37" name="T53"/>
                  <a:gd fmla="*/ 46 w 57" name="T54"/>
                  <a:gd fmla="*/ 35 h 37" name="T55"/>
                  <a:gd fmla="*/ 50 w 57" name="T56"/>
                  <a:gd fmla="*/ 37 h 37" name="T57"/>
                  <a:gd fmla="*/ 50 w 57" name="T58"/>
                  <a:gd fmla="*/ 33 h 37" name="T59"/>
                  <a:gd fmla="*/ 53 w 57" name="T60"/>
                  <a:gd fmla="*/ 28 h 37" name="T61"/>
                  <a:gd fmla="*/ 56 w 57" name="T62"/>
                  <a:gd fmla="*/ 25 h 37" name="T63"/>
                  <a:gd fmla="*/ 56 w 57" name="T64"/>
                  <a:gd fmla="*/ 25 h 37" name="T65"/>
                  <a:gd fmla="*/ 54 w 57" name="T66"/>
                  <a:gd fmla="*/ 23 h 37" name="T67"/>
                  <a:gd fmla="*/ 51 w 57" name="T68"/>
                  <a:gd fmla="*/ 25 h 3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7" w="57">
                    <a:moveTo>
                      <a:pt x="51" y="25"/>
                    </a:moveTo>
                    <a:cubicBezTo>
                      <a:pt x="49" y="24"/>
                      <a:pt x="48" y="24"/>
                      <a:pt x="48" y="23"/>
                    </a:cubicBezTo>
                    <a:cubicBezTo>
                      <a:pt x="48" y="23"/>
                      <a:pt x="48" y="23"/>
                      <a:pt x="48" y="23"/>
                    </a:cubicBezTo>
                    <a:cubicBezTo>
                      <a:pt x="47" y="21"/>
                      <a:pt x="46" y="17"/>
                      <a:pt x="47" y="16"/>
                    </a:cubicBezTo>
                    <a:cubicBezTo>
                      <a:pt x="49" y="14"/>
                      <a:pt x="45" y="9"/>
                      <a:pt x="43" y="7"/>
                    </a:cubicBezTo>
                    <a:cubicBezTo>
                      <a:pt x="43" y="6"/>
                      <a:pt x="41" y="3"/>
                      <a:pt x="39" y="0"/>
                    </a:cubicBezTo>
                    <a:cubicBezTo>
                      <a:pt x="38" y="1"/>
                      <a:pt x="37" y="1"/>
                      <a:pt x="36" y="2"/>
                    </a:cubicBezTo>
                    <a:cubicBezTo>
                      <a:pt x="36" y="2"/>
                      <a:pt x="34" y="3"/>
                      <a:pt x="33" y="3"/>
                    </a:cubicBezTo>
                    <a:cubicBezTo>
                      <a:pt x="32" y="3"/>
                      <a:pt x="31" y="3"/>
                      <a:pt x="30" y="4"/>
                    </a:cubicBezTo>
                    <a:cubicBezTo>
                      <a:pt x="29" y="5"/>
                      <a:pt x="27" y="5"/>
                      <a:pt x="27" y="4"/>
                    </a:cubicBezTo>
                    <a:cubicBezTo>
                      <a:pt x="26" y="4"/>
                      <a:pt x="25" y="3"/>
                      <a:pt x="23" y="3"/>
                    </a:cubicBezTo>
                    <a:cubicBezTo>
                      <a:pt x="22" y="3"/>
                      <a:pt x="18" y="2"/>
                      <a:pt x="17" y="2"/>
                    </a:cubicBezTo>
                    <a:cubicBezTo>
                      <a:pt x="16" y="2"/>
                      <a:pt x="16" y="2"/>
                      <a:pt x="15" y="2"/>
                    </a:cubicBezTo>
                    <a:cubicBezTo>
                      <a:pt x="15" y="3"/>
                      <a:pt x="15" y="3"/>
                      <a:pt x="14" y="4"/>
                    </a:cubicBezTo>
                    <a:cubicBezTo>
                      <a:pt x="13" y="5"/>
                      <a:pt x="11" y="6"/>
                      <a:pt x="10" y="6"/>
                    </a:cubicBezTo>
                    <a:cubicBezTo>
                      <a:pt x="9" y="7"/>
                      <a:pt x="6" y="14"/>
                      <a:pt x="4" y="16"/>
                    </a:cubicBezTo>
                    <a:cubicBezTo>
                      <a:pt x="2" y="18"/>
                      <a:pt x="0" y="18"/>
                      <a:pt x="0" y="19"/>
                    </a:cubicBezTo>
                    <a:cubicBezTo>
                      <a:pt x="0" y="19"/>
                      <a:pt x="2" y="21"/>
                      <a:pt x="2" y="22"/>
                    </a:cubicBezTo>
                    <a:cubicBezTo>
                      <a:pt x="2" y="23"/>
                      <a:pt x="3" y="25"/>
                      <a:pt x="5" y="25"/>
                    </a:cubicBezTo>
                    <a:cubicBezTo>
                      <a:pt x="6" y="25"/>
                      <a:pt x="4" y="28"/>
                      <a:pt x="5" y="28"/>
                    </a:cubicBezTo>
                    <a:cubicBezTo>
                      <a:pt x="6" y="29"/>
                      <a:pt x="12" y="29"/>
                      <a:pt x="12" y="31"/>
                    </a:cubicBezTo>
                    <a:cubicBezTo>
                      <a:pt x="12" y="32"/>
                      <a:pt x="13" y="32"/>
                      <a:pt x="13" y="33"/>
                    </a:cubicBezTo>
                    <a:cubicBezTo>
                      <a:pt x="14" y="34"/>
                      <a:pt x="16" y="36"/>
                      <a:pt x="16" y="36"/>
                    </a:cubicBezTo>
                    <a:cubicBezTo>
                      <a:pt x="17" y="35"/>
                      <a:pt x="22" y="37"/>
                      <a:pt x="23" y="36"/>
                    </a:cubicBezTo>
                    <a:cubicBezTo>
                      <a:pt x="24" y="36"/>
                      <a:pt x="28" y="36"/>
                      <a:pt x="29" y="37"/>
                    </a:cubicBezTo>
                    <a:cubicBezTo>
                      <a:pt x="31" y="37"/>
                      <a:pt x="33" y="36"/>
                      <a:pt x="34" y="35"/>
                    </a:cubicBezTo>
                    <a:cubicBezTo>
                      <a:pt x="35" y="33"/>
                      <a:pt x="40" y="33"/>
                      <a:pt x="41" y="33"/>
                    </a:cubicBezTo>
                    <a:cubicBezTo>
                      <a:pt x="43" y="34"/>
                      <a:pt x="46" y="34"/>
                      <a:pt x="46" y="35"/>
                    </a:cubicBezTo>
                    <a:cubicBezTo>
                      <a:pt x="47" y="35"/>
                      <a:pt x="48" y="36"/>
                      <a:pt x="50" y="37"/>
                    </a:cubicBezTo>
                    <a:cubicBezTo>
                      <a:pt x="50" y="36"/>
                      <a:pt x="50" y="35"/>
                      <a:pt x="50" y="33"/>
                    </a:cubicBezTo>
                    <a:cubicBezTo>
                      <a:pt x="50" y="31"/>
                      <a:pt x="51" y="29"/>
                      <a:pt x="53" y="28"/>
                    </a:cubicBezTo>
                    <a:cubicBezTo>
                      <a:pt x="55" y="28"/>
                      <a:pt x="57" y="28"/>
                      <a:pt x="56" y="25"/>
                    </a:cubicBezTo>
                    <a:cubicBezTo>
                      <a:pt x="56" y="25"/>
                      <a:pt x="56" y="25"/>
                      <a:pt x="56" y="25"/>
                    </a:cubicBezTo>
                    <a:cubicBezTo>
                      <a:pt x="55" y="24"/>
                      <a:pt x="54" y="23"/>
                      <a:pt x="54" y="23"/>
                    </a:cubicBezTo>
                    <a:cubicBezTo>
                      <a:pt x="53" y="23"/>
                      <a:pt x="51" y="25"/>
                      <a:pt x="51" y="2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04" name="Freeform 82"/>
              <p:cNvSpPr/>
              <p:nvPr/>
            </p:nvSpPr>
            <p:spPr bwMode="auto">
              <a:xfrm>
                <a:off x="4870735" y="3520103"/>
                <a:ext cx="60314" cy="73146"/>
              </a:xfrm>
              <a:custGeom>
                <a:gdLst>
                  <a:gd fmla="*/ 14 w 20" name="T0"/>
                  <a:gd fmla="*/ 6 h 24" name="T1"/>
                  <a:gd fmla="*/ 10 w 20" name="T2"/>
                  <a:gd fmla="*/ 3 h 24" name="T3"/>
                  <a:gd fmla="*/ 5 w 20" name="T4"/>
                  <a:gd fmla="*/ 0 h 24" name="T5"/>
                  <a:gd fmla="*/ 0 w 20" name="T6"/>
                  <a:gd fmla="*/ 1 h 24" name="T7"/>
                  <a:gd fmla="*/ 4 w 20" name="T8"/>
                  <a:gd fmla="*/ 8 h 24" name="T9"/>
                  <a:gd fmla="*/ 8 w 20" name="T10"/>
                  <a:gd fmla="*/ 17 h 24" name="T11"/>
                  <a:gd fmla="*/ 9 w 20" name="T12"/>
                  <a:gd fmla="*/ 24 h 24" name="T13"/>
                  <a:gd fmla="*/ 13 w 20" name="T14"/>
                  <a:gd fmla="*/ 18 h 24" name="T15"/>
                  <a:gd fmla="*/ 15 w 20" name="T16"/>
                  <a:gd fmla="*/ 16 h 24" name="T17"/>
                  <a:gd fmla="*/ 20 w 20" name="T18"/>
                  <a:gd fmla="*/ 16 h 24" name="T19"/>
                  <a:gd fmla="*/ 18 w 20" name="T20"/>
                  <a:gd fmla="*/ 12 h 24" name="T21"/>
                  <a:gd fmla="*/ 14 w 20" name="T22"/>
                  <a:gd fmla="*/ 6 h 2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 w="20">
                    <a:moveTo>
                      <a:pt x="14" y="6"/>
                    </a:moveTo>
                    <a:cubicBezTo>
                      <a:pt x="14" y="4"/>
                      <a:pt x="11" y="3"/>
                      <a:pt x="10" y="3"/>
                    </a:cubicBezTo>
                    <a:cubicBezTo>
                      <a:pt x="9" y="3"/>
                      <a:pt x="6" y="0"/>
                      <a:pt x="5" y="0"/>
                    </a:cubicBezTo>
                    <a:cubicBezTo>
                      <a:pt x="4" y="0"/>
                      <a:pt x="2" y="1"/>
                      <a:pt x="0" y="1"/>
                    </a:cubicBezTo>
                    <a:cubicBezTo>
                      <a:pt x="2" y="4"/>
                      <a:pt x="4" y="7"/>
                      <a:pt x="4" y="8"/>
                    </a:cubicBezTo>
                    <a:cubicBezTo>
                      <a:pt x="6" y="10"/>
                      <a:pt x="10" y="15"/>
                      <a:pt x="8" y="17"/>
                    </a:cubicBezTo>
                    <a:cubicBezTo>
                      <a:pt x="7" y="18"/>
                      <a:pt x="8" y="22"/>
                      <a:pt x="9" y="24"/>
                    </a:cubicBezTo>
                    <a:cubicBezTo>
                      <a:pt x="10" y="23"/>
                      <a:pt x="13" y="19"/>
                      <a:pt x="13" y="18"/>
                    </a:cubicBezTo>
                    <a:cubicBezTo>
                      <a:pt x="13" y="17"/>
                      <a:pt x="13" y="15"/>
                      <a:pt x="15" y="16"/>
                    </a:cubicBezTo>
                    <a:cubicBezTo>
                      <a:pt x="18" y="16"/>
                      <a:pt x="20" y="17"/>
                      <a:pt x="20" y="16"/>
                    </a:cubicBezTo>
                    <a:cubicBezTo>
                      <a:pt x="20" y="16"/>
                      <a:pt x="19" y="13"/>
                      <a:pt x="18" y="12"/>
                    </a:cubicBezTo>
                    <a:cubicBezTo>
                      <a:pt x="17" y="11"/>
                      <a:pt x="15" y="8"/>
                      <a:pt x="14"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05" name="Freeform 83"/>
              <p:cNvSpPr/>
              <p:nvPr/>
            </p:nvSpPr>
            <p:spPr bwMode="auto">
              <a:xfrm>
                <a:off x="4784756" y="3622765"/>
                <a:ext cx="119344" cy="66730"/>
              </a:xfrm>
              <a:custGeom>
                <a:gdLst>
                  <a:gd fmla="*/ 30 w 39" name="T0"/>
                  <a:gd fmla="*/ 0 h 22" name="T1"/>
                  <a:gd fmla="*/ 23 w 39" name="T2"/>
                  <a:gd fmla="*/ 2 h 22" name="T3"/>
                  <a:gd fmla="*/ 18 w 39" name="T4"/>
                  <a:gd fmla="*/ 4 h 22" name="T5"/>
                  <a:gd fmla="*/ 12 w 39" name="T6"/>
                  <a:gd fmla="*/ 3 h 22" name="T7"/>
                  <a:gd fmla="*/ 5 w 39" name="T8"/>
                  <a:gd fmla="*/ 3 h 22" name="T9"/>
                  <a:gd fmla="*/ 2 w 39" name="T10"/>
                  <a:gd fmla="*/ 0 h 22" name="T11"/>
                  <a:gd fmla="*/ 1 w 39" name="T12"/>
                  <a:gd fmla="*/ 1 h 22" name="T13"/>
                  <a:gd fmla="*/ 1 w 39" name="T14"/>
                  <a:gd fmla="*/ 5 h 22" name="T15"/>
                  <a:gd fmla="*/ 3 w 39" name="T16"/>
                  <a:gd fmla="*/ 9 h 22" name="T17"/>
                  <a:gd fmla="*/ 1 w 39" name="T18"/>
                  <a:gd fmla="*/ 12 h 22" name="T19"/>
                  <a:gd fmla="*/ 1 w 39" name="T20"/>
                  <a:gd fmla="*/ 15 h 22" name="T21"/>
                  <a:gd fmla="*/ 4 w 39" name="T22"/>
                  <a:gd fmla="*/ 19 h 22" name="T23"/>
                  <a:gd fmla="*/ 6 w 39" name="T24"/>
                  <a:gd fmla="*/ 20 h 22" name="T25"/>
                  <a:gd fmla="*/ 14 w 39" name="T26"/>
                  <a:gd fmla="*/ 21 h 22" name="T27"/>
                  <a:gd fmla="*/ 21 w 39" name="T28"/>
                  <a:gd fmla="*/ 22 h 22" name="T29"/>
                  <a:gd fmla="*/ 23 w 39" name="T30"/>
                  <a:gd fmla="*/ 20 h 22" name="T31"/>
                  <a:gd fmla="*/ 26 w 39" name="T32"/>
                  <a:gd fmla="*/ 19 h 22" name="T33"/>
                  <a:gd fmla="*/ 26 w 39" name="T34"/>
                  <a:gd fmla="*/ 17 h 22" name="T35"/>
                  <a:gd fmla="*/ 32 w 39" name="T36"/>
                  <a:gd fmla="*/ 17 h 22" name="T37"/>
                  <a:gd fmla="*/ 35 w 39" name="T38"/>
                  <a:gd fmla="*/ 17 h 22" name="T39"/>
                  <a:gd fmla="*/ 34 w 39" name="T40"/>
                  <a:gd fmla="*/ 15 h 22" name="T41"/>
                  <a:gd fmla="*/ 33 w 39" name="T42"/>
                  <a:gd fmla="*/ 10 h 22" name="T43"/>
                  <a:gd fmla="*/ 38 w 39" name="T44"/>
                  <a:gd fmla="*/ 5 h 22" name="T45"/>
                  <a:gd fmla="*/ 39 w 39" name="T46"/>
                  <a:gd fmla="*/ 4 h 22" name="T47"/>
                  <a:gd fmla="*/ 35 w 39" name="T48"/>
                  <a:gd fmla="*/ 2 h 22" name="T49"/>
                  <a:gd fmla="*/ 30 w 39" name="T50"/>
                  <a:gd fmla="*/ 0 h 2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 w="39">
                    <a:moveTo>
                      <a:pt x="30" y="0"/>
                    </a:moveTo>
                    <a:cubicBezTo>
                      <a:pt x="29" y="0"/>
                      <a:pt x="24" y="0"/>
                      <a:pt x="23" y="2"/>
                    </a:cubicBezTo>
                    <a:cubicBezTo>
                      <a:pt x="22" y="3"/>
                      <a:pt x="20" y="4"/>
                      <a:pt x="18" y="4"/>
                    </a:cubicBezTo>
                    <a:cubicBezTo>
                      <a:pt x="17" y="3"/>
                      <a:pt x="13" y="3"/>
                      <a:pt x="12" y="3"/>
                    </a:cubicBezTo>
                    <a:cubicBezTo>
                      <a:pt x="11" y="4"/>
                      <a:pt x="6" y="2"/>
                      <a:pt x="5" y="3"/>
                    </a:cubicBezTo>
                    <a:cubicBezTo>
                      <a:pt x="5" y="3"/>
                      <a:pt x="3" y="1"/>
                      <a:pt x="2" y="0"/>
                    </a:cubicBezTo>
                    <a:cubicBezTo>
                      <a:pt x="2" y="0"/>
                      <a:pt x="1" y="1"/>
                      <a:pt x="1" y="1"/>
                    </a:cubicBezTo>
                    <a:cubicBezTo>
                      <a:pt x="0" y="2"/>
                      <a:pt x="0" y="4"/>
                      <a:pt x="1" y="5"/>
                    </a:cubicBezTo>
                    <a:cubicBezTo>
                      <a:pt x="3" y="6"/>
                      <a:pt x="4" y="9"/>
                      <a:pt x="3" y="9"/>
                    </a:cubicBezTo>
                    <a:cubicBezTo>
                      <a:pt x="2" y="9"/>
                      <a:pt x="1" y="11"/>
                      <a:pt x="1" y="12"/>
                    </a:cubicBezTo>
                    <a:cubicBezTo>
                      <a:pt x="1" y="12"/>
                      <a:pt x="1" y="14"/>
                      <a:pt x="1" y="15"/>
                    </a:cubicBezTo>
                    <a:cubicBezTo>
                      <a:pt x="1" y="15"/>
                      <a:pt x="4" y="18"/>
                      <a:pt x="4" y="19"/>
                    </a:cubicBezTo>
                    <a:cubicBezTo>
                      <a:pt x="5" y="19"/>
                      <a:pt x="6" y="20"/>
                      <a:pt x="6" y="20"/>
                    </a:cubicBezTo>
                    <a:cubicBezTo>
                      <a:pt x="8" y="20"/>
                      <a:pt x="13" y="20"/>
                      <a:pt x="14" y="21"/>
                    </a:cubicBezTo>
                    <a:cubicBezTo>
                      <a:pt x="16" y="21"/>
                      <a:pt x="21" y="22"/>
                      <a:pt x="21" y="22"/>
                    </a:cubicBezTo>
                    <a:cubicBezTo>
                      <a:pt x="22" y="22"/>
                      <a:pt x="23" y="21"/>
                      <a:pt x="23" y="20"/>
                    </a:cubicBezTo>
                    <a:cubicBezTo>
                      <a:pt x="23" y="19"/>
                      <a:pt x="25" y="19"/>
                      <a:pt x="26" y="19"/>
                    </a:cubicBezTo>
                    <a:cubicBezTo>
                      <a:pt x="26" y="18"/>
                      <a:pt x="26" y="17"/>
                      <a:pt x="26" y="17"/>
                    </a:cubicBezTo>
                    <a:cubicBezTo>
                      <a:pt x="27" y="17"/>
                      <a:pt x="31" y="16"/>
                      <a:pt x="32" y="17"/>
                    </a:cubicBezTo>
                    <a:cubicBezTo>
                      <a:pt x="33" y="17"/>
                      <a:pt x="34" y="17"/>
                      <a:pt x="35" y="17"/>
                    </a:cubicBezTo>
                    <a:cubicBezTo>
                      <a:pt x="35" y="16"/>
                      <a:pt x="34" y="15"/>
                      <a:pt x="34" y="15"/>
                    </a:cubicBezTo>
                    <a:cubicBezTo>
                      <a:pt x="33" y="15"/>
                      <a:pt x="31" y="11"/>
                      <a:pt x="33" y="10"/>
                    </a:cubicBezTo>
                    <a:cubicBezTo>
                      <a:pt x="34" y="10"/>
                      <a:pt x="36" y="6"/>
                      <a:pt x="38" y="5"/>
                    </a:cubicBezTo>
                    <a:cubicBezTo>
                      <a:pt x="39" y="5"/>
                      <a:pt x="39" y="4"/>
                      <a:pt x="39" y="4"/>
                    </a:cubicBezTo>
                    <a:cubicBezTo>
                      <a:pt x="37" y="3"/>
                      <a:pt x="36" y="2"/>
                      <a:pt x="35" y="2"/>
                    </a:cubicBezTo>
                    <a:cubicBezTo>
                      <a:pt x="35" y="1"/>
                      <a:pt x="32" y="1"/>
                      <a:pt x="30"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06" name="Freeform 84"/>
              <p:cNvSpPr/>
              <p:nvPr/>
            </p:nvSpPr>
            <p:spPr bwMode="auto">
              <a:xfrm>
                <a:off x="4751391" y="3662546"/>
                <a:ext cx="52614" cy="39781"/>
              </a:xfrm>
              <a:custGeom>
                <a:gdLst>
                  <a:gd fmla="*/ 4 w 17" name="T0"/>
                  <a:gd fmla="*/ 13 h 13" name="T1"/>
                  <a:gd fmla="*/ 4 w 17" name="T2"/>
                  <a:gd fmla="*/ 13 h 13" name="T3"/>
                  <a:gd fmla="*/ 4 w 17" name="T4"/>
                  <a:gd fmla="*/ 12 h 13" name="T5"/>
                  <a:gd fmla="*/ 4 w 17" name="T6"/>
                  <a:gd fmla="*/ 12 h 13" name="T7"/>
                  <a:gd fmla="*/ 4 w 17" name="T8"/>
                  <a:gd fmla="*/ 12 h 13" name="T9"/>
                  <a:gd fmla="*/ 4 w 17" name="T10"/>
                  <a:gd fmla="*/ 12 h 13" name="T11"/>
                  <a:gd fmla="*/ 6 w 17" name="T12"/>
                  <a:gd fmla="*/ 12 h 13" name="T13"/>
                  <a:gd fmla="*/ 7 w 17" name="T14"/>
                  <a:gd fmla="*/ 12 h 13" name="T15"/>
                  <a:gd fmla="*/ 7 w 17" name="T16"/>
                  <a:gd fmla="*/ 12 h 13" name="T17"/>
                  <a:gd fmla="*/ 7 w 17" name="T18"/>
                  <a:gd fmla="*/ 12 h 13" name="T19"/>
                  <a:gd fmla="*/ 8 w 17" name="T20"/>
                  <a:gd fmla="*/ 12 h 13" name="T21"/>
                  <a:gd fmla="*/ 11 w 17" name="T22"/>
                  <a:gd fmla="*/ 10 h 13" name="T23"/>
                  <a:gd fmla="*/ 17 w 17" name="T24"/>
                  <a:gd fmla="*/ 8 h 13" name="T25"/>
                  <a:gd fmla="*/ 17 w 17" name="T26"/>
                  <a:gd fmla="*/ 7 h 13" name="T27"/>
                  <a:gd fmla="*/ 15 w 17" name="T28"/>
                  <a:gd fmla="*/ 6 h 13" name="T29"/>
                  <a:gd fmla="*/ 12 w 17" name="T30"/>
                  <a:gd fmla="*/ 2 h 13" name="T31"/>
                  <a:gd fmla="*/ 12 w 17" name="T32"/>
                  <a:gd fmla="*/ 1 h 13" name="T33"/>
                  <a:gd fmla="*/ 12 w 17" name="T34"/>
                  <a:gd fmla="*/ 1 h 13" name="T35"/>
                  <a:gd fmla="*/ 12 w 17" name="T36"/>
                  <a:gd fmla="*/ 0 h 13" name="T37"/>
                  <a:gd fmla="*/ 1 w 17" name="T38"/>
                  <a:gd fmla="*/ 2 h 13" name="T39"/>
                  <a:gd fmla="*/ 1 w 17" name="T40"/>
                  <a:gd fmla="*/ 2 h 13" name="T41"/>
                  <a:gd fmla="*/ 0 w 17" name="T42"/>
                  <a:gd fmla="*/ 9 h 13" name="T43"/>
                  <a:gd fmla="*/ 4 w 17" name="T44"/>
                  <a:gd fmla="*/ 13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17">
                    <a:moveTo>
                      <a:pt x="4" y="13"/>
                    </a:moveTo>
                    <a:cubicBezTo>
                      <a:pt x="4" y="13"/>
                      <a:pt x="4" y="13"/>
                      <a:pt x="4" y="13"/>
                    </a:cubicBezTo>
                    <a:cubicBezTo>
                      <a:pt x="4" y="12"/>
                      <a:pt x="4" y="12"/>
                      <a:pt x="4" y="12"/>
                    </a:cubicBezTo>
                    <a:cubicBezTo>
                      <a:pt x="4" y="12"/>
                      <a:pt x="4" y="12"/>
                      <a:pt x="4" y="12"/>
                    </a:cubicBezTo>
                    <a:cubicBezTo>
                      <a:pt x="4" y="12"/>
                      <a:pt x="4" y="12"/>
                      <a:pt x="4" y="12"/>
                    </a:cubicBezTo>
                    <a:cubicBezTo>
                      <a:pt x="4" y="12"/>
                      <a:pt x="4" y="12"/>
                      <a:pt x="4" y="12"/>
                    </a:cubicBezTo>
                    <a:cubicBezTo>
                      <a:pt x="5" y="12"/>
                      <a:pt x="6" y="12"/>
                      <a:pt x="6" y="12"/>
                    </a:cubicBezTo>
                    <a:cubicBezTo>
                      <a:pt x="6" y="12"/>
                      <a:pt x="7" y="12"/>
                      <a:pt x="7" y="12"/>
                    </a:cubicBezTo>
                    <a:cubicBezTo>
                      <a:pt x="7" y="12"/>
                      <a:pt x="7" y="12"/>
                      <a:pt x="7" y="12"/>
                    </a:cubicBezTo>
                    <a:cubicBezTo>
                      <a:pt x="7" y="12"/>
                      <a:pt x="7" y="12"/>
                      <a:pt x="7" y="12"/>
                    </a:cubicBezTo>
                    <a:cubicBezTo>
                      <a:pt x="7" y="12"/>
                      <a:pt x="8" y="12"/>
                      <a:pt x="8" y="12"/>
                    </a:cubicBezTo>
                    <a:cubicBezTo>
                      <a:pt x="10" y="12"/>
                      <a:pt x="10" y="10"/>
                      <a:pt x="11" y="10"/>
                    </a:cubicBezTo>
                    <a:cubicBezTo>
                      <a:pt x="12" y="11"/>
                      <a:pt x="16" y="9"/>
                      <a:pt x="17" y="8"/>
                    </a:cubicBezTo>
                    <a:cubicBezTo>
                      <a:pt x="17" y="8"/>
                      <a:pt x="17" y="7"/>
                      <a:pt x="17" y="7"/>
                    </a:cubicBezTo>
                    <a:cubicBezTo>
                      <a:pt x="17" y="7"/>
                      <a:pt x="16" y="6"/>
                      <a:pt x="15" y="6"/>
                    </a:cubicBezTo>
                    <a:cubicBezTo>
                      <a:pt x="15" y="5"/>
                      <a:pt x="12" y="2"/>
                      <a:pt x="12" y="2"/>
                    </a:cubicBezTo>
                    <a:cubicBezTo>
                      <a:pt x="12" y="2"/>
                      <a:pt x="12" y="1"/>
                      <a:pt x="12" y="1"/>
                    </a:cubicBezTo>
                    <a:cubicBezTo>
                      <a:pt x="12" y="1"/>
                      <a:pt x="12" y="1"/>
                      <a:pt x="12" y="1"/>
                    </a:cubicBezTo>
                    <a:cubicBezTo>
                      <a:pt x="12" y="1"/>
                      <a:pt x="12" y="1"/>
                      <a:pt x="12" y="0"/>
                    </a:cubicBezTo>
                    <a:cubicBezTo>
                      <a:pt x="8" y="1"/>
                      <a:pt x="1" y="2"/>
                      <a:pt x="1" y="2"/>
                    </a:cubicBezTo>
                    <a:cubicBezTo>
                      <a:pt x="1" y="2"/>
                      <a:pt x="1" y="2"/>
                      <a:pt x="1" y="2"/>
                    </a:cubicBezTo>
                    <a:cubicBezTo>
                      <a:pt x="0" y="4"/>
                      <a:pt x="0" y="7"/>
                      <a:pt x="0" y="9"/>
                    </a:cubicBezTo>
                    <a:cubicBezTo>
                      <a:pt x="1" y="10"/>
                      <a:pt x="2" y="11"/>
                      <a:pt x="4" y="1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07" name="Freeform 85"/>
              <p:cNvSpPr/>
              <p:nvPr/>
            </p:nvSpPr>
            <p:spPr bwMode="auto">
              <a:xfrm>
                <a:off x="4784756" y="3422575"/>
                <a:ext cx="337500" cy="193774"/>
              </a:xfrm>
              <a:custGeom>
                <a:gdLst>
                  <a:gd fmla="*/ 103 w 111" name="T0"/>
                  <a:gd fmla="*/ 37 h 64" name="T1"/>
                  <a:gd fmla="*/ 110 w 111" name="T2"/>
                  <a:gd fmla="*/ 33 h 64" name="T3"/>
                  <a:gd fmla="*/ 110 w 111" name="T4"/>
                  <a:gd fmla="*/ 29 h 64" name="T5"/>
                  <a:gd fmla="*/ 111 w 111" name="T6"/>
                  <a:gd fmla="*/ 25 h 64" name="T7"/>
                  <a:gd fmla="*/ 102 w 111" name="T8"/>
                  <a:gd fmla="*/ 21 h 64" name="T9"/>
                  <a:gd fmla="*/ 94 w 111" name="T10"/>
                  <a:gd fmla="*/ 17 h 64" name="T11"/>
                  <a:gd fmla="*/ 87 w 111" name="T12"/>
                  <a:gd fmla="*/ 18 h 64" name="T13"/>
                  <a:gd fmla="*/ 82 w 111" name="T14"/>
                  <a:gd fmla="*/ 15 h 64" name="T15"/>
                  <a:gd fmla="*/ 75 w 111" name="T16"/>
                  <a:gd fmla="*/ 9 h 64" name="T17"/>
                  <a:gd fmla="*/ 72 w 111" name="T18"/>
                  <a:gd fmla="*/ 1 h 64" name="T19"/>
                  <a:gd fmla="*/ 63 w 111" name="T20"/>
                  <a:gd fmla="*/ 0 h 64" name="T21"/>
                  <a:gd fmla="*/ 59 w 111" name="T22"/>
                  <a:gd fmla="*/ 1 h 64" name="T23"/>
                  <a:gd fmla="*/ 51 w 111" name="T24"/>
                  <a:gd fmla="*/ 6 h 64" name="T25"/>
                  <a:gd fmla="*/ 44 w 111" name="T26"/>
                  <a:gd fmla="*/ 8 h 64" name="T27"/>
                  <a:gd fmla="*/ 36 w 111" name="T28"/>
                  <a:gd fmla="*/ 6 h 64" name="T29"/>
                  <a:gd fmla="*/ 26 w 111" name="T30"/>
                  <a:gd fmla="*/ 5 h 64" name="T31"/>
                  <a:gd fmla="*/ 11 w 111" name="T32"/>
                  <a:gd fmla="*/ 6 h 64" name="T33"/>
                  <a:gd fmla="*/ 8 w 111" name="T34"/>
                  <a:gd fmla="*/ 9 h 64" name="T35"/>
                  <a:gd fmla="*/ 8 w 111" name="T36"/>
                  <a:gd fmla="*/ 17 h 64" name="T37"/>
                  <a:gd fmla="*/ 3 w 111" name="T38"/>
                  <a:gd fmla="*/ 27 h 64" name="T39"/>
                  <a:gd fmla="*/ 3 w 111" name="T40"/>
                  <a:gd fmla="*/ 35 h 64" name="T41"/>
                  <a:gd fmla="*/ 6 w 111" name="T42"/>
                  <a:gd fmla="*/ 35 h 64" name="T43"/>
                  <a:gd fmla="*/ 16 w 111" name="T44"/>
                  <a:gd fmla="*/ 37 h 64" name="T45"/>
                  <a:gd fmla="*/ 22 w 111" name="T46"/>
                  <a:gd fmla="*/ 36 h 64" name="T47"/>
                  <a:gd fmla="*/ 33 w 111" name="T48"/>
                  <a:gd fmla="*/ 32 h 64" name="T49"/>
                  <a:gd fmla="*/ 42 w 111" name="T50"/>
                  <a:gd fmla="*/ 38 h 64" name="T51"/>
                  <a:gd fmla="*/ 48 w 111" name="T52"/>
                  <a:gd fmla="*/ 48 h 64" name="T53"/>
                  <a:gd fmla="*/ 41 w 111" name="T54"/>
                  <a:gd fmla="*/ 50 h 64" name="T55"/>
                  <a:gd fmla="*/ 40 w 111" name="T56"/>
                  <a:gd fmla="*/ 58 h 64" name="T57"/>
                  <a:gd fmla="*/ 45 w 111" name="T58"/>
                  <a:gd fmla="*/ 58 h 64" name="T59"/>
                  <a:gd fmla="*/ 54 w 111" name="T60"/>
                  <a:gd fmla="*/ 47 h 64" name="T61"/>
                  <a:gd fmla="*/ 61 w 111" name="T62"/>
                  <a:gd fmla="*/ 50 h 64" name="T63"/>
                  <a:gd fmla="*/ 63 w 111" name="T64"/>
                  <a:gd fmla="*/ 56 h 64" name="T65"/>
                  <a:gd fmla="*/ 70 w 111" name="T66"/>
                  <a:gd fmla="*/ 63 h 64" name="T67"/>
                  <a:gd fmla="*/ 81 w 111" name="T68"/>
                  <a:gd fmla="*/ 60 h 64" name="T69"/>
                  <a:gd fmla="*/ 83 w 111" name="T70"/>
                  <a:gd fmla="*/ 57 h 64" name="T71"/>
                  <a:gd fmla="*/ 85 w 111" name="T72"/>
                  <a:gd fmla="*/ 47 h 64" name="T73"/>
                  <a:gd fmla="*/ 98 w 111" name="T74"/>
                  <a:gd fmla="*/ 43 h 6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4" w="110">
                    <a:moveTo>
                      <a:pt x="99" y="40"/>
                    </a:moveTo>
                    <a:cubicBezTo>
                      <a:pt x="100" y="40"/>
                      <a:pt x="102" y="37"/>
                      <a:pt x="103" y="37"/>
                    </a:cubicBezTo>
                    <a:cubicBezTo>
                      <a:pt x="104" y="37"/>
                      <a:pt x="109" y="38"/>
                      <a:pt x="109" y="37"/>
                    </a:cubicBezTo>
                    <a:cubicBezTo>
                      <a:pt x="109" y="36"/>
                      <a:pt x="110" y="34"/>
                      <a:pt x="110" y="33"/>
                    </a:cubicBezTo>
                    <a:cubicBezTo>
                      <a:pt x="109" y="32"/>
                      <a:pt x="108" y="31"/>
                      <a:pt x="108" y="31"/>
                    </a:cubicBezTo>
                    <a:cubicBezTo>
                      <a:pt x="109" y="30"/>
                      <a:pt x="110" y="30"/>
                      <a:pt x="110" y="29"/>
                    </a:cubicBezTo>
                    <a:cubicBezTo>
                      <a:pt x="110" y="28"/>
                      <a:pt x="109" y="28"/>
                      <a:pt x="109" y="27"/>
                    </a:cubicBezTo>
                    <a:cubicBezTo>
                      <a:pt x="109" y="27"/>
                      <a:pt x="111" y="26"/>
                      <a:pt x="111" y="25"/>
                    </a:cubicBezTo>
                    <a:cubicBezTo>
                      <a:pt x="111" y="24"/>
                      <a:pt x="109" y="24"/>
                      <a:pt x="107" y="23"/>
                    </a:cubicBezTo>
                    <a:cubicBezTo>
                      <a:pt x="105" y="22"/>
                      <a:pt x="104" y="22"/>
                      <a:pt x="102" y="21"/>
                    </a:cubicBezTo>
                    <a:cubicBezTo>
                      <a:pt x="100" y="20"/>
                      <a:pt x="97" y="21"/>
                      <a:pt x="97" y="20"/>
                    </a:cubicBezTo>
                    <a:cubicBezTo>
                      <a:pt x="97" y="20"/>
                      <a:pt x="95" y="18"/>
                      <a:pt x="94" y="17"/>
                    </a:cubicBezTo>
                    <a:cubicBezTo>
                      <a:pt x="93" y="16"/>
                      <a:pt x="92" y="17"/>
                      <a:pt x="91" y="17"/>
                    </a:cubicBezTo>
                    <a:cubicBezTo>
                      <a:pt x="89" y="18"/>
                      <a:pt x="89" y="18"/>
                      <a:pt x="87" y="18"/>
                    </a:cubicBezTo>
                    <a:cubicBezTo>
                      <a:pt x="86" y="17"/>
                      <a:pt x="85" y="16"/>
                      <a:pt x="84" y="16"/>
                    </a:cubicBezTo>
                    <a:cubicBezTo>
                      <a:pt x="83" y="17"/>
                      <a:pt x="82" y="16"/>
                      <a:pt x="82" y="15"/>
                    </a:cubicBezTo>
                    <a:cubicBezTo>
                      <a:pt x="82" y="14"/>
                      <a:pt x="80" y="11"/>
                      <a:pt x="79" y="10"/>
                    </a:cubicBezTo>
                    <a:cubicBezTo>
                      <a:pt x="78" y="10"/>
                      <a:pt x="75" y="10"/>
                      <a:pt x="75" y="9"/>
                    </a:cubicBezTo>
                    <a:cubicBezTo>
                      <a:pt x="74" y="8"/>
                      <a:pt x="73" y="7"/>
                      <a:pt x="73" y="6"/>
                    </a:cubicBezTo>
                    <a:cubicBezTo>
                      <a:pt x="74" y="5"/>
                      <a:pt x="73" y="2"/>
                      <a:pt x="72" y="1"/>
                    </a:cubicBezTo>
                    <a:cubicBezTo>
                      <a:pt x="72" y="0"/>
                      <a:pt x="68" y="0"/>
                      <a:pt x="67" y="0"/>
                    </a:cubicBezTo>
                    <a:cubicBezTo>
                      <a:pt x="66" y="1"/>
                      <a:pt x="64" y="0"/>
                      <a:pt x="63" y="0"/>
                    </a:cubicBezTo>
                    <a:cubicBezTo>
                      <a:pt x="62" y="1"/>
                      <a:pt x="62" y="2"/>
                      <a:pt x="60" y="2"/>
                    </a:cubicBezTo>
                    <a:cubicBezTo>
                      <a:pt x="60" y="2"/>
                      <a:pt x="59" y="2"/>
                      <a:pt x="59" y="1"/>
                    </a:cubicBezTo>
                    <a:cubicBezTo>
                      <a:pt x="57" y="2"/>
                      <a:pt x="55" y="2"/>
                      <a:pt x="55" y="2"/>
                    </a:cubicBezTo>
                    <a:cubicBezTo>
                      <a:pt x="55" y="2"/>
                      <a:pt x="51" y="5"/>
                      <a:pt x="51" y="6"/>
                    </a:cubicBezTo>
                    <a:cubicBezTo>
                      <a:pt x="51" y="7"/>
                      <a:pt x="51" y="9"/>
                      <a:pt x="50" y="8"/>
                    </a:cubicBezTo>
                    <a:cubicBezTo>
                      <a:pt x="49" y="7"/>
                      <a:pt x="45" y="7"/>
                      <a:pt x="44" y="8"/>
                    </a:cubicBezTo>
                    <a:cubicBezTo>
                      <a:pt x="43" y="8"/>
                      <a:pt x="42" y="6"/>
                      <a:pt x="40" y="7"/>
                    </a:cubicBezTo>
                    <a:cubicBezTo>
                      <a:pt x="38" y="7"/>
                      <a:pt x="36" y="5"/>
                      <a:pt x="36" y="6"/>
                    </a:cubicBezTo>
                    <a:cubicBezTo>
                      <a:pt x="36" y="7"/>
                      <a:pt x="33" y="6"/>
                      <a:pt x="32" y="6"/>
                    </a:cubicBezTo>
                    <a:cubicBezTo>
                      <a:pt x="30" y="5"/>
                      <a:pt x="27" y="6"/>
                      <a:pt x="26" y="5"/>
                    </a:cubicBezTo>
                    <a:cubicBezTo>
                      <a:pt x="25" y="3"/>
                      <a:pt x="18" y="3"/>
                      <a:pt x="15" y="3"/>
                    </a:cubicBezTo>
                    <a:cubicBezTo>
                      <a:pt x="13" y="3"/>
                      <a:pt x="12" y="5"/>
                      <a:pt x="11" y="6"/>
                    </a:cubicBezTo>
                    <a:cubicBezTo>
                      <a:pt x="10" y="7"/>
                      <a:pt x="9" y="7"/>
                      <a:pt x="8" y="7"/>
                    </a:cubicBezTo>
                    <a:cubicBezTo>
                      <a:pt x="8" y="7"/>
                      <a:pt x="8" y="8"/>
                      <a:pt x="8" y="9"/>
                    </a:cubicBezTo>
                    <a:cubicBezTo>
                      <a:pt x="9" y="9"/>
                      <a:pt x="12" y="13"/>
                      <a:pt x="11" y="15"/>
                    </a:cubicBezTo>
                    <a:cubicBezTo>
                      <a:pt x="10" y="16"/>
                      <a:pt x="9" y="16"/>
                      <a:pt x="8" y="17"/>
                    </a:cubicBezTo>
                    <a:cubicBezTo>
                      <a:pt x="7" y="18"/>
                      <a:pt x="3" y="22"/>
                      <a:pt x="2" y="23"/>
                    </a:cubicBezTo>
                    <a:cubicBezTo>
                      <a:pt x="2" y="24"/>
                      <a:pt x="3" y="27"/>
                      <a:pt x="3" y="27"/>
                    </a:cubicBezTo>
                    <a:cubicBezTo>
                      <a:pt x="2" y="28"/>
                      <a:pt x="0" y="31"/>
                      <a:pt x="0" y="32"/>
                    </a:cubicBezTo>
                    <a:cubicBezTo>
                      <a:pt x="0" y="33"/>
                      <a:pt x="1" y="34"/>
                      <a:pt x="3" y="35"/>
                    </a:cubicBezTo>
                    <a:cubicBezTo>
                      <a:pt x="3" y="35"/>
                      <a:pt x="3" y="35"/>
                      <a:pt x="4" y="35"/>
                    </a:cubicBezTo>
                    <a:cubicBezTo>
                      <a:pt x="5" y="35"/>
                      <a:pt x="5" y="35"/>
                      <a:pt x="6" y="35"/>
                    </a:cubicBezTo>
                    <a:cubicBezTo>
                      <a:pt x="7" y="35"/>
                      <a:pt x="11" y="36"/>
                      <a:pt x="12" y="36"/>
                    </a:cubicBezTo>
                    <a:cubicBezTo>
                      <a:pt x="14" y="36"/>
                      <a:pt x="15" y="37"/>
                      <a:pt x="16" y="37"/>
                    </a:cubicBezTo>
                    <a:cubicBezTo>
                      <a:pt x="16" y="38"/>
                      <a:pt x="18" y="38"/>
                      <a:pt x="19" y="37"/>
                    </a:cubicBezTo>
                    <a:cubicBezTo>
                      <a:pt x="20" y="36"/>
                      <a:pt x="21" y="36"/>
                      <a:pt x="22" y="36"/>
                    </a:cubicBezTo>
                    <a:cubicBezTo>
                      <a:pt x="23" y="36"/>
                      <a:pt x="25" y="35"/>
                      <a:pt x="25" y="35"/>
                    </a:cubicBezTo>
                    <a:cubicBezTo>
                      <a:pt x="26" y="34"/>
                      <a:pt x="31" y="32"/>
                      <a:pt x="33" y="32"/>
                    </a:cubicBezTo>
                    <a:cubicBezTo>
                      <a:pt x="34" y="32"/>
                      <a:pt x="37" y="35"/>
                      <a:pt x="38" y="35"/>
                    </a:cubicBezTo>
                    <a:cubicBezTo>
                      <a:pt x="39" y="35"/>
                      <a:pt x="42" y="36"/>
                      <a:pt x="42" y="38"/>
                    </a:cubicBezTo>
                    <a:cubicBezTo>
                      <a:pt x="43" y="40"/>
                      <a:pt x="45" y="43"/>
                      <a:pt x="46" y="44"/>
                    </a:cubicBezTo>
                    <a:cubicBezTo>
                      <a:pt x="47" y="45"/>
                      <a:pt x="48" y="48"/>
                      <a:pt x="48" y="48"/>
                    </a:cubicBezTo>
                    <a:cubicBezTo>
                      <a:pt x="48" y="49"/>
                      <a:pt x="46" y="48"/>
                      <a:pt x="43" y="48"/>
                    </a:cubicBezTo>
                    <a:cubicBezTo>
                      <a:pt x="41" y="47"/>
                      <a:pt x="41" y="49"/>
                      <a:pt x="41" y="50"/>
                    </a:cubicBezTo>
                    <a:cubicBezTo>
                      <a:pt x="41" y="51"/>
                      <a:pt x="38" y="55"/>
                      <a:pt x="37" y="56"/>
                    </a:cubicBezTo>
                    <a:cubicBezTo>
                      <a:pt x="37" y="57"/>
                      <a:pt x="38" y="57"/>
                      <a:pt x="40" y="58"/>
                    </a:cubicBezTo>
                    <a:cubicBezTo>
                      <a:pt x="40" y="58"/>
                      <a:pt x="42" y="56"/>
                      <a:pt x="43" y="56"/>
                    </a:cubicBezTo>
                    <a:cubicBezTo>
                      <a:pt x="43" y="56"/>
                      <a:pt x="44" y="57"/>
                      <a:pt x="45" y="58"/>
                    </a:cubicBezTo>
                    <a:cubicBezTo>
                      <a:pt x="45" y="55"/>
                      <a:pt x="46" y="55"/>
                      <a:pt x="48" y="53"/>
                    </a:cubicBezTo>
                    <a:cubicBezTo>
                      <a:pt x="51" y="51"/>
                      <a:pt x="51" y="47"/>
                      <a:pt x="54" y="47"/>
                    </a:cubicBezTo>
                    <a:cubicBezTo>
                      <a:pt x="56" y="46"/>
                      <a:pt x="57" y="45"/>
                      <a:pt x="61" y="46"/>
                    </a:cubicBezTo>
                    <a:cubicBezTo>
                      <a:pt x="64" y="46"/>
                      <a:pt x="59" y="48"/>
                      <a:pt x="61" y="50"/>
                    </a:cubicBezTo>
                    <a:cubicBezTo>
                      <a:pt x="64" y="51"/>
                      <a:pt x="71" y="49"/>
                      <a:pt x="71" y="51"/>
                    </a:cubicBezTo>
                    <a:cubicBezTo>
                      <a:pt x="72" y="53"/>
                      <a:pt x="63" y="55"/>
                      <a:pt x="63" y="56"/>
                    </a:cubicBezTo>
                    <a:cubicBezTo>
                      <a:pt x="63" y="57"/>
                      <a:pt x="68" y="58"/>
                      <a:pt x="69" y="59"/>
                    </a:cubicBezTo>
                    <a:cubicBezTo>
                      <a:pt x="71" y="60"/>
                      <a:pt x="69" y="63"/>
                      <a:pt x="70" y="63"/>
                    </a:cubicBezTo>
                    <a:cubicBezTo>
                      <a:pt x="70" y="64"/>
                      <a:pt x="73" y="64"/>
                      <a:pt x="75" y="62"/>
                    </a:cubicBezTo>
                    <a:cubicBezTo>
                      <a:pt x="77" y="61"/>
                      <a:pt x="78" y="61"/>
                      <a:pt x="81" y="60"/>
                    </a:cubicBezTo>
                    <a:cubicBezTo>
                      <a:pt x="83" y="58"/>
                      <a:pt x="88" y="60"/>
                      <a:pt x="89" y="58"/>
                    </a:cubicBezTo>
                    <a:cubicBezTo>
                      <a:pt x="90" y="57"/>
                      <a:pt x="88" y="56"/>
                      <a:pt x="83" y="57"/>
                    </a:cubicBezTo>
                    <a:cubicBezTo>
                      <a:pt x="78" y="57"/>
                      <a:pt x="78" y="53"/>
                      <a:pt x="78" y="52"/>
                    </a:cubicBezTo>
                    <a:cubicBezTo>
                      <a:pt x="78" y="51"/>
                      <a:pt x="83" y="47"/>
                      <a:pt x="85" y="47"/>
                    </a:cubicBezTo>
                    <a:cubicBezTo>
                      <a:pt x="88" y="47"/>
                      <a:pt x="91" y="46"/>
                      <a:pt x="93" y="44"/>
                    </a:cubicBezTo>
                    <a:cubicBezTo>
                      <a:pt x="95" y="44"/>
                      <a:pt x="96" y="43"/>
                      <a:pt x="98" y="43"/>
                    </a:cubicBezTo>
                    <a:cubicBezTo>
                      <a:pt x="98" y="42"/>
                      <a:pt x="98" y="40"/>
                      <a:pt x="99" y="4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08" name="Freeform 86"/>
              <p:cNvSpPr/>
              <p:nvPr/>
            </p:nvSpPr>
            <p:spPr bwMode="auto">
              <a:xfrm>
                <a:off x="4804005" y="3322480"/>
                <a:ext cx="178374" cy="128327"/>
              </a:xfrm>
              <a:custGeom>
                <a:gdLst>
                  <a:gd fmla="*/ 55 w 59" name="T0"/>
                  <a:gd fmla="*/ 20 h 42" name="T1"/>
                  <a:gd fmla="*/ 51 w 59" name="T2"/>
                  <a:gd fmla="*/ 17 h 42" name="T3"/>
                  <a:gd fmla="*/ 48 w 59" name="T4"/>
                  <a:gd fmla="*/ 13 h 42" name="T5"/>
                  <a:gd fmla="*/ 48 w 59" name="T6"/>
                  <a:gd fmla="*/ 9 h 42" name="T7"/>
                  <a:gd fmla="*/ 47 w 59" name="T8"/>
                  <a:gd fmla="*/ 4 h 42" name="T9"/>
                  <a:gd fmla="*/ 41 w 59" name="T10"/>
                  <a:gd fmla="*/ 3 h 42" name="T11"/>
                  <a:gd fmla="*/ 38 w 59" name="T12"/>
                  <a:gd fmla="*/ 3 h 42" name="T13"/>
                  <a:gd fmla="*/ 35 w 59" name="T14"/>
                  <a:gd fmla="*/ 1 h 42" name="T15"/>
                  <a:gd fmla="*/ 32 w 59" name="T16"/>
                  <a:gd fmla="*/ 0 h 42" name="T17"/>
                  <a:gd fmla="*/ 31 w 59" name="T18"/>
                  <a:gd fmla="*/ 0 h 42" name="T19"/>
                  <a:gd fmla="*/ 29 w 59" name="T20"/>
                  <a:gd fmla="*/ 1 h 42" name="T21"/>
                  <a:gd fmla="*/ 27 w 59" name="T22"/>
                  <a:gd fmla="*/ 3 h 42" name="T23"/>
                  <a:gd fmla="*/ 23 w 59" name="T24"/>
                  <a:gd fmla="*/ 3 h 42" name="T25"/>
                  <a:gd fmla="*/ 21 w 59" name="T26"/>
                  <a:gd fmla="*/ 7 h 42" name="T27"/>
                  <a:gd fmla="*/ 20 w 59" name="T28"/>
                  <a:gd fmla="*/ 9 h 42" name="T29"/>
                  <a:gd fmla="*/ 18 w 59" name="T30"/>
                  <a:gd fmla="*/ 11 h 42" name="T31"/>
                  <a:gd fmla="*/ 15 w 59" name="T32"/>
                  <a:gd fmla="*/ 14 h 42" name="T33"/>
                  <a:gd fmla="*/ 14 w 59" name="T34"/>
                  <a:gd fmla="*/ 17 h 42" name="T35"/>
                  <a:gd fmla="*/ 10 w 59" name="T36"/>
                  <a:gd fmla="*/ 18 h 42" name="T37"/>
                  <a:gd fmla="*/ 7 w 59" name="T38"/>
                  <a:gd fmla="*/ 19 h 42" name="T39"/>
                  <a:gd fmla="*/ 2 w 59" name="T40"/>
                  <a:gd fmla="*/ 19 h 42" name="T41"/>
                  <a:gd fmla="*/ 2 w 59" name="T42"/>
                  <a:gd fmla="*/ 20 h 42" name="T43"/>
                  <a:gd fmla="*/ 3 w 59" name="T44"/>
                  <a:gd fmla="*/ 24 h 42" name="T45"/>
                  <a:gd fmla="*/ 4 w 59" name="T46"/>
                  <a:gd fmla="*/ 30 h 42" name="T47"/>
                  <a:gd fmla="*/ 0 w 59" name="T48"/>
                  <a:gd fmla="*/ 33 h 42" name="T49"/>
                  <a:gd fmla="*/ 2 w 59" name="T50"/>
                  <a:gd fmla="*/ 36 h 42" name="T51"/>
                  <a:gd fmla="*/ 2 w 59" name="T52"/>
                  <a:gd fmla="*/ 40 h 42" name="T53"/>
                  <a:gd fmla="*/ 5 w 59" name="T54"/>
                  <a:gd fmla="*/ 39 h 42" name="T55"/>
                  <a:gd fmla="*/ 9 w 59" name="T56"/>
                  <a:gd fmla="*/ 36 h 42" name="T57"/>
                  <a:gd fmla="*/ 20 w 59" name="T58"/>
                  <a:gd fmla="*/ 38 h 42" name="T59"/>
                  <a:gd fmla="*/ 26 w 59" name="T60"/>
                  <a:gd fmla="*/ 39 h 42" name="T61"/>
                  <a:gd fmla="*/ 30 w 59" name="T62"/>
                  <a:gd fmla="*/ 39 h 42" name="T63"/>
                  <a:gd fmla="*/ 34 w 59" name="T64"/>
                  <a:gd fmla="*/ 40 h 42" name="T65"/>
                  <a:gd fmla="*/ 38 w 59" name="T66"/>
                  <a:gd fmla="*/ 41 h 42" name="T67"/>
                  <a:gd fmla="*/ 44 w 59" name="T68"/>
                  <a:gd fmla="*/ 41 h 42" name="T69"/>
                  <a:gd fmla="*/ 45 w 59" name="T70"/>
                  <a:gd fmla="*/ 39 h 42" name="T71"/>
                  <a:gd fmla="*/ 49 w 59" name="T72"/>
                  <a:gd fmla="*/ 35 h 42" name="T73"/>
                  <a:gd fmla="*/ 53 w 59" name="T74"/>
                  <a:gd fmla="*/ 34 h 42" name="T75"/>
                  <a:gd fmla="*/ 52 w 59" name="T76"/>
                  <a:gd fmla="*/ 32 h 42" name="T77"/>
                  <a:gd fmla="*/ 51 w 59" name="T78"/>
                  <a:gd fmla="*/ 26 h 42" name="T79"/>
                  <a:gd fmla="*/ 55 w 59" name="T80"/>
                  <a:gd fmla="*/ 27 h 42" name="T81"/>
                  <a:gd fmla="*/ 58 w 59" name="T82"/>
                  <a:gd fmla="*/ 24 h 42" name="T83"/>
                  <a:gd fmla="*/ 55 w 59" name="T84"/>
                  <a:gd fmla="*/ 20 h 4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2" w="59">
                    <a:moveTo>
                      <a:pt x="55" y="20"/>
                    </a:moveTo>
                    <a:cubicBezTo>
                      <a:pt x="54" y="20"/>
                      <a:pt x="53" y="18"/>
                      <a:pt x="51" y="17"/>
                    </a:cubicBezTo>
                    <a:cubicBezTo>
                      <a:pt x="49" y="16"/>
                      <a:pt x="50" y="14"/>
                      <a:pt x="48" y="13"/>
                    </a:cubicBezTo>
                    <a:cubicBezTo>
                      <a:pt x="47" y="12"/>
                      <a:pt x="48" y="10"/>
                      <a:pt x="48" y="9"/>
                    </a:cubicBezTo>
                    <a:cubicBezTo>
                      <a:pt x="48" y="7"/>
                      <a:pt x="48" y="5"/>
                      <a:pt x="47" y="4"/>
                    </a:cubicBezTo>
                    <a:cubicBezTo>
                      <a:pt x="46" y="4"/>
                      <a:pt x="43" y="2"/>
                      <a:pt x="41" y="3"/>
                    </a:cubicBezTo>
                    <a:cubicBezTo>
                      <a:pt x="40" y="3"/>
                      <a:pt x="39" y="4"/>
                      <a:pt x="38" y="3"/>
                    </a:cubicBezTo>
                    <a:cubicBezTo>
                      <a:pt x="37" y="2"/>
                      <a:pt x="36" y="1"/>
                      <a:pt x="35" y="1"/>
                    </a:cubicBezTo>
                    <a:cubicBezTo>
                      <a:pt x="33" y="2"/>
                      <a:pt x="32" y="1"/>
                      <a:pt x="32" y="0"/>
                    </a:cubicBezTo>
                    <a:cubicBezTo>
                      <a:pt x="31" y="0"/>
                      <a:pt x="31" y="0"/>
                      <a:pt x="31" y="0"/>
                    </a:cubicBezTo>
                    <a:cubicBezTo>
                      <a:pt x="31" y="0"/>
                      <a:pt x="30" y="0"/>
                      <a:pt x="29" y="1"/>
                    </a:cubicBezTo>
                    <a:cubicBezTo>
                      <a:pt x="28" y="1"/>
                      <a:pt x="28" y="3"/>
                      <a:pt x="27" y="3"/>
                    </a:cubicBezTo>
                    <a:cubicBezTo>
                      <a:pt x="26" y="3"/>
                      <a:pt x="24" y="2"/>
                      <a:pt x="23" y="3"/>
                    </a:cubicBezTo>
                    <a:cubicBezTo>
                      <a:pt x="21" y="5"/>
                      <a:pt x="21" y="6"/>
                      <a:pt x="21" y="7"/>
                    </a:cubicBezTo>
                    <a:cubicBezTo>
                      <a:pt x="21" y="8"/>
                      <a:pt x="21" y="9"/>
                      <a:pt x="20" y="9"/>
                    </a:cubicBezTo>
                    <a:cubicBezTo>
                      <a:pt x="19" y="9"/>
                      <a:pt x="19" y="10"/>
                      <a:pt x="18" y="11"/>
                    </a:cubicBezTo>
                    <a:cubicBezTo>
                      <a:pt x="17" y="11"/>
                      <a:pt x="15" y="13"/>
                      <a:pt x="15" y="14"/>
                    </a:cubicBezTo>
                    <a:cubicBezTo>
                      <a:pt x="15" y="15"/>
                      <a:pt x="15" y="17"/>
                      <a:pt x="14" y="17"/>
                    </a:cubicBezTo>
                    <a:cubicBezTo>
                      <a:pt x="13" y="17"/>
                      <a:pt x="11" y="17"/>
                      <a:pt x="10" y="18"/>
                    </a:cubicBezTo>
                    <a:cubicBezTo>
                      <a:pt x="9" y="19"/>
                      <a:pt x="8" y="20"/>
                      <a:pt x="7" y="19"/>
                    </a:cubicBezTo>
                    <a:cubicBezTo>
                      <a:pt x="6" y="19"/>
                      <a:pt x="4" y="19"/>
                      <a:pt x="2" y="19"/>
                    </a:cubicBezTo>
                    <a:cubicBezTo>
                      <a:pt x="2" y="19"/>
                      <a:pt x="2" y="19"/>
                      <a:pt x="2" y="20"/>
                    </a:cubicBezTo>
                    <a:cubicBezTo>
                      <a:pt x="2" y="22"/>
                      <a:pt x="2" y="23"/>
                      <a:pt x="3" y="24"/>
                    </a:cubicBezTo>
                    <a:cubicBezTo>
                      <a:pt x="4" y="25"/>
                      <a:pt x="5" y="29"/>
                      <a:pt x="4" y="30"/>
                    </a:cubicBezTo>
                    <a:cubicBezTo>
                      <a:pt x="2" y="30"/>
                      <a:pt x="0" y="32"/>
                      <a:pt x="0" y="33"/>
                    </a:cubicBezTo>
                    <a:cubicBezTo>
                      <a:pt x="0" y="34"/>
                      <a:pt x="2" y="35"/>
                      <a:pt x="2" y="36"/>
                    </a:cubicBezTo>
                    <a:cubicBezTo>
                      <a:pt x="2" y="37"/>
                      <a:pt x="2" y="38"/>
                      <a:pt x="2" y="40"/>
                    </a:cubicBezTo>
                    <a:cubicBezTo>
                      <a:pt x="3" y="40"/>
                      <a:pt x="4" y="40"/>
                      <a:pt x="5" y="39"/>
                    </a:cubicBezTo>
                    <a:cubicBezTo>
                      <a:pt x="6" y="38"/>
                      <a:pt x="7" y="36"/>
                      <a:pt x="9" y="36"/>
                    </a:cubicBezTo>
                    <a:cubicBezTo>
                      <a:pt x="12" y="36"/>
                      <a:pt x="19" y="36"/>
                      <a:pt x="20" y="38"/>
                    </a:cubicBezTo>
                    <a:cubicBezTo>
                      <a:pt x="21" y="39"/>
                      <a:pt x="24" y="38"/>
                      <a:pt x="26" y="39"/>
                    </a:cubicBezTo>
                    <a:cubicBezTo>
                      <a:pt x="27" y="39"/>
                      <a:pt x="30" y="40"/>
                      <a:pt x="30" y="39"/>
                    </a:cubicBezTo>
                    <a:cubicBezTo>
                      <a:pt x="30" y="38"/>
                      <a:pt x="32" y="40"/>
                      <a:pt x="34" y="40"/>
                    </a:cubicBezTo>
                    <a:cubicBezTo>
                      <a:pt x="36" y="39"/>
                      <a:pt x="37" y="41"/>
                      <a:pt x="38" y="41"/>
                    </a:cubicBezTo>
                    <a:cubicBezTo>
                      <a:pt x="39" y="40"/>
                      <a:pt x="43" y="40"/>
                      <a:pt x="44" y="41"/>
                    </a:cubicBezTo>
                    <a:cubicBezTo>
                      <a:pt x="45" y="42"/>
                      <a:pt x="45" y="40"/>
                      <a:pt x="45" y="39"/>
                    </a:cubicBezTo>
                    <a:cubicBezTo>
                      <a:pt x="45" y="38"/>
                      <a:pt x="49" y="35"/>
                      <a:pt x="49" y="35"/>
                    </a:cubicBezTo>
                    <a:cubicBezTo>
                      <a:pt x="49" y="35"/>
                      <a:pt x="51" y="35"/>
                      <a:pt x="53" y="34"/>
                    </a:cubicBezTo>
                    <a:cubicBezTo>
                      <a:pt x="52" y="34"/>
                      <a:pt x="52" y="33"/>
                      <a:pt x="52" y="32"/>
                    </a:cubicBezTo>
                    <a:cubicBezTo>
                      <a:pt x="51" y="29"/>
                      <a:pt x="50" y="27"/>
                      <a:pt x="51" y="26"/>
                    </a:cubicBezTo>
                    <a:cubicBezTo>
                      <a:pt x="52" y="25"/>
                      <a:pt x="54" y="27"/>
                      <a:pt x="55" y="27"/>
                    </a:cubicBezTo>
                    <a:cubicBezTo>
                      <a:pt x="56" y="26"/>
                      <a:pt x="59" y="25"/>
                      <a:pt x="58" y="24"/>
                    </a:cubicBezTo>
                    <a:cubicBezTo>
                      <a:pt x="58" y="22"/>
                      <a:pt x="56" y="21"/>
                      <a:pt x="55" y="2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09" name="Freeform 87"/>
              <p:cNvSpPr/>
              <p:nvPr/>
            </p:nvSpPr>
            <p:spPr bwMode="auto">
              <a:xfrm>
                <a:off x="4757807" y="3271149"/>
                <a:ext cx="139876" cy="66730"/>
              </a:xfrm>
              <a:custGeom>
                <a:gdLst>
                  <a:gd fmla="*/ 16 w 46" name="T0"/>
                  <a:gd fmla="*/ 15 h 22" name="T1"/>
                  <a:gd fmla="*/ 24 w 46" name="T2"/>
                  <a:gd fmla="*/ 15 h 22" name="T3"/>
                  <a:gd fmla="*/ 27 w 46" name="T4"/>
                  <a:gd fmla="*/ 17 h 22" name="T5"/>
                  <a:gd fmla="*/ 33 w 46" name="T6"/>
                  <a:gd fmla="*/ 20 h 22" name="T7"/>
                  <a:gd fmla="*/ 36 w 46" name="T8"/>
                  <a:gd fmla="*/ 22 h 22" name="T9"/>
                  <a:gd fmla="*/ 38 w 46" name="T10"/>
                  <a:gd fmla="*/ 20 h 22" name="T11"/>
                  <a:gd fmla="*/ 42 w 46" name="T12"/>
                  <a:gd fmla="*/ 20 h 22" name="T13"/>
                  <a:gd fmla="*/ 44 w 46" name="T14"/>
                  <a:gd fmla="*/ 18 h 22" name="T15"/>
                  <a:gd fmla="*/ 46 w 46" name="T16"/>
                  <a:gd fmla="*/ 17 h 22" name="T17"/>
                  <a:gd fmla="*/ 45 w 46" name="T18"/>
                  <a:gd fmla="*/ 13 h 22" name="T19"/>
                  <a:gd fmla="*/ 43 w 46" name="T20"/>
                  <a:gd fmla="*/ 9 h 22" name="T21"/>
                  <a:gd fmla="*/ 42 w 46" name="T22"/>
                  <a:gd fmla="*/ 6 h 22" name="T23"/>
                  <a:gd fmla="*/ 41 w 46" name="T24"/>
                  <a:gd fmla="*/ 4 h 22" name="T25"/>
                  <a:gd fmla="*/ 35 w 46" name="T26"/>
                  <a:gd fmla="*/ 4 h 22" name="T27"/>
                  <a:gd fmla="*/ 29 w 46" name="T28"/>
                  <a:gd fmla="*/ 0 h 22" name="T29"/>
                  <a:gd fmla="*/ 22 w 46" name="T30"/>
                  <a:gd fmla="*/ 0 h 22" name="T31"/>
                  <a:gd fmla="*/ 22 w 46" name="T32"/>
                  <a:gd fmla="*/ 7 h 22" name="T33"/>
                  <a:gd fmla="*/ 17 w 46" name="T34"/>
                  <a:gd fmla="*/ 9 h 22" name="T35"/>
                  <a:gd fmla="*/ 11 w 46" name="T36"/>
                  <a:gd fmla="*/ 3 h 22" name="T37"/>
                  <a:gd fmla="*/ 5 w 46" name="T38"/>
                  <a:gd fmla="*/ 5 h 22" name="T39"/>
                  <a:gd fmla="*/ 3 w 46" name="T40"/>
                  <a:gd fmla="*/ 10 h 22" name="T41"/>
                  <a:gd fmla="*/ 2 w 46" name="T42"/>
                  <a:gd fmla="*/ 16 h 22" name="T43"/>
                  <a:gd fmla="*/ 2 w 46" name="T44"/>
                  <a:gd fmla="*/ 16 h 22" name="T45"/>
                  <a:gd fmla="*/ 7 w 46" name="T46"/>
                  <a:gd fmla="*/ 15 h 22" name="T47"/>
                  <a:gd fmla="*/ 16 w 46" name="T48"/>
                  <a:gd fmla="*/ 15 h 2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2" w="46">
                    <a:moveTo>
                      <a:pt x="16" y="15"/>
                    </a:moveTo>
                    <a:cubicBezTo>
                      <a:pt x="17" y="15"/>
                      <a:pt x="21" y="16"/>
                      <a:pt x="24" y="15"/>
                    </a:cubicBezTo>
                    <a:cubicBezTo>
                      <a:pt x="26" y="14"/>
                      <a:pt x="26" y="17"/>
                      <a:pt x="27" y="17"/>
                    </a:cubicBezTo>
                    <a:cubicBezTo>
                      <a:pt x="29" y="16"/>
                      <a:pt x="32" y="18"/>
                      <a:pt x="33" y="20"/>
                    </a:cubicBezTo>
                    <a:cubicBezTo>
                      <a:pt x="34" y="20"/>
                      <a:pt x="35" y="21"/>
                      <a:pt x="36" y="22"/>
                    </a:cubicBezTo>
                    <a:cubicBezTo>
                      <a:pt x="37" y="21"/>
                      <a:pt x="37" y="21"/>
                      <a:pt x="38" y="20"/>
                    </a:cubicBezTo>
                    <a:cubicBezTo>
                      <a:pt x="39" y="19"/>
                      <a:pt x="41" y="20"/>
                      <a:pt x="42" y="20"/>
                    </a:cubicBezTo>
                    <a:cubicBezTo>
                      <a:pt x="43" y="20"/>
                      <a:pt x="43" y="18"/>
                      <a:pt x="44" y="18"/>
                    </a:cubicBezTo>
                    <a:cubicBezTo>
                      <a:pt x="45" y="17"/>
                      <a:pt x="46" y="17"/>
                      <a:pt x="46" y="17"/>
                    </a:cubicBezTo>
                    <a:cubicBezTo>
                      <a:pt x="46" y="16"/>
                      <a:pt x="46" y="14"/>
                      <a:pt x="45" y="13"/>
                    </a:cubicBezTo>
                    <a:cubicBezTo>
                      <a:pt x="44" y="12"/>
                      <a:pt x="43" y="10"/>
                      <a:pt x="43" y="9"/>
                    </a:cubicBezTo>
                    <a:cubicBezTo>
                      <a:pt x="43" y="8"/>
                      <a:pt x="43" y="7"/>
                      <a:pt x="42" y="6"/>
                    </a:cubicBezTo>
                    <a:cubicBezTo>
                      <a:pt x="42" y="5"/>
                      <a:pt x="41" y="5"/>
                      <a:pt x="41" y="4"/>
                    </a:cubicBezTo>
                    <a:cubicBezTo>
                      <a:pt x="39" y="4"/>
                      <a:pt x="36" y="4"/>
                      <a:pt x="35" y="4"/>
                    </a:cubicBezTo>
                    <a:cubicBezTo>
                      <a:pt x="34" y="4"/>
                      <a:pt x="30" y="1"/>
                      <a:pt x="29" y="0"/>
                    </a:cubicBezTo>
                    <a:cubicBezTo>
                      <a:pt x="28" y="0"/>
                      <a:pt x="25" y="0"/>
                      <a:pt x="22" y="0"/>
                    </a:cubicBezTo>
                    <a:cubicBezTo>
                      <a:pt x="21" y="2"/>
                      <a:pt x="22" y="4"/>
                      <a:pt x="22" y="7"/>
                    </a:cubicBezTo>
                    <a:cubicBezTo>
                      <a:pt x="22" y="10"/>
                      <a:pt x="18" y="9"/>
                      <a:pt x="17" y="9"/>
                    </a:cubicBezTo>
                    <a:cubicBezTo>
                      <a:pt x="15" y="9"/>
                      <a:pt x="12" y="4"/>
                      <a:pt x="11" y="3"/>
                    </a:cubicBezTo>
                    <a:cubicBezTo>
                      <a:pt x="10" y="1"/>
                      <a:pt x="7" y="4"/>
                      <a:pt x="5" y="5"/>
                    </a:cubicBezTo>
                    <a:cubicBezTo>
                      <a:pt x="3" y="7"/>
                      <a:pt x="4" y="9"/>
                      <a:pt x="3" y="10"/>
                    </a:cubicBezTo>
                    <a:cubicBezTo>
                      <a:pt x="1" y="11"/>
                      <a:pt x="0" y="13"/>
                      <a:pt x="2" y="16"/>
                    </a:cubicBezTo>
                    <a:cubicBezTo>
                      <a:pt x="2" y="16"/>
                      <a:pt x="2" y="16"/>
                      <a:pt x="2" y="16"/>
                    </a:cubicBezTo>
                    <a:cubicBezTo>
                      <a:pt x="4" y="16"/>
                      <a:pt x="6" y="16"/>
                      <a:pt x="7" y="15"/>
                    </a:cubicBezTo>
                    <a:cubicBezTo>
                      <a:pt x="9" y="14"/>
                      <a:pt x="14" y="15"/>
                      <a:pt x="16" y="1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10" name="Freeform 88"/>
              <p:cNvSpPr/>
              <p:nvPr/>
            </p:nvSpPr>
            <p:spPr bwMode="auto">
              <a:xfrm>
                <a:off x="4757807" y="3313497"/>
                <a:ext cx="109078" cy="70580"/>
              </a:xfrm>
              <a:custGeom>
                <a:gdLst>
                  <a:gd fmla="*/ 5 w 36" name="T0"/>
                  <a:gd fmla="*/ 11 h 23" name="T1"/>
                  <a:gd fmla="*/ 9 w 36" name="T2"/>
                  <a:gd fmla="*/ 13 h 23" name="T3"/>
                  <a:gd fmla="*/ 13 w 36" name="T4"/>
                  <a:gd fmla="*/ 15 h 23" name="T5"/>
                  <a:gd fmla="*/ 13 w 36" name="T6"/>
                  <a:gd fmla="*/ 19 h 23" name="T7"/>
                  <a:gd fmla="*/ 17 w 36" name="T8"/>
                  <a:gd fmla="*/ 22 h 23" name="T9"/>
                  <a:gd fmla="*/ 22 w 36" name="T10"/>
                  <a:gd fmla="*/ 22 h 23" name="T11"/>
                  <a:gd fmla="*/ 25 w 36" name="T12"/>
                  <a:gd fmla="*/ 21 h 23" name="T13"/>
                  <a:gd fmla="*/ 29 w 36" name="T14"/>
                  <a:gd fmla="*/ 20 h 23" name="T15"/>
                  <a:gd fmla="*/ 30 w 36" name="T16"/>
                  <a:gd fmla="*/ 17 h 23" name="T17"/>
                  <a:gd fmla="*/ 33 w 36" name="T18"/>
                  <a:gd fmla="*/ 14 h 23" name="T19"/>
                  <a:gd fmla="*/ 35 w 36" name="T20"/>
                  <a:gd fmla="*/ 12 h 23" name="T21"/>
                  <a:gd fmla="*/ 36 w 36" name="T22"/>
                  <a:gd fmla="*/ 10 h 23" name="T23"/>
                  <a:gd fmla="*/ 36 w 36" name="T24"/>
                  <a:gd fmla="*/ 8 h 23" name="T25"/>
                  <a:gd fmla="*/ 33 w 36" name="T26"/>
                  <a:gd fmla="*/ 6 h 23" name="T27"/>
                  <a:gd fmla="*/ 27 w 36" name="T28"/>
                  <a:gd fmla="*/ 3 h 23" name="T29"/>
                  <a:gd fmla="*/ 24 w 36" name="T30"/>
                  <a:gd fmla="*/ 1 h 23" name="T31"/>
                  <a:gd fmla="*/ 16 w 36" name="T32"/>
                  <a:gd fmla="*/ 1 h 23" name="T33"/>
                  <a:gd fmla="*/ 7 w 36" name="T34"/>
                  <a:gd fmla="*/ 1 h 23" name="T35"/>
                  <a:gd fmla="*/ 2 w 36" name="T36"/>
                  <a:gd fmla="*/ 2 h 23" name="T37"/>
                  <a:gd fmla="*/ 1 w 36" name="T38"/>
                  <a:gd fmla="*/ 9 h 23" name="T39"/>
                  <a:gd fmla="*/ 2 w 36" name="T40"/>
                  <a:gd fmla="*/ 11 h 23" name="T41"/>
                  <a:gd fmla="*/ 5 w 36" name="T42"/>
                  <a:gd fmla="*/ 11 h 2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 w="36">
                    <a:moveTo>
                      <a:pt x="5" y="11"/>
                    </a:moveTo>
                    <a:cubicBezTo>
                      <a:pt x="6" y="12"/>
                      <a:pt x="8" y="13"/>
                      <a:pt x="9" y="13"/>
                    </a:cubicBezTo>
                    <a:cubicBezTo>
                      <a:pt x="10" y="12"/>
                      <a:pt x="13" y="14"/>
                      <a:pt x="13" y="15"/>
                    </a:cubicBezTo>
                    <a:cubicBezTo>
                      <a:pt x="13" y="16"/>
                      <a:pt x="12" y="19"/>
                      <a:pt x="13" y="19"/>
                    </a:cubicBezTo>
                    <a:cubicBezTo>
                      <a:pt x="13" y="19"/>
                      <a:pt x="17" y="20"/>
                      <a:pt x="17" y="22"/>
                    </a:cubicBezTo>
                    <a:cubicBezTo>
                      <a:pt x="19" y="22"/>
                      <a:pt x="21" y="22"/>
                      <a:pt x="22" y="22"/>
                    </a:cubicBezTo>
                    <a:cubicBezTo>
                      <a:pt x="23" y="23"/>
                      <a:pt x="24" y="22"/>
                      <a:pt x="25" y="21"/>
                    </a:cubicBezTo>
                    <a:cubicBezTo>
                      <a:pt x="26" y="20"/>
                      <a:pt x="28" y="20"/>
                      <a:pt x="29" y="20"/>
                    </a:cubicBezTo>
                    <a:cubicBezTo>
                      <a:pt x="30" y="20"/>
                      <a:pt x="30" y="18"/>
                      <a:pt x="30" y="17"/>
                    </a:cubicBezTo>
                    <a:cubicBezTo>
                      <a:pt x="30" y="16"/>
                      <a:pt x="32" y="14"/>
                      <a:pt x="33" y="14"/>
                    </a:cubicBezTo>
                    <a:cubicBezTo>
                      <a:pt x="34" y="13"/>
                      <a:pt x="34" y="12"/>
                      <a:pt x="35" y="12"/>
                    </a:cubicBezTo>
                    <a:cubicBezTo>
                      <a:pt x="36" y="12"/>
                      <a:pt x="36" y="11"/>
                      <a:pt x="36" y="10"/>
                    </a:cubicBezTo>
                    <a:cubicBezTo>
                      <a:pt x="36" y="9"/>
                      <a:pt x="36" y="8"/>
                      <a:pt x="36" y="8"/>
                    </a:cubicBezTo>
                    <a:cubicBezTo>
                      <a:pt x="35" y="7"/>
                      <a:pt x="34" y="6"/>
                      <a:pt x="33" y="6"/>
                    </a:cubicBezTo>
                    <a:cubicBezTo>
                      <a:pt x="32" y="4"/>
                      <a:pt x="29" y="2"/>
                      <a:pt x="27" y="3"/>
                    </a:cubicBezTo>
                    <a:cubicBezTo>
                      <a:pt x="26" y="3"/>
                      <a:pt x="26" y="0"/>
                      <a:pt x="24" y="1"/>
                    </a:cubicBezTo>
                    <a:cubicBezTo>
                      <a:pt x="21" y="2"/>
                      <a:pt x="17" y="1"/>
                      <a:pt x="16" y="1"/>
                    </a:cubicBezTo>
                    <a:cubicBezTo>
                      <a:pt x="14" y="1"/>
                      <a:pt x="9" y="0"/>
                      <a:pt x="7" y="1"/>
                    </a:cubicBezTo>
                    <a:cubicBezTo>
                      <a:pt x="6" y="2"/>
                      <a:pt x="4" y="2"/>
                      <a:pt x="2" y="2"/>
                    </a:cubicBezTo>
                    <a:cubicBezTo>
                      <a:pt x="3" y="5"/>
                      <a:pt x="3" y="8"/>
                      <a:pt x="1" y="9"/>
                    </a:cubicBezTo>
                    <a:cubicBezTo>
                      <a:pt x="0" y="10"/>
                      <a:pt x="1" y="11"/>
                      <a:pt x="2" y="11"/>
                    </a:cubicBezTo>
                    <a:cubicBezTo>
                      <a:pt x="3" y="11"/>
                      <a:pt x="5" y="11"/>
                      <a:pt x="5" y="1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11" name="Freeform 89"/>
              <p:cNvSpPr/>
              <p:nvPr/>
            </p:nvSpPr>
            <p:spPr bwMode="auto">
              <a:xfrm>
                <a:off x="4488321" y="3540636"/>
                <a:ext cx="84696" cy="46198"/>
              </a:xfrm>
              <a:custGeom>
                <a:gdLst>
                  <a:gd fmla="*/ 25 w 28" name="T0"/>
                  <a:gd fmla="*/ 6 h 15" name="T1"/>
                  <a:gd fmla="*/ 22 w 28" name="T2"/>
                  <a:gd fmla="*/ 4 h 15" name="T3"/>
                  <a:gd fmla="*/ 22 w 28" name="T4"/>
                  <a:gd fmla="*/ 2 h 15" name="T5"/>
                  <a:gd fmla="*/ 18 w 28" name="T6"/>
                  <a:gd fmla="*/ 0 h 15" name="T7"/>
                  <a:gd fmla="*/ 14 w 28" name="T8"/>
                  <a:gd fmla="*/ 0 h 15" name="T9"/>
                  <a:gd fmla="*/ 9 w 28" name="T10"/>
                  <a:gd fmla="*/ 1 h 15" name="T11"/>
                  <a:gd fmla="*/ 8 w 28" name="T12"/>
                  <a:gd fmla="*/ 1 h 15" name="T13"/>
                  <a:gd fmla="*/ 5 w 28" name="T14"/>
                  <a:gd fmla="*/ 4 h 15" name="T15"/>
                  <a:gd fmla="*/ 1 w 28" name="T16"/>
                  <a:gd fmla="*/ 9 h 15" name="T17"/>
                  <a:gd fmla="*/ 2 w 28" name="T18"/>
                  <a:gd fmla="*/ 11 h 15" name="T19"/>
                  <a:gd fmla="*/ 4 w 28" name="T20"/>
                  <a:gd fmla="*/ 11 h 15" name="T21"/>
                  <a:gd fmla="*/ 6 w 28" name="T22"/>
                  <a:gd fmla="*/ 14 h 15" name="T23"/>
                  <a:gd fmla="*/ 6 w 28" name="T24"/>
                  <a:gd fmla="*/ 15 h 15" name="T25"/>
                  <a:gd fmla="*/ 11 w 28" name="T26"/>
                  <a:gd fmla="*/ 14 h 15" name="T27"/>
                  <a:gd fmla="*/ 14 w 28" name="T28"/>
                  <a:gd fmla="*/ 10 h 15" name="T29"/>
                  <a:gd fmla="*/ 18 w 28" name="T30"/>
                  <a:gd fmla="*/ 14 h 15" name="T31"/>
                  <a:gd fmla="*/ 19 w 28" name="T32"/>
                  <a:gd fmla="*/ 12 h 15" name="T33"/>
                  <a:gd fmla="*/ 21 w 28" name="T34"/>
                  <a:gd fmla="*/ 10 h 15" name="T35"/>
                  <a:gd fmla="*/ 24 w 28" name="T36"/>
                  <a:gd fmla="*/ 10 h 15" name="T37"/>
                  <a:gd fmla="*/ 26 w 28" name="T38"/>
                  <a:gd fmla="*/ 9 h 15" name="T39"/>
                  <a:gd fmla="*/ 27 w 28" name="T40"/>
                  <a:gd fmla="*/ 8 h 15" name="T41"/>
                  <a:gd fmla="*/ 28 w 28" name="T42"/>
                  <a:gd fmla="*/ 6 h 15" name="T43"/>
                  <a:gd fmla="*/ 25 w 28" name="T44"/>
                  <a:gd fmla="*/ 6 h 1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5" w="28">
                    <a:moveTo>
                      <a:pt x="25" y="6"/>
                    </a:moveTo>
                    <a:cubicBezTo>
                      <a:pt x="24" y="7"/>
                      <a:pt x="22" y="5"/>
                      <a:pt x="22" y="4"/>
                    </a:cubicBezTo>
                    <a:cubicBezTo>
                      <a:pt x="22" y="4"/>
                      <a:pt x="22" y="3"/>
                      <a:pt x="22" y="2"/>
                    </a:cubicBezTo>
                    <a:cubicBezTo>
                      <a:pt x="21" y="1"/>
                      <a:pt x="20" y="0"/>
                      <a:pt x="18" y="0"/>
                    </a:cubicBezTo>
                    <a:cubicBezTo>
                      <a:pt x="17" y="0"/>
                      <a:pt x="16" y="0"/>
                      <a:pt x="14" y="0"/>
                    </a:cubicBezTo>
                    <a:cubicBezTo>
                      <a:pt x="13" y="1"/>
                      <a:pt x="11" y="1"/>
                      <a:pt x="9" y="1"/>
                    </a:cubicBezTo>
                    <a:cubicBezTo>
                      <a:pt x="9" y="1"/>
                      <a:pt x="9" y="1"/>
                      <a:pt x="8" y="1"/>
                    </a:cubicBezTo>
                    <a:cubicBezTo>
                      <a:pt x="7" y="1"/>
                      <a:pt x="5" y="3"/>
                      <a:pt x="5" y="4"/>
                    </a:cubicBezTo>
                    <a:cubicBezTo>
                      <a:pt x="5" y="5"/>
                      <a:pt x="2" y="7"/>
                      <a:pt x="1" y="9"/>
                    </a:cubicBezTo>
                    <a:cubicBezTo>
                      <a:pt x="0" y="12"/>
                      <a:pt x="0" y="13"/>
                      <a:pt x="2" y="11"/>
                    </a:cubicBezTo>
                    <a:cubicBezTo>
                      <a:pt x="3" y="10"/>
                      <a:pt x="4" y="10"/>
                      <a:pt x="4" y="11"/>
                    </a:cubicBezTo>
                    <a:cubicBezTo>
                      <a:pt x="4" y="13"/>
                      <a:pt x="6" y="13"/>
                      <a:pt x="6" y="14"/>
                    </a:cubicBezTo>
                    <a:cubicBezTo>
                      <a:pt x="6" y="14"/>
                      <a:pt x="6" y="14"/>
                      <a:pt x="6" y="15"/>
                    </a:cubicBezTo>
                    <a:cubicBezTo>
                      <a:pt x="7" y="14"/>
                      <a:pt x="10" y="14"/>
                      <a:pt x="11" y="14"/>
                    </a:cubicBezTo>
                    <a:cubicBezTo>
                      <a:pt x="12" y="14"/>
                      <a:pt x="13" y="10"/>
                      <a:pt x="14" y="10"/>
                    </a:cubicBezTo>
                    <a:cubicBezTo>
                      <a:pt x="15" y="9"/>
                      <a:pt x="16" y="13"/>
                      <a:pt x="18" y="14"/>
                    </a:cubicBezTo>
                    <a:cubicBezTo>
                      <a:pt x="19" y="15"/>
                      <a:pt x="19" y="13"/>
                      <a:pt x="19" y="12"/>
                    </a:cubicBezTo>
                    <a:cubicBezTo>
                      <a:pt x="19" y="11"/>
                      <a:pt x="20" y="10"/>
                      <a:pt x="21" y="10"/>
                    </a:cubicBezTo>
                    <a:cubicBezTo>
                      <a:pt x="22" y="11"/>
                      <a:pt x="24" y="11"/>
                      <a:pt x="24" y="10"/>
                    </a:cubicBezTo>
                    <a:cubicBezTo>
                      <a:pt x="24" y="8"/>
                      <a:pt x="25" y="9"/>
                      <a:pt x="26" y="9"/>
                    </a:cubicBezTo>
                    <a:cubicBezTo>
                      <a:pt x="27" y="9"/>
                      <a:pt x="27" y="8"/>
                      <a:pt x="27" y="8"/>
                    </a:cubicBezTo>
                    <a:cubicBezTo>
                      <a:pt x="28" y="6"/>
                      <a:pt x="28" y="6"/>
                      <a:pt x="28" y="6"/>
                    </a:cubicBezTo>
                    <a:cubicBezTo>
                      <a:pt x="27" y="6"/>
                      <a:pt x="26" y="6"/>
                      <a:pt x="25"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12" name="Freeform 90"/>
              <p:cNvSpPr/>
              <p:nvPr/>
            </p:nvSpPr>
            <p:spPr bwMode="auto">
              <a:xfrm>
                <a:off x="4485754" y="3359695"/>
                <a:ext cx="169391" cy="189924"/>
              </a:xfrm>
              <a:custGeom>
                <a:gdLst>
                  <a:gd fmla="*/ 8 w 56" name="T0"/>
                  <a:gd fmla="*/ 16 h 63" name="T1"/>
                  <a:gd fmla="*/ 5 w 56" name="T2"/>
                  <a:gd fmla="*/ 19 h 63" name="T3"/>
                  <a:gd fmla="*/ 7 w 56" name="T4"/>
                  <a:gd fmla="*/ 23 h 63" name="T5"/>
                  <a:gd fmla="*/ 5 w 56" name="T6"/>
                  <a:gd fmla="*/ 25 h 63" name="T7"/>
                  <a:gd fmla="*/ 2 w 56" name="T8"/>
                  <a:gd fmla="*/ 26 h 63" name="T9"/>
                  <a:gd fmla="*/ 1 w 56" name="T10"/>
                  <a:gd fmla="*/ 29 h 63" name="T11"/>
                  <a:gd fmla="*/ 1 w 56" name="T12"/>
                  <a:gd fmla="*/ 34 h 63" name="T13"/>
                  <a:gd fmla="*/ 2 w 56" name="T14"/>
                  <a:gd fmla="*/ 38 h 63" name="T15"/>
                  <a:gd fmla="*/ 1 w 56" name="T16"/>
                  <a:gd fmla="*/ 41 h 63" name="T17"/>
                  <a:gd fmla="*/ 3 w 56" name="T18"/>
                  <a:gd fmla="*/ 46 h 63" name="T19"/>
                  <a:gd fmla="*/ 4 w 56" name="T20"/>
                  <a:gd fmla="*/ 47 h 63" name="T21"/>
                  <a:gd fmla="*/ 8 w 56" name="T22"/>
                  <a:gd fmla="*/ 48 h 63" name="T23"/>
                  <a:gd fmla="*/ 12 w 56" name="T24"/>
                  <a:gd fmla="*/ 50 h 63" name="T25"/>
                  <a:gd fmla="*/ 13 w 56" name="T26"/>
                  <a:gd fmla="*/ 52 h 63" name="T27"/>
                  <a:gd fmla="*/ 10 w 56" name="T28"/>
                  <a:gd fmla="*/ 57 h 63" name="T29"/>
                  <a:gd fmla="*/ 10 w 56" name="T30"/>
                  <a:gd fmla="*/ 61 h 63" name="T31"/>
                  <a:gd fmla="*/ 15 w 56" name="T32"/>
                  <a:gd fmla="*/ 60 h 63" name="T33"/>
                  <a:gd fmla="*/ 19 w 56" name="T34"/>
                  <a:gd fmla="*/ 60 h 63" name="T35"/>
                  <a:gd fmla="*/ 23 w 56" name="T36"/>
                  <a:gd fmla="*/ 62 h 63" name="T37"/>
                  <a:gd fmla="*/ 24 w 56" name="T38"/>
                  <a:gd fmla="*/ 61 h 63" name="T39"/>
                  <a:gd fmla="*/ 27 w 56" name="T40"/>
                  <a:gd fmla="*/ 62 h 63" name="T41"/>
                  <a:gd fmla="*/ 31 w 56" name="T42"/>
                  <a:gd fmla="*/ 61 h 63" name="T43"/>
                  <a:gd fmla="*/ 35 w 56" name="T44"/>
                  <a:gd fmla="*/ 61 h 63" name="T45"/>
                  <a:gd fmla="*/ 41 w 56" name="T46"/>
                  <a:gd fmla="*/ 60 h 63" name="T47"/>
                  <a:gd fmla="*/ 43 w 56" name="T48"/>
                  <a:gd fmla="*/ 58 h 63" name="T49"/>
                  <a:gd fmla="*/ 46 w 56" name="T50"/>
                  <a:gd fmla="*/ 54 h 63" name="T51"/>
                  <a:gd fmla="*/ 49 w 56" name="T52"/>
                  <a:gd fmla="*/ 51 h 63" name="T53"/>
                  <a:gd fmla="*/ 43 w 56" name="T54"/>
                  <a:gd fmla="*/ 47 h 63" name="T55"/>
                  <a:gd fmla="*/ 41 w 56" name="T56"/>
                  <a:gd fmla="*/ 41 h 63" name="T57"/>
                  <a:gd fmla="*/ 40 w 56" name="T58"/>
                  <a:gd fmla="*/ 38 h 63" name="T59"/>
                  <a:gd fmla="*/ 47 w 56" name="T60"/>
                  <a:gd fmla="*/ 36 h 63" name="T61"/>
                  <a:gd fmla="*/ 52 w 56" name="T62"/>
                  <a:gd fmla="*/ 33 h 63" name="T63"/>
                  <a:gd fmla="*/ 55 w 56" name="T64"/>
                  <a:gd fmla="*/ 33 h 63" name="T65"/>
                  <a:gd fmla="*/ 56 w 56" name="T66"/>
                  <a:gd fmla="*/ 30 h 63" name="T67"/>
                  <a:gd fmla="*/ 54 w 56" name="T68"/>
                  <a:gd fmla="*/ 25 h 63" name="T69"/>
                  <a:gd fmla="*/ 53 w 56" name="T70"/>
                  <a:gd fmla="*/ 21 h 63" name="T71"/>
                  <a:gd fmla="*/ 52 w 56" name="T72"/>
                  <a:gd fmla="*/ 18 h 63" name="T73"/>
                  <a:gd fmla="*/ 51 w 56" name="T74"/>
                  <a:gd fmla="*/ 16 h 63" name="T75"/>
                  <a:gd fmla="*/ 52 w 56" name="T76"/>
                  <a:gd fmla="*/ 9 h 63" name="T77"/>
                  <a:gd fmla="*/ 51 w 56" name="T78"/>
                  <a:gd fmla="*/ 9 h 63" name="T79"/>
                  <a:gd fmla="*/ 51 w 56" name="T80"/>
                  <a:gd fmla="*/ 8 h 63" name="T81"/>
                  <a:gd fmla="*/ 47 w 56" name="T82"/>
                  <a:gd fmla="*/ 6 h 63" name="T83"/>
                  <a:gd fmla="*/ 48 w 56" name="T84"/>
                  <a:gd fmla="*/ 2 h 63" name="T85"/>
                  <a:gd fmla="*/ 42 w 56" name="T86"/>
                  <a:gd fmla="*/ 4 h 63" name="T87"/>
                  <a:gd fmla="*/ 35 w 56" name="T88"/>
                  <a:gd fmla="*/ 8 h 63" name="T89"/>
                  <a:gd fmla="*/ 32 w 56" name="T90"/>
                  <a:gd fmla="*/ 5 h 63" name="T91"/>
                  <a:gd fmla="*/ 30 w 56" name="T92"/>
                  <a:gd fmla="*/ 4 h 63" name="T93"/>
                  <a:gd fmla="*/ 25 w 56" name="T94"/>
                  <a:gd fmla="*/ 2 h 63" name="T95"/>
                  <a:gd fmla="*/ 25 w 56" name="T96"/>
                  <a:gd fmla="*/ 1 h 63" name="T97"/>
                  <a:gd fmla="*/ 23 w 56" name="T98"/>
                  <a:gd fmla="*/ 1 h 63" name="T99"/>
                  <a:gd fmla="*/ 17 w 56" name="T100"/>
                  <a:gd fmla="*/ 0 h 63" name="T101"/>
                  <a:gd fmla="*/ 18 w 56" name="T102"/>
                  <a:gd fmla="*/ 3 h 63" name="T103"/>
                  <a:gd fmla="*/ 20 w 56" name="T104"/>
                  <a:gd fmla="*/ 8 h 63" name="T105"/>
                  <a:gd fmla="*/ 17 w 56" name="T106"/>
                  <a:gd fmla="*/ 11 h 63" name="T107"/>
                  <a:gd fmla="*/ 12 w 56" name="T108"/>
                  <a:gd fmla="*/ 10 h 63" name="T109"/>
                  <a:gd fmla="*/ 8 w 56" name="T110"/>
                  <a:gd fmla="*/ 11 h 63" name="T111"/>
                  <a:gd fmla="*/ 7 w 56" name="T112"/>
                  <a:gd fmla="*/ 12 h 63" name="T113"/>
                  <a:gd fmla="*/ 8 w 56" name="T114"/>
                  <a:gd fmla="*/ 16 h 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2" w="56">
                    <a:moveTo>
                      <a:pt x="8" y="16"/>
                    </a:moveTo>
                    <a:cubicBezTo>
                      <a:pt x="6" y="19"/>
                      <a:pt x="4" y="19"/>
                      <a:pt x="5" y="19"/>
                    </a:cubicBezTo>
                    <a:cubicBezTo>
                      <a:pt x="5" y="20"/>
                      <a:pt x="7" y="22"/>
                      <a:pt x="7" y="23"/>
                    </a:cubicBezTo>
                    <a:cubicBezTo>
                      <a:pt x="6" y="24"/>
                      <a:pt x="5" y="23"/>
                      <a:pt x="5" y="25"/>
                    </a:cubicBezTo>
                    <a:cubicBezTo>
                      <a:pt x="5" y="26"/>
                      <a:pt x="3" y="26"/>
                      <a:pt x="2" y="26"/>
                    </a:cubicBezTo>
                    <a:cubicBezTo>
                      <a:pt x="1" y="26"/>
                      <a:pt x="2" y="28"/>
                      <a:pt x="1" y="29"/>
                    </a:cubicBezTo>
                    <a:cubicBezTo>
                      <a:pt x="1" y="31"/>
                      <a:pt x="1" y="33"/>
                      <a:pt x="1" y="34"/>
                    </a:cubicBezTo>
                    <a:cubicBezTo>
                      <a:pt x="0" y="35"/>
                      <a:pt x="2" y="37"/>
                      <a:pt x="2" y="38"/>
                    </a:cubicBezTo>
                    <a:cubicBezTo>
                      <a:pt x="2" y="39"/>
                      <a:pt x="1" y="40"/>
                      <a:pt x="1" y="41"/>
                    </a:cubicBezTo>
                    <a:cubicBezTo>
                      <a:pt x="1" y="41"/>
                      <a:pt x="3" y="42"/>
                      <a:pt x="3" y="46"/>
                    </a:cubicBezTo>
                    <a:cubicBezTo>
                      <a:pt x="4" y="46"/>
                      <a:pt x="4" y="46"/>
                      <a:pt x="4" y="47"/>
                    </a:cubicBezTo>
                    <a:cubicBezTo>
                      <a:pt x="5" y="48"/>
                      <a:pt x="7" y="48"/>
                      <a:pt x="8" y="48"/>
                    </a:cubicBezTo>
                    <a:cubicBezTo>
                      <a:pt x="10" y="48"/>
                      <a:pt x="11" y="50"/>
                      <a:pt x="12" y="50"/>
                    </a:cubicBezTo>
                    <a:cubicBezTo>
                      <a:pt x="13" y="49"/>
                      <a:pt x="15" y="50"/>
                      <a:pt x="13" y="52"/>
                    </a:cubicBezTo>
                    <a:cubicBezTo>
                      <a:pt x="11" y="53"/>
                      <a:pt x="11" y="55"/>
                      <a:pt x="10" y="57"/>
                    </a:cubicBezTo>
                    <a:cubicBezTo>
                      <a:pt x="10" y="58"/>
                      <a:pt x="10" y="60"/>
                      <a:pt x="10" y="61"/>
                    </a:cubicBezTo>
                    <a:cubicBezTo>
                      <a:pt x="12" y="61"/>
                      <a:pt x="14" y="61"/>
                      <a:pt x="15" y="60"/>
                    </a:cubicBezTo>
                    <a:cubicBezTo>
                      <a:pt x="17" y="60"/>
                      <a:pt x="18" y="60"/>
                      <a:pt x="19" y="60"/>
                    </a:cubicBezTo>
                    <a:cubicBezTo>
                      <a:pt x="21" y="60"/>
                      <a:pt x="22" y="61"/>
                      <a:pt x="23" y="62"/>
                    </a:cubicBezTo>
                    <a:cubicBezTo>
                      <a:pt x="23" y="61"/>
                      <a:pt x="23" y="61"/>
                      <a:pt x="24" y="61"/>
                    </a:cubicBezTo>
                    <a:cubicBezTo>
                      <a:pt x="25" y="61"/>
                      <a:pt x="26" y="63"/>
                      <a:pt x="27" y="62"/>
                    </a:cubicBezTo>
                    <a:cubicBezTo>
                      <a:pt x="28" y="61"/>
                      <a:pt x="30" y="61"/>
                      <a:pt x="31" y="61"/>
                    </a:cubicBezTo>
                    <a:cubicBezTo>
                      <a:pt x="32" y="62"/>
                      <a:pt x="34" y="62"/>
                      <a:pt x="35" y="61"/>
                    </a:cubicBezTo>
                    <a:cubicBezTo>
                      <a:pt x="36" y="60"/>
                      <a:pt x="40" y="59"/>
                      <a:pt x="41" y="60"/>
                    </a:cubicBezTo>
                    <a:cubicBezTo>
                      <a:pt x="42" y="60"/>
                      <a:pt x="44" y="61"/>
                      <a:pt x="43" y="58"/>
                    </a:cubicBezTo>
                    <a:cubicBezTo>
                      <a:pt x="43" y="55"/>
                      <a:pt x="46" y="55"/>
                      <a:pt x="46" y="54"/>
                    </a:cubicBezTo>
                    <a:cubicBezTo>
                      <a:pt x="46" y="53"/>
                      <a:pt x="50" y="52"/>
                      <a:pt x="49" y="51"/>
                    </a:cubicBezTo>
                    <a:cubicBezTo>
                      <a:pt x="49" y="51"/>
                      <a:pt x="44" y="48"/>
                      <a:pt x="43" y="47"/>
                    </a:cubicBezTo>
                    <a:cubicBezTo>
                      <a:pt x="42" y="46"/>
                      <a:pt x="42" y="43"/>
                      <a:pt x="41" y="41"/>
                    </a:cubicBezTo>
                    <a:cubicBezTo>
                      <a:pt x="40" y="40"/>
                      <a:pt x="39" y="38"/>
                      <a:pt x="40" y="38"/>
                    </a:cubicBezTo>
                    <a:cubicBezTo>
                      <a:pt x="42" y="38"/>
                      <a:pt x="45" y="37"/>
                      <a:pt x="47" y="36"/>
                    </a:cubicBezTo>
                    <a:cubicBezTo>
                      <a:pt x="48" y="34"/>
                      <a:pt x="51" y="34"/>
                      <a:pt x="52" y="33"/>
                    </a:cubicBezTo>
                    <a:cubicBezTo>
                      <a:pt x="53" y="32"/>
                      <a:pt x="55" y="34"/>
                      <a:pt x="55" y="33"/>
                    </a:cubicBezTo>
                    <a:cubicBezTo>
                      <a:pt x="56" y="32"/>
                      <a:pt x="56" y="31"/>
                      <a:pt x="56" y="30"/>
                    </a:cubicBezTo>
                    <a:cubicBezTo>
                      <a:pt x="55" y="29"/>
                      <a:pt x="54" y="27"/>
                      <a:pt x="54" y="25"/>
                    </a:cubicBezTo>
                    <a:cubicBezTo>
                      <a:pt x="54" y="22"/>
                      <a:pt x="53" y="22"/>
                      <a:pt x="53" y="21"/>
                    </a:cubicBezTo>
                    <a:cubicBezTo>
                      <a:pt x="53" y="20"/>
                      <a:pt x="53" y="19"/>
                      <a:pt x="52" y="18"/>
                    </a:cubicBezTo>
                    <a:cubicBezTo>
                      <a:pt x="51" y="18"/>
                      <a:pt x="50" y="17"/>
                      <a:pt x="51" y="16"/>
                    </a:cubicBezTo>
                    <a:cubicBezTo>
                      <a:pt x="52" y="14"/>
                      <a:pt x="52" y="10"/>
                      <a:pt x="52" y="9"/>
                    </a:cubicBezTo>
                    <a:cubicBezTo>
                      <a:pt x="51" y="9"/>
                      <a:pt x="51" y="9"/>
                      <a:pt x="51" y="9"/>
                    </a:cubicBezTo>
                    <a:cubicBezTo>
                      <a:pt x="51" y="8"/>
                      <a:pt x="51" y="8"/>
                      <a:pt x="51" y="8"/>
                    </a:cubicBezTo>
                    <a:cubicBezTo>
                      <a:pt x="51" y="6"/>
                      <a:pt x="50" y="6"/>
                      <a:pt x="47" y="6"/>
                    </a:cubicBezTo>
                    <a:cubicBezTo>
                      <a:pt x="45" y="6"/>
                      <a:pt x="49" y="3"/>
                      <a:pt x="48" y="2"/>
                    </a:cubicBezTo>
                    <a:cubicBezTo>
                      <a:pt x="47" y="1"/>
                      <a:pt x="45" y="4"/>
                      <a:pt x="42" y="4"/>
                    </a:cubicBezTo>
                    <a:cubicBezTo>
                      <a:pt x="40" y="3"/>
                      <a:pt x="37" y="6"/>
                      <a:pt x="35" y="8"/>
                    </a:cubicBezTo>
                    <a:cubicBezTo>
                      <a:pt x="33" y="9"/>
                      <a:pt x="31" y="7"/>
                      <a:pt x="32" y="5"/>
                    </a:cubicBezTo>
                    <a:cubicBezTo>
                      <a:pt x="34" y="3"/>
                      <a:pt x="32" y="3"/>
                      <a:pt x="30" y="4"/>
                    </a:cubicBezTo>
                    <a:cubicBezTo>
                      <a:pt x="28" y="5"/>
                      <a:pt x="25" y="4"/>
                      <a:pt x="25" y="2"/>
                    </a:cubicBezTo>
                    <a:cubicBezTo>
                      <a:pt x="25" y="1"/>
                      <a:pt x="25" y="1"/>
                      <a:pt x="25" y="1"/>
                    </a:cubicBezTo>
                    <a:cubicBezTo>
                      <a:pt x="24" y="1"/>
                      <a:pt x="23" y="1"/>
                      <a:pt x="23" y="1"/>
                    </a:cubicBezTo>
                    <a:cubicBezTo>
                      <a:pt x="22" y="0"/>
                      <a:pt x="19" y="0"/>
                      <a:pt x="17" y="0"/>
                    </a:cubicBezTo>
                    <a:cubicBezTo>
                      <a:pt x="18" y="1"/>
                      <a:pt x="18" y="2"/>
                      <a:pt x="18" y="3"/>
                    </a:cubicBezTo>
                    <a:cubicBezTo>
                      <a:pt x="17" y="5"/>
                      <a:pt x="18" y="6"/>
                      <a:pt x="20" y="8"/>
                    </a:cubicBezTo>
                    <a:cubicBezTo>
                      <a:pt x="21" y="11"/>
                      <a:pt x="17" y="9"/>
                      <a:pt x="17" y="11"/>
                    </a:cubicBezTo>
                    <a:cubicBezTo>
                      <a:pt x="17" y="12"/>
                      <a:pt x="13" y="11"/>
                      <a:pt x="12" y="10"/>
                    </a:cubicBezTo>
                    <a:cubicBezTo>
                      <a:pt x="11" y="10"/>
                      <a:pt x="8" y="10"/>
                      <a:pt x="8" y="11"/>
                    </a:cubicBezTo>
                    <a:cubicBezTo>
                      <a:pt x="8" y="11"/>
                      <a:pt x="8" y="12"/>
                      <a:pt x="7" y="12"/>
                    </a:cubicBezTo>
                    <a:cubicBezTo>
                      <a:pt x="8" y="14"/>
                      <a:pt x="8" y="16"/>
                      <a:pt x="8" y="1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13" name="Freeform 91"/>
              <p:cNvSpPr/>
              <p:nvPr/>
            </p:nvSpPr>
            <p:spPr bwMode="auto">
              <a:xfrm>
                <a:off x="4761657" y="2901568"/>
                <a:ext cx="198907" cy="315684"/>
              </a:xfrm>
              <a:custGeom>
                <a:gdLst>
                  <a:gd fmla="*/ 56 w 66" name="T0"/>
                  <a:gd fmla="*/ 87 h 104" name="T1"/>
                  <a:gd fmla="*/ 65 w 66" name="T2"/>
                  <a:gd fmla="*/ 78 h 104" name="T3"/>
                  <a:gd fmla="*/ 64 w 66" name="T4"/>
                  <a:gd fmla="*/ 73 h 104" name="T5"/>
                  <a:gd fmla="*/ 56 w 66" name="T6"/>
                  <a:gd fmla="*/ 67 h 104" name="T7"/>
                  <a:gd fmla="*/ 60 w 66" name="T8"/>
                  <a:gd fmla="*/ 64 h 104" name="T9"/>
                  <a:gd fmla="*/ 56 w 66" name="T10"/>
                  <a:gd fmla="*/ 61 h 104" name="T11"/>
                  <a:gd fmla="*/ 57 w 66" name="T12"/>
                  <a:gd fmla="*/ 57 h 104" name="T13"/>
                  <a:gd fmla="*/ 54 w 66" name="T14"/>
                  <a:gd fmla="*/ 55 h 104" name="T15"/>
                  <a:gd fmla="*/ 56 w 66" name="T16"/>
                  <a:gd fmla="*/ 54 h 104" name="T17"/>
                  <a:gd fmla="*/ 55 w 66" name="T18"/>
                  <a:gd fmla="*/ 49 h 104" name="T19"/>
                  <a:gd fmla="*/ 57 w 66" name="T20"/>
                  <a:gd fmla="*/ 45 h 104" name="T21"/>
                  <a:gd fmla="*/ 51 w 66" name="T22"/>
                  <a:gd fmla="*/ 36 h 104" name="T23"/>
                  <a:gd fmla="*/ 53 w 66" name="T24"/>
                  <a:gd fmla="*/ 32 h 104" name="T25"/>
                  <a:gd fmla="*/ 57 w 66" name="T26"/>
                  <a:gd fmla="*/ 27 h 104" name="T27"/>
                  <a:gd fmla="*/ 52 w 66" name="T28"/>
                  <a:gd fmla="*/ 23 h 104" name="T29"/>
                  <a:gd fmla="*/ 48 w 66" name="T30"/>
                  <a:gd fmla="*/ 21 h 104" name="T31"/>
                  <a:gd fmla="*/ 47 w 66" name="T32"/>
                  <a:gd fmla="*/ 17 h 104" name="T33"/>
                  <a:gd fmla="*/ 48 w 66" name="T34"/>
                  <a:gd fmla="*/ 14 h 104" name="T35"/>
                  <a:gd fmla="*/ 51 w 66" name="T36"/>
                  <a:gd fmla="*/ 12 h 104" name="T37"/>
                  <a:gd fmla="*/ 52 w 66" name="T38"/>
                  <a:gd fmla="*/ 10 h 104" name="T39"/>
                  <a:gd fmla="*/ 52 w 66" name="T40"/>
                  <a:gd fmla="*/ 6 h 104" name="T41"/>
                  <a:gd fmla="*/ 45 w 66" name="T42"/>
                  <a:gd fmla="*/ 2 h 104" name="T43"/>
                  <a:gd fmla="*/ 40 w 66" name="T44"/>
                  <a:gd fmla="*/ 2 h 104" name="T45"/>
                  <a:gd fmla="*/ 34 w 66" name="T46"/>
                  <a:gd fmla="*/ 3 h 104" name="T47"/>
                  <a:gd fmla="*/ 30 w 66" name="T48"/>
                  <a:gd fmla="*/ 7 h 104" name="T49"/>
                  <a:gd fmla="*/ 29 w 66" name="T50"/>
                  <a:gd fmla="*/ 13 h 104" name="T51"/>
                  <a:gd fmla="*/ 27 w 66" name="T52"/>
                  <a:gd fmla="*/ 16 h 104" name="T53"/>
                  <a:gd fmla="*/ 23 w 66" name="T54"/>
                  <a:gd fmla="*/ 15 h 104" name="T55"/>
                  <a:gd fmla="*/ 18 w 66" name="T56"/>
                  <a:gd fmla="*/ 15 h 104" name="T57"/>
                  <a:gd fmla="*/ 11 w 66" name="T58"/>
                  <a:gd fmla="*/ 15 h 104" name="T59"/>
                  <a:gd fmla="*/ 5 w 66" name="T60"/>
                  <a:gd fmla="*/ 10 h 104" name="T61"/>
                  <a:gd fmla="*/ 0 w 66" name="T62"/>
                  <a:gd fmla="*/ 13 h 104" name="T63"/>
                  <a:gd fmla="*/ 7 w 66" name="T64"/>
                  <a:gd fmla="*/ 18 h 104" name="T65"/>
                  <a:gd fmla="*/ 16 w 66" name="T66"/>
                  <a:gd fmla="*/ 23 h 104" name="T67"/>
                  <a:gd fmla="*/ 16 w 66" name="T68"/>
                  <a:gd fmla="*/ 29 h 104" name="T69"/>
                  <a:gd fmla="*/ 18 w 66" name="T70"/>
                  <a:gd fmla="*/ 35 h 104" name="T71"/>
                  <a:gd fmla="*/ 18 w 66" name="T72"/>
                  <a:gd fmla="*/ 40 h 104" name="T73"/>
                  <a:gd fmla="*/ 19 w 66" name="T74"/>
                  <a:gd fmla="*/ 43 h 104" name="T75"/>
                  <a:gd fmla="*/ 20 w 66" name="T76"/>
                  <a:gd fmla="*/ 46 h 104" name="T77"/>
                  <a:gd fmla="*/ 25 w 66" name="T78"/>
                  <a:gd fmla="*/ 48 h 104" name="T79"/>
                  <a:gd fmla="*/ 27 w 66" name="T80"/>
                  <a:gd fmla="*/ 53 h 104" name="T81"/>
                  <a:gd fmla="*/ 26 w 66" name="T82"/>
                  <a:gd fmla="*/ 55 h 104" name="T83"/>
                  <a:gd fmla="*/ 22 w 66" name="T84"/>
                  <a:gd fmla="*/ 58 h 104" name="T85"/>
                  <a:gd fmla="*/ 16 w 66" name="T86"/>
                  <a:gd fmla="*/ 64 h 104" name="T87"/>
                  <a:gd fmla="*/ 12 w 66" name="T88"/>
                  <a:gd fmla="*/ 67 h 104" name="T89"/>
                  <a:gd fmla="*/ 9 w 66" name="T90"/>
                  <a:gd fmla="*/ 71 h 104" name="T91"/>
                  <a:gd fmla="*/ 5 w 66" name="T92"/>
                  <a:gd fmla="*/ 73 h 104" name="T93"/>
                  <a:gd fmla="*/ 2 w 66" name="T94"/>
                  <a:gd fmla="*/ 77 h 104" name="T95"/>
                  <a:gd fmla="*/ 2 w 66" name="T96"/>
                  <a:gd fmla="*/ 80 h 104" name="T97"/>
                  <a:gd fmla="*/ 3 w 66" name="T98"/>
                  <a:gd fmla="*/ 85 h 104" name="T99"/>
                  <a:gd fmla="*/ 4 w 66" name="T100"/>
                  <a:gd fmla="*/ 92 h 104" name="T101"/>
                  <a:gd fmla="*/ 2 w 66" name="T102"/>
                  <a:gd fmla="*/ 98 h 104" name="T103"/>
                  <a:gd fmla="*/ 8 w 66" name="T104"/>
                  <a:gd fmla="*/ 100 h 104" name="T105"/>
                  <a:gd fmla="*/ 12 w 66" name="T106"/>
                  <a:gd fmla="*/ 102 h 104" name="T107"/>
                  <a:gd fmla="*/ 19 w 66" name="T108"/>
                  <a:gd fmla="*/ 104 h 104" name="T109"/>
                  <a:gd fmla="*/ 38 w 66" name="T110"/>
                  <a:gd fmla="*/ 99 h 104" name="T111"/>
                  <a:gd fmla="*/ 44 w 66" name="T112"/>
                  <a:gd fmla="*/ 99 h 104" name="T113"/>
                  <a:gd fmla="*/ 47 w 66" name="T114"/>
                  <a:gd fmla="*/ 95 h 104" name="T115"/>
                  <a:gd fmla="*/ 56 w 66" name="T116"/>
                  <a:gd fmla="*/ 87 h 10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4" w="66">
                    <a:moveTo>
                      <a:pt x="56" y="87"/>
                    </a:moveTo>
                    <a:cubicBezTo>
                      <a:pt x="58" y="84"/>
                      <a:pt x="64" y="81"/>
                      <a:pt x="65" y="78"/>
                    </a:cubicBezTo>
                    <a:cubicBezTo>
                      <a:pt x="66" y="77"/>
                      <a:pt x="66" y="76"/>
                      <a:pt x="64" y="73"/>
                    </a:cubicBezTo>
                    <a:cubicBezTo>
                      <a:pt x="61" y="71"/>
                      <a:pt x="56" y="69"/>
                      <a:pt x="56" y="67"/>
                    </a:cubicBezTo>
                    <a:cubicBezTo>
                      <a:pt x="56" y="66"/>
                      <a:pt x="60" y="66"/>
                      <a:pt x="60" y="64"/>
                    </a:cubicBezTo>
                    <a:cubicBezTo>
                      <a:pt x="59" y="62"/>
                      <a:pt x="57" y="62"/>
                      <a:pt x="56" y="61"/>
                    </a:cubicBezTo>
                    <a:cubicBezTo>
                      <a:pt x="55" y="59"/>
                      <a:pt x="57" y="58"/>
                      <a:pt x="57" y="57"/>
                    </a:cubicBezTo>
                    <a:cubicBezTo>
                      <a:pt x="57" y="57"/>
                      <a:pt x="54" y="56"/>
                      <a:pt x="54" y="55"/>
                    </a:cubicBezTo>
                    <a:cubicBezTo>
                      <a:pt x="54" y="54"/>
                      <a:pt x="56" y="55"/>
                      <a:pt x="56" y="54"/>
                    </a:cubicBezTo>
                    <a:cubicBezTo>
                      <a:pt x="55" y="52"/>
                      <a:pt x="53" y="50"/>
                      <a:pt x="55" y="49"/>
                    </a:cubicBezTo>
                    <a:cubicBezTo>
                      <a:pt x="56" y="47"/>
                      <a:pt x="59" y="49"/>
                      <a:pt x="57" y="45"/>
                    </a:cubicBezTo>
                    <a:cubicBezTo>
                      <a:pt x="55" y="41"/>
                      <a:pt x="52" y="37"/>
                      <a:pt x="51" y="36"/>
                    </a:cubicBezTo>
                    <a:cubicBezTo>
                      <a:pt x="50" y="35"/>
                      <a:pt x="52" y="33"/>
                      <a:pt x="53" y="32"/>
                    </a:cubicBezTo>
                    <a:cubicBezTo>
                      <a:pt x="54" y="31"/>
                      <a:pt x="57" y="29"/>
                      <a:pt x="57" y="27"/>
                    </a:cubicBezTo>
                    <a:cubicBezTo>
                      <a:pt x="57" y="26"/>
                      <a:pt x="53" y="23"/>
                      <a:pt x="52" y="23"/>
                    </a:cubicBezTo>
                    <a:cubicBezTo>
                      <a:pt x="51" y="22"/>
                      <a:pt x="49" y="22"/>
                      <a:pt x="48" y="21"/>
                    </a:cubicBezTo>
                    <a:cubicBezTo>
                      <a:pt x="47" y="19"/>
                      <a:pt x="46" y="18"/>
                      <a:pt x="47" y="17"/>
                    </a:cubicBezTo>
                    <a:cubicBezTo>
                      <a:pt x="48" y="16"/>
                      <a:pt x="48" y="15"/>
                      <a:pt x="48" y="14"/>
                    </a:cubicBezTo>
                    <a:cubicBezTo>
                      <a:pt x="48" y="13"/>
                      <a:pt x="50" y="14"/>
                      <a:pt x="51" y="12"/>
                    </a:cubicBezTo>
                    <a:cubicBezTo>
                      <a:pt x="51" y="11"/>
                      <a:pt x="51" y="10"/>
                      <a:pt x="52" y="10"/>
                    </a:cubicBezTo>
                    <a:cubicBezTo>
                      <a:pt x="52" y="8"/>
                      <a:pt x="52" y="7"/>
                      <a:pt x="52" y="6"/>
                    </a:cubicBezTo>
                    <a:cubicBezTo>
                      <a:pt x="52" y="4"/>
                      <a:pt x="47" y="4"/>
                      <a:pt x="45" y="2"/>
                    </a:cubicBezTo>
                    <a:cubicBezTo>
                      <a:pt x="44" y="0"/>
                      <a:pt x="41" y="1"/>
                      <a:pt x="40" y="2"/>
                    </a:cubicBezTo>
                    <a:cubicBezTo>
                      <a:pt x="40" y="3"/>
                      <a:pt x="34" y="1"/>
                      <a:pt x="34" y="3"/>
                    </a:cubicBezTo>
                    <a:cubicBezTo>
                      <a:pt x="34" y="5"/>
                      <a:pt x="30" y="5"/>
                      <a:pt x="30" y="7"/>
                    </a:cubicBezTo>
                    <a:cubicBezTo>
                      <a:pt x="30" y="9"/>
                      <a:pt x="32" y="13"/>
                      <a:pt x="29" y="13"/>
                    </a:cubicBezTo>
                    <a:cubicBezTo>
                      <a:pt x="26" y="12"/>
                      <a:pt x="28" y="14"/>
                      <a:pt x="27" y="16"/>
                    </a:cubicBezTo>
                    <a:cubicBezTo>
                      <a:pt x="25" y="19"/>
                      <a:pt x="25" y="15"/>
                      <a:pt x="23" y="15"/>
                    </a:cubicBezTo>
                    <a:cubicBezTo>
                      <a:pt x="21" y="16"/>
                      <a:pt x="19" y="14"/>
                      <a:pt x="18" y="15"/>
                    </a:cubicBezTo>
                    <a:cubicBezTo>
                      <a:pt x="17" y="17"/>
                      <a:pt x="14" y="15"/>
                      <a:pt x="11" y="15"/>
                    </a:cubicBezTo>
                    <a:cubicBezTo>
                      <a:pt x="8" y="14"/>
                      <a:pt x="7" y="10"/>
                      <a:pt x="5" y="10"/>
                    </a:cubicBezTo>
                    <a:cubicBezTo>
                      <a:pt x="3" y="10"/>
                      <a:pt x="1" y="11"/>
                      <a:pt x="0" y="13"/>
                    </a:cubicBezTo>
                    <a:cubicBezTo>
                      <a:pt x="3" y="14"/>
                      <a:pt x="4" y="16"/>
                      <a:pt x="7" y="18"/>
                    </a:cubicBezTo>
                    <a:cubicBezTo>
                      <a:pt x="11" y="19"/>
                      <a:pt x="16" y="21"/>
                      <a:pt x="16" y="23"/>
                    </a:cubicBezTo>
                    <a:cubicBezTo>
                      <a:pt x="16" y="25"/>
                      <a:pt x="15" y="28"/>
                      <a:pt x="16" y="29"/>
                    </a:cubicBezTo>
                    <a:cubicBezTo>
                      <a:pt x="18" y="30"/>
                      <a:pt x="16" y="34"/>
                      <a:pt x="18" y="35"/>
                    </a:cubicBezTo>
                    <a:cubicBezTo>
                      <a:pt x="20" y="35"/>
                      <a:pt x="19" y="40"/>
                      <a:pt x="18" y="40"/>
                    </a:cubicBezTo>
                    <a:cubicBezTo>
                      <a:pt x="16" y="40"/>
                      <a:pt x="18" y="42"/>
                      <a:pt x="19" y="43"/>
                    </a:cubicBezTo>
                    <a:cubicBezTo>
                      <a:pt x="19" y="44"/>
                      <a:pt x="20" y="45"/>
                      <a:pt x="20" y="46"/>
                    </a:cubicBezTo>
                    <a:cubicBezTo>
                      <a:pt x="22" y="47"/>
                      <a:pt x="23" y="48"/>
                      <a:pt x="25" y="48"/>
                    </a:cubicBezTo>
                    <a:cubicBezTo>
                      <a:pt x="27" y="49"/>
                      <a:pt x="27" y="51"/>
                      <a:pt x="27" y="53"/>
                    </a:cubicBezTo>
                    <a:cubicBezTo>
                      <a:pt x="27" y="55"/>
                      <a:pt x="27" y="56"/>
                      <a:pt x="26" y="55"/>
                    </a:cubicBezTo>
                    <a:cubicBezTo>
                      <a:pt x="25" y="54"/>
                      <a:pt x="23" y="55"/>
                      <a:pt x="22" y="58"/>
                    </a:cubicBezTo>
                    <a:cubicBezTo>
                      <a:pt x="22" y="61"/>
                      <a:pt x="18" y="64"/>
                      <a:pt x="16" y="64"/>
                    </a:cubicBezTo>
                    <a:cubicBezTo>
                      <a:pt x="14" y="65"/>
                      <a:pt x="14" y="67"/>
                      <a:pt x="12" y="67"/>
                    </a:cubicBezTo>
                    <a:cubicBezTo>
                      <a:pt x="11" y="68"/>
                      <a:pt x="9" y="69"/>
                      <a:pt x="9" y="71"/>
                    </a:cubicBezTo>
                    <a:cubicBezTo>
                      <a:pt x="9" y="73"/>
                      <a:pt x="6" y="73"/>
                      <a:pt x="5" y="73"/>
                    </a:cubicBezTo>
                    <a:cubicBezTo>
                      <a:pt x="3" y="73"/>
                      <a:pt x="3" y="76"/>
                      <a:pt x="2" y="77"/>
                    </a:cubicBezTo>
                    <a:cubicBezTo>
                      <a:pt x="1" y="78"/>
                      <a:pt x="1" y="79"/>
                      <a:pt x="2" y="80"/>
                    </a:cubicBezTo>
                    <a:cubicBezTo>
                      <a:pt x="3" y="82"/>
                      <a:pt x="2" y="83"/>
                      <a:pt x="3" y="85"/>
                    </a:cubicBezTo>
                    <a:cubicBezTo>
                      <a:pt x="3" y="86"/>
                      <a:pt x="5" y="89"/>
                      <a:pt x="4" y="92"/>
                    </a:cubicBezTo>
                    <a:cubicBezTo>
                      <a:pt x="3" y="95"/>
                      <a:pt x="1" y="98"/>
                      <a:pt x="2" y="98"/>
                    </a:cubicBezTo>
                    <a:cubicBezTo>
                      <a:pt x="3" y="98"/>
                      <a:pt x="6" y="101"/>
                      <a:pt x="8" y="100"/>
                    </a:cubicBezTo>
                    <a:cubicBezTo>
                      <a:pt x="10" y="100"/>
                      <a:pt x="10" y="103"/>
                      <a:pt x="12" y="102"/>
                    </a:cubicBezTo>
                    <a:cubicBezTo>
                      <a:pt x="14" y="102"/>
                      <a:pt x="14" y="104"/>
                      <a:pt x="19" y="104"/>
                    </a:cubicBezTo>
                    <a:cubicBezTo>
                      <a:pt x="24" y="104"/>
                      <a:pt x="34" y="99"/>
                      <a:pt x="38" y="99"/>
                    </a:cubicBezTo>
                    <a:cubicBezTo>
                      <a:pt x="40" y="99"/>
                      <a:pt x="42" y="99"/>
                      <a:pt x="44" y="99"/>
                    </a:cubicBezTo>
                    <a:cubicBezTo>
                      <a:pt x="44" y="98"/>
                      <a:pt x="46" y="96"/>
                      <a:pt x="47" y="95"/>
                    </a:cubicBezTo>
                    <a:cubicBezTo>
                      <a:pt x="49" y="92"/>
                      <a:pt x="55" y="91"/>
                      <a:pt x="56" y="8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14" name="Freeform 92"/>
              <p:cNvSpPr/>
              <p:nvPr/>
            </p:nvSpPr>
            <p:spPr bwMode="auto">
              <a:xfrm>
                <a:off x="5015744" y="3889685"/>
                <a:ext cx="400380" cy="320817"/>
              </a:xfrm>
              <a:custGeom>
                <a:gdLst>
                  <a:gd fmla="*/ 79 w 132" name="T0"/>
                  <a:gd fmla="*/ 23 h 106" name="T1"/>
                  <a:gd fmla="*/ 68 w 132" name="T2"/>
                  <a:gd fmla="*/ 21 h 106" name="T3"/>
                  <a:gd fmla="*/ 60 w 132" name="T4"/>
                  <a:gd fmla="*/ 19 h 106" name="T5"/>
                  <a:gd fmla="*/ 45 w 132" name="T6"/>
                  <a:gd fmla="*/ 8 h 106" name="T7"/>
                  <a:gd fmla="*/ 33 w 132" name="T8"/>
                  <a:gd fmla="*/ 1 h 106" name="T9"/>
                  <a:gd fmla="*/ 28 w 132" name="T10"/>
                  <a:gd fmla="*/ 1 h 106" name="T11"/>
                  <a:gd fmla="*/ 21 w 132" name="T12"/>
                  <a:gd fmla="*/ 3 h 106" name="T13"/>
                  <a:gd fmla="*/ 15 w 132" name="T14"/>
                  <a:gd fmla="*/ 7 h 106" name="T15"/>
                  <a:gd fmla="*/ 20 w 132" name="T16"/>
                  <a:gd fmla="*/ 12 h 106" name="T17"/>
                  <a:gd fmla="*/ 16 w 132" name="T18"/>
                  <a:gd fmla="*/ 15 h 106" name="T19"/>
                  <a:gd fmla="*/ 12 w 132" name="T20"/>
                  <a:gd fmla="*/ 17 h 106" name="T21"/>
                  <a:gd fmla="*/ 7 w 132" name="T22"/>
                  <a:gd fmla="*/ 20 h 106" name="T23"/>
                  <a:gd fmla="*/ 1 w 132" name="T24"/>
                  <a:gd fmla="*/ 18 h 106" name="T25"/>
                  <a:gd fmla="*/ 1 w 132" name="T26"/>
                  <a:gd fmla="*/ 19 h 106" name="T27"/>
                  <a:gd fmla="*/ 0 w 132" name="T28"/>
                  <a:gd fmla="*/ 21 h 106" name="T29"/>
                  <a:gd fmla="*/ 1 w 132" name="T30"/>
                  <a:gd fmla="*/ 28 h 106" name="T31"/>
                  <a:gd fmla="*/ 6 w 132" name="T32"/>
                  <a:gd fmla="*/ 34 h 106" name="T33"/>
                  <a:gd fmla="*/ 15 w 132" name="T34"/>
                  <a:gd fmla="*/ 48 h 106" name="T35"/>
                  <a:gd fmla="*/ 20 w 132" name="T36"/>
                  <a:gd fmla="*/ 55 h 106" name="T37"/>
                  <a:gd fmla="*/ 26 w 132" name="T38"/>
                  <a:gd fmla="*/ 62 h 106" name="T39"/>
                  <a:gd fmla="*/ 27 w 132" name="T40"/>
                  <a:gd fmla="*/ 69 h 106" name="T41"/>
                  <a:gd fmla="*/ 33 w 132" name="T42"/>
                  <a:gd fmla="*/ 80 h 106" name="T43"/>
                  <a:gd fmla="*/ 40 w 132" name="T44"/>
                  <a:gd fmla="*/ 88 h 106" name="T45"/>
                  <a:gd fmla="*/ 45 w 132" name="T46"/>
                  <a:gd fmla="*/ 97 h 106" name="T47"/>
                  <a:gd fmla="*/ 48 w 132" name="T48"/>
                  <a:gd fmla="*/ 102 h 106" name="T49"/>
                  <a:gd fmla="*/ 50 w 132" name="T50"/>
                  <a:gd fmla="*/ 106 h 106" name="T51"/>
                  <a:gd fmla="*/ 52 w 132" name="T52"/>
                  <a:gd fmla="*/ 104 h 106" name="T53"/>
                  <a:gd fmla="*/ 52 w 132" name="T54"/>
                  <a:gd fmla="*/ 101 h 106" name="T55"/>
                  <a:gd fmla="*/ 55 w 132" name="T56"/>
                  <a:gd fmla="*/ 99 h 106" name="T57"/>
                  <a:gd fmla="*/ 60 w 132" name="T58"/>
                  <a:gd fmla="*/ 99 h 106" name="T59"/>
                  <a:gd fmla="*/ 67 w 132" name="T60"/>
                  <a:gd fmla="*/ 100 h 106" name="T61"/>
                  <a:gd fmla="*/ 76 w 132" name="T62"/>
                  <a:gd fmla="*/ 101 h 106" name="T63"/>
                  <a:gd fmla="*/ 80 w 132" name="T64"/>
                  <a:gd fmla="*/ 100 h 106" name="T65"/>
                  <a:gd fmla="*/ 90 w 132" name="T66"/>
                  <a:gd fmla="*/ 91 h 106" name="T67"/>
                  <a:gd fmla="*/ 102 w 132" name="T68"/>
                  <a:gd fmla="*/ 91 h 106" name="T69"/>
                  <a:gd fmla="*/ 127 w 132" name="T70"/>
                  <a:gd fmla="*/ 83 h 106" name="T71"/>
                  <a:gd fmla="*/ 132 w 132" name="T72"/>
                  <a:gd fmla="*/ 70 h 106" name="T73"/>
                  <a:gd fmla="*/ 128 w 132" name="T74"/>
                  <a:gd fmla="*/ 65 h 106" name="T75"/>
                  <a:gd fmla="*/ 113 w 132" name="T76"/>
                  <a:gd fmla="*/ 63 h 106" name="T77"/>
                  <a:gd fmla="*/ 108 w 132" name="T78"/>
                  <a:gd fmla="*/ 57 h 106" name="T79"/>
                  <a:gd fmla="*/ 105 w 132" name="T80"/>
                  <a:gd fmla="*/ 53 h 106" name="T81"/>
                  <a:gd fmla="*/ 100 w 132" name="T82"/>
                  <a:gd fmla="*/ 49 h 106" name="T83"/>
                  <a:gd fmla="*/ 97 w 132" name="T84"/>
                  <a:gd fmla="*/ 42 h 106" name="T85"/>
                  <a:gd fmla="*/ 94 w 132" name="T86"/>
                  <a:gd fmla="*/ 36 h 106" name="T87"/>
                  <a:gd fmla="*/ 88 w 132" name="T88"/>
                  <a:gd fmla="*/ 28 h 106" name="T89"/>
                  <a:gd fmla="*/ 87 w 132" name="T90"/>
                  <a:gd fmla="*/ 26 h 106" name="T91"/>
                  <a:gd fmla="*/ 82 w 132" name="T92"/>
                  <a:gd fmla="*/ 25 h 106" name="T93"/>
                  <a:gd fmla="*/ 79 w 132" name="T94"/>
                  <a:gd fmla="*/ 23 h 10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5" w="132">
                    <a:moveTo>
                      <a:pt x="79" y="23"/>
                    </a:moveTo>
                    <a:cubicBezTo>
                      <a:pt x="79" y="23"/>
                      <a:pt x="69" y="21"/>
                      <a:pt x="68" y="21"/>
                    </a:cubicBezTo>
                    <a:cubicBezTo>
                      <a:pt x="66" y="21"/>
                      <a:pt x="63" y="21"/>
                      <a:pt x="60" y="19"/>
                    </a:cubicBezTo>
                    <a:cubicBezTo>
                      <a:pt x="58" y="17"/>
                      <a:pt x="47" y="9"/>
                      <a:pt x="45" y="8"/>
                    </a:cubicBezTo>
                    <a:cubicBezTo>
                      <a:pt x="43" y="7"/>
                      <a:pt x="35" y="1"/>
                      <a:pt x="33" y="1"/>
                    </a:cubicBezTo>
                    <a:cubicBezTo>
                      <a:pt x="31" y="0"/>
                      <a:pt x="31" y="1"/>
                      <a:pt x="28" y="1"/>
                    </a:cubicBezTo>
                    <a:cubicBezTo>
                      <a:pt x="25" y="1"/>
                      <a:pt x="26" y="2"/>
                      <a:pt x="21" y="3"/>
                    </a:cubicBezTo>
                    <a:cubicBezTo>
                      <a:pt x="17" y="3"/>
                      <a:pt x="14" y="6"/>
                      <a:pt x="15" y="7"/>
                    </a:cubicBezTo>
                    <a:cubicBezTo>
                      <a:pt x="17" y="7"/>
                      <a:pt x="21" y="11"/>
                      <a:pt x="20" y="12"/>
                    </a:cubicBezTo>
                    <a:cubicBezTo>
                      <a:pt x="18" y="13"/>
                      <a:pt x="18" y="15"/>
                      <a:pt x="16" y="15"/>
                    </a:cubicBezTo>
                    <a:cubicBezTo>
                      <a:pt x="14" y="15"/>
                      <a:pt x="12" y="15"/>
                      <a:pt x="12" y="17"/>
                    </a:cubicBezTo>
                    <a:cubicBezTo>
                      <a:pt x="12" y="18"/>
                      <a:pt x="10" y="21"/>
                      <a:pt x="7" y="20"/>
                    </a:cubicBezTo>
                    <a:cubicBezTo>
                      <a:pt x="6" y="20"/>
                      <a:pt x="3" y="19"/>
                      <a:pt x="1" y="18"/>
                    </a:cubicBezTo>
                    <a:cubicBezTo>
                      <a:pt x="1" y="19"/>
                      <a:pt x="1" y="19"/>
                      <a:pt x="1" y="19"/>
                    </a:cubicBezTo>
                    <a:cubicBezTo>
                      <a:pt x="0" y="21"/>
                      <a:pt x="0" y="21"/>
                      <a:pt x="0" y="21"/>
                    </a:cubicBezTo>
                    <a:cubicBezTo>
                      <a:pt x="1" y="22"/>
                      <a:pt x="0" y="28"/>
                      <a:pt x="1" y="28"/>
                    </a:cubicBezTo>
                    <a:cubicBezTo>
                      <a:pt x="3" y="29"/>
                      <a:pt x="3" y="31"/>
                      <a:pt x="6" y="34"/>
                    </a:cubicBezTo>
                    <a:cubicBezTo>
                      <a:pt x="9" y="38"/>
                      <a:pt x="15" y="46"/>
                      <a:pt x="15" y="48"/>
                    </a:cubicBezTo>
                    <a:cubicBezTo>
                      <a:pt x="16" y="51"/>
                      <a:pt x="17" y="53"/>
                      <a:pt x="20" y="55"/>
                    </a:cubicBezTo>
                    <a:cubicBezTo>
                      <a:pt x="24" y="58"/>
                      <a:pt x="24" y="61"/>
                      <a:pt x="26" y="62"/>
                    </a:cubicBezTo>
                    <a:cubicBezTo>
                      <a:pt x="28" y="64"/>
                      <a:pt x="27" y="66"/>
                      <a:pt x="27" y="69"/>
                    </a:cubicBezTo>
                    <a:cubicBezTo>
                      <a:pt x="28" y="73"/>
                      <a:pt x="29" y="78"/>
                      <a:pt x="33" y="80"/>
                    </a:cubicBezTo>
                    <a:cubicBezTo>
                      <a:pt x="36" y="82"/>
                      <a:pt x="38" y="84"/>
                      <a:pt x="40" y="88"/>
                    </a:cubicBezTo>
                    <a:cubicBezTo>
                      <a:pt x="41" y="92"/>
                      <a:pt x="43" y="95"/>
                      <a:pt x="45" y="97"/>
                    </a:cubicBezTo>
                    <a:cubicBezTo>
                      <a:pt x="48" y="100"/>
                      <a:pt x="46" y="101"/>
                      <a:pt x="48" y="102"/>
                    </a:cubicBezTo>
                    <a:cubicBezTo>
                      <a:pt x="48" y="103"/>
                      <a:pt x="49" y="104"/>
                      <a:pt x="50" y="106"/>
                    </a:cubicBezTo>
                    <a:cubicBezTo>
                      <a:pt x="51" y="105"/>
                      <a:pt x="52" y="104"/>
                      <a:pt x="52" y="104"/>
                    </a:cubicBezTo>
                    <a:cubicBezTo>
                      <a:pt x="53" y="104"/>
                      <a:pt x="52" y="102"/>
                      <a:pt x="52" y="101"/>
                    </a:cubicBezTo>
                    <a:cubicBezTo>
                      <a:pt x="53" y="100"/>
                      <a:pt x="54" y="99"/>
                      <a:pt x="55" y="99"/>
                    </a:cubicBezTo>
                    <a:cubicBezTo>
                      <a:pt x="56" y="98"/>
                      <a:pt x="57" y="100"/>
                      <a:pt x="60" y="99"/>
                    </a:cubicBezTo>
                    <a:cubicBezTo>
                      <a:pt x="62" y="99"/>
                      <a:pt x="67" y="99"/>
                      <a:pt x="67" y="100"/>
                    </a:cubicBezTo>
                    <a:cubicBezTo>
                      <a:pt x="68" y="101"/>
                      <a:pt x="74" y="100"/>
                      <a:pt x="76" y="101"/>
                    </a:cubicBezTo>
                    <a:cubicBezTo>
                      <a:pt x="78" y="103"/>
                      <a:pt x="79" y="102"/>
                      <a:pt x="80" y="100"/>
                    </a:cubicBezTo>
                    <a:cubicBezTo>
                      <a:pt x="81" y="97"/>
                      <a:pt x="89" y="92"/>
                      <a:pt x="90" y="91"/>
                    </a:cubicBezTo>
                    <a:cubicBezTo>
                      <a:pt x="91" y="91"/>
                      <a:pt x="99" y="91"/>
                      <a:pt x="102" y="91"/>
                    </a:cubicBezTo>
                    <a:cubicBezTo>
                      <a:pt x="105" y="90"/>
                      <a:pt x="126" y="83"/>
                      <a:pt x="127" y="83"/>
                    </a:cubicBezTo>
                    <a:cubicBezTo>
                      <a:pt x="128" y="82"/>
                      <a:pt x="132" y="71"/>
                      <a:pt x="132" y="70"/>
                    </a:cubicBezTo>
                    <a:cubicBezTo>
                      <a:pt x="132" y="68"/>
                      <a:pt x="130" y="65"/>
                      <a:pt x="128" y="65"/>
                    </a:cubicBezTo>
                    <a:cubicBezTo>
                      <a:pt x="127" y="65"/>
                      <a:pt x="114" y="64"/>
                      <a:pt x="113" y="63"/>
                    </a:cubicBezTo>
                    <a:cubicBezTo>
                      <a:pt x="112" y="63"/>
                      <a:pt x="108" y="60"/>
                      <a:pt x="108" y="57"/>
                    </a:cubicBezTo>
                    <a:cubicBezTo>
                      <a:pt x="107" y="56"/>
                      <a:pt x="106" y="54"/>
                      <a:pt x="105" y="53"/>
                    </a:cubicBezTo>
                    <a:cubicBezTo>
                      <a:pt x="104" y="53"/>
                      <a:pt x="101" y="52"/>
                      <a:pt x="100" y="49"/>
                    </a:cubicBezTo>
                    <a:cubicBezTo>
                      <a:pt x="99" y="48"/>
                      <a:pt x="96" y="44"/>
                      <a:pt x="97" y="42"/>
                    </a:cubicBezTo>
                    <a:cubicBezTo>
                      <a:pt x="98" y="41"/>
                      <a:pt x="96" y="37"/>
                      <a:pt x="94" y="36"/>
                    </a:cubicBezTo>
                    <a:cubicBezTo>
                      <a:pt x="92" y="34"/>
                      <a:pt x="88" y="30"/>
                      <a:pt x="88" y="28"/>
                    </a:cubicBezTo>
                    <a:cubicBezTo>
                      <a:pt x="88" y="28"/>
                      <a:pt x="87" y="27"/>
                      <a:pt x="87" y="26"/>
                    </a:cubicBezTo>
                    <a:cubicBezTo>
                      <a:pt x="82" y="25"/>
                      <a:pt x="82" y="25"/>
                      <a:pt x="82" y="25"/>
                    </a:cubicBezTo>
                    <a:lnTo>
                      <a:pt x="79" y="23"/>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15" name="Freeform 93"/>
              <p:cNvSpPr/>
              <p:nvPr/>
            </p:nvSpPr>
            <p:spPr bwMode="auto">
              <a:xfrm>
                <a:off x="5342978" y="4038544"/>
                <a:ext cx="151426" cy="169391"/>
              </a:xfrm>
              <a:custGeom>
                <a:gdLst>
                  <a:gd fmla="*/ 25 w 50" name="T0"/>
                  <a:gd fmla="*/ 1 h 56" name="T1"/>
                  <a:gd fmla="*/ 25 w 50" name="T2"/>
                  <a:gd fmla="*/ 6 h 56" name="T3"/>
                  <a:gd fmla="*/ 21 w 50" name="T4"/>
                  <a:gd fmla="*/ 11 h 56" name="T5"/>
                  <a:gd fmla="*/ 19 w 50" name="T6"/>
                  <a:gd fmla="*/ 16 h 56" name="T7"/>
                  <a:gd fmla="*/ 20 w 50" name="T8"/>
                  <a:gd fmla="*/ 16 h 56" name="T9"/>
                  <a:gd fmla="*/ 24 w 50" name="T10"/>
                  <a:gd fmla="*/ 21 h 56" name="T11"/>
                  <a:gd fmla="*/ 19 w 50" name="T12"/>
                  <a:gd fmla="*/ 34 h 56" name="T13"/>
                  <a:gd fmla="*/ 0 w 50" name="T14"/>
                  <a:gd fmla="*/ 40 h 56" name="T15"/>
                  <a:gd fmla="*/ 8 w 50" name="T16"/>
                  <a:gd fmla="*/ 56 h 56" name="T17"/>
                  <a:gd fmla="*/ 9 w 50" name="T18"/>
                  <a:gd fmla="*/ 55 h 56" name="T19"/>
                  <a:gd fmla="*/ 20 w 50" name="T20"/>
                  <a:gd fmla="*/ 53 h 56" name="T21"/>
                  <a:gd fmla="*/ 22 w 50" name="T22"/>
                  <a:gd fmla="*/ 48 h 56" name="T23"/>
                  <a:gd fmla="*/ 29 w 50" name="T24"/>
                  <a:gd fmla="*/ 47 h 56" name="T25"/>
                  <a:gd fmla="*/ 33 w 50" name="T26"/>
                  <a:gd fmla="*/ 42 h 56" name="T27"/>
                  <a:gd fmla="*/ 37 w 50" name="T28"/>
                  <a:gd fmla="*/ 40 h 56" name="T29"/>
                  <a:gd fmla="*/ 39 w 50" name="T30"/>
                  <a:gd fmla="*/ 31 h 56" name="T31"/>
                  <a:gd fmla="*/ 44 w 50" name="T32"/>
                  <a:gd fmla="*/ 28 h 56" name="T33"/>
                  <a:gd fmla="*/ 49 w 50" name="T34"/>
                  <a:gd fmla="*/ 20 h 56" name="T35"/>
                  <a:gd fmla="*/ 49 w 50" name="T36"/>
                  <a:gd fmla="*/ 17 h 56" name="T37"/>
                  <a:gd fmla="*/ 43 w 50" name="T38"/>
                  <a:gd fmla="*/ 10 h 56" name="T39"/>
                  <a:gd fmla="*/ 33 w 50" name="T40"/>
                  <a:gd fmla="*/ 7 h 56" name="T41"/>
                  <a:gd fmla="*/ 30 w 50" name="T42"/>
                  <a:gd fmla="*/ 0 h 56" name="T43"/>
                  <a:gd fmla="*/ 27 w 50" name="T44"/>
                  <a:gd fmla="*/ 1 h 56" name="T45"/>
                  <a:gd fmla="*/ 25 w 50" name="T46"/>
                  <a:gd fmla="*/ 1 h 5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6" w="50">
                    <a:moveTo>
                      <a:pt x="25" y="1"/>
                    </a:moveTo>
                    <a:cubicBezTo>
                      <a:pt x="25" y="6"/>
                      <a:pt x="25" y="6"/>
                      <a:pt x="25" y="6"/>
                    </a:cubicBezTo>
                    <a:cubicBezTo>
                      <a:pt x="21" y="11"/>
                      <a:pt x="21" y="11"/>
                      <a:pt x="21" y="11"/>
                    </a:cubicBezTo>
                    <a:cubicBezTo>
                      <a:pt x="19" y="16"/>
                      <a:pt x="19" y="16"/>
                      <a:pt x="19" y="16"/>
                    </a:cubicBezTo>
                    <a:cubicBezTo>
                      <a:pt x="20" y="16"/>
                      <a:pt x="20" y="16"/>
                      <a:pt x="20" y="16"/>
                    </a:cubicBezTo>
                    <a:cubicBezTo>
                      <a:pt x="22" y="16"/>
                      <a:pt x="24" y="19"/>
                      <a:pt x="24" y="21"/>
                    </a:cubicBezTo>
                    <a:cubicBezTo>
                      <a:pt x="24" y="22"/>
                      <a:pt x="20" y="33"/>
                      <a:pt x="19" y="34"/>
                    </a:cubicBezTo>
                    <a:cubicBezTo>
                      <a:pt x="19" y="34"/>
                      <a:pt x="8" y="38"/>
                      <a:pt x="0" y="40"/>
                    </a:cubicBezTo>
                    <a:cubicBezTo>
                      <a:pt x="2" y="43"/>
                      <a:pt x="5" y="50"/>
                      <a:pt x="8" y="56"/>
                    </a:cubicBezTo>
                    <a:cubicBezTo>
                      <a:pt x="8" y="56"/>
                      <a:pt x="9" y="55"/>
                      <a:pt x="9" y="55"/>
                    </a:cubicBezTo>
                    <a:cubicBezTo>
                      <a:pt x="13" y="53"/>
                      <a:pt x="17" y="54"/>
                      <a:pt x="20" y="53"/>
                    </a:cubicBezTo>
                    <a:cubicBezTo>
                      <a:pt x="22" y="53"/>
                      <a:pt x="20" y="50"/>
                      <a:pt x="22" y="48"/>
                    </a:cubicBezTo>
                    <a:cubicBezTo>
                      <a:pt x="24" y="46"/>
                      <a:pt x="28" y="48"/>
                      <a:pt x="29" y="47"/>
                    </a:cubicBezTo>
                    <a:cubicBezTo>
                      <a:pt x="30" y="47"/>
                      <a:pt x="31" y="42"/>
                      <a:pt x="33" y="42"/>
                    </a:cubicBezTo>
                    <a:cubicBezTo>
                      <a:pt x="35" y="41"/>
                      <a:pt x="37" y="41"/>
                      <a:pt x="37" y="40"/>
                    </a:cubicBezTo>
                    <a:cubicBezTo>
                      <a:pt x="36" y="38"/>
                      <a:pt x="37" y="31"/>
                      <a:pt x="39" y="31"/>
                    </a:cubicBezTo>
                    <a:cubicBezTo>
                      <a:pt x="41" y="31"/>
                      <a:pt x="44" y="29"/>
                      <a:pt x="44" y="28"/>
                    </a:cubicBezTo>
                    <a:cubicBezTo>
                      <a:pt x="44" y="27"/>
                      <a:pt x="48" y="22"/>
                      <a:pt x="49" y="20"/>
                    </a:cubicBezTo>
                    <a:cubicBezTo>
                      <a:pt x="50" y="18"/>
                      <a:pt x="50" y="17"/>
                      <a:pt x="49" y="17"/>
                    </a:cubicBezTo>
                    <a:cubicBezTo>
                      <a:pt x="47" y="17"/>
                      <a:pt x="44" y="12"/>
                      <a:pt x="43" y="10"/>
                    </a:cubicBezTo>
                    <a:cubicBezTo>
                      <a:pt x="43" y="9"/>
                      <a:pt x="37" y="10"/>
                      <a:pt x="33" y="7"/>
                    </a:cubicBezTo>
                    <a:cubicBezTo>
                      <a:pt x="31" y="5"/>
                      <a:pt x="30" y="3"/>
                      <a:pt x="30" y="0"/>
                    </a:cubicBezTo>
                    <a:cubicBezTo>
                      <a:pt x="27" y="1"/>
                      <a:pt x="27" y="1"/>
                      <a:pt x="27" y="1"/>
                    </a:cubicBezTo>
                    <a:lnTo>
                      <a:pt x="25" y="1"/>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16" name="Freeform 94"/>
              <p:cNvSpPr/>
              <p:nvPr/>
            </p:nvSpPr>
            <p:spPr bwMode="auto">
              <a:xfrm>
                <a:off x="5318595" y="4016728"/>
                <a:ext cx="21816" cy="33365"/>
              </a:xfrm>
              <a:custGeom>
                <a:gdLst>
                  <a:gd fmla="*/ 5 w 7" name="T0"/>
                  <a:gd fmla="*/ 11 h 11" name="T1"/>
                  <a:gd fmla="*/ 5 w 7" name="T2"/>
                  <a:gd fmla="*/ 9 h 11" name="T3"/>
                  <a:gd fmla="*/ 5 w 7" name="T4"/>
                  <a:gd fmla="*/ 1 h 11" name="T5"/>
                  <a:gd fmla="*/ 1 w 7" name="T6"/>
                  <a:gd fmla="*/ 7 h 11" name="T7"/>
                  <a:gd fmla="*/ 0 w 7" name="T8"/>
                  <a:gd fmla="*/ 7 h 11" name="T9"/>
                  <a:gd fmla="*/ 5 w 7" name="T10"/>
                  <a:gd fmla="*/ 11 h 11" name="T11"/>
                </a:gdLst>
                <a:cxnLst>
                  <a:cxn ang="0">
                    <a:pos x="T0" y="T1"/>
                  </a:cxn>
                  <a:cxn ang="0">
                    <a:pos x="T2" y="T3"/>
                  </a:cxn>
                  <a:cxn ang="0">
                    <a:pos x="T4" y="T5"/>
                  </a:cxn>
                  <a:cxn ang="0">
                    <a:pos x="T6" y="T7"/>
                  </a:cxn>
                  <a:cxn ang="0">
                    <a:pos x="T8" y="T9"/>
                  </a:cxn>
                  <a:cxn ang="0">
                    <a:pos x="T10" y="T11"/>
                  </a:cxn>
                </a:cxnLst>
                <a:rect b="b" l="0" r="r" t="0"/>
                <a:pathLst>
                  <a:path h="11" w="7">
                    <a:moveTo>
                      <a:pt x="5" y="11"/>
                    </a:moveTo>
                    <a:cubicBezTo>
                      <a:pt x="5" y="10"/>
                      <a:pt x="5" y="9"/>
                      <a:pt x="5" y="9"/>
                    </a:cubicBezTo>
                    <a:cubicBezTo>
                      <a:pt x="7" y="7"/>
                      <a:pt x="7" y="2"/>
                      <a:pt x="5" y="1"/>
                    </a:cubicBezTo>
                    <a:cubicBezTo>
                      <a:pt x="2" y="0"/>
                      <a:pt x="1" y="6"/>
                      <a:pt x="1" y="7"/>
                    </a:cubicBezTo>
                    <a:cubicBezTo>
                      <a:pt x="1" y="7"/>
                      <a:pt x="0" y="7"/>
                      <a:pt x="0" y="7"/>
                    </a:cubicBezTo>
                    <a:cubicBezTo>
                      <a:pt x="1" y="10"/>
                      <a:pt x="4" y="11"/>
                      <a:pt x="5" y="1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17" name="Freeform 95"/>
              <p:cNvSpPr/>
              <p:nvPr/>
            </p:nvSpPr>
            <p:spPr bwMode="auto">
              <a:xfrm>
                <a:off x="5342978" y="4014162"/>
                <a:ext cx="91112" cy="73146"/>
              </a:xfrm>
              <a:custGeom>
                <a:gdLst>
                  <a:gd fmla="*/ 5 w 30" name="T0"/>
                  <a:gd fmla="*/ 22 h 24" name="T1"/>
                  <a:gd fmla="*/ 19 w 30" name="T2"/>
                  <a:gd fmla="*/ 24 h 24" name="T3"/>
                  <a:gd fmla="*/ 21 w 30" name="T4"/>
                  <a:gd fmla="*/ 19 h 24" name="T5"/>
                  <a:gd fmla="*/ 25 w 30" name="T6"/>
                  <a:gd fmla="*/ 14 h 24" name="T7"/>
                  <a:gd fmla="*/ 25 w 30" name="T8"/>
                  <a:gd fmla="*/ 9 h 24" name="T9"/>
                  <a:gd fmla="*/ 27 w 30" name="T10"/>
                  <a:gd fmla="*/ 9 h 24" name="T11"/>
                  <a:gd fmla="*/ 30 w 30" name="T12"/>
                  <a:gd fmla="*/ 8 h 24" name="T13"/>
                  <a:gd fmla="*/ 28 w 30" name="T14"/>
                  <a:gd fmla="*/ 0 h 24" name="T15"/>
                  <a:gd fmla="*/ 20 w 30" name="T16"/>
                  <a:gd fmla="*/ 9 h 24" name="T17"/>
                  <a:gd fmla="*/ 9 w 30" name="T18"/>
                  <a:gd fmla="*/ 14 h 24" name="T19"/>
                  <a:gd fmla="*/ 1 w 30" name="T20"/>
                  <a:gd fmla="*/ 16 h 24" name="T21"/>
                  <a:gd fmla="*/ 0 w 30" name="T22"/>
                  <a:gd fmla="*/ 16 h 24" name="T23"/>
                  <a:gd fmla="*/ 5 w 30" name="T24"/>
                  <a:gd fmla="*/ 22 h 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 w="30">
                    <a:moveTo>
                      <a:pt x="5" y="22"/>
                    </a:moveTo>
                    <a:cubicBezTo>
                      <a:pt x="5" y="23"/>
                      <a:pt x="15" y="24"/>
                      <a:pt x="19" y="24"/>
                    </a:cubicBezTo>
                    <a:cubicBezTo>
                      <a:pt x="21" y="19"/>
                      <a:pt x="21" y="19"/>
                      <a:pt x="21" y="19"/>
                    </a:cubicBezTo>
                    <a:cubicBezTo>
                      <a:pt x="25" y="14"/>
                      <a:pt x="25" y="14"/>
                      <a:pt x="25" y="14"/>
                    </a:cubicBezTo>
                    <a:cubicBezTo>
                      <a:pt x="25" y="9"/>
                      <a:pt x="25" y="9"/>
                      <a:pt x="25" y="9"/>
                    </a:cubicBezTo>
                    <a:cubicBezTo>
                      <a:pt x="27" y="9"/>
                      <a:pt x="27" y="9"/>
                      <a:pt x="27" y="9"/>
                    </a:cubicBezTo>
                    <a:cubicBezTo>
                      <a:pt x="30" y="8"/>
                      <a:pt x="30" y="8"/>
                      <a:pt x="30" y="8"/>
                    </a:cubicBezTo>
                    <a:cubicBezTo>
                      <a:pt x="29" y="4"/>
                      <a:pt x="29" y="0"/>
                      <a:pt x="28" y="0"/>
                    </a:cubicBezTo>
                    <a:cubicBezTo>
                      <a:pt x="27" y="0"/>
                      <a:pt x="22" y="5"/>
                      <a:pt x="20" y="9"/>
                    </a:cubicBezTo>
                    <a:cubicBezTo>
                      <a:pt x="19" y="12"/>
                      <a:pt x="13" y="15"/>
                      <a:pt x="9" y="14"/>
                    </a:cubicBezTo>
                    <a:cubicBezTo>
                      <a:pt x="4" y="13"/>
                      <a:pt x="2" y="15"/>
                      <a:pt x="1" y="16"/>
                    </a:cubicBezTo>
                    <a:cubicBezTo>
                      <a:pt x="1" y="16"/>
                      <a:pt x="0" y="16"/>
                      <a:pt x="0" y="16"/>
                    </a:cubicBezTo>
                    <a:cubicBezTo>
                      <a:pt x="0" y="19"/>
                      <a:pt x="4" y="22"/>
                      <a:pt x="5" y="2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18" name="Freeform 96"/>
              <p:cNvSpPr>
                <a:spLocks noEditPoints="1"/>
              </p:cNvSpPr>
              <p:nvPr/>
            </p:nvSpPr>
            <p:spPr bwMode="auto">
              <a:xfrm>
                <a:off x="6237416" y="4401709"/>
                <a:ext cx="367015" cy="112928"/>
              </a:xfrm>
              <a:custGeom>
                <a:gdLst>
                  <a:gd fmla="*/ 21 w 121" name="T0"/>
                  <a:gd fmla="*/ 13 h 37" name="T1"/>
                  <a:gd fmla="*/ 17 w 121" name="T2"/>
                  <a:gd fmla="*/ 6 h 37" name="T3"/>
                  <a:gd fmla="*/ 13 w 121" name="T4"/>
                  <a:gd fmla="*/ 3 h 37" name="T5"/>
                  <a:gd fmla="*/ 13 w 121" name="T6"/>
                  <a:gd fmla="*/ 2 h 37" name="T7"/>
                  <a:gd fmla="*/ 11 w 121" name="T8"/>
                  <a:gd fmla="*/ 5 h 37" name="T9"/>
                  <a:gd fmla="*/ 6 w 121" name="T10"/>
                  <a:gd fmla="*/ 4 h 37" name="T11"/>
                  <a:gd fmla="*/ 3 w 121" name="T12"/>
                  <a:gd fmla="*/ 1 h 37" name="T13"/>
                  <a:gd fmla="*/ 0 w 121" name="T14"/>
                  <a:gd fmla="*/ 0 h 37" name="T15"/>
                  <a:gd fmla="*/ 1 w 121" name="T16"/>
                  <a:gd fmla="*/ 10 h 37" name="T17"/>
                  <a:gd fmla="*/ 8 w 121" name="T18"/>
                  <a:gd fmla="*/ 22 h 37" name="T19"/>
                  <a:gd fmla="*/ 14 w 121" name="T20"/>
                  <a:gd fmla="*/ 28 h 37" name="T21"/>
                  <a:gd fmla="*/ 26 w 121" name="T22"/>
                  <a:gd fmla="*/ 34 h 37" name="T23"/>
                  <a:gd fmla="*/ 21 w 121" name="T24"/>
                  <a:gd fmla="*/ 25 h 37" name="T25"/>
                  <a:gd fmla="*/ 21 w 121" name="T26"/>
                  <a:gd fmla="*/ 13 h 37" name="T27"/>
                  <a:gd fmla="*/ 116 w 121" name="T28"/>
                  <a:gd fmla="*/ 6 h 37" name="T29"/>
                  <a:gd fmla="*/ 110 w 121" name="T30"/>
                  <a:gd fmla="*/ 4 h 37" name="T31"/>
                  <a:gd fmla="*/ 104 w 121" name="T32"/>
                  <a:gd fmla="*/ 0 h 37" name="T33"/>
                  <a:gd fmla="*/ 99 w 121" name="T34"/>
                  <a:gd fmla="*/ 6 h 37" name="T35"/>
                  <a:gd fmla="*/ 96 w 121" name="T36"/>
                  <a:gd fmla="*/ 10 h 37" name="T37"/>
                  <a:gd fmla="*/ 95 w 121" name="T38"/>
                  <a:gd fmla="*/ 12 h 37" name="T39"/>
                  <a:gd fmla="*/ 95 w 121" name="T40"/>
                  <a:gd fmla="*/ 15 h 37" name="T41"/>
                  <a:gd fmla="*/ 91 w 121" name="T42"/>
                  <a:gd fmla="*/ 17 h 37" name="T43"/>
                  <a:gd fmla="*/ 87 w 121" name="T44"/>
                  <a:gd fmla="*/ 13 h 37" name="T45"/>
                  <a:gd fmla="*/ 87 w 121" name="T46"/>
                  <a:gd fmla="*/ 12 h 37" name="T47"/>
                  <a:gd fmla="*/ 82 w 121" name="T48"/>
                  <a:gd fmla="*/ 21 h 37" name="T49"/>
                  <a:gd fmla="*/ 73 w 121" name="T50"/>
                  <a:gd fmla="*/ 24 h 37" name="T51"/>
                  <a:gd fmla="*/ 69 w 121" name="T52"/>
                  <a:gd fmla="*/ 32 h 37" name="T53"/>
                  <a:gd fmla="*/ 59 w 121" name="T54"/>
                  <a:gd fmla="*/ 30 h 37" name="T55"/>
                  <a:gd fmla="*/ 61 w 121" name="T56"/>
                  <a:gd fmla="*/ 33 h 37" name="T57"/>
                  <a:gd fmla="*/ 66 w 121" name="T58"/>
                  <a:gd fmla="*/ 36 h 37" name="T59"/>
                  <a:gd fmla="*/ 74 w 121" name="T60"/>
                  <a:gd fmla="*/ 35 h 37" name="T61"/>
                  <a:gd fmla="*/ 81 w 121" name="T62"/>
                  <a:gd fmla="*/ 33 h 37" name="T63"/>
                  <a:gd fmla="*/ 87 w 121" name="T64"/>
                  <a:gd fmla="*/ 34 h 37" name="T65"/>
                  <a:gd fmla="*/ 92 w 121" name="T66"/>
                  <a:gd fmla="*/ 30 h 37" name="T67"/>
                  <a:gd fmla="*/ 94 w 121" name="T68"/>
                  <a:gd fmla="*/ 24 h 37" name="T69"/>
                  <a:gd fmla="*/ 98 w 121" name="T70"/>
                  <a:gd fmla="*/ 19 h 37" name="T71"/>
                  <a:gd fmla="*/ 107 w 121" name="T72"/>
                  <a:gd fmla="*/ 15 h 37" name="T73"/>
                  <a:gd fmla="*/ 110 w 121" name="T74"/>
                  <a:gd fmla="*/ 16 h 37" name="T75"/>
                  <a:gd fmla="*/ 114 w 121" name="T76"/>
                  <a:gd fmla="*/ 12 h 37" name="T77"/>
                  <a:gd fmla="*/ 120 w 121" name="T78"/>
                  <a:gd fmla="*/ 10 h 37" name="T79"/>
                  <a:gd fmla="*/ 116 w 121" name="T80"/>
                  <a:gd fmla="*/ 6 h 3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7" w="120">
                    <a:moveTo>
                      <a:pt x="21" y="13"/>
                    </a:moveTo>
                    <a:cubicBezTo>
                      <a:pt x="21" y="9"/>
                      <a:pt x="17" y="9"/>
                      <a:pt x="17" y="6"/>
                    </a:cubicBezTo>
                    <a:cubicBezTo>
                      <a:pt x="16" y="4"/>
                      <a:pt x="14" y="5"/>
                      <a:pt x="13" y="3"/>
                    </a:cubicBezTo>
                    <a:cubicBezTo>
                      <a:pt x="13" y="3"/>
                      <a:pt x="13" y="3"/>
                      <a:pt x="13" y="2"/>
                    </a:cubicBezTo>
                    <a:cubicBezTo>
                      <a:pt x="11" y="3"/>
                      <a:pt x="12" y="5"/>
                      <a:pt x="11" y="5"/>
                    </a:cubicBezTo>
                    <a:cubicBezTo>
                      <a:pt x="10" y="5"/>
                      <a:pt x="6" y="6"/>
                      <a:pt x="6" y="4"/>
                    </a:cubicBezTo>
                    <a:cubicBezTo>
                      <a:pt x="6" y="3"/>
                      <a:pt x="6" y="1"/>
                      <a:pt x="3" y="1"/>
                    </a:cubicBezTo>
                    <a:cubicBezTo>
                      <a:pt x="2" y="0"/>
                      <a:pt x="1" y="0"/>
                      <a:pt x="0" y="0"/>
                    </a:cubicBezTo>
                    <a:cubicBezTo>
                      <a:pt x="1" y="4"/>
                      <a:pt x="1" y="7"/>
                      <a:pt x="1" y="10"/>
                    </a:cubicBezTo>
                    <a:cubicBezTo>
                      <a:pt x="1" y="14"/>
                      <a:pt x="7" y="20"/>
                      <a:pt x="8" y="22"/>
                    </a:cubicBezTo>
                    <a:cubicBezTo>
                      <a:pt x="8" y="24"/>
                      <a:pt x="10" y="25"/>
                      <a:pt x="14" y="28"/>
                    </a:cubicBezTo>
                    <a:cubicBezTo>
                      <a:pt x="17" y="30"/>
                      <a:pt x="24" y="34"/>
                      <a:pt x="26" y="34"/>
                    </a:cubicBezTo>
                    <a:cubicBezTo>
                      <a:pt x="27" y="33"/>
                      <a:pt x="23" y="27"/>
                      <a:pt x="21" y="25"/>
                    </a:cubicBezTo>
                    <a:cubicBezTo>
                      <a:pt x="19" y="23"/>
                      <a:pt x="21" y="17"/>
                      <a:pt x="21" y="13"/>
                    </a:cubicBezTo>
                    <a:close/>
                    <a:moveTo>
                      <a:pt x="116" y="6"/>
                    </a:moveTo>
                    <a:cubicBezTo>
                      <a:pt x="114" y="6"/>
                      <a:pt x="110" y="6"/>
                      <a:pt x="110" y="4"/>
                    </a:cubicBezTo>
                    <a:cubicBezTo>
                      <a:pt x="110" y="3"/>
                      <a:pt x="107" y="0"/>
                      <a:pt x="104" y="0"/>
                    </a:cubicBezTo>
                    <a:cubicBezTo>
                      <a:pt x="102" y="0"/>
                      <a:pt x="100" y="4"/>
                      <a:pt x="99" y="6"/>
                    </a:cubicBezTo>
                    <a:cubicBezTo>
                      <a:pt x="99" y="8"/>
                      <a:pt x="96" y="8"/>
                      <a:pt x="96" y="10"/>
                    </a:cubicBezTo>
                    <a:cubicBezTo>
                      <a:pt x="96" y="11"/>
                      <a:pt x="96" y="12"/>
                      <a:pt x="95" y="12"/>
                    </a:cubicBezTo>
                    <a:cubicBezTo>
                      <a:pt x="95" y="14"/>
                      <a:pt x="96" y="16"/>
                      <a:pt x="95" y="15"/>
                    </a:cubicBezTo>
                    <a:cubicBezTo>
                      <a:pt x="93" y="15"/>
                      <a:pt x="93" y="17"/>
                      <a:pt x="91" y="17"/>
                    </a:cubicBezTo>
                    <a:cubicBezTo>
                      <a:pt x="90" y="17"/>
                      <a:pt x="89" y="15"/>
                      <a:pt x="87" y="13"/>
                    </a:cubicBezTo>
                    <a:cubicBezTo>
                      <a:pt x="87" y="12"/>
                      <a:pt x="87" y="12"/>
                      <a:pt x="87" y="12"/>
                    </a:cubicBezTo>
                    <a:cubicBezTo>
                      <a:pt x="86" y="12"/>
                      <a:pt x="82" y="18"/>
                      <a:pt x="82" y="21"/>
                    </a:cubicBezTo>
                    <a:cubicBezTo>
                      <a:pt x="81" y="25"/>
                      <a:pt x="78" y="24"/>
                      <a:pt x="73" y="24"/>
                    </a:cubicBezTo>
                    <a:cubicBezTo>
                      <a:pt x="68" y="24"/>
                      <a:pt x="70" y="29"/>
                      <a:pt x="69" y="32"/>
                    </a:cubicBezTo>
                    <a:cubicBezTo>
                      <a:pt x="68" y="34"/>
                      <a:pt x="62" y="30"/>
                      <a:pt x="59" y="30"/>
                    </a:cubicBezTo>
                    <a:cubicBezTo>
                      <a:pt x="60" y="31"/>
                      <a:pt x="60" y="33"/>
                      <a:pt x="61" y="33"/>
                    </a:cubicBezTo>
                    <a:cubicBezTo>
                      <a:pt x="63" y="33"/>
                      <a:pt x="65" y="37"/>
                      <a:pt x="66" y="36"/>
                    </a:cubicBezTo>
                    <a:cubicBezTo>
                      <a:pt x="68" y="35"/>
                      <a:pt x="72" y="36"/>
                      <a:pt x="74" y="35"/>
                    </a:cubicBezTo>
                    <a:cubicBezTo>
                      <a:pt x="77" y="35"/>
                      <a:pt x="77" y="33"/>
                      <a:pt x="81" y="33"/>
                    </a:cubicBezTo>
                    <a:cubicBezTo>
                      <a:pt x="84" y="33"/>
                      <a:pt x="83" y="36"/>
                      <a:pt x="87" y="34"/>
                    </a:cubicBezTo>
                    <a:cubicBezTo>
                      <a:pt x="90" y="32"/>
                      <a:pt x="93" y="33"/>
                      <a:pt x="92" y="30"/>
                    </a:cubicBezTo>
                    <a:cubicBezTo>
                      <a:pt x="92" y="27"/>
                      <a:pt x="94" y="27"/>
                      <a:pt x="94" y="24"/>
                    </a:cubicBezTo>
                    <a:cubicBezTo>
                      <a:pt x="94" y="22"/>
                      <a:pt x="98" y="24"/>
                      <a:pt x="98" y="19"/>
                    </a:cubicBezTo>
                    <a:cubicBezTo>
                      <a:pt x="97" y="14"/>
                      <a:pt x="104" y="15"/>
                      <a:pt x="107" y="15"/>
                    </a:cubicBezTo>
                    <a:cubicBezTo>
                      <a:pt x="108" y="15"/>
                      <a:pt x="109" y="15"/>
                      <a:pt x="110" y="16"/>
                    </a:cubicBezTo>
                    <a:cubicBezTo>
                      <a:pt x="112" y="15"/>
                      <a:pt x="116" y="13"/>
                      <a:pt x="114" y="12"/>
                    </a:cubicBezTo>
                    <a:cubicBezTo>
                      <a:pt x="112" y="10"/>
                      <a:pt x="119" y="12"/>
                      <a:pt x="120" y="10"/>
                    </a:cubicBezTo>
                    <a:cubicBezTo>
                      <a:pt x="121" y="7"/>
                      <a:pt x="117" y="5"/>
                      <a:pt x="116"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19" name="Freeform 97"/>
              <p:cNvSpPr/>
              <p:nvPr/>
            </p:nvSpPr>
            <p:spPr bwMode="auto">
              <a:xfrm>
                <a:off x="6500486" y="4438924"/>
                <a:ext cx="28232" cy="14116"/>
              </a:xfrm>
              <a:custGeom>
                <a:gdLst>
                  <a:gd fmla="*/ 4 w 9" name="T0"/>
                  <a:gd fmla="*/ 5 h 5" name="T1"/>
                  <a:gd fmla="*/ 8 w 9" name="T2"/>
                  <a:gd fmla="*/ 3 h 5" name="T3"/>
                  <a:gd fmla="*/ 8 w 9" name="T4"/>
                  <a:gd fmla="*/ 0 h 5" name="T5"/>
                  <a:gd fmla="*/ 5 w 9" name="T6"/>
                  <a:gd fmla="*/ 1 h 5" name="T7"/>
                  <a:gd fmla="*/ 0 w 9" name="T8"/>
                  <a:gd fmla="*/ 1 h 5" name="T9"/>
                  <a:gd fmla="*/ 4 w 9" name="T10"/>
                  <a:gd fmla="*/ 5 h 5" name="T11"/>
                </a:gdLst>
                <a:cxnLst>
                  <a:cxn ang="0">
                    <a:pos x="T0" y="T1"/>
                  </a:cxn>
                  <a:cxn ang="0">
                    <a:pos x="T2" y="T3"/>
                  </a:cxn>
                  <a:cxn ang="0">
                    <a:pos x="T4" y="T5"/>
                  </a:cxn>
                  <a:cxn ang="0">
                    <a:pos x="T6" y="T7"/>
                  </a:cxn>
                  <a:cxn ang="0">
                    <a:pos x="T8" y="T9"/>
                  </a:cxn>
                  <a:cxn ang="0">
                    <a:pos x="T10" y="T11"/>
                  </a:cxn>
                </a:cxnLst>
                <a:rect b="b" l="0" r="r" t="0"/>
                <a:pathLst>
                  <a:path h="5" w="9">
                    <a:moveTo>
                      <a:pt x="4" y="5"/>
                    </a:moveTo>
                    <a:cubicBezTo>
                      <a:pt x="6" y="5"/>
                      <a:pt x="6" y="3"/>
                      <a:pt x="8" y="3"/>
                    </a:cubicBezTo>
                    <a:cubicBezTo>
                      <a:pt x="9" y="4"/>
                      <a:pt x="8" y="2"/>
                      <a:pt x="8" y="0"/>
                    </a:cubicBezTo>
                    <a:cubicBezTo>
                      <a:pt x="6" y="0"/>
                      <a:pt x="5" y="0"/>
                      <a:pt x="5" y="1"/>
                    </a:cubicBezTo>
                    <a:cubicBezTo>
                      <a:pt x="5" y="3"/>
                      <a:pt x="2" y="1"/>
                      <a:pt x="0" y="1"/>
                    </a:cubicBezTo>
                    <a:cubicBezTo>
                      <a:pt x="2" y="3"/>
                      <a:pt x="3" y="5"/>
                      <a:pt x="4" y="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20" name="Freeform 98"/>
              <p:cNvSpPr/>
              <p:nvPr/>
            </p:nvSpPr>
            <p:spPr bwMode="auto">
              <a:xfrm>
                <a:off x="5094023" y="3778040"/>
                <a:ext cx="184791" cy="178374"/>
              </a:xfrm>
              <a:custGeom>
                <a:gdLst>
                  <a:gd fmla="*/ 52 w 61" name="T0"/>
                  <a:gd fmla="*/ 54 h 59" name="T1"/>
                  <a:gd fmla="*/ 54 w 61" name="T2"/>
                  <a:gd fmla="*/ 51 h 59" name="T3"/>
                  <a:gd fmla="*/ 58 w 61" name="T4"/>
                  <a:gd fmla="*/ 54 h 59" name="T5"/>
                  <a:gd fmla="*/ 61 w 61" name="T6"/>
                  <a:gd fmla="*/ 52 h 59" name="T7"/>
                  <a:gd fmla="*/ 58 w 61" name="T8"/>
                  <a:gd fmla="*/ 47 h 59" name="T9"/>
                  <a:gd fmla="*/ 55 w 61" name="T10"/>
                  <a:gd fmla="*/ 43 h 59" name="T11"/>
                  <a:gd fmla="*/ 56 w 61" name="T12"/>
                  <a:gd fmla="*/ 39 h 59" name="T13"/>
                  <a:gd fmla="*/ 53 w 61" name="T14"/>
                  <a:gd fmla="*/ 35 h 59" name="T15"/>
                  <a:gd fmla="*/ 46 w 61" name="T16"/>
                  <a:gd fmla="*/ 31 h 59" name="T17"/>
                  <a:gd fmla="*/ 43 w 61" name="T18"/>
                  <a:gd fmla="*/ 27 h 59" name="T19"/>
                  <a:gd fmla="*/ 42 w 61" name="T20"/>
                  <a:gd fmla="*/ 21 h 59" name="T21"/>
                  <a:gd fmla="*/ 45 w 61" name="T22"/>
                  <a:gd fmla="*/ 17 h 59" name="T23"/>
                  <a:gd fmla="*/ 46 w 61" name="T24"/>
                  <a:gd fmla="*/ 13 h 59" name="T25"/>
                  <a:gd fmla="*/ 43 w 61" name="T26"/>
                  <a:gd fmla="*/ 11 h 59" name="T27"/>
                  <a:gd fmla="*/ 40 w 61" name="T28"/>
                  <a:gd fmla="*/ 7 h 59" name="T29"/>
                  <a:gd fmla="*/ 38 w 61" name="T30"/>
                  <a:gd fmla="*/ 2 h 59" name="T31"/>
                  <a:gd fmla="*/ 31 w 61" name="T32"/>
                  <a:gd fmla="*/ 1 h 59" name="T33"/>
                  <a:gd fmla="*/ 25 w 61" name="T34"/>
                  <a:gd fmla="*/ 0 h 59" name="T35"/>
                  <a:gd fmla="*/ 23 w 61" name="T36"/>
                  <a:gd fmla="*/ 2 h 59" name="T37"/>
                  <a:gd fmla="*/ 23 w 61" name="T38"/>
                  <a:gd fmla="*/ 2 h 59" name="T39"/>
                  <a:gd fmla="*/ 19 w 61" name="T40"/>
                  <a:gd fmla="*/ 5 h 59" name="T41"/>
                  <a:gd fmla="*/ 15 w 61" name="T42"/>
                  <a:gd fmla="*/ 8 h 59" name="T43"/>
                  <a:gd fmla="*/ 16 w 61" name="T44"/>
                  <a:gd fmla="*/ 13 h 59" name="T45"/>
                  <a:gd fmla="*/ 15 w 61" name="T46"/>
                  <a:gd fmla="*/ 18 h 59" name="T47"/>
                  <a:gd fmla="*/ 14 w 61" name="T48"/>
                  <a:gd fmla="*/ 21 h 59" name="T49"/>
                  <a:gd fmla="*/ 0 w 61" name="T50"/>
                  <a:gd fmla="*/ 29 h 59" name="T51"/>
                  <a:gd fmla="*/ 1 w 61" name="T52"/>
                  <a:gd fmla="*/ 32 h 59" name="T53"/>
                  <a:gd fmla="*/ 2 w 61" name="T54"/>
                  <a:gd fmla="*/ 38 h 59" name="T55"/>
                  <a:gd fmla="*/ 7 w 61" name="T56"/>
                  <a:gd fmla="*/ 38 h 59" name="T57"/>
                  <a:gd fmla="*/ 19 w 61" name="T58"/>
                  <a:gd fmla="*/ 45 h 59" name="T59"/>
                  <a:gd fmla="*/ 34 w 61" name="T60"/>
                  <a:gd fmla="*/ 56 h 59" name="T61"/>
                  <a:gd fmla="*/ 42 w 61" name="T62"/>
                  <a:gd fmla="*/ 58 h 59" name="T63"/>
                  <a:gd fmla="*/ 49 w 61" name="T64"/>
                  <a:gd fmla="*/ 59 h 59" name="T65"/>
                  <a:gd fmla="*/ 52 w 61" name="T66"/>
                  <a:gd fmla="*/ 54 h 5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9" w="61">
                    <a:moveTo>
                      <a:pt x="52" y="54"/>
                    </a:moveTo>
                    <a:cubicBezTo>
                      <a:pt x="52" y="53"/>
                      <a:pt x="52" y="52"/>
                      <a:pt x="54" y="51"/>
                    </a:cubicBezTo>
                    <a:cubicBezTo>
                      <a:pt x="56" y="51"/>
                      <a:pt x="57" y="52"/>
                      <a:pt x="58" y="54"/>
                    </a:cubicBezTo>
                    <a:cubicBezTo>
                      <a:pt x="59" y="53"/>
                      <a:pt x="60" y="53"/>
                      <a:pt x="61" y="52"/>
                    </a:cubicBezTo>
                    <a:cubicBezTo>
                      <a:pt x="60" y="51"/>
                      <a:pt x="58" y="49"/>
                      <a:pt x="58" y="47"/>
                    </a:cubicBezTo>
                    <a:cubicBezTo>
                      <a:pt x="58" y="45"/>
                      <a:pt x="56" y="44"/>
                      <a:pt x="55" y="43"/>
                    </a:cubicBezTo>
                    <a:cubicBezTo>
                      <a:pt x="55" y="42"/>
                      <a:pt x="57" y="40"/>
                      <a:pt x="56" y="39"/>
                    </a:cubicBezTo>
                    <a:cubicBezTo>
                      <a:pt x="55" y="38"/>
                      <a:pt x="55" y="36"/>
                      <a:pt x="53" y="35"/>
                    </a:cubicBezTo>
                    <a:cubicBezTo>
                      <a:pt x="51" y="35"/>
                      <a:pt x="46" y="32"/>
                      <a:pt x="46" y="31"/>
                    </a:cubicBezTo>
                    <a:cubicBezTo>
                      <a:pt x="46" y="29"/>
                      <a:pt x="44" y="28"/>
                      <a:pt x="43" y="27"/>
                    </a:cubicBezTo>
                    <a:cubicBezTo>
                      <a:pt x="42" y="27"/>
                      <a:pt x="41" y="22"/>
                      <a:pt x="42" y="21"/>
                    </a:cubicBezTo>
                    <a:cubicBezTo>
                      <a:pt x="44" y="21"/>
                      <a:pt x="43" y="17"/>
                      <a:pt x="45" y="17"/>
                    </a:cubicBezTo>
                    <a:cubicBezTo>
                      <a:pt x="46" y="17"/>
                      <a:pt x="45" y="14"/>
                      <a:pt x="46" y="13"/>
                    </a:cubicBezTo>
                    <a:cubicBezTo>
                      <a:pt x="46" y="11"/>
                      <a:pt x="44" y="11"/>
                      <a:pt x="43" y="11"/>
                    </a:cubicBezTo>
                    <a:cubicBezTo>
                      <a:pt x="42" y="11"/>
                      <a:pt x="40" y="9"/>
                      <a:pt x="40" y="7"/>
                    </a:cubicBezTo>
                    <a:cubicBezTo>
                      <a:pt x="40" y="5"/>
                      <a:pt x="37" y="3"/>
                      <a:pt x="38" y="2"/>
                    </a:cubicBezTo>
                    <a:cubicBezTo>
                      <a:pt x="37" y="5"/>
                      <a:pt x="32" y="0"/>
                      <a:pt x="31" y="1"/>
                    </a:cubicBezTo>
                    <a:cubicBezTo>
                      <a:pt x="29" y="2"/>
                      <a:pt x="28" y="0"/>
                      <a:pt x="25" y="0"/>
                    </a:cubicBezTo>
                    <a:cubicBezTo>
                      <a:pt x="24" y="0"/>
                      <a:pt x="24" y="1"/>
                      <a:pt x="23" y="2"/>
                    </a:cubicBezTo>
                    <a:cubicBezTo>
                      <a:pt x="23" y="2"/>
                      <a:pt x="23" y="2"/>
                      <a:pt x="23" y="2"/>
                    </a:cubicBezTo>
                    <a:cubicBezTo>
                      <a:pt x="19" y="5"/>
                      <a:pt x="19" y="5"/>
                      <a:pt x="19" y="5"/>
                    </a:cubicBezTo>
                    <a:cubicBezTo>
                      <a:pt x="19" y="5"/>
                      <a:pt x="16" y="6"/>
                      <a:pt x="15" y="8"/>
                    </a:cubicBezTo>
                    <a:cubicBezTo>
                      <a:pt x="14" y="10"/>
                      <a:pt x="17" y="12"/>
                      <a:pt x="16" y="13"/>
                    </a:cubicBezTo>
                    <a:cubicBezTo>
                      <a:pt x="15" y="14"/>
                      <a:pt x="15" y="17"/>
                      <a:pt x="15" y="18"/>
                    </a:cubicBezTo>
                    <a:cubicBezTo>
                      <a:pt x="15" y="19"/>
                      <a:pt x="14" y="21"/>
                      <a:pt x="14" y="21"/>
                    </a:cubicBezTo>
                    <a:cubicBezTo>
                      <a:pt x="14" y="21"/>
                      <a:pt x="6" y="25"/>
                      <a:pt x="0" y="29"/>
                    </a:cubicBezTo>
                    <a:cubicBezTo>
                      <a:pt x="0" y="30"/>
                      <a:pt x="0" y="31"/>
                      <a:pt x="1" y="32"/>
                    </a:cubicBezTo>
                    <a:cubicBezTo>
                      <a:pt x="1" y="33"/>
                      <a:pt x="2" y="36"/>
                      <a:pt x="2" y="38"/>
                    </a:cubicBezTo>
                    <a:cubicBezTo>
                      <a:pt x="5" y="38"/>
                      <a:pt x="5" y="38"/>
                      <a:pt x="7" y="38"/>
                    </a:cubicBezTo>
                    <a:cubicBezTo>
                      <a:pt x="9" y="38"/>
                      <a:pt x="17" y="44"/>
                      <a:pt x="19" y="45"/>
                    </a:cubicBezTo>
                    <a:cubicBezTo>
                      <a:pt x="21" y="46"/>
                      <a:pt x="32" y="54"/>
                      <a:pt x="34" y="56"/>
                    </a:cubicBezTo>
                    <a:cubicBezTo>
                      <a:pt x="37" y="58"/>
                      <a:pt x="40" y="58"/>
                      <a:pt x="42" y="58"/>
                    </a:cubicBezTo>
                    <a:cubicBezTo>
                      <a:pt x="43" y="58"/>
                      <a:pt x="46" y="59"/>
                      <a:pt x="49" y="59"/>
                    </a:cubicBezTo>
                    <a:cubicBezTo>
                      <a:pt x="50" y="57"/>
                      <a:pt x="51" y="54"/>
                      <a:pt x="52" y="5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21" name="Freeform 99"/>
              <p:cNvSpPr/>
              <p:nvPr/>
            </p:nvSpPr>
            <p:spPr bwMode="auto">
              <a:xfrm>
                <a:off x="5242883" y="3932033"/>
                <a:ext cx="35932" cy="35932"/>
              </a:xfrm>
              <a:custGeom>
                <a:gdLst>
                  <a:gd fmla="*/ 4 w 12" name="T0"/>
                  <a:gd fmla="*/ 9 h 12" name="T1"/>
                  <a:gd fmla="*/ 7 w 12" name="T2"/>
                  <a:gd fmla="*/ 11 h 12" name="T3"/>
                  <a:gd fmla="*/ 12 w 12" name="T4"/>
                  <a:gd fmla="*/ 12 h 12" name="T5"/>
                  <a:gd fmla="*/ 9 w 12" name="T6"/>
                  <a:gd fmla="*/ 4 h 12" name="T7"/>
                  <a:gd fmla="*/ 9 w 12" name="T8"/>
                  <a:gd fmla="*/ 3 h 12" name="T9"/>
                  <a:gd fmla="*/ 5 w 12" name="T10"/>
                  <a:gd fmla="*/ 0 h 12" name="T11"/>
                  <a:gd fmla="*/ 3 w 12" name="T12"/>
                  <a:gd fmla="*/ 3 h 12" name="T13"/>
                  <a:gd fmla="*/ 0 w 12" name="T14"/>
                  <a:gd fmla="*/ 8 h 12" name="T15"/>
                  <a:gd fmla="*/ 4 w 12" name="T16"/>
                  <a:gd fmla="*/ 9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2">
                    <a:moveTo>
                      <a:pt x="4" y="9"/>
                    </a:moveTo>
                    <a:cubicBezTo>
                      <a:pt x="7" y="11"/>
                      <a:pt x="7" y="11"/>
                      <a:pt x="7" y="11"/>
                    </a:cubicBezTo>
                    <a:cubicBezTo>
                      <a:pt x="12" y="12"/>
                      <a:pt x="12" y="12"/>
                      <a:pt x="12" y="12"/>
                    </a:cubicBezTo>
                    <a:cubicBezTo>
                      <a:pt x="11" y="9"/>
                      <a:pt x="9" y="5"/>
                      <a:pt x="9" y="4"/>
                    </a:cubicBezTo>
                    <a:cubicBezTo>
                      <a:pt x="9" y="3"/>
                      <a:pt x="9" y="3"/>
                      <a:pt x="9" y="3"/>
                    </a:cubicBezTo>
                    <a:cubicBezTo>
                      <a:pt x="8" y="1"/>
                      <a:pt x="7" y="0"/>
                      <a:pt x="5" y="0"/>
                    </a:cubicBezTo>
                    <a:cubicBezTo>
                      <a:pt x="3" y="1"/>
                      <a:pt x="3" y="2"/>
                      <a:pt x="3" y="3"/>
                    </a:cubicBezTo>
                    <a:cubicBezTo>
                      <a:pt x="2" y="3"/>
                      <a:pt x="1" y="6"/>
                      <a:pt x="0" y="8"/>
                    </a:cubicBezTo>
                    <a:cubicBezTo>
                      <a:pt x="2" y="8"/>
                      <a:pt x="4" y="9"/>
                      <a:pt x="4" y="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22" name="Freeform 100"/>
              <p:cNvSpPr>
                <a:spLocks noEditPoints="1"/>
              </p:cNvSpPr>
              <p:nvPr/>
            </p:nvSpPr>
            <p:spPr bwMode="auto">
              <a:xfrm>
                <a:off x="4279148" y="3455940"/>
                <a:ext cx="275903" cy="230988"/>
              </a:xfrm>
              <a:custGeom>
                <a:gdLst>
                  <a:gd fmla="*/ 80 w 91" name="T0"/>
                  <a:gd fmla="*/ 18 h 76" name="T1"/>
                  <a:gd fmla="*/ 76 w 91" name="T2"/>
                  <a:gd fmla="*/ 16 h 76" name="T3"/>
                  <a:gd fmla="*/ 72 w 91" name="T4"/>
                  <a:gd fmla="*/ 15 h 76" name="T5"/>
                  <a:gd fmla="*/ 66 w 91" name="T6"/>
                  <a:gd fmla="*/ 13 h 76" name="T7"/>
                  <a:gd fmla="*/ 63 w 91" name="T8"/>
                  <a:gd fmla="*/ 11 h 76" name="T9"/>
                  <a:gd fmla="*/ 61 w 91" name="T10"/>
                  <a:gd fmla="*/ 8 h 76" name="T11"/>
                  <a:gd fmla="*/ 58 w 91" name="T12"/>
                  <a:gd fmla="*/ 10 h 76" name="T13"/>
                  <a:gd fmla="*/ 56 w 91" name="T14"/>
                  <a:gd fmla="*/ 8 h 76" name="T15"/>
                  <a:gd fmla="*/ 52 w 91" name="T16"/>
                  <a:gd fmla="*/ 5 h 76" name="T17"/>
                  <a:gd fmla="*/ 49 w 91" name="T18"/>
                  <a:gd fmla="*/ 3 h 76" name="T19"/>
                  <a:gd fmla="*/ 47 w 91" name="T20"/>
                  <a:gd fmla="*/ 1 h 76" name="T21"/>
                  <a:gd fmla="*/ 46 w 91" name="T22"/>
                  <a:gd fmla="*/ 0 h 76" name="T23"/>
                  <a:gd fmla="*/ 45 w 91" name="T24"/>
                  <a:gd fmla="*/ 0 h 76" name="T25"/>
                  <a:gd fmla="*/ 41 w 91" name="T26"/>
                  <a:gd fmla="*/ 6 h 76" name="T27"/>
                  <a:gd fmla="*/ 35 w 91" name="T28"/>
                  <a:gd fmla="*/ 10 h 76" name="T29"/>
                  <a:gd fmla="*/ 31 w 91" name="T30"/>
                  <a:gd fmla="*/ 15 h 76" name="T31"/>
                  <a:gd fmla="*/ 23 w 91" name="T32"/>
                  <a:gd fmla="*/ 12 h 76" name="T33"/>
                  <a:gd fmla="*/ 19 w 91" name="T34"/>
                  <a:gd fmla="*/ 14 h 76" name="T35"/>
                  <a:gd fmla="*/ 20 w 91" name="T36"/>
                  <a:gd fmla="*/ 21 h 76" name="T37"/>
                  <a:gd fmla="*/ 15 w 91" name="T38"/>
                  <a:gd fmla="*/ 21 h 76" name="T39"/>
                  <a:gd fmla="*/ 11 w 91" name="T40"/>
                  <a:gd fmla="*/ 19 h 76" name="T41"/>
                  <a:gd fmla="*/ 5 w 91" name="T42"/>
                  <a:gd fmla="*/ 19 h 76" name="T43"/>
                  <a:gd fmla="*/ 1 w 91" name="T44"/>
                  <a:gd fmla="*/ 22 h 76" name="T45"/>
                  <a:gd fmla="*/ 2 w 91" name="T46"/>
                  <a:gd fmla="*/ 26 h 76" name="T47"/>
                  <a:gd fmla="*/ 10 w 91" name="T48"/>
                  <a:gd fmla="*/ 29 h 76" name="T49"/>
                  <a:gd fmla="*/ 15 w 91" name="T50"/>
                  <a:gd fmla="*/ 30 h 76" name="T51"/>
                  <a:gd fmla="*/ 17 w 91" name="T52"/>
                  <a:gd fmla="*/ 33 h 76" name="T53"/>
                  <a:gd fmla="*/ 22 w 91" name="T54"/>
                  <a:gd fmla="*/ 38 h 76" name="T55"/>
                  <a:gd fmla="*/ 24 w 91" name="T56"/>
                  <a:gd fmla="*/ 43 h 76" name="T57"/>
                  <a:gd fmla="*/ 23 w 91" name="T58"/>
                  <a:gd fmla="*/ 51 h 76" name="T59"/>
                  <a:gd fmla="*/ 20 w 91" name="T60"/>
                  <a:gd fmla="*/ 62 h 76" name="T61"/>
                  <a:gd fmla="*/ 20 w 91" name="T62"/>
                  <a:gd fmla="*/ 62 h 76" name="T63"/>
                  <a:gd fmla="*/ 23 w 91" name="T64"/>
                  <a:gd fmla="*/ 64 h 76" name="T65"/>
                  <a:gd fmla="*/ 29 w 91" name="T66"/>
                  <a:gd fmla="*/ 67 h 76" name="T67"/>
                  <a:gd fmla="*/ 34 w 91" name="T68"/>
                  <a:gd fmla="*/ 66 h 76" name="T69"/>
                  <a:gd fmla="*/ 37 w 91" name="T70"/>
                  <a:gd fmla="*/ 67 h 76" name="T71"/>
                  <a:gd fmla="*/ 44 w 91" name="T72"/>
                  <a:gd fmla="*/ 69 h 76" name="T73"/>
                  <a:gd fmla="*/ 51 w 91" name="T74"/>
                  <a:gd fmla="*/ 69 h 76" name="T75"/>
                  <a:gd fmla="*/ 50 w 91" name="T76"/>
                  <a:gd fmla="*/ 67 h 76" name="T77"/>
                  <a:gd fmla="*/ 56 w 91" name="T78"/>
                  <a:gd fmla="*/ 61 h 76" name="T79"/>
                  <a:gd fmla="*/ 67 w 91" name="T80"/>
                  <a:gd fmla="*/ 64 h 76" name="T81"/>
                  <a:gd fmla="*/ 74 w 91" name="T82"/>
                  <a:gd fmla="*/ 61 h 76" name="T83"/>
                  <a:gd fmla="*/ 78 w 91" name="T84"/>
                  <a:gd fmla="*/ 59 h 76" name="T85"/>
                  <a:gd fmla="*/ 79 w 91" name="T86"/>
                  <a:gd fmla="*/ 57 h 76" name="T87"/>
                  <a:gd fmla="*/ 76 w 91" name="T88"/>
                  <a:gd fmla="*/ 56 h 76" name="T89"/>
                  <a:gd fmla="*/ 75 w 91" name="T90"/>
                  <a:gd fmla="*/ 53 h 76" name="T91"/>
                  <a:gd fmla="*/ 73 w 91" name="T92"/>
                  <a:gd fmla="*/ 49 h 76" name="T93"/>
                  <a:gd fmla="*/ 74 w 91" name="T94"/>
                  <a:gd fmla="*/ 48 h 76" name="T95"/>
                  <a:gd fmla="*/ 75 w 91" name="T96"/>
                  <a:gd fmla="*/ 45 h 76" name="T97"/>
                  <a:gd fmla="*/ 75 w 91" name="T98"/>
                  <a:gd fmla="*/ 42 h 76" name="T99"/>
                  <a:gd fmla="*/ 73 w 91" name="T100"/>
                  <a:gd fmla="*/ 39 h 76" name="T101"/>
                  <a:gd fmla="*/ 71 w 91" name="T102"/>
                  <a:gd fmla="*/ 39 h 76" name="T103"/>
                  <a:gd fmla="*/ 70 w 91" name="T104"/>
                  <a:gd fmla="*/ 37 h 76" name="T105"/>
                  <a:gd fmla="*/ 74 w 91" name="T106"/>
                  <a:gd fmla="*/ 32 h 76" name="T107"/>
                  <a:gd fmla="*/ 77 w 91" name="T108"/>
                  <a:gd fmla="*/ 29 h 76" name="T109"/>
                  <a:gd fmla="*/ 78 w 91" name="T110"/>
                  <a:gd fmla="*/ 25 h 76" name="T111"/>
                  <a:gd fmla="*/ 81 w 91" name="T112"/>
                  <a:gd fmla="*/ 20 h 76" name="T113"/>
                  <a:gd fmla="*/ 80 w 91" name="T114"/>
                  <a:gd fmla="*/ 18 h 76" name="T115"/>
                  <a:gd fmla="*/ 90 w 91" name="T116"/>
                  <a:gd fmla="*/ 64 h 76" name="T117"/>
                  <a:gd fmla="*/ 86 w 91" name="T118"/>
                  <a:gd fmla="*/ 68 h 76" name="T119"/>
                  <a:gd fmla="*/ 88 w 91" name="T120"/>
                  <a:gd fmla="*/ 76 h 76" name="T121"/>
                  <a:gd fmla="*/ 90 w 91" name="T122"/>
                  <a:gd fmla="*/ 64 h 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6" w="91">
                    <a:moveTo>
                      <a:pt x="80" y="18"/>
                    </a:moveTo>
                    <a:cubicBezTo>
                      <a:pt x="79" y="18"/>
                      <a:pt x="78" y="16"/>
                      <a:pt x="76" y="16"/>
                    </a:cubicBezTo>
                    <a:cubicBezTo>
                      <a:pt x="75" y="16"/>
                      <a:pt x="73" y="16"/>
                      <a:pt x="72" y="15"/>
                    </a:cubicBezTo>
                    <a:cubicBezTo>
                      <a:pt x="72" y="13"/>
                      <a:pt x="67" y="13"/>
                      <a:pt x="66" y="13"/>
                    </a:cubicBezTo>
                    <a:cubicBezTo>
                      <a:pt x="65" y="14"/>
                      <a:pt x="64" y="11"/>
                      <a:pt x="63" y="11"/>
                    </a:cubicBezTo>
                    <a:cubicBezTo>
                      <a:pt x="61" y="12"/>
                      <a:pt x="61" y="10"/>
                      <a:pt x="61" y="8"/>
                    </a:cubicBezTo>
                    <a:cubicBezTo>
                      <a:pt x="61" y="7"/>
                      <a:pt x="59" y="9"/>
                      <a:pt x="58" y="10"/>
                    </a:cubicBezTo>
                    <a:cubicBezTo>
                      <a:pt x="57" y="10"/>
                      <a:pt x="56" y="9"/>
                      <a:pt x="56" y="8"/>
                    </a:cubicBezTo>
                    <a:cubicBezTo>
                      <a:pt x="56" y="7"/>
                      <a:pt x="54" y="6"/>
                      <a:pt x="52" y="5"/>
                    </a:cubicBezTo>
                    <a:cubicBezTo>
                      <a:pt x="51" y="5"/>
                      <a:pt x="50" y="2"/>
                      <a:pt x="49" y="3"/>
                    </a:cubicBezTo>
                    <a:cubicBezTo>
                      <a:pt x="49" y="4"/>
                      <a:pt x="47" y="2"/>
                      <a:pt x="47" y="1"/>
                    </a:cubicBezTo>
                    <a:cubicBezTo>
                      <a:pt x="47" y="0"/>
                      <a:pt x="47" y="1"/>
                      <a:pt x="46" y="0"/>
                    </a:cubicBezTo>
                    <a:cubicBezTo>
                      <a:pt x="46" y="0"/>
                      <a:pt x="45" y="0"/>
                      <a:pt x="45" y="0"/>
                    </a:cubicBezTo>
                    <a:cubicBezTo>
                      <a:pt x="43" y="0"/>
                      <a:pt x="41" y="2"/>
                      <a:pt x="41" y="6"/>
                    </a:cubicBezTo>
                    <a:cubicBezTo>
                      <a:pt x="41" y="9"/>
                      <a:pt x="38" y="10"/>
                      <a:pt x="35" y="10"/>
                    </a:cubicBezTo>
                    <a:cubicBezTo>
                      <a:pt x="31" y="10"/>
                      <a:pt x="32" y="13"/>
                      <a:pt x="31" y="15"/>
                    </a:cubicBezTo>
                    <a:cubicBezTo>
                      <a:pt x="29" y="16"/>
                      <a:pt x="23" y="14"/>
                      <a:pt x="23" y="12"/>
                    </a:cubicBezTo>
                    <a:cubicBezTo>
                      <a:pt x="22" y="10"/>
                      <a:pt x="17" y="12"/>
                      <a:pt x="19" y="14"/>
                    </a:cubicBezTo>
                    <a:cubicBezTo>
                      <a:pt x="21" y="17"/>
                      <a:pt x="21" y="20"/>
                      <a:pt x="20" y="21"/>
                    </a:cubicBezTo>
                    <a:cubicBezTo>
                      <a:pt x="19" y="22"/>
                      <a:pt x="16" y="19"/>
                      <a:pt x="15" y="21"/>
                    </a:cubicBezTo>
                    <a:cubicBezTo>
                      <a:pt x="13" y="22"/>
                      <a:pt x="13" y="19"/>
                      <a:pt x="11" y="19"/>
                    </a:cubicBezTo>
                    <a:cubicBezTo>
                      <a:pt x="9" y="18"/>
                      <a:pt x="8" y="20"/>
                      <a:pt x="5" y="19"/>
                    </a:cubicBezTo>
                    <a:cubicBezTo>
                      <a:pt x="1" y="19"/>
                      <a:pt x="0" y="21"/>
                      <a:pt x="1" y="22"/>
                    </a:cubicBezTo>
                    <a:cubicBezTo>
                      <a:pt x="2" y="24"/>
                      <a:pt x="1" y="25"/>
                      <a:pt x="2" y="26"/>
                    </a:cubicBezTo>
                    <a:cubicBezTo>
                      <a:pt x="2" y="27"/>
                      <a:pt x="7" y="27"/>
                      <a:pt x="10" y="29"/>
                    </a:cubicBezTo>
                    <a:cubicBezTo>
                      <a:pt x="13" y="31"/>
                      <a:pt x="14" y="29"/>
                      <a:pt x="15" y="30"/>
                    </a:cubicBezTo>
                    <a:cubicBezTo>
                      <a:pt x="17" y="32"/>
                      <a:pt x="17" y="31"/>
                      <a:pt x="17" y="33"/>
                    </a:cubicBezTo>
                    <a:cubicBezTo>
                      <a:pt x="17" y="35"/>
                      <a:pt x="19" y="38"/>
                      <a:pt x="22" y="38"/>
                    </a:cubicBezTo>
                    <a:cubicBezTo>
                      <a:pt x="25" y="39"/>
                      <a:pt x="23" y="41"/>
                      <a:pt x="24" y="43"/>
                    </a:cubicBezTo>
                    <a:cubicBezTo>
                      <a:pt x="25" y="45"/>
                      <a:pt x="22" y="48"/>
                      <a:pt x="23" y="51"/>
                    </a:cubicBezTo>
                    <a:cubicBezTo>
                      <a:pt x="23" y="53"/>
                      <a:pt x="21" y="61"/>
                      <a:pt x="20" y="62"/>
                    </a:cubicBezTo>
                    <a:cubicBezTo>
                      <a:pt x="20" y="62"/>
                      <a:pt x="20" y="62"/>
                      <a:pt x="20" y="62"/>
                    </a:cubicBezTo>
                    <a:cubicBezTo>
                      <a:pt x="21" y="63"/>
                      <a:pt x="22" y="63"/>
                      <a:pt x="23" y="64"/>
                    </a:cubicBezTo>
                    <a:cubicBezTo>
                      <a:pt x="25" y="65"/>
                      <a:pt x="27" y="66"/>
                      <a:pt x="29" y="67"/>
                    </a:cubicBezTo>
                    <a:cubicBezTo>
                      <a:pt x="31" y="68"/>
                      <a:pt x="34" y="68"/>
                      <a:pt x="34" y="66"/>
                    </a:cubicBezTo>
                    <a:cubicBezTo>
                      <a:pt x="34" y="65"/>
                      <a:pt x="36" y="66"/>
                      <a:pt x="37" y="67"/>
                    </a:cubicBezTo>
                    <a:cubicBezTo>
                      <a:pt x="38" y="68"/>
                      <a:pt x="42" y="68"/>
                      <a:pt x="44" y="69"/>
                    </a:cubicBezTo>
                    <a:cubicBezTo>
                      <a:pt x="46" y="69"/>
                      <a:pt x="49" y="69"/>
                      <a:pt x="51" y="69"/>
                    </a:cubicBezTo>
                    <a:cubicBezTo>
                      <a:pt x="51" y="68"/>
                      <a:pt x="51" y="68"/>
                      <a:pt x="50" y="67"/>
                    </a:cubicBezTo>
                    <a:cubicBezTo>
                      <a:pt x="49" y="64"/>
                      <a:pt x="53" y="62"/>
                      <a:pt x="56" y="61"/>
                    </a:cubicBezTo>
                    <a:cubicBezTo>
                      <a:pt x="59" y="61"/>
                      <a:pt x="65" y="63"/>
                      <a:pt x="67" y="64"/>
                    </a:cubicBezTo>
                    <a:cubicBezTo>
                      <a:pt x="69" y="65"/>
                      <a:pt x="71" y="65"/>
                      <a:pt x="74" y="61"/>
                    </a:cubicBezTo>
                    <a:cubicBezTo>
                      <a:pt x="76" y="60"/>
                      <a:pt x="77" y="59"/>
                      <a:pt x="78" y="59"/>
                    </a:cubicBezTo>
                    <a:cubicBezTo>
                      <a:pt x="78" y="58"/>
                      <a:pt x="79" y="57"/>
                      <a:pt x="79" y="57"/>
                    </a:cubicBezTo>
                    <a:cubicBezTo>
                      <a:pt x="79" y="56"/>
                      <a:pt x="77" y="56"/>
                      <a:pt x="76" y="56"/>
                    </a:cubicBezTo>
                    <a:cubicBezTo>
                      <a:pt x="75" y="56"/>
                      <a:pt x="74" y="54"/>
                      <a:pt x="75" y="53"/>
                    </a:cubicBezTo>
                    <a:cubicBezTo>
                      <a:pt x="76" y="51"/>
                      <a:pt x="74" y="51"/>
                      <a:pt x="73" y="49"/>
                    </a:cubicBezTo>
                    <a:cubicBezTo>
                      <a:pt x="72" y="48"/>
                      <a:pt x="73" y="48"/>
                      <a:pt x="74" y="48"/>
                    </a:cubicBezTo>
                    <a:cubicBezTo>
                      <a:pt x="75" y="48"/>
                      <a:pt x="76" y="46"/>
                      <a:pt x="75" y="45"/>
                    </a:cubicBezTo>
                    <a:cubicBezTo>
                      <a:pt x="75" y="45"/>
                      <a:pt x="74" y="44"/>
                      <a:pt x="75" y="42"/>
                    </a:cubicBezTo>
                    <a:cubicBezTo>
                      <a:pt x="75" y="41"/>
                      <a:pt x="73" y="41"/>
                      <a:pt x="73" y="39"/>
                    </a:cubicBezTo>
                    <a:cubicBezTo>
                      <a:pt x="73" y="38"/>
                      <a:pt x="72" y="38"/>
                      <a:pt x="71" y="39"/>
                    </a:cubicBezTo>
                    <a:cubicBezTo>
                      <a:pt x="69" y="41"/>
                      <a:pt x="69" y="40"/>
                      <a:pt x="70" y="37"/>
                    </a:cubicBezTo>
                    <a:cubicBezTo>
                      <a:pt x="71" y="35"/>
                      <a:pt x="74" y="33"/>
                      <a:pt x="74" y="32"/>
                    </a:cubicBezTo>
                    <a:cubicBezTo>
                      <a:pt x="74" y="31"/>
                      <a:pt x="76" y="29"/>
                      <a:pt x="77" y="29"/>
                    </a:cubicBezTo>
                    <a:cubicBezTo>
                      <a:pt x="78" y="29"/>
                      <a:pt x="78" y="27"/>
                      <a:pt x="78" y="25"/>
                    </a:cubicBezTo>
                    <a:cubicBezTo>
                      <a:pt x="79" y="23"/>
                      <a:pt x="79" y="21"/>
                      <a:pt x="81" y="20"/>
                    </a:cubicBezTo>
                    <a:cubicBezTo>
                      <a:pt x="83" y="18"/>
                      <a:pt x="81" y="17"/>
                      <a:pt x="80" y="18"/>
                    </a:cubicBezTo>
                    <a:close/>
                    <a:moveTo>
                      <a:pt x="90" y="64"/>
                    </a:moveTo>
                    <a:cubicBezTo>
                      <a:pt x="89" y="64"/>
                      <a:pt x="88" y="66"/>
                      <a:pt x="86" y="68"/>
                    </a:cubicBezTo>
                    <a:cubicBezTo>
                      <a:pt x="83" y="69"/>
                      <a:pt x="86" y="76"/>
                      <a:pt x="88" y="76"/>
                    </a:cubicBezTo>
                    <a:cubicBezTo>
                      <a:pt x="91" y="76"/>
                      <a:pt x="91" y="65"/>
                      <a:pt x="90" y="6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23" name="Freeform 101"/>
              <p:cNvSpPr/>
              <p:nvPr/>
            </p:nvSpPr>
            <p:spPr bwMode="auto">
              <a:xfrm>
                <a:off x="2654530" y="4250283"/>
                <a:ext cx="44914" cy="24382"/>
              </a:xfrm>
              <a:custGeom>
                <a:gdLst>
                  <a:gd fmla="*/ 14 w 15" name="T0"/>
                  <a:gd fmla="*/ 3 h 8" name="T1"/>
                  <a:gd fmla="*/ 8 w 15" name="T2"/>
                  <a:gd fmla="*/ 1 h 8" name="T3"/>
                  <a:gd fmla="*/ 5 w 15" name="T4"/>
                  <a:gd fmla="*/ 0 h 8" name="T5"/>
                  <a:gd fmla="*/ 5 w 15" name="T6"/>
                  <a:gd fmla="*/ 0 h 8" name="T7"/>
                  <a:gd fmla="*/ 0 w 15" name="T8"/>
                  <a:gd fmla="*/ 4 h 8" name="T9"/>
                  <a:gd fmla="*/ 12 w 15" name="T10"/>
                  <a:gd fmla="*/ 8 h 8" name="T11"/>
                  <a:gd fmla="*/ 14 w 15" name="T12"/>
                  <a:gd fmla="*/ 7 h 8" name="T13"/>
                  <a:gd fmla="*/ 14 w 15" name="T14"/>
                  <a:gd fmla="*/ 3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5">
                    <a:moveTo>
                      <a:pt x="14" y="3"/>
                    </a:moveTo>
                    <a:cubicBezTo>
                      <a:pt x="13" y="1"/>
                      <a:pt x="11" y="3"/>
                      <a:pt x="8" y="1"/>
                    </a:cubicBezTo>
                    <a:cubicBezTo>
                      <a:pt x="7" y="1"/>
                      <a:pt x="6" y="0"/>
                      <a:pt x="5" y="0"/>
                    </a:cubicBezTo>
                    <a:cubicBezTo>
                      <a:pt x="5" y="0"/>
                      <a:pt x="5" y="0"/>
                      <a:pt x="5" y="0"/>
                    </a:cubicBezTo>
                    <a:cubicBezTo>
                      <a:pt x="4" y="0"/>
                      <a:pt x="2" y="2"/>
                      <a:pt x="0" y="4"/>
                    </a:cubicBezTo>
                    <a:cubicBezTo>
                      <a:pt x="2" y="5"/>
                      <a:pt x="10" y="8"/>
                      <a:pt x="12" y="8"/>
                    </a:cubicBezTo>
                    <a:cubicBezTo>
                      <a:pt x="13" y="8"/>
                      <a:pt x="14" y="7"/>
                      <a:pt x="14" y="7"/>
                    </a:cubicBezTo>
                    <a:cubicBezTo>
                      <a:pt x="15" y="5"/>
                      <a:pt x="15" y="3"/>
                      <a:pt x="14" y="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24" name="Freeform 102"/>
              <p:cNvSpPr/>
              <p:nvPr/>
            </p:nvSpPr>
            <p:spPr bwMode="auto">
              <a:xfrm>
                <a:off x="2669929" y="4214352"/>
                <a:ext cx="114211" cy="62880"/>
              </a:xfrm>
              <a:custGeom>
                <a:gdLst>
                  <a:gd fmla="*/ 16 w 38" name="T0"/>
                  <a:gd fmla="*/ 19 h 21" name="T1"/>
                  <a:gd fmla="*/ 18 w 38" name="T2"/>
                  <a:gd fmla="*/ 15 h 21" name="T3"/>
                  <a:gd fmla="*/ 25 w 38" name="T4"/>
                  <a:gd fmla="*/ 12 h 21" name="T5"/>
                  <a:gd fmla="*/ 31 w 38" name="T6"/>
                  <a:gd fmla="*/ 11 h 21" name="T7"/>
                  <a:gd fmla="*/ 38 w 38" name="T8"/>
                  <a:gd fmla="*/ 8 h 21" name="T9"/>
                  <a:gd fmla="*/ 31 w 38" name="T10"/>
                  <a:gd fmla="*/ 3 h 21" name="T11"/>
                  <a:gd fmla="*/ 18 w 38" name="T12"/>
                  <a:gd fmla="*/ 3 h 21" name="T13"/>
                  <a:gd fmla="*/ 6 w 38" name="T14"/>
                  <a:gd fmla="*/ 3 h 21" name="T15"/>
                  <a:gd fmla="*/ 6 w 38" name="T16"/>
                  <a:gd fmla="*/ 4 h 21" name="T17"/>
                  <a:gd fmla="*/ 3 w 38" name="T18"/>
                  <a:gd fmla="*/ 7 h 21" name="T19"/>
                  <a:gd fmla="*/ 0 w 38" name="T20"/>
                  <a:gd fmla="*/ 12 h 21" name="T21"/>
                  <a:gd fmla="*/ 3 w 38" name="T22"/>
                  <a:gd fmla="*/ 13 h 21" name="T23"/>
                  <a:gd fmla="*/ 9 w 38" name="T24"/>
                  <a:gd fmla="*/ 15 h 21" name="T25"/>
                  <a:gd fmla="*/ 9 w 38" name="T26"/>
                  <a:gd fmla="*/ 19 h 21" name="T27"/>
                  <a:gd fmla="*/ 11 w 38" name="T28"/>
                  <a:gd fmla="*/ 19 h 21" name="T29"/>
                  <a:gd fmla="*/ 12 w 38" name="T30"/>
                  <a:gd fmla="*/ 21 h 21" name="T31"/>
                  <a:gd fmla="*/ 14 w 38" name="T32"/>
                  <a:gd fmla="*/ 21 h 21" name="T33"/>
                  <a:gd fmla="*/ 16 w 38" name="T34"/>
                  <a:gd fmla="*/ 19 h 2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 w="38">
                    <a:moveTo>
                      <a:pt x="16" y="19"/>
                    </a:moveTo>
                    <a:cubicBezTo>
                      <a:pt x="16" y="19"/>
                      <a:pt x="14" y="15"/>
                      <a:pt x="18" y="15"/>
                    </a:cubicBezTo>
                    <a:cubicBezTo>
                      <a:pt x="22" y="15"/>
                      <a:pt x="24" y="14"/>
                      <a:pt x="25" y="12"/>
                    </a:cubicBezTo>
                    <a:cubicBezTo>
                      <a:pt x="25" y="10"/>
                      <a:pt x="30" y="11"/>
                      <a:pt x="31" y="11"/>
                    </a:cubicBezTo>
                    <a:cubicBezTo>
                      <a:pt x="32" y="11"/>
                      <a:pt x="35" y="8"/>
                      <a:pt x="38" y="8"/>
                    </a:cubicBezTo>
                    <a:cubicBezTo>
                      <a:pt x="38" y="5"/>
                      <a:pt x="34" y="6"/>
                      <a:pt x="31" y="3"/>
                    </a:cubicBezTo>
                    <a:cubicBezTo>
                      <a:pt x="28" y="0"/>
                      <a:pt x="21" y="1"/>
                      <a:pt x="18" y="3"/>
                    </a:cubicBezTo>
                    <a:cubicBezTo>
                      <a:pt x="14" y="4"/>
                      <a:pt x="10" y="1"/>
                      <a:pt x="6" y="3"/>
                    </a:cubicBezTo>
                    <a:cubicBezTo>
                      <a:pt x="6" y="4"/>
                      <a:pt x="6" y="4"/>
                      <a:pt x="6" y="4"/>
                    </a:cubicBezTo>
                    <a:cubicBezTo>
                      <a:pt x="5" y="5"/>
                      <a:pt x="4" y="6"/>
                      <a:pt x="3" y="7"/>
                    </a:cubicBezTo>
                    <a:cubicBezTo>
                      <a:pt x="0" y="9"/>
                      <a:pt x="1" y="11"/>
                      <a:pt x="0" y="12"/>
                    </a:cubicBezTo>
                    <a:cubicBezTo>
                      <a:pt x="1" y="12"/>
                      <a:pt x="2" y="13"/>
                      <a:pt x="3" y="13"/>
                    </a:cubicBezTo>
                    <a:cubicBezTo>
                      <a:pt x="6" y="15"/>
                      <a:pt x="8" y="13"/>
                      <a:pt x="9" y="15"/>
                    </a:cubicBezTo>
                    <a:cubicBezTo>
                      <a:pt x="10" y="15"/>
                      <a:pt x="10" y="17"/>
                      <a:pt x="9" y="19"/>
                    </a:cubicBezTo>
                    <a:cubicBezTo>
                      <a:pt x="10" y="19"/>
                      <a:pt x="10" y="18"/>
                      <a:pt x="11" y="19"/>
                    </a:cubicBezTo>
                    <a:cubicBezTo>
                      <a:pt x="12" y="20"/>
                      <a:pt x="12" y="20"/>
                      <a:pt x="12" y="21"/>
                    </a:cubicBezTo>
                    <a:cubicBezTo>
                      <a:pt x="14" y="21"/>
                      <a:pt x="14" y="21"/>
                      <a:pt x="14" y="21"/>
                    </a:cubicBezTo>
                    <a:cubicBezTo>
                      <a:pt x="14" y="21"/>
                      <a:pt x="16" y="20"/>
                      <a:pt x="16" y="1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25" name="Freeform 103"/>
              <p:cNvSpPr/>
              <p:nvPr/>
            </p:nvSpPr>
            <p:spPr bwMode="auto">
              <a:xfrm>
                <a:off x="2145072" y="3880702"/>
                <a:ext cx="576188" cy="358032"/>
              </a:xfrm>
              <a:custGeom>
                <a:gdLst>
                  <a:gd fmla="*/ 166 w 190" name="T0"/>
                  <a:gd fmla="*/ 110 h 118" name="T1"/>
                  <a:gd fmla="*/ 163 w 190" name="T2"/>
                  <a:gd fmla="*/ 100 h 118" name="T3"/>
                  <a:gd fmla="*/ 179 w 190" name="T4"/>
                  <a:gd fmla="*/ 96 h 118" name="T5"/>
                  <a:gd fmla="*/ 184 w 190" name="T6"/>
                  <a:gd fmla="*/ 89 h 118" name="T7"/>
                  <a:gd fmla="*/ 189 w 190" name="T8"/>
                  <a:gd fmla="*/ 77 h 118" name="T9"/>
                  <a:gd fmla="*/ 174 w 190" name="T10"/>
                  <a:gd fmla="*/ 76 h 118" name="T11"/>
                  <a:gd fmla="*/ 164 w 190" name="T12"/>
                  <a:gd fmla="*/ 89 h 118" name="T13"/>
                  <a:gd fmla="*/ 155 w 190" name="T14"/>
                  <a:gd fmla="*/ 94 h 118" name="T15"/>
                  <a:gd fmla="*/ 133 w 190" name="T16"/>
                  <a:gd fmla="*/ 94 h 118" name="T17"/>
                  <a:gd fmla="*/ 123 w 190" name="T18"/>
                  <a:gd fmla="*/ 79 h 118" name="T19"/>
                  <a:gd fmla="*/ 123 w 190" name="T20"/>
                  <a:gd fmla="*/ 50 h 118" name="T21"/>
                  <a:gd fmla="*/ 121 w 190" name="T22"/>
                  <a:gd fmla="*/ 46 h 118" name="T23"/>
                  <a:gd fmla="*/ 110 w 190" name="T24"/>
                  <a:gd fmla="*/ 39 h 118" name="T25"/>
                  <a:gd fmla="*/ 103 w 190" name="T26"/>
                  <a:gd fmla="*/ 26 h 118" name="T27"/>
                  <a:gd fmla="*/ 87 w 190" name="T28"/>
                  <a:gd fmla="*/ 26 h 118" name="T29"/>
                  <a:gd fmla="*/ 78 w 190" name="T30"/>
                  <a:gd fmla="*/ 18 h 118" name="T31"/>
                  <a:gd fmla="*/ 67 w 190" name="T32"/>
                  <a:gd fmla="*/ 7 h 118" name="T33"/>
                  <a:gd fmla="*/ 55 w 190" name="T34"/>
                  <a:gd fmla="*/ 9 h 118" name="T35"/>
                  <a:gd fmla="*/ 21 w 190" name="T36"/>
                  <a:gd fmla="*/ 4 h 118" name="T37"/>
                  <a:gd fmla="*/ 0 w 190" name="T38"/>
                  <a:gd fmla="*/ 2 h 118" name="T39"/>
                  <a:gd fmla="*/ 8 w 190" name="T40"/>
                  <a:gd fmla="*/ 19 h 118" name="T41"/>
                  <a:gd fmla="*/ 19 w 190" name="T42"/>
                  <a:gd fmla="*/ 34 h 118" name="T43"/>
                  <a:gd fmla="*/ 22 w 190" name="T44"/>
                  <a:gd fmla="*/ 40 h 118" name="T45"/>
                  <a:gd fmla="*/ 30 w 190" name="T46"/>
                  <a:gd fmla="*/ 52 h 118" name="T47"/>
                  <a:gd fmla="*/ 44 w 190" name="T48"/>
                  <a:gd fmla="*/ 66 h 118" name="T49"/>
                  <a:gd fmla="*/ 46 w 190" name="T50"/>
                  <a:gd fmla="*/ 59 h 118" name="T51"/>
                  <a:gd fmla="*/ 39 w 190" name="T52"/>
                  <a:gd fmla="*/ 52 h 118" name="T53"/>
                  <a:gd fmla="*/ 28 w 190" name="T54"/>
                  <a:gd fmla="*/ 33 h 118" name="T55"/>
                  <a:gd fmla="*/ 24 w 190" name="T56"/>
                  <a:gd fmla="*/ 23 h 118" name="T57"/>
                  <a:gd fmla="*/ 15 w 190" name="T58"/>
                  <a:gd fmla="*/ 16 h 118" name="T59"/>
                  <a:gd fmla="*/ 16 w 190" name="T60"/>
                  <a:gd fmla="*/ 7 h 118" name="T61"/>
                  <a:gd fmla="*/ 21 w 190" name="T62"/>
                  <a:gd fmla="*/ 9 h 118" name="T63"/>
                  <a:gd fmla="*/ 26 w 190" name="T64"/>
                  <a:gd fmla="*/ 18 h 118" name="T65"/>
                  <a:gd fmla="*/ 30 w 190" name="T66"/>
                  <a:gd fmla="*/ 26 h 118" name="T67"/>
                  <a:gd fmla="*/ 40 w 190" name="T68"/>
                  <a:gd fmla="*/ 34 h 118" name="T69"/>
                  <a:gd fmla="*/ 47 w 190" name="T70"/>
                  <a:gd fmla="*/ 41 h 118" name="T71"/>
                  <a:gd fmla="*/ 52 w 190" name="T72"/>
                  <a:gd fmla="*/ 50 h 118" name="T73"/>
                  <a:gd fmla="*/ 71 w 190" name="T74"/>
                  <a:gd fmla="*/ 69 h 118" name="T75"/>
                  <a:gd fmla="*/ 74 w 190" name="T76"/>
                  <a:gd fmla="*/ 81 h 118" name="T77"/>
                  <a:gd fmla="*/ 77 w 190" name="T78"/>
                  <a:gd fmla="*/ 91 h 118" name="T79"/>
                  <a:gd fmla="*/ 96 w 190" name="T80"/>
                  <a:gd fmla="*/ 100 h 118" name="T81"/>
                  <a:gd fmla="*/ 122 w 190" name="T82"/>
                  <a:gd fmla="*/ 112 h 118" name="T83"/>
                  <a:gd fmla="*/ 146 w 190" name="T84"/>
                  <a:gd fmla="*/ 113 h 118" name="T85"/>
                  <a:gd fmla="*/ 158 w 190" name="T86"/>
                  <a:gd fmla="*/ 111 h 11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18" w="190">
                    <a:moveTo>
                      <a:pt x="158" y="111"/>
                    </a:moveTo>
                    <a:cubicBezTo>
                      <a:pt x="158" y="111"/>
                      <a:pt x="165" y="112"/>
                      <a:pt x="166" y="110"/>
                    </a:cubicBezTo>
                    <a:cubicBezTo>
                      <a:pt x="167" y="109"/>
                      <a:pt x="161" y="105"/>
                      <a:pt x="161" y="104"/>
                    </a:cubicBezTo>
                    <a:cubicBezTo>
                      <a:pt x="162" y="104"/>
                      <a:pt x="162" y="100"/>
                      <a:pt x="163" y="100"/>
                    </a:cubicBezTo>
                    <a:cubicBezTo>
                      <a:pt x="164" y="100"/>
                      <a:pt x="174" y="100"/>
                      <a:pt x="175" y="100"/>
                    </a:cubicBezTo>
                    <a:cubicBezTo>
                      <a:pt x="175" y="100"/>
                      <a:pt x="177" y="96"/>
                      <a:pt x="179" y="96"/>
                    </a:cubicBezTo>
                    <a:cubicBezTo>
                      <a:pt x="179" y="96"/>
                      <a:pt x="181" y="97"/>
                      <a:pt x="182" y="98"/>
                    </a:cubicBezTo>
                    <a:cubicBezTo>
                      <a:pt x="183" y="96"/>
                      <a:pt x="184" y="92"/>
                      <a:pt x="184" y="89"/>
                    </a:cubicBezTo>
                    <a:cubicBezTo>
                      <a:pt x="185" y="86"/>
                      <a:pt x="184" y="84"/>
                      <a:pt x="185" y="82"/>
                    </a:cubicBezTo>
                    <a:cubicBezTo>
                      <a:pt x="187" y="80"/>
                      <a:pt x="190" y="80"/>
                      <a:pt x="189" y="77"/>
                    </a:cubicBezTo>
                    <a:cubicBezTo>
                      <a:pt x="188" y="74"/>
                      <a:pt x="186" y="77"/>
                      <a:pt x="184" y="76"/>
                    </a:cubicBezTo>
                    <a:cubicBezTo>
                      <a:pt x="181" y="74"/>
                      <a:pt x="179" y="75"/>
                      <a:pt x="174" y="76"/>
                    </a:cubicBezTo>
                    <a:cubicBezTo>
                      <a:pt x="168" y="77"/>
                      <a:pt x="165" y="79"/>
                      <a:pt x="166" y="83"/>
                    </a:cubicBezTo>
                    <a:cubicBezTo>
                      <a:pt x="166" y="87"/>
                      <a:pt x="164" y="86"/>
                      <a:pt x="164" y="89"/>
                    </a:cubicBezTo>
                    <a:cubicBezTo>
                      <a:pt x="164" y="92"/>
                      <a:pt x="160" y="93"/>
                      <a:pt x="160" y="95"/>
                    </a:cubicBezTo>
                    <a:cubicBezTo>
                      <a:pt x="160" y="97"/>
                      <a:pt x="156" y="95"/>
                      <a:pt x="155" y="94"/>
                    </a:cubicBezTo>
                    <a:cubicBezTo>
                      <a:pt x="154" y="93"/>
                      <a:pt x="142" y="97"/>
                      <a:pt x="140" y="97"/>
                    </a:cubicBezTo>
                    <a:cubicBezTo>
                      <a:pt x="139" y="97"/>
                      <a:pt x="136" y="94"/>
                      <a:pt x="133" y="94"/>
                    </a:cubicBezTo>
                    <a:cubicBezTo>
                      <a:pt x="131" y="94"/>
                      <a:pt x="130" y="90"/>
                      <a:pt x="130" y="87"/>
                    </a:cubicBezTo>
                    <a:cubicBezTo>
                      <a:pt x="130" y="85"/>
                      <a:pt x="125" y="82"/>
                      <a:pt x="123" y="79"/>
                    </a:cubicBezTo>
                    <a:cubicBezTo>
                      <a:pt x="121" y="77"/>
                      <a:pt x="121" y="71"/>
                      <a:pt x="121" y="67"/>
                    </a:cubicBezTo>
                    <a:cubicBezTo>
                      <a:pt x="121" y="63"/>
                      <a:pt x="120" y="57"/>
                      <a:pt x="123" y="50"/>
                    </a:cubicBezTo>
                    <a:cubicBezTo>
                      <a:pt x="123" y="49"/>
                      <a:pt x="123" y="48"/>
                      <a:pt x="123" y="47"/>
                    </a:cubicBezTo>
                    <a:cubicBezTo>
                      <a:pt x="122" y="47"/>
                      <a:pt x="122" y="46"/>
                      <a:pt x="121" y="46"/>
                    </a:cubicBezTo>
                    <a:cubicBezTo>
                      <a:pt x="118" y="46"/>
                      <a:pt x="113" y="43"/>
                      <a:pt x="112" y="43"/>
                    </a:cubicBezTo>
                    <a:cubicBezTo>
                      <a:pt x="111" y="43"/>
                      <a:pt x="111" y="41"/>
                      <a:pt x="110" y="39"/>
                    </a:cubicBezTo>
                    <a:cubicBezTo>
                      <a:pt x="109" y="38"/>
                      <a:pt x="110" y="35"/>
                      <a:pt x="109" y="35"/>
                    </a:cubicBezTo>
                    <a:cubicBezTo>
                      <a:pt x="108" y="34"/>
                      <a:pt x="104" y="30"/>
                      <a:pt x="103" y="26"/>
                    </a:cubicBezTo>
                    <a:cubicBezTo>
                      <a:pt x="102" y="22"/>
                      <a:pt x="95" y="20"/>
                      <a:pt x="92" y="20"/>
                    </a:cubicBezTo>
                    <a:cubicBezTo>
                      <a:pt x="89" y="20"/>
                      <a:pt x="88" y="25"/>
                      <a:pt x="87" y="26"/>
                    </a:cubicBezTo>
                    <a:cubicBezTo>
                      <a:pt x="86" y="26"/>
                      <a:pt x="81" y="23"/>
                      <a:pt x="80" y="22"/>
                    </a:cubicBezTo>
                    <a:cubicBezTo>
                      <a:pt x="78" y="21"/>
                      <a:pt x="78" y="20"/>
                      <a:pt x="78" y="18"/>
                    </a:cubicBezTo>
                    <a:cubicBezTo>
                      <a:pt x="78" y="16"/>
                      <a:pt x="74" y="13"/>
                      <a:pt x="74" y="13"/>
                    </a:cubicBezTo>
                    <a:cubicBezTo>
                      <a:pt x="73" y="13"/>
                      <a:pt x="67" y="7"/>
                      <a:pt x="67" y="7"/>
                    </a:cubicBezTo>
                    <a:cubicBezTo>
                      <a:pt x="57" y="7"/>
                      <a:pt x="57" y="7"/>
                      <a:pt x="57" y="7"/>
                    </a:cubicBezTo>
                    <a:cubicBezTo>
                      <a:pt x="55" y="9"/>
                      <a:pt x="55" y="9"/>
                      <a:pt x="55" y="9"/>
                    </a:cubicBezTo>
                    <a:cubicBezTo>
                      <a:pt x="37" y="9"/>
                      <a:pt x="37" y="9"/>
                      <a:pt x="37" y="9"/>
                    </a:cubicBezTo>
                    <a:cubicBezTo>
                      <a:pt x="37" y="9"/>
                      <a:pt x="23" y="4"/>
                      <a:pt x="21" y="4"/>
                    </a:cubicBezTo>
                    <a:cubicBezTo>
                      <a:pt x="18" y="3"/>
                      <a:pt x="14" y="0"/>
                      <a:pt x="14" y="0"/>
                    </a:cubicBezTo>
                    <a:cubicBezTo>
                      <a:pt x="0" y="2"/>
                      <a:pt x="0" y="2"/>
                      <a:pt x="0" y="2"/>
                    </a:cubicBezTo>
                    <a:cubicBezTo>
                      <a:pt x="0" y="4"/>
                      <a:pt x="1" y="5"/>
                      <a:pt x="3" y="7"/>
                    </a:cubicBezTo>
                    <a:cubicBezTo>
                      <a:pt x="6" y="11"/>
                      <a:pt x="8" y="17"/>
                      <a:pt x="8" y="19"/>
                    </a:cubicBezTo>
                    <a:cubicBezTo>
                      <a:pt x="8" y="22"/>
                      <a:pt x="12" y="23"/>
                      <a:pt x="16" y="26"/>
                    </a:cubicBezTo>
                    <a:cubicBezTo>
                      <a:pt x="19" y="28"/>
                      <a:pt x="19" y="33"/>
                      <a:pt x="19" y="34"/>
                    </a:cubicBezTo>
                    <a:cubicBezTo>
                      <a:pt x="19" y="35"/>
                      <a:pt x="14" y="33"/>
                      <a:pt x="14" y="34"/>
                    </a:cubicBezTo>
                    <a:cubicBezTo>
                      <a:pt x="14" y="36"/>
                      <a:pt x="19" y="40"/>
                      <a:pt x="22" y="40"/>
                    </a:cubicBezTo>
                    <a:cubicBezTo>
                      <a:pt x="24" y="40"/>
                      <a:pt x="25" y="41"/>
                      <a:pt x="28" y="44"/>
                    </a:cubicBezTo>
                    <a:cubicBezTo>
                      <a:pt x="32" y="47"/>
                      <a:pt x="32" y="51"/>
                      <a:pt x="30" y="52"/>
                    </a:cubicBezTo>
                    <a:cubicBezTo>
                      <a:pt x="29" y="53"/>
                      <a:pt x="33" y="55"/>
                      <a:pt x="37" y="58"/>
                    </a:cubicBezTo>
                    <a:cubicBezTo>
                      <a:pt x="42" y="61"/>
                      <a:pt x="44" y="65"/>
                      <a:pt x="44" y="66"/>
                    </a:cubicBezTo>
                    <a:cubicBezTo>
                      <a:pt x="45" y="68"/>
                      <a:pt x="46" y="66"/>
                      <a:pt x="47" y="64"/>
                    </a:cubicBezTo>
                    <a:cubicBezTo>
                      <a:pt x="48" y="62"/>
                      <a:pt x="46" y="62"/>
                      <a:pt x="46" y="59"/>
                    </a:cubicBezTo>
                    <a:cubicBezTo>
                      <a:pt x="46" y="57"/>
                      <a:pt x="42" y="58"/>
                      <a:pt x="41" y="57"/>
                    </a:cubicBezTo>
                    <a:cubicBezTo>
                      <a:pt x="39" y="57"/>
                      <a:pt x="41" y="53"/>
                      <a:pt x="39" y="52"/>
                    </a:cubicBezTo>
                    <a:cubicBezTo>
                      <a:pt x="37" y="50"/>
                      <a:pt x="36" y="46"/>
                      <a:pt x="35" y="43"/>
                    </a:cubicBezTo>
                    <a:cubicBezTo>
                      <a:pt x="34" y="40"/>
                      <a:pt x="30" y="37"/>
                      <a:pt x="28" y="33"/>
                    </a:cubicBezTo>
                    <a:cubicBezTo>
                      <a:pt x="26" y="30"/>
                      <a:pt x="24" y="28"/>
                      <a:pt x="23" y="27"/>
                    </a:cubicBezTo>
                    <a:cubicBezTo>
                      <a:pt x="22" y="26"/>
                      <a:pt x="25" y="25"/>
                      <a:pt x="24" y="23"/>
                    </a:cubicBezTo>
                    <a:cubicBezTo>
                      <a:pt x="23" y="22"/>
                      <a:pt x="21" y="22"/>
                      <a:pt x="19" y="21"/>
                    </a:cubicBezTo>
                    <a:cubicBezTo>
                      <a:pt x="17" y="20"/>
                      <a:pt x="15" y="19"/>
                      <a:pt x="15" y="16"/>
                    </a:cubicBezTo>
                    <a:cubicBezTo>
                      <a:pt x="15" y="14"/>
                      <a:pt x="14" y="9"/>
                      <a:pt x="13" y="7"/>
                    </a:cubicBezTo>
                    <a:cubicBezTo>
                      <a:pt x="13" y="5"/>
                      <a:pt x="15" y="6"/>
                      <a:pt x="16" y="7"/>
                    </a:cubicBezTo>
                    <a:cubicBezTo>
                      <a:pt x="16" y="7"/>
                      <a:pt x="17" y="8"/>
                      <a:pt x="18" y="8"/>
                    </a:cubicBezTo>
                    <a:cubicBezTo>
                      <a:pt x="19" y="7"/>
                      <a:pt x="20" y="7"/>
                      <a:pt x="21" y="9"/>
                    </a:cubicBezTo>
                    <a:cubicBezTo>
                      <a:pt x="22" y="11"/>
                      <a:pt x="24" y="9"/>
                      <a:pt x="25" y="10"/>
                    </a:cubicBezTo>
                    <a:cubicBezTo>
                      <a:pt x="26" y="11"/>
                      <a:pt x="23" y="11"/>
                      <a:pt x="26" y="18"/>
                    </a:cubicBezTo>
                    <a:cubicBezTo>
                      <a:pt x="30" y="24"/>
                      <a:pt x="28" y="20"/>
                      <a:pt x="28" y="25"/>
                    </a:cubicBezTo>
                    <a:cubicBezTo>
                      <a:pt x="28" y="29"/>
                      <a:pt x="30" y="27"/>
                      <a:pt x="30" y="26"/>
                    </a:cubicBezTo>
                    <a:cubicBezTo>
                      <a:pt x="31" y="26"/>
                      <a:pt x="33" y="28"/>
                      <a:pt x="35" y="30"/>
                    </a:cubicBezTo>
                    <a:cubicBezTo>
                      <a:pt x="37" y="32"/>
                      <a:pt x="40" y="32"/>
                      <a:pt x="40" y="34"/>
                    </a:cubicBezTo>
                    <a:cubicBezTo>
                      <a:pt x="40" y="35"/>
                      <a:pt x="41" y="37"/>
                      <a:pt x="43" y="38"/>
                    </a:cubicBezTo>
                    <a:cubicBezTo>
                      <a:pt x="45" y="38"/>
                      <a:pt x="46" y="41"/>
                      <a:pt x="47" y="41"/>
                    </a:cubicBezTo>
                    <a:cubicBezTo>
                      <a:pt x="49" y="41"/>
                      <a:pt x="49" y="43"/>
                      <a:pt x="48" y="45"/>
                    </a:cubicBezTo>
                    <a:cubicBezTo>
                      <a:pt x="48" y="47"/>
                      <a:pt x="48" y="48"/>
                      <a:pt x="52" y="50"/>
                    </a:cubicBezTo>
                    <a:cubicBezTo>
                      <a:pt x="56" y="51"/>
                      <a:pt x="54" y="51"/>
                      <a:pt x="57" y="54"/>
                    </a:cubicBezTo>
                    <a:cubicBezTo>
                      <a:pt x="60" y="57"/>
                      <a:pt x="69" y="67"/>
                      <a:pt x="71" y="69"/>
                    </a:cubicBezTo>
                    <a:cubicBezTo>
                      <a:pt x="73" y="72"/>
                      <a:pt x="73" y="74"/>
                      <a:pt x="74" y="76"/>
                    </a:cubicBezTo>
                    <a:cubicBezTo>
                      <a:pt x="75" y="78"/>
                      <a:pt x="72" y="79"/>
                      <a:pt x="74" y="81"/>
                    </a:cubicBezTo>
                    <a:cubicBezTo>
                      <a:pt x="75" y="82"/>
                      <a:pt x="71" y="82"/>
                      <a:pt x="72" y="83"/>
                    </a:cubicBezTo>
                    <a:cubicBezTo>
                      <a:pt x="72" y="84"/>
                      <a:pt x="74" y="90"/>
                      <a:pt x="77" y="91"/>
                    </a:cubicBezTo>
                    <a:cubicBezTo>
                      <a:pt x="80" y="91"/>
                      <a:pt x="83" y="95"/>
                      <a:pt x="86" y="97"/>
                    </a:cubicBezTo>
                    <a:cubicBezTo>
                      <a:pt x="88" y="99"/>
                      <a:pt x="92" y="98"/>
                      <a:pt x="96" y="100"/>
                    </a:cubicBezTo>
                    <a:cubicBezTo>
                      <a:pt x="99" y="101"/>
                      <a:pt x="102" y="104"/>
                      <a:pt x="108" y="106"/>
                    </a:cubicBezTo>
                    <a:cubicBezTo>
                      <a:pt x="113" y="107"/>
                      <a:pt x="118" y="110"/>
                      <a:pt x="122" y="112"/>
                    </a:cubicBezTo>
                    <a:cubicBezTo>
                      <a:pt x="125" y="114"/>
                      <a:pt x="130" y="113"/>
                      <a:pt x="134" y="111"/>
                    </a:cubicBezTo>
                    <a:cubicBezTo>
                      <a:pt x="139" y="109"/>
                      <a:pt x="143" y="112"/>
                      <a:pt x="146" y="113"/>
                    </a:cubicBezTo>
                    <a:cubicBezTo>
                      <a:pt x="147" y="113"/>
                      <a:pt x="150" y="116"/>
                      <a:pt x="153" y="118"/>
                    </a:cubicBezTo>
                    <a:cubicBezTo>
                      <a:pt x="155" y="115"/>
                      <a:pt x="157" y="111"/>
                      <a:pt x="158" y="11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26" name="Freeform 104"/>
              <p:cNvSpPr/>
              <p:nvPr/>
            </p:nvSpPr>
            <p:spPr bwMode="auto">
              <a:xfrm>
                <a:off x="2608332" y="4183553"/>
                <a:ext cx="79563" cy="79563"/>
              </a:xfrm>
              <a:custGeom>
                <a:gdLst>
                  <a:gd fmla="*/ 23 w 26" name="T0"/>
                  <a:gd fmla="*/ 17 h 26" name="T1"/>
                  <a:gd fmla="*/ 26 w 26" name="T2"/>
                  <a:gd fmla="*/ 14 h 26" name="T3"/>
                  <a:gd fmla="*/ 24 w 26" name="T4"/>
                  <a:gd fmla="*/ 12 h 26" name="T5"/>
                  <a:gd fmla="*/ 21 w 26" name="T6"/>
                  <a:gd fmla="*/ 12 h 26" name="T7"/>
                  <a:gd fmla="*/ 21 w 26" name="T8"/>
                  <a:gd fmla="*/ 0 h 26" name="T9"/>
                  <a:gd fmla="*/ 10 w 26" name="T10"/>
                  <a:gd fmla="*/ 0 h 26" name="T11"/>
                  <a:gd fmla="*/ 8 w 26" name="T12"/>
                  <a:gd fmla="*/ 4 h 26" name="T13"/>
                  <a:gd fmla="*/ 13 w 26" name="T14"/>
                  <a:gd fmla="*/ 10 h 26" name="T15"/>
                  <a:gd fmla="*/ 5 w 26" name="T16"/>
                  <a:gd fmla="*/ 11 h 26" name="T17"/>
                  <a:gd fmla="*/ 0 w 26" name="T18"/>
                  <a:gd fmla="*/ 18 h 26" name="T19"/>
                  <a:gd fmla="*/ 6 w 26" name="T20"/>
                  <a:gd fmla="*/ 24 h 26" name="T21"/>
                  <a:gd fmla="*/ 15 w 26" name="T22"/>
                  <a:gd fmla="*/ 26 h 26" name="T23"/>
                  <a:gd fmla="*/ 15 w 26" name="T24"/>
                  <a:gd fmla="*/ 26 h 26" name="T25"/>
                  <a:gd fmla="*/ 20 w 26" name="T26"/>
                  <a:gd fmla="*/ 22 h 26" name="T27"/>
                  <a:gd fmla="*/ 23 w 26" name="T28"/>
                  <a:gd fmla="*/ 17 h 2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6" w="26">
                    <a:moveTo>
                      <a:pt x="23" y="17"/>
                    </a:moveTo>
                    <a:cubicBezTo>
                      <a:pt x="24" y="16"/>
                      <a:pt x="25" y="15"/>
                      <a:pt x="26" y="14"/>
                    </a:cubicBezTo>
                    <a:cubicBezTo>
                      <a:pt x="24" y="15"/>
                      <a:pt x="23" y="14"/>
                      <a:pt x="24" y="12"/>
                    </a:cubicBezTo>
                    <a:cubicBezTo>
                      <a:pt x="21" y="12"/>
                      <a:pt x="21" y="12"/>
                      <a:pt x="21" y="12"/>
                    </a:cubicBezTo>
                    <a:cubicBezTo>
                      <a:pt x="21" y="0"/>
                      <a:pt x="21" y="0"/>
                      <a:pt x="21" y="0"/>
                    </a:cubicBezTo>
                    <a:cubicBezTo>
                      <a:pt x="18" y="0"/>
                      <a:pt x="11" y="0"/>
                      <a:pt x="10" y="0"/>
                    </a:cubicBezTo>
                    <a:cubicBezTo>
                      <a:pt x="9" y="0"/>
                      <a:pt x="9" y="4"/>
                      <a:pt x="8" y="4"/>
                    </a:cubicBezTo>
                    <a:cubicBezTo>
                      <a:pt x="8" y="5"/>
                      <a:pt x="14" y="9"/>
                      <a:pt x="13" y="10"/>
                    </a:cubicBezTo>
                    <a:cubicBezTo>
                      <a:pt x="12" y="12"/>
                      <a:pt x="5" y="11"/>
                      <a:pt x="5" y="11"/>
                    </a:cubicBezTo>
                    <a:cubicBezTo>
                      <a:pt x="4" y="11"/>
                      <a:pt x="2" y="15"/>
                      <a:pt x="0" y="18"/>
                    </a:cubicBezTo>
                    <a:cubicBezTo>
                      <a:pt x="2" y="21"/>
                      <a:pt x="5" y="23"/>
                      <a:pt x="6" y="24"/>
                    </a:cubicBezTo>
                    <a:cubicBezTo>
                      <a:pt x="9" y="26"/>
                      <a:pt x="13" y="24"/>
                      <a:pt x="15" y="26"/>
                    </a:cubicBezTo>
                    <a:cubicBezTo>
                      <a:pt x="15" y="26"/>
                      <a:pt x="15" y="26"/>
                      <a:pt x="15" y="26"/>
                    </a:cubicBezTo>
                    <a:cubicBezTo>
                      <a:pt x="17" y="24"/>
                      <a:pt x="19" y="22"/>
                      <a:pt x="20" y="22"/>
                    </a:cubicBezTo>
                    <a:cubicBezTo>
                      <a:pt x="21" y="22"/>
                      <a:pt x="20" y="19"/>
                      <a:pt x="23" y="1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27" name="Freeform 105"/>
              <p:cNvSpPr/>
              <p:nvPr/>
            </p:nvSpPr>
            <p:spPr bwMode="auto">
              <a:xfrm>
                <a:off x="2672496" y="4172004"/>
                <a:ext cx="24382" cy="48764"/>
              </a:xfrm>
              <a:custGeom>
                <a:gdLst>
                  <a:gd fmla="*/ 1 w 8" name="T0"/>
                  <a:gd fmla="*/ 4 h 16" name="T1"/>
                  <a:gd fmla="*/ 0 w 8" name="T2"/>
                  <a:gd fmla="*/ 4 h 16" name="T3"/>
                  <a:gd fmla="*/ 0 w 8" name="T4"/>
                  <a:gd fmla="*/ 16 h 16" name="T5"/>
                  <a:gd fmla="*/ 3 w 8" name="T6"/>
                  <a:gd fmla="*/ 16 h 16" name="T7"/>
                  <a:gd fmla="*/ 5 w 8" name="T8"/>
                  <a:gd fmla="*/ 13 h 16" name="T9"/>
                  <a:gd fmla="*/ 6 w 8" name="T10"/>
                  <a:gd fmla="*/ 3 h 16" name="T11"/>
                  <a:gd fmla="*/ 8 w 8" name="T12"/>
                  <a:gd fmla="*/ 2 h 16" name="T13"/>
                  <a:gd fmla="*/ 5 w 8" name="T14"/>
                  <a:gd fmla="*/ 0 h 16" name="T15"/>
                  <a:gd fmla="*/ 1 w 8" name="T16"/>
                  <a:gd fmla="*/ 4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8">
                    <a:moveTo>
                      <a:pt x="1" y="4"/>
                    </a:moveTo>
                    <a:cubicBezTo>
                      <a:pt x="1" y="4"/>
                      <a:pt x="0" y="4"/>
                      <a:pt x="0" y="4"/>
                    </a:cubicBezTo>
                    <a:cubicBezTo>
                      <a:pt x="0" y="16"/>
                      <a:pt x="0" y="16"/>
                      <a:pt x="0" y="16"/>
                    </a:cubicBezTo>
                    <a:cubicBezTo>
                      <a:pt x="3" y="16"/>
                      <a:pt x="3" y="16"/>
                      <a:pt x="3" y="16"/>
                    </a:cubicBezTo>
                    <a:cubicBezTo>
                      <a:pt x="3" y="15"/>
                      <a:pt x="4" y="14"/>
                      <a:pt x="5" y="13"/>
                    </a:cubicBezTo>
                    <a:cubicBezTo>
                      <a:pt x="7" y="11"/>
                      <a:pt x="3" y="3"/>
                      <a:pt x="6" y="3"/>
                    </a:cubicBezTo>
                    <a:cubicBezTo>
                      <a:pt x="7" y="2"/>
                      <a:pt x="7" y="2"/>
                      <a:pt x="8" y="2"/>
                    </a:cubicBezTo>
                    <a:cubicBezTo>
                      <a:pt x="7" y="1"/>
                      <a:pt x="5" y="0"/>
                      <a:pt x="5" y="0"/>
                    </a:cubicBezTo>
                    <a:cubicBezTo>
                      <a:pt x="3" y="0"/>
                      <a:pt x="1" y="4"/>
                      <a:pt x="1" y="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28" name="Freeform 106"/>
              <p:cNvSpPr/>
              <p:nvPr/>
            </p:nvSpPr>
            <p:spPr bwMode="auto">
              <a:xfrm>
                <a:off x="2948398" y="4134789"/>
                <a:ext cx="57747" cy="48764"/>
              </a:xfrm>
              <a:custGeom>
                <a:gdLst>
                  <a:gd fmla="*/ 9 w 19" name="T0"/>
                  <a:gd fmla="*/ 1 h 16" name="T1"/>
                  <a:gd fmla="*/ 13 w 19" name="T2"/>
                  <a:gd fmla="*/ 10 h 16" name="T3"/>
                  <a:gd fmla="*/ 1 w 19" name="T4"/>
                  <a:gd fmla="*/ 12 h 16" name="T5"/>
                  <a:gd fmla="*/ 9 w 19" name="T6"/>
                  <a:gd fmla="*/ 14 h 16" name="T7"/>
                  <a:gd fmla="*/ 17 w 19" name="T8"/>
                  <a:gd fmla="*/ 15 h 16" name="T9"/>
                  <a:gd fmla="*/ 19 w 19" name="T10"/>
                  <a:gd fmla="*/ 3 h 16" name="T11"/>
                  <a:gd fmla="*/ 9 w 19" name="T12"/>
                  <a:gd fmla="*/ 1 h 16" name="T13"/>
                </a:gdLst>
                <a:cxnLst>
                  <a:cxn ang="0">
                    <a:pos x="T0" y="T1"/>
                  </a:cxn>
                  <a:cxn ang="0">
                    <a:pos x="T2" y="T3"/>
                  </a:cxn>
                  <a:cxn ang="0">
                    <a:pos x="T4" y="T5"/>
                  </a:cxn>
                  <a:cxn ang="0">
                    <a:pos x="T6" y="T7"/>
                  </a:cxn>
                  <a:cxn ang="0">
                    <a:pos x="T8" y="T9"/>
                  </a:cxn>
                  <a:cxn ang="0">
                    <a:pos x="T10" y="T11"/>
                  </a:cxn>
                  <a:cxn ang="0">
                    <a:pos x="T12" y="T13"/>
                  </a:cxn>
                </a:cxnLst>
                <a:rect b="b" l="0" r="r" t="0"/>
                <a:pathLst>
                  <a:path h="16" w="19">
                    <a:moveTo>
                      <a:pt x="9" y="1"/>
                    </a:moveTo>
                    <a:cubicBezTo>
                      <a:pt x="6" y="3"/>
                      <a:pt x="13" y="8"/>
                      <a:pt x="13" y="10"/>
                    </a:cubicBezTo>
                    <a:cubicBezTo>
                      <a:pt x="13" y="12"/>
                      <a:pt x="2" y="10"/>
                      <a:pt x="1" y="12"/>
                    </a:cubicBezTo>
                    <a:cubicBezTo>
                      <a:pt x="0" y="14"/>
                      <a:pt x="5" y="16"/>
                      <a:pt x="9" y="14"/>
                    </a:cubicBezTo>
                    <a:cubicBezTo>
                      <a:pt x="13" y="13"/>
                      <a:pt x="15" y="14"/>
                      <a:pt x="17" y="15"/>
                    </a:cubicBezTo>
                    <a:cubicBezTo>
                      <a:pt x="18" y="11"/>
                      <a:pt x="18" y="6"/>
                      <a:pt x="19" y="3"/>
                    </a:cubicBezTo>
                    <a:cubicBezTo>
                      <a:pt x="15" y="2"/>
                      <a:pt x="11" y="0"/>
                      <a:pt x="9" y="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29" name="Freeform 107"/>
              <p:cNvSpPr/>
              <p:nvPr/>
            </p:nvSpPr>
            <p:spPr bwMode="auto">
              <a:xfrm>
                <a:off x="2999729" y="4141205"/>
                <a:ext cx="66730" cy="46198"/>
              </a:xfrm>
              <a:custGeom>
                <a:gdLst>
                  <a:gd fmla="*/ 9 w 22" name="T0"/>
                  <a:gd fmla="*/ 11 h 15" name="T1"/>
                  <a:gd fmla="*/ 22 w 22" name="T2"/>
                  <a:gd fmla="*/ 8 h 15" name="T3"/>
                  <a:gd fmla="*/ 5 w 22" name="T4"/>
                  <a:gd fmla="*/ 1 h 15" name="T5"/>
                  <a:gd fmla="*/ 2 w 22" name="T6"/>
                  <a:gd fmla="*/ 1 h 15" name="T7"/>
                  <a:gd fmla="*/ 0 w 22" name="T8"/>
                  <a:gd fmla="*/ 13 h 15" name="T9"/>
                  <a:gd fmla="*/ 1 w 22" name="T10"/>
                  <a:gd fmla="*/ 14 h 15" name="T11"/>
                  <a:gd fmla="*/ 9 w 22" name="T12"/>
                  <a:gd fmla="*/ 11 h 15" name="T13"/>
                </a:gdLst>
                <a:cxnLst>
                  <a:cxn ang="0">
                    <a:pos x="T0" y="T1"/>
                  </a:cxn>
                  <a:cxn ang="0">
                    <a:pos x="T2" y="T3"/>
                  </a:cxn>
                  <a:cxn ang="0">
                    <a:pos x="T4" y="T5"/>
                  </a:cxn>
                  <a:cxn ang="0">
                    <a:pos x="T6" y="T7"/>
                  </a:cxn>
                  <a:cxn ang="0">
                    <a:pos x="T8" y="T9"/>
                  </a:cxn>
                  <a:cxn ang="0">
                    <a:pos x="T10" y="T11"/>
                  </a:cxn>
                  <a:cxn ang="0">
                    <a:pos x="T12" y="T13"/>
                  </a:cxn>
                </a:cxnLst>
                <a:rect b="b" l="0" r="r" t="0"/>
                <a:pathLst>
                  <a:path h="15" w="22">
                    <a:moveTo>
                      <a:pt x="9" y="11"/>
                    </a:moveTo>
                    <a:cubicBezTo>
                      <a:pt x="14" y="9"/>
                      <a:pt x="22" y="12"/>
                      <a:pt x="22" y="8"/>
                    </a:cubicBezTo>
                    <a:cubicBezTo>
                      <a:pt x="22" y="4"/>
                      <a:pt x="8" y="0"/>
                      <a:pt x="5" y="1"/>
                    </a:cubicBezTo>
                    <a:cubicBezTo>
                      <a:pt x="4" y="2"/>
                      <a:pt x="3" y="2"/>
                      <a:pt x="2" y="1"/>
                    </a:cubicBezTo>
                    <a:cubicBezTo>
                      <a:pt x="1" y="4"/>
                      <a:pt x="1" y="9"/>
                      <a:pt x="0" y="13"/>
                    </a:cubicBezTo>
                    <a:cubicBezTo>
                      <a:pt x="0" y="13"/>
                      <a:pt x="1" y="13"/>
                      <a:pt x="1" y="14"/>
                    </a:cubicBezTo>
                    <a:cubicBezTo>
                      <a:pt x="3" y="15"/>
                      <a:pt x="4" y="12"/>
                      <a:pt x="9" y="1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30" name="Freeform 108"/>
              <p:cNvSpPr/>
              <p:nvPr/>
            </p:nvSpPr>
            <p:spPr bwMode="auto">
              <a:xfrm>
                <a:off x="2705861" y="4238734"/>
                <a:ext cx="78279" cy="80846"/>
              </a:xfrm>
              <a:custGeom>
                <a:gdLst>
                  <a:gd fmla="*/ 14 w 26" name="T0"/>
                  <a:gd fmla="*/ 26 h 27" name="T1"/>
                  <a:gd fmla="*/ 20 w 26" name="T2"/>
                  <a:gd fmla="*/ 27 h 27" name="T3"/>
                  <a:gd fmla="*/ 23 w 26" name="T4"/>
                  <a:gd fmla="*/ 27 h 27" name="T5"/>
                  <a:gd fmla="*/ 22 w 26" name="T6"/>
                  <a:gd fmla="*/ 26 h 27" name="T7"/>
                  <a:gd fmla="*/ 24 w 26" name="T8"/>
                  <a:gd fmla="*/ 18 h 27" name="T9"/>
                  <a:gd fmla="*/ 25 w 26" name="T10"/>
                  <a:gd fmla="*/ 7 h 27" name="T11"/>
                  <a:gd fmla="*/ 26 w 26" name="T12"/>
                  <a:gd fmla="*/ 1 h 27" name="T13"/>
                  <a:gd fmla="*/ 26 w 26" name="T14"/>
                  <a:gd fmla="*/ 0 h 27" name="T15"/>
                  <a:gd fmla="*/ 19 w 26" name="T16"/>
                  <a:gd fmla="*/ 3 h 27" name="T17"/>
                  <a:gd fmla="*/ 13 w 26" name="T18"/>
                  <a:gd fmla="*/ 4 h 27" name="T19"/>
                  <a:gd fmla="*/ 6 w 26" name="T20"/>
                  <a:gd fmla="*/ 7 h 27" name="T21"/>
                  <a:gd fmla="*/ 4 w 26" name="T22"/>
                  <a:gd fmla="*/ 11 h 27" name="T23"/>
                  <a:gd fmla="*/ 2 w 26" name="T24"/>
                  <a:gd fmla="*/ 13 h 27" name="T25"/>
                  <a:gd fmla="*/ 0 w 26" name="T26"/>
                  <a:gd fmla="*/ 13 h 27" name="T27"/>
                  <a:gd fmla="*/ 1 w 26" name="T28"/>
                  <a:gd fmla="*/ 16 h 27" name="T29"/>
                  <a:gd fmla="*/ 8 w 26" name="T30"/>
                  <a:gd fmla="*/ 23 h 27" name="T31"/>
                  <a:gd fmla="*/ 11 w 26" name="T32"/>
                  <a:gd fmla="*/ 26 h 27" name="T33"/>
                  <a:gd fmla="*/ 14 w 26" name="T34"/>
                  <a:gd fmla="*/ 26 h 2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7" w="26">
                    <a:moveTo>
                      <a:pt x="14" y="26"/>
                    </a:moveTo>
                    <a:cubicBezTo>
                      <a:pt x="15" y="26"/>
                      <a:pt x="19" y="26"/>
                      <a:pt x="20" y="27"/>
                    </a:cubicBezTo>
                    <a:cubicBezTo>
                      <a:pt x="21" y="27"/>
                      <a:pt x="22" y="27"/>
                      <a:pt x="23" y="27"/>
                    </a:cubicBezTo>
                    <a:cubicBezTo>
                      <a:pt x="23" y="27"/>
                      <a:pt x="22" y="26"/>
                      <a:pt x="22" y="26"/>
                    </a:cubicBezTo>
                    <a:cubicBezTo>
                      <a:pt x="21" y="24"/>
                      <a:pt x="23" y="20"/>
                      <a:pt x="24" y="18"/>
                    </a:cubicBezTo>
                    <a:cubicBezTo>
                      <a:pt x="25" y="15"/>
                      <a:pt x="23" y="9"/>
                      <a:pt x="25" y="7"/>
                    </a:cubicBezTo>
                    <a:cubicBezTo>
                      <a:pt x="26" y="5"/>
                      <a:pt x="25" y="4"/>
                      <a:pt x="26" y="1"/>
                    </a:cubicBezTo>
                    <a:cubicBezTo>
                      <a:pt x="26" y="0"/>
                      <a:pt x="26" y="0"/>
                      <a:pt x="26" y="0"/>
                    </a:cubicBezTo>
                    <a:cubicBezTo>
                      <a:pt x="23" y="0"/>
                      <a:pt x="20" y="3"/>
                      <a:pt x="19" y="3"/>
                    </a:cubicBezTo>
                    <a:cubicBezTo>
                      <a:pt x="18" y="3"/>
                      <a:pt x="13" y="2"/>
                      <a:pt x="13" y="4"/>
                    </a:cubicBezTo>
                    <a:cubicBezTo>
                      <a:pt x="12" y="6"/>
                      <a:pt x="10" y="7"/>
                      <a:pt x="6" y="7"/>
                    </a:cubicBezTo>
                    <a:cubicBezTo>
                      <a:pt x="2" y="7"/>
                      <a:pt x="4" y="11"/>
                      <a:pt x="4" y="11"/>
                    </a:cubicBezTo>
                    <a:cubicBezTo>
                      <a:pt x="4" y="12"/>
                      <a:pt x="2" y="13"/>
                      <a:pt x="2" y="13"/>
                    </a:cubicBezTo>
                    <a:cubicBezTo>
                      <a:pt x="0" y="13"/>
                      <a:pt x="0" y="13"/>
                      <a:pt x="0" y="13"/>
                    </a:cubicBezTo>
                    <a:cubicBezTo>
                      <a:pt x="0" y="14"/>
                      <a:pt x="0" y="15"/>
                      <a:pt x="1" y="16"/>
                    </a:cubicBezTo>
                    <a:cubicBezTo>
                      <a:pt x="3" y="17"/>
                      <a:pt x="6" y="22"/>
                      <a:pt x="8" y="23"/>
                    </a:cubicBezTo>
                    <a:cubicBezTo>
                      <a:pt x="10" y="24"/>
                      <a:pt x="10" y="25"/>
                      <a:pt x="11" y="26"/>
                    </a:cubicBezTo>
                    <a:cubicBezTo>
                      <a:pt x="12" y="25"/>
                      <a:pt x="13" y="25"/>
                      <a:pt x="14" y="2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31" name="Freeform 109"/>
              <p:cNvSpPr/>
              <p:nvPr/>
            </p:nvSpPr>
            <p:spPr bwMode="auto">
              <a:xfrm>
                <a:off x="2959948" y="4426091"/>
                <a:ext cx="751995" cy="769961"/>
              </a:xfrm>
              <a:custGeom>
                <a:gdLst>
                  <a:gd fmla="*/ 140 w 248" name="T0"/>
                  <a:gd fmla="*/ 236 h 254" name="T1"/>
                  <a:gd fmla="*/ 143 w 248" name="T2"/>
                  <a:gd fmla="*/ 237 h 254" name="T3"/>
                  <a:gd fmla="*/ 159 w 248" name="T4"/>
                  <a:gd fmla="*/ 209 h 254" name="T5"/>
                  <a:gd fmla="*/ 169 w 248" name="T6"/>
                  <a:gd fmla="*/ 189 h 254" name="T7"/>
                  <a:gd fmla="*/ 186 w 248" name="T8"/>
                  <a:gd fmla="*/ 180 h 254" name="T9"/>
                  <a:gd fmla="*/ 205 w 248" name="T10"/>
                  <a:gd fmla="*/ 175 h 254" name="T11"/>
                  <a:gd fmla="*/ 213 w 248" name="T12"/>
                  <a:gd fmla="*/ 160 h 254" name="T13"/>
                  <a:gd fmla="*/ 219 w 248" name="T14"/>
                  <a:gd fmla="*/ 146 h 254" name="T15"/>
                  <a:gd fmla="*/ 222 w 248" name="T16"/>
                  <a:gd fmla="*/ 117 h 254" name="T17"/>
                  <a:gd fmla="*/ 226 w 248" name="T18"/>
                  <a:gd fmla="*/ 114 h 254" name="T19"/>
                  <a:gd fmla="*/ 246 w 248" name="T20"/>
                  <a:gd fmla="*/ 87 h 254" name="T21"/>
                  <a:gd fmla="*/ 224 w 248" name="T22"/>
                  <a:gd fmla="*/ 57 h 254" name="T23"/>
                  <a:gd fmla="*/ 185 w 248" name="T24"/>
                  <a:gd fmla="*/ 53 h 254" name="T25"/>
                  <a:gd fmla="*/ 163 w 248" name="T26"/>
                  <a:gd fmla="*/ 41 h 254" name="T27"/>
                  <a:gd fmla="*/ 161 w 248" name="T28"/>
                  <a:gd fmla="*/ 37 h 254" name="T29"/>
                  <a:gd fmla="*/ 146 w 248" name="T30"/>
                  <a:gd fmla="*/ 33 h 254" name="T31"/>
                  <a:gd fmla="*/ 142 w 248" name="T32"/>
                  <a:gd fmla="*/ 7 h 254" name="T33"/>
                  <a:gd fmla="*/ 122 w 248" name="T34"/>
                  <a:gd fmla="*/ 18 h 254" name="T35"/>
                  <a:gd fmla="*/ 105 w 248" name="T36"/>
                  <a:gd fmla="*/ 21 h 254" name="T37"/>
                  <a:gd fmla="*/ 91 w 248" name="T38"/>
                  <a:gd fmla="*/ 22 h 254" name="T39"/>
                  <a:gd fmla="*/ 87 w 248" name="T40"/>
                  <a:gd fmla="*/ 1 h 254" name="T41"/>
                  <a:gd fmla="*/ 71 w 248" name="T42"/>
                  <a:gd fmla="*/ 10 h 254" name="T43"/>
                  <a:gd fmla="*/ 59 w 248" name="T44"/>
                  <a:gd fmla="*/ 8 h 254" name="T45"/>
                  <a:gd fmla="*/ 66 w 248" name="T46"/>
                  <a:gd fmla="*/ 18 h 254" name="T47"/>
                  <a:gd fmla="*/ 58 w 248" name="T48"/>
                  <a:gd fmla="*/ 26 h 254" name="T49"/>
                  <a:gd fmla="*/ 46 w 248" name="T50"/>
                  <a:gd fmla="*/ 27 h 254" name="T51"/>
                  <a:gd fmla="*/ 26 w 248" name="T52"/>
                  <a:gd fmla="*/ 23 h 254" name="T53"/>
                  <a:gd fmla="*/ 25 w 248" name="T54"/>
                  <a:gd fmla="*/ 33 h 254" name="T55"/>
                  <a:gd fmla="*/ 25 w 248" name="T56"/>
                  <a:gd fmla="*/ 60 h 254" name="T57"/>
                  <a:gd fmla="*/ 7 w 248" name="T58"/>
                  <a:gd fmla="*/ 66 h 254" name="T59"/>
                  <a:gd fmla="*/ 1 w 248" name="T60"/>
                  <a:gd fmla="*/ 80 h 254" name="T61"/>
                  <a:gd fmla="*/ 8 w 248" name="T62"/>
                  <a:gd fmla="*/ 93 h 254" name="T63"/>
                  <a:gd fmla="*/ 21 w 248" name="T64"/>
                  <a:gd fmla="*/ 95 h 254" name="T65"/>
                  <a:gd fmla="*/ 36 w 248" name="T66"/>
                  <a:gd fmla="*/ 102 h 254" name="T67"/>
                  <a:gd fmla="*/ 55 w 248" name="T68"/>
                  <a:gd fmla="*/ 96 h 254" name="T69"/>
                  <a:gd fmla="*/ 68 w 248" name="T70"/>
                  <a:gd fmla="*/ 114 h 254" name="T71"/>
                  <a:gd fmla="*/ 83 w 248" name="T72"/>
                  <a:gd fmla="*/ 120 h 254" name="T73"/>
                  <a:gd fmla="*/ 87 w 248" name="T74"/>
                  <a:gd fmla="*/ 134 h 254" name="T75"/>
                  <a:gd fmla="*/ 103 w 248" name="T76"/>
                  <a:gd fmla="*/ 146 h 254" name="T77"/>
                  <a:gd fmla="*/ 100 w 248" name="T78"/>
                  <a:gd fmla="*/ 162 h 254" name="T79"/>
                  <a:gd fmla="*/ 110 w 248" name="T80"/>
                  <a:gd fmla="*/ 175 h 254" name="T81"/>
                  <a:gd fmla="*/ 123 w 248" name="T82"/>
                  <a:gd fmla="*/ 186 h 254" name="T83"/>
                  <a:gd fmla="*/ 127 w 248" name="T84"/>
                  <a:gd fmla="*/ 207 h 254" name="T85"/>
                  <a:gd fmla="*/ 103 w 248" name="T86"/>
                  <a:gd fmla="*/ 229 h 254" name="T87"/>
                  <a:gd fmla="*/ 113 w 248" name="T88"/>
                  <a:gd fmla="*/ 235 h 254" name="T89"/>
                  <a:gd fmla="*/ 128 w 248" name="T90"/>
                  <a:gd fmla="*/ 245 h 25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54" w="248">
                    <a:moveTo>
                      <a:pt x="132" y="251"/>
                    </a:moveTo>
                    <a:cubicBezTo>
                      <a:pt x="135" y="248"/>
                      <a:pt x="134" y="247"/>
                      <a:pt x="136" y="244"/>
                    </a:cubicBezTo>
                    <a:cubicBezTo>
                      <a:pt x="138" y="240"/>
                      <a:pt x="137" y="239"/>
                      <a:pt x="140" y="236"/>
                    </a:cubicBezTo>
                    <a:cubicBezTo>
                      <a:pt x="143" y="233"/>
                      <a:pt x="139" y="231"/>
                      <a:pt x="143" y="229"/>
                    </a:cubicBezTo>
                    <a:cubicBezTo>
                      <a:pt x="147" y="227"/>
                      <a:pt x="146" y="231"/>
                      <a:pt x="143" y="235"/>
                    </a:cubicBezTo>
                    <a:cubicBezTo>
                      <a:pt x="140" y="239"/>
                      <a:pt x="139" y="240"/>
                      <a:pt x="143" y="237"/>
                    </a:cubicBezTo>
                    <a:cubicBezTo>
                      <a:pt x="148" y="234"/>
                      <a:pt x="149" y="230"/>
                      <a:pt x="151" y="225"/>
                    </a:cubicBezTo>
                    <a:cubicBezTo>
                      <a:pt x="154" y="220"/>
                      <a:pt x="156" y="218"/>
                      <a:pt x="158" y="218"/>
                    </a:cubicBezTo>
                    <a:cubicBezTo>
                      <a:pt x="160" y="218"/>
                      <a:pt x="160" y="213"/>
                      <a:pt x="159" y="209"/>
                    </a:cubicBezTo>
                    <a:cubicBezTo>
                      <a:pt x="159" y="206"/>
                      <a:pt x="158" y="202"/>
                      <a:pt x="160" y="200"/>
                    </a:cubicBezTo>
                    <a:cubicBezTo>
                      <a:pt x="161" y="198"/>
                      <a:pt x="160" y="195"/>
                      <a:pt x="162" y="195"/>
                    </a:cubicBezTo>
                    <a:cubicBezTo>
                      <a:pt x="163" y="195"/>
                      <a:pt x="166" y="193"/>
                      <a:pt x="169" y="189"/>
                    </a:cubicBezTo>
                    <a:cubicBezTo>
                      <a:pt x="172" y="186"/>
                      <a:pt x="174" y="186"/>
                      <a:pt x="178" y="186"/>
                    </a:cubicBezTo>
                    <a:cubicBezTo>
                      <a:pt x="181" y="186"/>
                      <a:pt x="179" y="184"/>
                      <a:pt x="181" y="184"/>
                    </a:cubicBezTo>
                    <a:cubicBezTo>
                      <a:pt x="183" y="183"/>
                      <a:pt x="185" y="181"/>
                      <a:pt x="186" y="180"/>
                    </a:cubicBezTo>
                    <a:cubicBezTo>
                      <a:pt x="187" y="179"/>
                      <a:pt x="193" y="180"/>
                      <a:pt x="196" y="180"/>
                    </a:cubicBezTo>
                    <a:cubicBezTo>
                      <a:pt x="200" y="180"/>
                      <a:pt x="202" y="181"/>
                      <a:pt x="202" y="179"/>
                    </a:cubicBezTo>
                    <a:cubicBezTo>
                      <a:pt x="202" y="176"/>
                      <a:pt x="203" y="175"/>
                      <a:pt x="205" y="175"/>
                    </a:cubicBezTo>
                    <a:cubicBezTo>
                      <a:pt x="207" y="175"/>
                      <a:pt x="208" y="174"/>
                      <a:pt x="208" y="171"/>
                    </a:cubicBezTo>
                    <a:cubicBezTo>
                      <a:pt x="208" y="169"/>
                      <a:pt x="209" y="167"/>
                      <a:pt x="210" y="166"/>
                    </a:cubicBezTo>
                    <a:cubicBezTo>
                      <a:pt x="212" y="165"/>
                      <a:pt x="212" y="162"/>
                      <a:pt x="213" y="160"/>
                    </a:cubicBezTo>
                    <a:cubicBezTo>
                      <a:pt x="214" y="158"/>
                      <a:pt x="215" y="159"/>
                      <a:pt x="215" y="157"/>
                    </a:cubicBezTo>
                    <a:cubicBezTo>
                      <a:pt x="215" y="154"/>
                      <a:pt x="216" y="151"/>
                      <a:pt x="216" y="149"/>
                    </a:cubicBezTo>
                    <a:cubicBezTo>
                      <a:pt x="216" y="147"/>
                      <a:pt x="219" y="147"/>
                      <a:pt x="219" y="146"/>
                    </a:cubicBezTo>
                    <a:cubicBezTo>
                      <a:pt x="220" y="144"/>
                      <a:pt x="219" y="142"/>
                      <a:pt x="220" y="138"/>
                    </a:cubicBezTo>
                    <a:cubicBezTo>
                      <a:pt x="222" y="134"/>
                      <a:pt x="220" y="130"/>
                      <a:pt x="220" y="126"/>
                    </a:cubicBezTo>
                    <a:cubicBezTo>
                      <a:pt x="220" y="122"/>
                      <a:pt x="220" y="118"/>
                      <a:pt x="222" y="117"/>
                    </a:cubicBezTo>
                    <a:cubicBezTo>
                      <a:pt x="223" y="116"/>
                      <a:pt x="222" y="115"/>
                      <a:pt x="221" y="114"/>
                    </a:cubicBezTo>
                    <a:cubicBezTo>
                      <a:pt x="220" y="114"/>
                      <a:pt x="221" y="112"/>
                      <a:pt x="222" y="112"/>
                    </a:cubicBezTo>
                    <a:cubicBezTo>
                      <a:pt x="223" y="113"/>
                      <a:pt x="224" y="115"/>
                      <a:pt x="226" y="114"/>
                    </a:cubicBezTo>
                    <a:cubicBezTo>
                      <a:pt x="228" y="113"/>
                      <a:pt x="230" y="108"/>
                      <a:pt x="231" y="104"/>
                    </a:cubicBezTo>
                    <a:cubicBezTo>
                      <a:pt x="233" y="100"/>
                      <a:pt x="235" y="100"/>
                      <a:pt x="237" y="99"/>
                    </a:cubicBezTo>
                    <a:cubicBezTo>
                      <a:pt x="239" y="99"/>
                      <a:pt x="243" y="94"/>
                      <a:pt x="246" y="87"/>
                    </a:cubicBezTo>
                    <a:cubicBezTo>
                      <a:pt x="248" y="80"/>
                      <a:pt x="246" y="74"/>
                      <a:pt x="244" y="69"/>
                    </a:cubicBezTo>
                    <a:cubicBezTo>
                      <a:pt x="243" y="64"/>
                      <a:pt x="242" y="65"/>
                      <a:pt x="239" y="65"/>
                    </a:cubicBezTo>
                    <a:cubicBezTo>
                      <a:pt x="236" y="66"/>
                      <a:pt x="231" y="65"/>
                      <a:pt x="224" y="57"/>
                    </a:cubicBezTo>
                    <a:cubicBezTo>
                      <a:pt x="217" y="50"/>
                      <a:pt x="210" y="51"/>
                      <a:pt x="206" y="52"/>
                    </a:cubicBezTo>
                    <a:cubicBezTo>
                      <a:pt x="201" y="53"/>
                      <a:pt x="197" y="50"/>
                      <a:pt x="194" y="49"/>
                    </a:cubicBezTo>
                    <a:cubicBezTo>
                      <a:pt x="191" y="48"/>
                      <a:pt x="188" y="52"/>
                      <a:pt x="185" y="53"/>
                    </a:cubicBezTo>
                    <a:cubicBezTo>
                      <a:pt x="183" y="54"/>
                      <a:pt x="187" y="50"/>
                      <a:pt x="187" y="47"/>
                    </a:cubicBezTo>
                    <a:cubicBezTo>
                      <a:pt x="187" y="44"/>
                      <a:pt x="178" y="41"/>
                      <a:pt x="172" y="38"/>
                    </a:cubicBezTo>
                    <a:cubicBezTo>
                      <a:pt x="166" y="36"/>
                      <a:pt x="163" y="37"/>
                      <a:pt x="163" y="41"/>
                    </a:cubicBezTo>
                    <a:cubicBezTo>
                      <a:pt x="163" y="45"/>
                      <a:pt x="160" y="40"/>
                      <a:pt x="159" y="44"/>
                    </a:cubicBezTo>
                    <a:cubicBezTo>
                      <a:pt x="157" y="48"/>
                      <a:pt x="153" y="45"/>
                      <a:pt x="155" y="44"/>
                    </a:cubicBezTo>
                    <a:cubicBezTo>
                      <a:pt x="158" y="43"/>
                      <a:pt x="160" y="39"/>
                      <a:pt x="161" y="37"/>
                    </a:cubicBezTo>
                    <a:cubicBezTo>
                      <a:pt x="162" y="34"/>
                      <a:pt x="152" y="32"/>
                      <a:pt x="148" y="34"/>
                    </a:cubicBezTo>
                    <a:cubicBezTo>
                      <a:pt x="145" y="35"/>
                      <a:pt x="147" y="40"/>
                      <a:pt x="144" y="38"/>
                    </a:cubicBezTo>
                    <a:cubicBezTo>
                      <a:pt x="141" y="37"/>
                      <a:pt x="144" y="33"/>
                      <a:pt x="146" y="33"/>
                    </a:cubicBezTo>
                    <a:cubicBezTo>
                      <a:pt x="148" y="33"/>
                      <a:pt x="151" y="29"/>
                      <a:pt x="152" y="26"/>
                    </a:cubicBezTo>
                    <a:cubicBezTo>
                      <a:pt x="154" y="22"/>
                      <a:pt x="149" y="22"/>
                      <a:pt x="147" y="19"/>
                    </a:cubicBezTo>
                    <a:cubicBezTo>
                      <a:pt x="144" y="16"/>
                      <a:pt x="145" y="8"/>
                      <a:pt x="142" y="7"/>
                    </a:cubicBezTo>
                    <a:cubicBezTo>
                      <a:pt x="140" y="10"/>
                      <a:pt x="136" y="14"/>
                      <a:pt x="135" y="17"/>
                    </a:cubicBezTo>
                    <a:cubicBezTo>
                      <a:pt x="134" y="21"/>
                      <a:pt x="132" y="19"/>
                      <a:pt x="129" y="20"/>
                    </a:cubicBezTo>
                    <a:cubicBezTo>
                      <a:pt x="125" y="21"/>
                      <a:pt x="123" y="19"/>
                      <a:pt x="122" y="18"/>
                    </a:cubicBezTo>
                    <a:cubicBezTo>
                      <a:pt x="121" y="16"/>
                      <a:pt x="118" y="18"/>
                      <a:pt x="115" y="18"/>
                    </a:cubicBezTo>
                    <a:cubicBezTo>
                      <a:pt x="113" y="17"/>
                      <a:pt x="114" y="21"/>
                      <a:pt x="113" y="22"/>
                    </a:cubicBezTo>
                    <a:cubicBezTo>
                      <a:pt x="111" y="22"/>
                      <a:pt x="107" y="20"/>
                      <a:pt x="105" y="21"/>
                    </a:cubicBezTo>
                    <a:cubicBezTo>
                      <a:pt x="104" y="23"/>
                      <a:pt x="103" y="21"/>
                      <a:pt x="102" y="23"/>
                    </a:cubicBezTo>
                    <a:cubicBezTo>
                      <a:pt x="101" y="24"/>
                      <a:pt x="99" y="23"/>
                      <a:pt x="98" y="24"/>
                    </a:cubicBezTo>
                    <a:cubicBezTo>
                      <a:pt x="97" y="25"/>
                      <a:pt x="95" y="26"/>
                      <a:pt x="91" y="22"/>
                    </a:cubicBezTo>
                    <a:cubicBezTo>
                      <a:pt x="88" y="18"/>
                      <a:pt x="88" y="12"/>
                      <a:pt x="90" y="11"/>
                    </a:cubicBezTo>
                    <a:cubicBezTo>
                      <a:pt x="91" y="10"/>
                      <a:pt x="91" y="7"/>
                      <a:pt x="89" y="6"/>
                    </a:cubicBezTo>
                    <a:cubicBezTo>
                      <a:pt x="87" y="5"/>
                      <a:pt x="89" y="1"/>
                      <a:pt x="87" y="1"/>
                    </a:cubicBezTo>
                    <a:cubicBezTo>
                      <a:pt x="84" y="0"/>
                      <a:pt x="85" y="4"/>
                      <a:pt x="83" y="4"/>
                    </a:cubicBezTo>
                    <a:cubicBezTo>
                      <a:pt x="81" y="5"/>
                      <a:pt x="77" y="8"/>
                      <a:pt x="75" y="7"/>
                    </a:cubicBezTo>
                    <a:cubicBezTo>
                      <a:pt x="73" y="7"/>
                      <a:pt x="71" y="8"/>
                      <a:pt x="71" y="10"/>
                    </a:cubicBezTo>
                    <a:cubicBezTo>
                      <a:pt x="71" y="12"/>
                      <a:pt x="69" y="11"/>
                      <a:pt x="68" y="9"/>
                    </a:cubicBezTo>
                    <a:cubicBezTo>
                      <a:pt x="68" y="8"/>
                      <a:pt x="64" y="9"/>
                      <a:pt x="63" y="8"/>
                    </a:cubicBezTo>
                    <a:cubicBezTo>
                      <a:pt x="62" y="6"/>
                      <a:pt x="57" y="7"/>
                      <a:pt x="59" y="8"/>
                    </a:cubicBezTo>
                    <a:cubicBezTo>
                      <a:pt x="61" y="10"/>
                      <a:pt x="61" y="11"/>
                      <a:pt x="61" y="13"/>
                    </a:cubicBezTo>
                    <a:cubicBezTo>
                      <a:pt x="61" y="15"/>
                      <a:pt x="63" y="14"/>
                      <a:pt x="63" y="17"/>
                    </a:cubicBezTo>
                    <a:cubicBezTo>
                      <a:pt x="63" y="19"/>
                      <a:pt x="65" y="18"/>
                      <a:pt x="66" y="18"/>
                    </a:cubicBezTo>
                    <a:cubicBezTo>
                      <a:pt x="68" y="18"/>
                      <a:pt x="68" y="20"/>
                      <a:pt x="65" y="20"/>
                    </a:cubicBezTo>
                    <a:cubicBezTo>
                      <a:pt x="63" y="21"/>
                      <a:pt x="62" y="22"/>
                      <a:pt x="62" y="24"/>
                    </a:cubicBezTo>
                    <a:cubicBezTo>
                      <a:pt x="61" y="25"/>
                      <a:pt x="59" y="24"/>
                      <a:pt x="58" y="26"/>
                    </a:cubicBezTo>
                    <a:cubicBezTo>
                      <a:pt x="56" y="27"/>
                      <a:pt x="55" y="29"/>
                      <a:pt x="53" y="28"/>
                    </a:cubicBezTo>
                    <a:cubicBezTo>
                      <a:pt x="52" y="27"/>
                      <a:pt x="51" y="28"/>
                      <a:pt x="50" y="28"/>
                    </a:cubicBezTo>
                    <a:cubicBezTo>
                      <a:pt x="49" y="29"/>
                      <a:pt x="48" y="28"/>
                      <a:pt x="46" y="27"/>
                    </a:cubicBezTo>
                    <a:cubicBezTo>
                      <a:pt x="45" y="26"/>
                      <a:pt x="44" y="23"/>
                      <a:pt x="42" y="21"/>
                    </a:cubicBezTo>
                    <a:cubicBezTo>
                      <a:pt x="40" y="21"/>
                      <a:pt x="37" y="22"/>
                      <a:pt x="36" y="22"/>
                    </a:cubicBezTo>
                    <a:cubicBezTo>
                      <a:pt x="33" y="22"/>
                      <a:pt x="26" y="22"/>
                      <a:pt x="26" y="23"/>
                    </a:cubicBezTo>
                    <a:cubicBezTo>
                      <a:pt x="26" y="24"/>
                      <a:pt x="27" y="26"/>
                      <a:pt x="28" y="27"/>
                    </a:cubicBezTo>
                    <a:cubicBezTo>
                      <a:pt x="29" y="27"/>
                      <a:pt x="31" y="28"/>
                      <a:pt x="29" y="29"/>
                    </a:cubicBezTo>
                    <a:cubicBezTo>
                      <a:pt x="27" y="31"/>
                      <a:pt x="25" y="29"/>
                      <a:pt x="25" y="33"/>
                    </a:cubicBezTo>
                    <a:cubicBezTo>
                      <a:pt x="25" y="36"/>
                      <a:pt x="30" y="39"/>
                      <a:pt x="29" y="43"/>
                    </a:cubicBezTo>
                    <a:cubicBezTo>
                      <a:pt x="28" y="44"/>
                      <a:pt x="27" y="49"/>
                      <a:pt x="27" y="51"/>
                    </a:cubicBezTo>
                    <a:cubicBezTo>
                      <a:pt x="27" y="53"/>
                      <a:pt x="27" y="59"/>
                      <a:pt x="25" y="60"/>
                    </a:cubicBezTo>
                    <a:cubicBezTo>
                      <a:pt x="23" y="60"/>
                      <a:pt x="22" y="58"/>
                      <a:pt x="20" y="60"/>
                    </a:cubicBezTo>
                    <a:cubicBezTo>
                      <a:pt x="17" y="62"/>
                      <a:pt x="15" y="61"/>
                      <a:pt x="12" y="63"/>
                    </a:cubicBezTo>
                    <a:cubicBezTo>
                      <a:pt x="10" y="65"/>
                      <a:pt x="7" y="64"/>
                      <a:pt x="7" y="66"/>
                    </a:cubicBezTo>
                    <a:cubicBezTo>
                      <a:pt x="6" y="69"/>
                      <a:pt x="4" y="70"/>
                      <a:pt x="5" y="72"/>
                    </a:cubicBezTo>
                    <a:cubicBezTo>
                      <a:pt x="5" y="75"/>
                      <a:pt x="3" y="74"/>
                      <a:pt x="2" y="76"/>
                    </a:cubicBezTo>
                    <a:cubicBezTo>
                      <a:pt x="0" y="77"/>
                      <a:pt x="2" y="78"/>
                      <a:pt x="1" y="80"/>
                    </a:cubicBezTo>
                    <a:cubicBezTo>
                      <a:pt x="0" y="81"/>
                      <a:pt x="1" y="83"/>
                      <a:pt x="3" y="85"/>
                    </a:cubicBezTo>
                    <a:cubicBezTo>
                      <a:pt x="4" y="87"/>
                      <a:pt x="5" y="89"/>
                      <a:pt x="5" y="90"/>
                    </a:cubicBezTo>
                    <a:cubicBezTo>
                      <a:pt x="5" y="92"/>
                      <a:pt x="6" y="93"/>
                      <a:pt x="8" y="93"/>
                    </a:cubicBezTo>
                    <a:cubicBezTo>
                      <a:pt x="10" y="93"/>
                      <a:pt x="9" y="96"/>
                      <a:pt x="12" y="96"/>
                    </a:cubicBezTo>
                    <a:cubicBezTo>
                      <a:pt x="15" y="96"/>
                      <a:pt x="17" y="97"/>
                      <a:pt x="18" y="95"/>
                    </a:cubicBezTo>
                    <a:cubicBezTo>
                      <a:pt x="19" y="94"/>
                      <a:pt x="21" y="92"/>
                      <a:pt x="21" y="95"/>
                    </a:cubicBezTo>
                    <a:cubicBezTo>
                      <a:pt x="21" y="97"/>
                      <a:pt x="20" y="104"/>
                      <a:pt x="22" y="103"/>
                    </a:cubicBezTo>
                    <a:cubicBezTo>
                      <a:pt x="24" y="102"/>
                      <a:pt x="29" y="102"/>
                      <a:pt x="31" y="103"/>
                    </a:cubicBezTo>
                    <a:cubicBezTo>
                      <a:pt x="33" y="104"/>
                      <a:pt x="35" y="103"/>
                      <a:pt x="36" y="102"/>
                    </a:cubicBezTo>
                    <a:cubicBezTo>
                      <a:pt x="37" y="100"/>
                      <a:pt x="39" y="100"/>
                      <a:pt x="41" y="99"/>
                    </a:cubicBezTo>
                    <a:cubicBezTo>
                      <a:pt x="44" y="98"/>
                      <a:pt x="46" y="96"/>
                      <a:pt x="49" y="96"/>
                    </a:cubicBezTo>
                    <a:cubicBezTo>
                      <a:pt x="51" y="96"/>
                      <a:pt x="55" y="94"/>
                      <a:pt x="55" y="96"/>
                    </a:cubicBezTo>
                    <a:cubicBezTo>
                      <a:pt x="54" y="98"/>
                      <a:pt x="54" y="105"/>
                      <a:pt x="57" y="108"/>
                    </a:cubicBezTo>
                    <a:cubicBezTo>
                      <a:pt x="60" y="112"/>
                      <a:pt x="61" y="113"/>
                      <a:pt x="64" y="113"/>
                    </a:cubicBezTo>
                    <a:cubicBezTo>
                      <a:pt x="67" y="112"/>
                      <a:pt x="66" y="114"/>
                      <a:pt x="68" y="114"/>
                    </a:cubicBezTo>
                    <a:cubicBezTo>
                      <a:pt x="70" y="113"/>
                      <a:pt x="69" y="116"/>
                      <a:pt x="71" y="116"/>
                    </a:cubicBezTo>
                    <a:cubicBezTo>
                      <a:pt x="73" y="116"/>
                      <a:pt x="76" y="116"/>
                      <a:pt x="76" y="118"/>
                    </a:cubicBezTo>
                    <a:cubicBezTo>
                      <a:pt x="76" y="120"/>
                      <a:pt x="82" y="119"/>
                      <a:pt x="83" y="120"/>
                    </a:cubicBezTo>
                    <a:cubicBezTo>
                      <a:pt x="84" y="121"/>
                      <a:pt x="86" y="122"/>
                      <a:pt x="85" y="124"/>
                    </a:cubicBezTo>
                    <a:cubicBezTo>
                      <a:pt x="85" y="126"/>
                      <a:pt x="88" y="128"/>
                      <a:pt x="86" y="129"/>
                    </a:cubicBezTo>
                    <a:cubicBezTo>
                      <a:pt x="84" y="130"/>
                      <a:pt x="87" y="131"/>
                      <a:pt x="87" y="134"/>
                    </a:cubicBezTo>
                    <a:cubicBezTo>
                      <a:pt x="87" y="136"/>
                      <a:pt x="90" y="137"/>
                      <a:pt x="94" y="137"/>
                    </a:cubicBezTo>
                    <a:cubicBezTo>
                      <a:pt x="98" y="137"/>
                      <a:pt x="99" y="137"/>
                      <a:pt x="99" y="140"/>
                    </a:cubicBezTo>
                    <a:cubicBezTo>
                      <a:pt x="99" y="143"/>
                      <a:pt x="102" y="143"/>
                      <a:pt x="103" y="146"/>
                    </a:cubicBezTo>
                    <a:cubicBezTo>
                      <a:pt x="104" y="149"/>
                      <a:pt x="102" y="152"/>
                      <a:pt x="102" y="154"/>
                    </a:cubicBezTo>
                    <a:cubicBezTo>
                      <a:pt x="102" y="156"/>
                      <a:pt x="101" y="158"/>
                      <a:pt x="100" y="159"/>
                    </a:cubicBezTo>
                    <a:cubicBezTo>
                      <a:pt x="101" y="160"/>
                      <a:pt x="102" y="161"/>
                      <a:pt x="100" y="162"/>
                    </a:cubicBezTo>
                    <a:cubicBezTo>
                      <a:pt x="99" y="163"/>
                      <a:pt x="102" y="165"/>
                      <a:pt x="101" y="170"/>
                    </a:cubicBezTo>
                    <a:cubicBezTo>
                      <a:pt x="100" y="174"/>
                      <a:pt x="100" y="174"/>
                      <a:pt x="105" y="175"/>
                    </a:cubicBezTo>
                    <a:cubicBezTo>
                      <a:pt x="109" y="175"/>
                      <a:pt x="108" y="176"/>
                      <a:pt x="110" y="175"/>
                    </a:cubicBezTo>
                    <a:cubicBezTo>
                      <a:pt x="111" y="174"/>
                      <a:pt x="114" y="178"/>
                      <a:pt x="114" y="180"/>
                    </a:cubicBezTo>
                    <a:cubicBezTo>
                      <a:pt x="115" y="182"/>
                      <a:pt x="117" y="187"/>
                      <a:pt x="117" y="187"/>
                    </a:cubicBezTo>
                    <a:cubicBezTo>
                      <a:pt x="118" y="187"/>
                      <a:pt x="120" y="185"/>
                      <a:pt x="123" y="186"/>
                    </a:cubicBezTo>
                    <a:cubicBezTo>
                      <a:pt x="125" y="187"/>
                      <a:pt x="122" y="194"/>
                      <a:pt x="122" y="197"/>
                    </a:cubicBezTo>
                    <a:cubicBezTo>
                      <a:pt x="124" y="197"/>
                      <a:pt x="125" y="197"/>
                      <a:pt x="126" y="198"/>
                    </a:cubicBezTo>
                    <a:cubicBezTo>
                      <a:pt x="127" y="198"/>
                      <a:pt x="128" y="206"/>
                      <a:pt x="127" y="207"/>
                    </a:cubicBezTo>
                    <a:cubicBezTo>
                      <a:pt x="127" y="209"/>
                      <a:pt x="122" y="210"/>
                      <a:pt x="120" y="211"/>
                    </a:cubicBezTo>
                    <a:cubicBezTo>
                      <a:pt x="117" y="213"/>
                      <a:pt x="111" y="218"/>
                      <a:pt x="109" y="223"/>
                    </a:cubicBezTo>
                    <a:cubicBezTo>
                      <a:pt x="107" y="225"/>
                      <a:pt x="105" y="227"/>
                      <a:pt x="103" y="229"/>
                    </a:cubicBezTo>
                    <a:cubicBezTo>
                      <a:pt x="104" y="229"/>
                      <a:pt x="105" y="229"/>
                      <a:pt x="105" y="229"/>
                    </a:cubicBezTo>
                    <a:cubicBezTo>
                      <a:pt x="106" y="229"/>
                      <a:pt x="108" y="229"/>
                      <a:pt x="111" y="231"/>
                    </a:cubicBezTo>
                    <a:cubicBezTo>
                      <a:pt x="113" y="234"/>
                      <a:pt x="112" y="236"/>
                      <a:pt x="113" y="235"/>
                    </a:cubicBezTo>
                    <a:cubicBezTo>
                      <a:pt x="114" y="235"/>
                      <a:pt x="115" y="232"/>
                      <a:pt x="117" y="234"/>
                    </a:cubicBezTo>
                    <a:cubicBezTo>
                      <a:pt x="118" y="237"/>
                      <a:pt x="123" y="239"/>
                      <a:pt x="124" y="240"/>
                    </a:cubicBezTo>
                    <a:cubicBezTo>
                      <a:pt x="125" y="241"/>
                      <a:pt x="128" y="242"/>
                      <a:pt x="128" y="245"/>
                    </a:cubicBezTo>
                    <a:cubicBezTo>
                      <a:pt x="128" y="247"/>
                      <a:pt x="127" y="251"/>
                      <a:pt x="129" y="254"/>
                    </a:cubicBezTo>
                    <a:cubicBezTo>
                      <a:pt x="129" y="253"/>
                      <a:pt x="130" y="252"/>
                      <a:pt x="132" y="25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32" name="Freeform 110"/>
              <p:cNvSpPr/>
              <p:nvPr/>
            </p:nvSpPr>
            <p:spPr bwMode="auto">
              <a:xfrm>
                <a:off x="3255099" y="5120340"/>
                <a:ext cx="96245" cy="102662"/>
              </a:xfrm>
              <a:custGeom>
                <a:gdLst>
                  <a:gd fmla="*/ 31 w 32" name="T0"/>
                  <a:gd fmla="*/ 16 h 34" name="T1"/>
                  <a:gd fmla="*/ 27 w 32" name="T2"/>
                  <a:gd fmla="*/ 11 h 34" name="T3"/>
                  <a:gd fmla="*/ 20 w 32" name="T4"/>
                  <a:gd fmla="*/ 5 h 34" name="T5"/>
                  <a:gd fmla="*/ 16 w 32" name="T6"/>
                  <a:gd fmla="*/ 6 h 34" name="T7"/>
                  <a:gd fmla="*/ 14 w 32" name="T8"/>
                  <a:gd fmla="*/ 2 h 34" name="T9"/>
                  <a:gd fmla="*/ 8 w 32" name="T10"/>
                  <a:gd fmla="*/ 0 h 34" name="T11"/>
                  <a:gd fmla="*/ 6 w 32" name="T12"/>
                  <a:gd fmla="*/ 0 h 34" name="T13"/>
                  <a:gd fmla="*/ 4 w 32" name="T14"/>
                  <a:gd fmla="*/ 4 h 34" name="T15"/>
                  <a:gd fmla="*/ 2 w 32" name="T16"/>
                  <a:gd fmla="*/ 14 h 34" name="T17"/>
                  <a:gd fmla="*/ 1 w 32" name="T18"/>
                  <a:gd fmla="*/ 23 h 34" name="T19"/>
                  <a:gd fmla="*/ 2 w 32" name="T20"/>
                  <a:gd fmla="*/ 26 h 34" name="T21"/>
                  <a:gd fmla="*/ 2 w 32" name="T22"/>
                  <a:gd fmla="*/ 29 h 34" name="T23"/>
                  <a:gd fmla="*/ 4 w 32" name="T24"/>
                  <a:gd fmla="*/ 30 h 34" name="T25"/>
                  <a:gd fmla="*/ 12 w 32" name="T26"/>
                  <a:gd fmla="*/ 32 h 34" name="T27"/>
                  <a:gd fmla="*/ 17 w 32" name="T28"/>
                  <a:gd fmla="*/ 32 h 34" name="T29"/>
                  <a:gd fmla="*/ 27 w 32" name="T30"/>
                  <a:gd fmla="*/ 31 h 34" name="T31"/>
                  <a:gd fmla="*/ 32 w 32" name="T32"/>
                  <a:gd fmla="*/ 25 h 34" name="T33"/>
                  <a:gd fmla="*/ 31 w 32" name="T34"/>
                  <a:gd fmla="*/ 16 h 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4" w="32">
                    <a:moveTo>
                      <a:pt x="31" y="16"/>
                    </a:moveTo>
                    <a:cubicBezTo>
                      <a:pt x="31" y="13"/>
                      <a:pt x="28" y="12"/>
                      <a:pt x="27" y="11"/>
                    </a:cubicBezTo>
                    <a:cubicBezTo>
                      <a:pt x="26" y="10"/>
                      <a:pt x="21" y="8"/>
                      <a:pt x="20" y="5"/>
                    </a:cubicBezTo>
                    <a:cubicBezTo>
                      <a:pt x="18" y="3"/>
                      <a:pt x="17" y="6"/>
                      <a:pt x="16" y="6"/>
                    </a:cubicBezTo>
                    <a:cubicBezTo>
                      <a:pt x="15" y="7"/>
                      <a:pt x="16" y="5"/>
                      <a:pt x="14" y="2"/>
                    </a:cubicBezTo>
                    <a:cubicBezTo>
                      <a:pt x="11" y="0"/>
                      <a:pt x="9" y="0"/>
                      <a:pt x="8" y="0"/>
                    </a:cubicBezTo>
                    <a:cubicBezTo>
                      <a:pt x="8" y="0"/>
                      <a:pt x="7" y="0"/>
                      <a:pt x="6" y="0"/>
                    </a:cubicBezTo>
                    <a:cubicBezTo>
                      <a:pt x="5" y="2"/>
                      <a:pt x="4" y="3"/>
                      <a:pt x="4" y="4"/>
                    </a:cubicBezTo>
                    <a:cubicBezTo>
                      <a:pt x="4" y="6"/>
                      <a:pt x="2" y="9"/>
                      <a:pt x="2" y="14"/>
                    </a:cubicBezTo>
                    <a:cubicBezTo>
                      <a:pt x="2" y="19"/>
                      <a:pt x="1" y="19"/>
                      <a:pt x="1" y="23"/>
                    </a:cubicBezTo>
                    <a:cubicBezTo>
                      <a:pt x="0" y="26"/>
                      <a:pt x="2" y="26"/>
                      <a:pt x="2" y="26"/>
                    </a:cubicBezTo>
                    <a:cubicBezTo>
                      <a:pt x="3" y="27"/>
                      <a:pt x="2" y="28"/>
                      <a:pt x="2" y="29"/>
                    </a:cubicBezTo>
                    <a:cubicBezTo>
                      <a:pt x="3" y="29"/>
                      <a:pt x="3" y="30"/>
                      <a:pt x="4" y="30"/>
                    </a:cubicBezTo>
                    <a:cubicBezTo>
                      <a:pt x="7" y="30"/>
                      <a:pt x="9" y="31"/>
                      <a:pt x="12" y="32"/>
                    </a:cubicBezTo>
                    <a:cubicBezTo>
                      <a:pt x="15" y="34"/>
                      <a:pt x="14" y="32"/>
                      <a:pt x="17" y="32"/>
                    </a:cubicBezTo>
                    <a:cubicBezTo>
                      <a:pt x="20" y="33"/>
                      <a:pt x="24" y="33"/>
                      <a:pt x="27" y="31"/>
                    </a:cubicBezTo>
                    <a:cubicBezTo>
                      <a:pt x="29" y="30"/>
                      <a:pt x="30" y="27"/>
                      <a:pt x="32" y="25"/>
                    </a:cubicBezTo>
                    <a:cubicBezTo>
                      <a:pt x="30" y="22"/>
                      <a:pt x="31" y="18"/>
                      <a:pt x="31" y="1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33" name="Freeform 111"/>
              <p:cNvSpPr>
                <a:spLocks noEditPoints="1"/>
              </p:cNvSpPr>
              <p:nvPr/>
            </p:nvSpPr>
            <p:spPr bwMode="auto">
              <a:xfrm>
                <a:off x="2963797" y="4947098"/>
                <a:ext cx="384981" cy="755845"/>
              </a:xfrm>
              <a:custGeom>
                <a:gdLst>
                  <a:gd fmla="*/ 36 w 127" name="T0"/>
                  <a:gd fmla="*/ 236 h 249" name="T1"/>
                  <a:gd fmla="*/ 34 w 127" name="T2"/>
                  <a:gd fmla="*/ 230 h 249" name="T3"/>
                  <a:gd fmla="*/ 32 w 127" name="T4"/>
                  <a:gd fmla="*/ 247 h 249" name="T5"/>
                  <a:gd fmla="*/ 45 w 127" name="T6"/>
                  <a:gd fmla="*/ 248 h 249" name="T7"/>
                  <a:gd fmla="*/ 48 w 127" name="T8"/>
                  <a:gd fmla="*/ 244 h 249" name="T9"/>
                  <a:gd fmla="*/ 121 w 127" name="T10"/>
                  <a:gd fmla="*/ 25 h 249" name="T11"/>
                  <a:gd fmla="*/ 118 w 127" name="T12"/>
                  <a:gd fmla="*/ 35 h 249" name="T13"/>
                  <a:gd fmla="*/ 107 w 127" name="T14"/>
                  <a:gd fmla="*/ 39 h 249" name="T15"/>
                  <a:gd fmla="*/ 96 w 127" name="T16"/>
                  <a:gd fmla="*/ 37 h 249" name="T17"/>
                  <a:gd fmla="*/ 103 w 127" name="T18"/>
                  <a:gd fmla="*/ 24 h 249" name="T19"/>
                  <a:gd fmla="*/ 84 w 127" name="T20"/>
                  <a:gd fmla="*/ 15 h 249" name="T21"/>
                  <a:gd fmla="*/ 69 w 127" name="T22"/>
                  <a:gd fmla="*/ 2 h 249" name="T23"/>
                  <a:gd fmla="*/ 59 w 127" name="T24"/>
                  <a:gd fmla="*/ 6 h 249" name="T25"/>
                  <a:gd fmla="*/ 46 w 127" name="T26"/>
                  <a:gd fmla="*/ 3 h 249" name="T27"/>
                  <a:gd fmla="*/ 40 w 127" name="T28"/>
                  <a:gd fmla="*/ 14 h 249" name="T29"/>
                  <a:gd fmla="*/ 33 w 127" name="T30"/>
                  <a:gd fmla="*/ 24 h 249" name="T31"/>
                  <a:gd fmla="*/ 33 w 127" name="T32"/>
                  <a:gd fmla="*/ 35 h 249" name="T33"/>
                  <a:gd fmla="*/ 28 w 127" name="T34"/>
                  <a:gd fmla="*/ 43 h 249" name="T35"/>
                  <a:gd fmla="*/ 23 w 127" name="T36"/>
                  <a:gd fmla="*/ 52 h 249" name="T37"/>
                  <a:gd fmla="*/ 21 w 127" name="T38"/>
                  <a:gd fmla="*/ 63 h 249" name="T39"/>
                  <a:gd fmla="*/ 23 w 127" name="T40"/>
                  <a:gd fmla="*/ 76 h 249" name="T41"/>
                  <a:gd fmla="*/ 23 w 127" name="T42"/>
                  <a:gd fmla="*/ 87 h 249" name="T43"/>
                  <a:gd fmla="*/ 21 w 127" name="T44"/>
                  <a:gd fmla="*/ 99 h 249" name="T45"/>
                  <a:gd fmla="*/ 16 w 127" name="T46"/>
                  <a:gd fmla="*/ 114 h 249" name="T47"/>
                  <a:gd fmla="*/ 14 w 127" name="T48"/>
                  <a:gd fmla="*/ 120 h 249" name="T49"/>
                  <a:gd fmla="*/ 12 w 127" name="T50"/>
                  <a:gd fmla="*/ 128 h 249" name="T51"/>
                  <a:gd fmla="*/ 12 w 127" name="T52"/>
                  <a:gd fmla="*/ 137 h 249" name="T53"/>
                  <a:gd fmla="*/ 10 w 127" name="T54"/>
                  <a:gd fmla="*/ 150 h 249" name="T55"/>
                  <a:gd fmla="*/ 12 w 127" name="T56"/>
                  <a:gd fmla="*/ 157 h 249" name="T57"/>
                  <a:gd fmla="*/ 15 w 127" name="T58"/>
                  <a:gd fmla="*/ 163 h 249" name="T59"/>
                  <a:gd fmla="*/ 13 w 127" name="T60"/>
                  <a:gd fmla="*/ 169 h 249" name="T61"/>
                  <a:gd fmla="*/ 12 w 127" name="T62"/>
                  <a:gd fmla="*/ 178 h 249" name="T63"/>
                  <a:gd fmla="*/ 8 w 127" name="T64"/>
                  <a:gd fmla="*/ 187 h 249" name="T65"/>
                  <a:gd fmla="*/ 5 w 127" name="T66"/>
                  <a:gd fmla="*/ 196 h 249" name="T67"/>
                  <a:gd fmla="*/ 2 w 127" name="T68"/>
                  <a:gd fmla="*/ 206 h 249" name="T69"/>
                  <a:gd fmla="*/ 9 w 127" name="T70"/>
                  <a:gd fmla="*/ 212 h 249" name="T71"/>
                  <a:gd fmla="*/ 12 w 127" name="T72"/>
                  <a:gd fmla="*/ 222 h 249" name="T73"/>
                  <a:gd fmla="*/ 27 w 127" name="T74"/>
                  <a:gd fmla="*/ 223 h 249" name="T75"/>
                  <a:gd fmla="*/ 29 w 127" name="T76"/>
                  <a:gd fmla="*/ 218 h 249" name="T77"/>
                  <a:gd fmla="*/ 30 w 127" name="T78"/>
                  <a:gd fmla="*/ 208 h 249" name="T79"/>
                  <a:gd fmla="*/ 37 w 127" name="T80"/>
                  <a:gd fmla="*/ 201 h 249" name="T81"/>
                  <a:gd fmla="*/ 49 w 127" name="T82"/>
                  <a:gd fmla="*/ 188 h 249" name="T83"/>
                  <a:gd fmla="*/ 44 w 127" name="T84"/>
                  <a:gd fmla="*/ 180 h 249" name="T85"/>
                  <a:gd fmla="*/ 50 w 127" name="T86"/>
                  <a:gd fmla="*/ 165 h 249" name="T87"/>
                  <a:gd fmla="*/ 53 w 127" name="T88"/>
                  <a:gd fmla="*/ 157 h 249" name="T89"/>
                  <a:gd fmla="*/ 57 w 127" name="T90"/>
                  <a:gd fmla="*/ 149 h 249" name="T91"/>
                  <a:gd fmla="*/ 61 w 127" name="T92"/>
                  <a:gd fmla="*/ 148 h 249" name="T93"/>
                  <a:gd fmla="*/ 59 w 127" name="T94"/>
                  <a:gd fmla="*/ 145 h 249" name="T95"/>
                  <a:gd fmla="*/ 54 w 127" name="T96"/>
                  <a:gd fmla="*/ 138 h 249" name="T97"/>
                  <a:gd fmla="*/ 64 w 127" name="T98"/>
                  <a:gd fmla="*/ 135 h 249" name="T99"/>
                  <a:gd fmla="*/ 72 w 127" name="T100"/>
                  <a:gd fmla="*/ 126 h 249" name="T101"/>
                  <a:gd fmla="*/ 74 w 127" name="T102"/>
                  <a:gd fmla="*/ 119 h 249" name="T103"/>
                  <a:gd fmla="*/ 102 w 127" name="T104"/>
                  <a:gd fmla="*/ 112 h 249" name="T105"/>
                  <a:gd fmla="*/ 105 w 127" name="T106"/>
                  <a:gd fmla="*/ 100 h 249" name="T107"/>
                  <a:gd fmla="*/ 100 w 127" name="T108"/>
                  <a:gd fmla="*/ 91 h 249" name="T109"/>
                  <a:gd fmla="*/ 98 w 127" name="T110"/>
                  <a:gd fmla="*/ 86 h 249" name="T111"/>
                  <a:gd fmla="*/ 97 w 127" name="T112"/>
                  <a:gd fmla="*/ 80 h 249" name="T113"/>
                  <a:gd fmla="*/ 100 w 127" name="T114"/>
                  <a:gd fmla="*/ 61 h 249" name="T115"/>
                  <a:gd fmla="*/ 119 w 127" name="T116"/>
                  <a:gd fmla="*/ 39 h 249" name="T117"/>
                  <a:gd fmla="*/ 125 w 127" name="T118"/>
                  <a:gd fmla="*/ 26 h 24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49" w="127">
                    <a:moveTo>
                      <a:pt x="48" y="244"/>
                    </a:moveTo>
                    <a:cubicBezTo>
                      <a:pt x="45" y="244"/>
                      <a:pt x="38" y="237"/>
                      <a:pt x="36" y="236"/>
                    </a:cubicBezTo>
                    <a:cubicBezTo>
                      <a:pt x="34" y="234"/>
                      <a:pt x="36" y="232"/>
                      <a:pt x="33" y="233"/>
                    </a:cubicBezTo>
                    <a:cubicBezTo>
                      <a:pt x="31" y="233"/>
                      <a:pt x="32" y="231"/>
                      <a:pt x="34" y="230"/>
                    </a:cubicBezTo>
                    <a:cubicBezTo>
                      <a:pt x="35" y="230"/>
                      <a:pt x="33" y="227"/>
                      <a:pt x="31" y="227"/>
                    </a:cubicBezTo>
                    <a:cubicBezTo>
                      <a:pt x="31" y="231"/>
                      <a:pt x="31" y="247"/>
                      <a:pt x="32" y="247"/>
                    </a:cubicBezTo>
                    <a:cubicBezTo>
                      <a:pt x="33" y="248"/>
                      <a:pt x="40" y="246"/>
                      <a:pt x="42" y="248"/>
                    </a:cubicBezTo>
                    <a:cubicBezTo>
                      <a:pt x="43" y="248"/>
                      <a:pt x="44" y="249"/>
                      <a:pt x="45" y="248"/>
                    </a:cubicBezTo>
                    <a:cubicBezTo>
                      <a:pt x="46" y="246"/>
                      <a:pt x="50" y="247"/>
                      <a:pt x="53" y="246"/>
                    </a:cubicBezTo>
                    <a:cubicBezTo>
                      <a:pt x="55" y="244"/>
                      <a:pt x="52" y="244"/>
                      <a:pt x="48" y="244"/>
                    </a:cubicBezTo>
                    <a:close/>
                    <a:moveTo>
                      <a:pt x="125" y="26"/>
                    </a:moveTo>
                    <a:cubicBezTo>
                      <a:pt x="124" y="25"/>
                      <a:pt x="123" y="25"/>
                      <a:pt x="121" y="25"/>
                    </a:cubicBezTo>
                    <a:cubicBezTo>
                      <a:pt x="121" y="26"/>
                      <a:pt x="121" y="26"/>
                      <a:pt x="121" y="26"/>
                    </a:cubicBezTo>
                    <a:cubicBezTo>
                      <a:pt x="121" y="29"/>
                      <a:pt x="120" y="35"/>
                      <a:pt x="118" y="35"/>
                    </a:cubicBezTo>
                    <a:cubicBezTo>
                      <a:pt x="116" y="35"/>
                      <a:pt x="114" y="38"/>
                      <a:pt x="113" y="38"/>
                    </a:cubicBezTo>
                    <a:cubicBezTo>
                      <a:pt x="111" y="37"/>
                      <a:pt x="109" y="40"/>
                      <a:pt x="107" y="39"/>
                    </a:cubicBezTo>
                    <a:cubicBezTo>
                      <a:pt x="106" y="38"/>
                      <a:pt x="103" y="39"/>
                      <a:pt x="102" y="38"/>
                    </a:cubicBezTo>
                    <a:cubicBezTo>
                      <a:pt x="100" y="37"/>
                      <a:pt x="96" y="38"/>
                      <a:pt x="96" y="37"/>
                    </a:cubicBezTo>
                    <a:cubicBezTo>
                      <a:pt x="96" y="36"/>
                      <a:pt x="98" y="36"/>
                      <a:pt x="98" y="33"/>
                    </a:cubicBezTo>
                    <a:cubicBezTo>
                      <a:pt x="98" y="29"/>
                      <a:pt x="103" y="26"/>
                      <a:pt x="103" y="24"/>
                    </a:cubicBezTo>
                    <a:cubicBezTo>
                      <a:pt x="102" y="23"/>
                      <a:pt x="92" y="20"/>
                      <a:pt x="91" y="19"/>
                    </a:cubicBezTo>
                    <a:cubicBezTo>
                      <a:pt x="90" y="17"/>
                      <a:pt x="88" y="15"/>
                      <a:pt x="84" y="15"/>
                    </a:cubicBezTo>
                    <a:cubicBezTo>
                      <a:pt x="80" y="15"/>
                      <a:pt x="81" y="13"/>
                      <a:pt x="77" y="11"/>
                    </a:cubicBezTo>
                    <a:cubicBezTo>
                      <a:pt x="74" y="9"/>
                      <a:pt x="70" y="4"/>
                      <a:pt x="69" y="2"/>
                    </a:cubicBezTo>
                    <a:cubicBezTo>
                      <a:pt x="66" y="2"/>
                      <a:pt x="63" y="1"/>
                      <a:pt x="62" y="2"/>
                    </a:cubicBezTo>
                    <a:cubicBezTo>
                      <a:pt x="61" y="3"/>
                      <a:pt x="60" y="8"/>
                      <a:pt x="59" y="6"/>
                    </a:cubicBezTo>
                    <a:cubicBezTo>
                      <a:pt x="57" y="3"/>
                      <a:pt x="54" y="3"/>
                      <a:pt x="52" y="3"/>
                    </a:cubicBezTo>
                    <a:cubicBezTo>
                      <a:pt x="49" y="2"/>
                      <a:pt x="49" y="0"/>
                      <a:pt x="46" y="3"/>
                    </a:cubicBezTo>
                    <a:cubicBezTo>
                      <a:pt x="45" y="4"/>
                      <a:pt x="43" y="6"/>
                      <a:pt x="41" y="7"/>
                    </a:cubicBezTo>
                    <a:cubicBezTo>
                      <a:pt x="41" y="10"/>
                      <a:pt x="41" y="13"/>
                      <a:pt x="40" y="14"/>
                    </a:cubicBezTo>
                    <a:cubicBezTo>
                      <a:pt x="39" y="15"/>
                      <a:pt x="33" y="18"/>
                      <a:pt x="33" y="19"/>
                    </a:cubicBezTo>
                    <a:cubicBezTo>
                      <a:pt x="33" y="21"/>
                      <a:pt x="34" y="23"/>
                      <a:pt x="33" y="24"/>
                    </a:cubicBezTo>
                    <a:cubicBezTo>
                      <a:pt x="32" y="25"/>
                      <a:pt x="35" y="30"/>
                      <a:pt x="33" y="31"/>
                    </a:cubicBezTo>
                    <a:cubicBezTo>
                      <a:pt x="31" y="32"/>
                      <a:pt x="35" y="34"/>
                      <a:pt x="33" y="35"/>
                    </a:cubicBezTo>
                    <a:cubicBezTo>
                      <a:pt x="32" y="36"/>
                      <a:pt x="30" y="36"/>
                      <a:pt x="30" y="38"/>
                    </a:cubicBezTo>
                    <a:cubicBezTo>
                      <a:pt x="30" y="39"/>
                      <a:pt x="29" y="42"/>
                      <a:pt x="28" y="43"/>
                    </a:cubicBezTo>
                    <a:cubicBezTo>
                      <a:pt x="26" y="44"/>
                      <a:pt x="25" y="47"/>
                      <a:pt x="25" y="49"/>
                    </a:cubicBezTo>
                    <a:cubicBezTo>
                      <a:pt x="25" y="51"/>
                      <a:pt x="22" y="49"/>
                      <a:pt x="23" y="52"/>
                    </a:cubicBezTo>
                    <a:cubicBezTo>
                      <a:pt x="24" y="55"/>
                      <a:pt x="25" y="58"/>
                      <a:pt x="23" y="58"/>
                    </a:cubicBezTo>
                    <a:cubicBezTo>
                      <a:pt x="21" y="59"/>
                      <a:pt x="22" y="63"/>
                      <a:pt x="21" y="63"/>
                    </a:cubicBezTo>
                    <a:cubicBezTo>
                      <a:pt x="20" y="63"/>
                      <a:pt x="19" y="68"/>
                      <a:pt x="21" y="70"/>
                    </a:cubicBezTo>
                    <a:cubicBezTo>
                      <a:pt x="22" y="72"/>
                      <a:pt x="23" y="74"/>
                      <a:pt x="23" y="76"/>
                    </a:cubicBezTo>
                    <a:cubicBezTo>
                      <a:pt x="23" y="78"/>
                      <a:pt x="25" y="79"/>
                      <a:pt x="24" y="82"/>
                    </a:cubicBezTo>
                    <a:cubicBezTo>
                      <a:pt x="23" y="84"/>
                      <a:pt x="24" y="86"/>
                      <a:pt x="23" y="87"/>
                    </a:cubicBezTo>
                    <a:cubicBezTo>
                      <a:pt x="21" y="88"/>
                      <a:pt x="22" y="91"/>
                      <a:pt x="21" y="91"/>
                    </a:cubicBezTo>
                    <a:cubicBezTo>
                      <a:pt x="19" y="92"/>
                      <a:pt x="22" y="98"/>
                      <a:pt x="21" y="99"/>
                    </a:cubicBezTo>
                    <a:cubicBezTo>
                      <a:pt x="19" y="100"/>
                      <a:pt x="16" y="101"/>
                      <a:pt x="16" y="105"/>
                    </a:cubicBezTo>
                    <a:cubicBezTo>
                      <a:pt x="16" y="109"/>
                      <a:pt x="17" y="112"/>
                      <a:pt x="16" y="114"/>
                    </a:cubicBezTo>
                    <a:cubicBezTo>
                      <a:pt x="16" y="115"/>
                      <a:pt x="18" y="115"/>
                      <a:pt x="18" y="117"/>
                    </a:cubicBezTo>
                    <a:cubicBezTo>
                      <a:pt x="17" y="120"/>
                      <a:pt x="14" y="118"/>
                      <a:pt x="14" y="120"/>
                    </a:cubicBezTo>
                    <a:cubicBezTo>
                      <a:pt x="14" y="121"/>
                      <a:pt x="15" y="124"/>
                      <a:pt x="14" y="124"/>
                    </a:cubicBezTo>
                    <a:cubicBezTo>
                      <a:pt x="13" y="124"/>
                      <a:pt x="12" y="126"/>
                      <a:pt x="12" y="128"/>
                    </a:cubicBezTo>
                    <a:cubicBezTo>
                      <a:pt x="12" y="131"/>
                      <a:pt x="11" y="131"/>
                      <a:pt x="10" y="132"/>
                    </a:cubicBezTo>
                    <a:cubicBezTo>
                      <a:pt x="10" y="134"/>
                      <a:pt x="12" y="135"/>
                      <a:pt x="12" y="137"/>
                    </a:cubicBezTo>
                    <a:cubicBezTo>
                      <a:pt x="12" y="138"/>
                      <a:pt x="13" y="143"/>
                      <a:pt x="11" y="143"/>
                    </a:cubicBezTo>
                    <a:cubicBezTo>
                      <a:pt x="10" y="144"/>
                      <a:pt x="9" y="149"/>
                      <a:pt x="10" y="150"/>
                    </a:cubicBezTo>
                    <a:cubicBezTo>
                      <a:pt x="12" y="151"/>
                      <a:pt x="12" y="152"/>
                      <a:pt x="11" y="153"/>
                    </a:cubicBezTo>
                    <a:cubicBezTo>
                      <a:pt x="10" y="155"/>
                      <a:pt x="14" y="156"/>
                      <a:pt x="12" y="157"/>
                    </a:cubicBezTo>
                    <a:cubicBezTo>
                      <a:pt x="10" y="159"/>
                      <a:pt x="12" y="161"/>
                      <a:pt x="14" y="161"/>
                    </a:cubicBezTo>
                    <a:cubicBezTo>
                      <a:pt x="16" y="160"/>
                      <a:pt x="17" y="163"/>
                      <a:pt x="15" y="163"/>
                    </a:cubicBezTo>
                    <a:cubicBezTo>
                      <a:pt x="13" y="163"/>
                      <a:pt x="11" y="163"/>
                      <a:pt x="12" y="165"/>
                    </a:cubicBezTo>
                    <a:cubicBezTo>
                      <a:pt x="14" y="166"/>
                      <a:pt x="16" y="168"/>
                      <a:pt x="13" y="169"/>
                    </a:cubicBezTo>
                    <a:cubicBezTo>
                      <a:pt x="11" y="170"/>
                      <a:pt x="13" y="171"/>
                      <a:pt x="12" y="174"/>
                    </a:cubicBezTo>
                    <a:cubicBezTo>
                      <a:pt x="12" y="176"/>
                      <a:pt x="14" y="178"/>
                      <a:pt x="12" y="178"/>
                    </a:cubicBezTo>
                    <a:cubicBezTo>
                      <a:pt x="10" y="179"/>
                      <a:pt x="13" y="182"/>
                      <a:pt x="10" y="183"/>
                    </a:cubicBezTo>
                    <a:cubicBezTo>
                      <a:pt x="8" y="183"/>
                      <a:pt x="9" y="186"/>
                      <a:pt x="8" y="187"/>
                    </a:cubicBezTo>
                    <a:cubicBezTo>
                      <a:pt x="6" y="188"/>
                      <a:pt x="10" y="190"/>
                      <a:pt x="8" y="192"/>
                    </a:cubicBezTo>
                    <a:cubicBezTo>
                      <a:pt x="6" y="193"/>
                      <a:pt x="7" y="196"/>
                      <a:pt x="5" y="196"/>
                    </a:cubicBezTo>
                    <a:cubicBezTo>
                      <a:pt x="3" y="196"/>
                      <a:pt x="2" y="199"/>
                      <a:pt x="2" y="200"/>
                    </a:cubicBezTo>
                    <a:cubicBezTo>
                      <a:pt x="2" y="201"/>
                      <a:pt x="0" y="204"/>
                      <a:pt x="2" y="206"/>
                    </a:cubicBezTo>
                    <a:cubicBezTo>
                      <a:pt x="4" y="208"/>
                      <a:pt x="2" y="209"/>
                      <a:pt x="3" y="210"/>
                    </a:cubicBezTo>
                    <a:cubicBezTo>
                      <a:pt x="5" y="211"/>
                      <a:pt x="10" y="210"/>
                      <a:pt x="9" y="212"/>
                    </a:cubicBezTo>
                    <a:cubicBezTo>
                      <a:pt x="8" y="214"/>
                      <a:pt x="8" y="219"/>
                      <a:pt x="9" y="219"/>
                    </a:cubicBezTo>
                    <a:cubicBezTo>
                      <a:pt x="10" y="219"/>
                      <a:pt x="11" y="222"/>
                      <a:pt x="12" y="222"/>
                    </a:cubicBezTo>
                    <a:cubicBezTo>
                      <a:pt x="14" y="222"/>
                      <a:pt x="20" y="221"/>
                      <a:pt x="23" y="222"/>
                    </a:cubicBezTo>
                    <a:cubicBezTo>
                      <a:pt x="25" y="222"/>
                      <a:pt x="26" y="223"/>
                      <a:pt x="27" y="223"/>
                    </a:cubicBezTo>
                    <a:cubicBezTo>
                      <a:pt x="28" y="223"/>
                      <a:pt x="32" y="225"/>
                      <a:pt x="33" y="224"/>
                    </a:cubicBezTo>
                    <a:cubicBezTo>
                      <a:pt x="34" y="223"/>
                      <a:pt x="29" y="220"/>
                      <a:pt x="29" y="218"/>
                    </a:cubicBezTo>
                    <a:cubicBezTo>
                      <a:pt x="29" y="217"/>
                      <a:pt x="29" y="215"/>
                      <a:pt x="29" y="214"/>
                    </a:cubicBezTo>
                    <a:cubicBezTo>
                      <a:pt x="29" y="212"/>
                      <a:pt x="28" y="209"/>
                      <a:pt x="30" y="208"/>
                    </a:cubicBezTo>
                    <a:cubicBezTo>
                      <a:pt x="32" y="207"/>
                      <a:pt x="32" y="205"/>
                      <a:pt x="33" y="205"/>
                    </a:cubicBezTo>
                    <a:cubicBezTo>
                      <a:pt x="34" y="206"/>
                      <a:pt x="37" y="204"/>
                      <a:pt x="37" y="201"/>
                    </a:cubicBezTo>
                    <a:cubicBezTo>
                      <a:pt x="37" y="198"/>
                      <a:pt x="39" y="196"/>
                      <a:pt x="41" y="194"/>
                    </a:cubicBezTo>
                    <a:cubicBezTo>
                      <a:pt x="44" y="192"/>
                      <a:pt x="49" y="189"/>
                      <a:pt x="49" y="188"/>
                    </a:cubicBezTo>
                    <a:cubicBezTo>
                      <a:pt x="48" y="187"/>
                      <a:pt x="50" y="183"/>
                      <a:pt x="50" y="182"/>
                    </a:cubicBezTo>
                    <a:cubicBezTo>
                      <a:pt x="50" y="181"/>
                      <a:pt x="45" y="181"/>
                      <a:pt x="44" y="180"/>
                    </a:cubicBezTo>
                    <a:cubicBezTo>
                      <a:pt x="42" y="180"/>
                      <a:pt x="37" y="176"/>
                      <a:pt x="39" y="171"/>
                    </a:cubicBezTo>
                    <a:cubicBezTo>
                      <a:pt x="42" y="166"/>
                      <a:pt x="48" y="165"/>
                      <a:pt x="50" y="165"/>
                    </a:cubicBezTo>
                    <a:cubicBezTo>
                      <a:pt x="51" y="165"/>
                      <a:pt x="50" y="162"/>
                      <a:pt x="51" y="162"/>
                    </a:cubicBezTo>
                    <a:cubicBezTo>
                      <a:pt x="52" y="161"/>
                      <a:pt x="53" y="159"/>
                      <a:pt x="53" y="157"/>
                    </a:cubicBezTo>
                    <a:cubicBezTo>
                      <a:pt x="53" y="155"/>
                      <a:pt x="53" y="151"/>
                      <a:pt x="55" y="151"/>
                    </a:cubicBezTo>
                    <a:cubicBezTo>
                      <a:pt x="58" y="151"/>
                      <a:pt x="58" y="149"/>
                      <a:pt x="57" y="149"/>
                    </a:cubicBezTo>
                    <a:cubicBezTo>
                      <a:pt x="55" y="148"/>
                      <a:pt x="55" y="147"/>
                      <a:pt x="57" y="146"/>
                    </a:cubicBezTo>
                    <a:cubicBezTo>
                      <a:pt x="60" y="146"/>
                      <a:pt x="59" y="148"/>
                      <a:pt x="61" y="148"/>
                    </a:cubicBezTo>
                    <a:cubicBezTo>
                      <a:pt x="62" y="148"/>
                      <a:pt x="65" y="145"/>
                      <a:pt x="63" y="144"/>
                    </a:cubicBezTo>
                    <a:cubicBezTo>
                      <a:pt x="61" y="142"/>
                      <a:pt x="60" y="144"/>
                      <a:pt x="59" y="145"/>
                    </a:cubicBezTo>
                    <a:cubicBezTo>
                      <a:pt x="58" y="145"/>
                      <a:pt x="57" y="143"/>
                      <a:pt x="55" y="143"/>
                    </a:cubicBezTo>
                    <a:cubicBezTo>
                      <a:pt x="54" y="143"/>
                      <a:pt x="55" y="140"/>
                      <a:pt x="54" y="138"/>
                    </a:cubicBezTo>
                    <a:cubicBezTo>
                      <a:pt x="54" y="137"/>
                      <a:pt x="53" y="134"/>
                      <a:pt x="54" y="133"/>
                    </a:cubicBezTo>
                    <a:cubicBezTo>
                      <a:pt x="55" y="131"/>
                      <a:pt x="60" y="135"/>
                      <a:pt x="64" y="135"/>
                    </a:cubicBezTo>
                    <a:cubicBezTo>
                      <a:pt x="68" y="135"/>
                      <a:pt x="71" y="133"/>
                      <a:pt x="71" y="132"/>
                    </a:cubicBezTo>
                    <a:cubicBezTo>
                      <a:pt x="71" y="130"/>
                      <a:pt x="69" y="127"/>
                      <a:pt x="72" y="126"/>
                    </a:cubicBezTo>
                    <a:cubicBezTo>
                      <a:pt x="74" y="124"/>
                      <a:pt x="72" y="123"/>
                      <a:pt x="72" y="121"/>
                    </a:cubicBezTo>
                    <a:cubicBezTo>
                      <a:pt x="71" y="119"/>
                      <a:pt x="73" y="118"/>
                      <a:pt x="74" y="119"/>
                    </a:cubicBezTo>
                    <a:cubicBezTo>
                      <a:pt x="75" y="120"/>
                      <a:pt x="83" y="119"/>
                      <a:pt x="90" y="118"/>
                    </a:cubicBezTo>
                    <a:cubicBezTo>
                      <a:pt x="97" y="116"/>
                      <a:pt x="101" y="114"/>
                      <a:pt x="102" y="112"/>
                    </a:cubicBezTo>
                    <a:cubicBezTo>
                      <a:pt x="102" y="110"/>
                      <a:pt x="106" y="106"/>
                      <a:pt x="107" y="104"/>
                    </a:cubicBezTo>
                    <a:cubicBezTo>
                      <a:pt x="108" y="102"/>
                      <a:pt x="107" y="100"/>
                      <a:pt x="105" y="100"/>
                    </a:cubicBezTo>
                    <a:cubicBezTo>
                      <a:pt x="102" y="99"/>
                      <a:pt x="102" y="96"/>
                      <a:pt x="104" y="94"/>
                    </a:cubicBezTo>
                    <a:cubicBezTo>
                      <a:pt x="105" y="93"/>
                      <a:pt x="103" y="91"/>
                      <a:pt x="100" y="91"/>
                    </a:cubicBezTo>
                    <a:cubicBezTo>
                      <a:pt x="98" y="90"/>
                      <a:pt x="93" y="89"/>
                      <a:pt x="96" y="86"/>
                    </a:cubicBezTo>
                    <a:cubicBezTo>
                      <a:pt x="97" y="85"/>
                      <a:pt x="97" y="85"/>
                      <a:pt x="98" y="86"/>
                    </a:cubicBezTo>
                    <a:cubicBezTo>
                      <a:pt x="98" y="85"/>
                      <a:pt x="99" y="84"/>
                      <a:pt x="98" y="83"/>
                    </a:cubicBezTo>
                    <a:cubicBezTo>
                      <a:pt x="98" y="83"/>
                      <a:pt x="96" y="83"/>
                      <a:pt x="97" y="80"/>
                    </a:cubicBezTo>
                    <a:cubicBezTo>
                      <a:pt x="97" y="76"/>
                      <a:pt x="98" y="76"/>
                      <a:pt x="98" y="71"/>
                    </a:cubicBezTo>
                    <a:cubicBezTo>
                      <a:pt x="98" y="66"/>
                      <a:pt x="100" y="63"/>
                      <a:pt x="100" y="61"/>
                    </a:cubicBezTo>
                    <a:cubicBezTo>
                      <a:pt x="100" y="58"/>
                      <a:pt x="105" y="55"/>
                      <a:pt x="108" y="51"/>
                    </a:cubicBezTo>
                    <a:cubicBezTo>
                      <a:pt x="110" y="46"/>
                      <a:pt x="116" y="41"/>
                      <a:pt x="119" y="39"/>
                    </a:cubicBezTo>
                    <a:cubicBezTo>
                      <a:pt x="121" y="38"/>
                      <a:pt x="126" y="37"/>
                      <a:pt x="126" y="35"/>
                    </a:cubicBezTo>
                    <a:cubicBezTo>
                      <a:pt x="127" y="34"/>
                      <a:pt x="126" y="26"/>
                      <a:pt x="125" y="2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34" name="Freeform 112"/>
              <p:cNvSpPr/>
              <p:nvPr/>
            </p:nvSpPr>
            <p:spPr bwMode="auto">
              <a:xfrm>
                <a:off x="2924016" y="4862402"/>
                <a:ext cx="166825" cy="854657"/>
              </a:xfrm>
              <a:custGeom>
                <a:gdLst>
                  <a:gd fmla="*/ 22 w 55" name="T0"/>
                  <a:gd fmla="*/ 240 h 282" name="T1"/>
                  <a:gd fmla="*/ 15 w 55" name="T2"/>
                  <a:gd fmla="*/ 228 h 282" name="T3"/>
                  <a:gd fmla="*/ 21 w 55" name="T4"/>
                  <a:gd fmla="*/ 215 h 282" name="T5"/>
                  <a:gd fmla="*/ 25 w 55" name="T6"/>
                  <a:gd fmla="*/ 202 h 282" name="T7"/>
                  <a:gd fmla="*/ 28 w 55" name="T8"/>
                  <a:gd fmla="*/ 191 h 282" name="T9"/>
                  <a:gd fmla="*/ 24 w 55" name="T10"/>
                  <a:gd fmla="*/ 181 h 282" name="T11"/>
                  <a:gd fmla="*/ 25 w 55" name="T12"/>
                  <a:gd fmla="*/ 165 h 282" name="T13"/>
                  <a:gd fmla="*/ 27 w 55" name="T14"/>
                  <a:gd fmla="*/ 152 h 282" name="T15"/>
                  <a:gd fmla="*/ 29 w 55" name="T16"/>
                  <a:gd fmla="*/ 142 h 282" name="T17"/>
                  <a:gd fmla="*/ 34 w 55" name="T18"/>
                  <a:gd fmla="*/ 119 h 282" name="T19"/>
                  <a:gd fmla="*/ 36 w 55" name="T20"/>
                  <a:gd fmla="*/ 104 h 282" name="T21"/>
                  <a:gd fmla="*/ 36 w 55" name="T22"/>
                  <a:gd fmla="*/ 86 h 282" name="T23"/>
                  <a:gd fmla="*/ 41 w 55" name="T24"/>
                  <a:gd fmla="*/ 71 h 282" name="T25"/>
                  <a:gd fmla="*/ 46 w 55" name="T26"/>
                  <a:gd fmla="*/ 59 h 282" name="T27"/>
                  <a:gd fmla="*/ 53 w 55" name="T28"/>
                  <a:gd fmla="*/ 42 h 282" name="T29"/>
                  <a:gd fmla="*/ 49 w 55" name="T30"/>
                  <a:gd fmla="*/ 29 h 282" name="T31"/>
                  <a:gd fmla="*/ 46 w 55" name="T32"/>
                  <a:gd fmla="*/ 14 h 282" name="T33"/>
                  <a:gd fmla="*/ 39 w 55" name="T34"/>
                  <a:gd fmla="*/ 1 h 282" name="T35"/>
                  <a:gd fmla="*/ 35 w 55" name="T36"/>
                  <a:gd fmla="*/ 12 h 282" name="T37"/>
                  <a:gd fmla="*/ 34 w 55" name="T38"/>
                  <a:gd fmla="*/ 41 h 282" name="T39"/>
                  <a:gd fmla="*/ 29 w 55" name="T40"/>
                  <a:gd fmla="*/ 70 h 282" name="T41"/>
                  <a:gd fmla="*/ 26 w 55" name="T42"/>
                  <a:gd fmla="*/ 90 h 282" name="T43"/>
                  <a:gd fmla="*/ 22 w 55" name="T44"/>
                  <a:gd fmla="*/ 116 h 282" name="T45"/>
                  <a:gd fmla="*/ 14 w 55" name="T46"/>
                  <a:gd fmla="*/ 138 h 282" name="T47"/>
                  <a:gd fmla="*/ 13 w 55" name="T48"/>
                  <a:gd fmla="*/ 158 h 282" name="T49"/>
                  <a:gd fmla="*/ 9 w 55" name="T50"/>
                  <a:gd fmla="*/ 176 h 282" name="T51"/>
                  <a:gd fmla="*/ 17 w 55" name="T52"/>
                  <a:gd fmla="*/ 166 h 282" name="T53"/>
                  <a:gd fmla="*/ 19 w 55" name="T54"/>
                  <a:gd fmla="*/ 177 h 282" name="T55"/>
                  <a:gd fmla="*/ 16 w 55" name="T56"/>
                  <a:gd fmla="*/ 189 h 282" name="T57"/>
                  <a:gd fmla="*/ 13 w 55" name="T58"/>
                  <a:gd fmla="*/ 197 h 282" name="T59"/>
                  <a:gd fmla="*/ 13 w 55" name="T60"/>
                  <a:gd fmla="*/ 195 h 282" name="T61"/>
                  <a:gd fmla="*/ 8 w 55" name="T62"/>
                  <a:gd fmla="*/ 197 h 282" name="T63"/>
                  <a:gd fmla="*/ 1 w 55" name="T64"/>
                  <a:gd fmla="*/ 207 h 282" name="T65"/>
                  <a:gd fmla="*/ 9 w 55" name="T66"/>
                  <a:gd fmla="*/ 207 h 282" name="T67"/>
                  <a:gd fmla="*/ 13 w 55" name="T68"/>
                  <a:gd fmla="*/ 215 h 282" name="T69"/>
                  <a:gd fmla="*/ 5 w 55" name="T70"/>
                  <a:gd fmla="*/ 217 h 282" name="T71"/>
                  <a:gd fmla="*/ 7 w 55" name="T72"/>
                  <a:gd fmla="*/ 221 h 282" name="T73"/>
                  <a:gd fmla="*/ 3 w 55" name="T74"/>
                  <a:gd fmla="*/ 228 h 282" name="T75"/>
                  <a:gd fmla="*/ 8 w 55" name="T76"/>
                  <a:gd fmla="*/ 230 h 282" name="T77"/>
                  <a:gd fmla="*/ 9 w 55" name="T78"/>
                  <a:gd fmla="*/ 236 h 282" name="T79"/>
                  <a:gd fmla="*/ 5 w 55" name="T80"/>
                  <a:gd fmla="*/ 244 h 282" name="T81"/>
                  <a:gd fmla="*/ 12 w 55" name="T82"/>
                  <a:gd fmla="*/ 245 h 282" name="T83"/>
                  <a:gd fmla="*/ 15 w 55" name="T84"/>
                  <a:gd fmla="*/ 248 h 282" name="T85"/>
                  <a:gd fmla="*/ 12 w 55" name="T86"/>
                  <a:gd fmla="*/ 255 h 282" name="T87"/>
                  <a:gd fmla="*/ 22 w 55" name="T88"/>
                  <a:gd fmla="*/ 255 h 282" name="T89"/>
                  <a:gd fmla="*/ 15 w 55" name="T90"/>
                  <a:gd fmla="*/ 261 h 282" name="T91"/>
                  <a:gd fmla="*/ 23 w 55" name="T92"/>
                  <a:gd fmla="*/ 259 h 282" name="T93"/>
                  <a:gd fmla="*/ 14 w 55" name="T94"/>
                  <a:gd fmla="*/ 266 h 282" name="T95"/>
                  <a:gd fmla="*/ 22 w 55" name="T96"/>
                  <a:gd fmla="*/ 267 h 282" name="T97"/>
                  <a:gd fmla="*/ 35 w 55" name="T98"/>
                  <a:gd fmla="*/ 254 h 282" name="T99"/>
                  <a:gd fmla="*/ 39 w 55" name="T100"/>
                  <a:gd fmla="*/ 261 h 282" name="T101"/>
                  <a:gd fmla="*/ 33 w 55" name="T102"/>
                  <a:gd fmla="*/ 263 h 282" name="T103"/>
                  <a:gd fmla="*/ 27 w 55" name="T104"/>
                  <a:gd fmla="*/ 269 h 282" name="T105"/>
                  <a:gd fmla="*/ 32 w 55" name="T106"/>
                  <a:gd fmla="*/ 278 h 282" name="T107"/>
                  <a:gd fmla="*/ 41 w 55" name="T108"/>
                  <a:gd fmla="*/ 276 h 282" name="T109"/>
                  <a:gd fmla="*/ 50 w 55" name="T110"/>
                  <a:gd fmla="*/ 277 h 282" name="T111"/>
                  <a:gd fmla="*/ 45 w 55" name="T112"/>
                  <a:gd fmla="*/ 275 h 282" name="T113"/>
                  <a:gd fmla="*/ 39 w 55" name="T114"/>
                  <a:gd fmla="*/ 252 h 282" name="T115"/>
                  <a:gd fmla="*/ 25 w 55" name="T116"/>
                  <a:gd fmla="*/ 250 h 28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82" w="55">
                    <a:moveTo>
                      <a:pt x="25" y="250"/>
                    </a:moveTo>
                    <a:cubicBezTo>
                      <a:pt x="24" y="250"/>
                      <a:pt x="23" y="247"/>
                      <a:pt x="22" y="247"/>
                    </a:cubicBezTo>
                    <a:cubicBezTo>
                      <a:pt x="21" y="247"/>
                      <a:pt x="21" y="242"/>
                      <a:pt x="22" y="240"/>
                    </a:cubicBezTo>
                    <a:cubicBezTo>
                      <a:pt x="23" y="238"/>
                      <a:pt x="18" y="239"/>
                      <a:pt x="16" y="238"/>
                    </a:cubicBezTo>
                    <a:cubicBezTo>
                      <a:pt x="15" y="237"/>
                      <a:pt x="17" y="236"/>
                      <a:pt x="15" y="234"/>
                    </a:cubicBezTo>
                    <a:cubicBezTo>
                      <a:pt x="13" y="232"/>
                      <a:pt x="15" y="229"/>
                      <a:pt x="15" y="228"/>
                    </a:cubicBezTo>
                    <a:cubicBezTo>
                      <a:pt x="15" y="227"/>
                      <a:pt x="16" y="224"/>
                      <a:pt x="18" y="224"/>
                    </a:cubicBezTo>
                    <a:cubicBezTo>
                      <a:pt x="20" y="224"/>
                      <a:pt x="19" y="221"/>
                      <a:pt x="21" y="220"/>
                    </a:cubicBezTo>
                    <a:cubicBezTo>
                      <a:pt x="23" y="218"/>
                      <a:pt x="19" y="216"/>
                      <a:pt x="21" y="215"/>
                    </a:cubicBezTo>
                    <a:cubicBezTo>
                      <a:pt x="22" y="214"/>
                      <a:pt x="21" y="211"/>
                      <a:pt x="23" y="211"/>
                    </a:cubicBezTo>
                    <a:cubicBezTo>
                      <a:pt x="26" y="210"/>
                      <a:pt x="23" y="207"/>
                      <a:pt x="25" y="206"/>
                    </a:cubicBezTo>
                    <a:cubicBezTo>
                      <a:pt x="27" y="206"/>
                      <a:pt x="25" y="204"/>
                      <a:pt x="25" y="202"/>
                    </a:cubicBezTo>
                    <a:cubicBezTo>
                      <a:pt x="26" y="199"/>
                      <a:pt x="24" y="198"/>
                      <a:pt x="26" y="197"/>
                    </a:cubicBezTo>
                    <a:cubicBezTo>
                      <a:pt x="29" y="196"/>
                      <a:pt x="27" y="194"/>
                      <a:pt x="25" y="193"/>
                    </a:cubicBezTo>
                    <a:cubicBezTo>
                      <a:pt x="24" y="191"/>
                      <a:pt x="26" y="191"/>
                      <a:pt x="28" y="191"/>
                    </a:cubicBezTo>
                    <a:cubicBezTo>
                      <a:pt x="30" y="191"/>
                      <a:pt x="29" y="188"/>
                      <a:pt x="27" y="189"/>
                    </a:cubicBezTo>
                    <a:cubicBezTo>
                      <a:pt x="25" y="189"/>
                      <a:pt x="23" y="187"/>
                      <a:pt x="25" y="185"/>
                    </a:cubicBezTo>
                    <a:cubicBezTo>
                      <a:pt x="27" y="184"/>
                      <a:pt x="23" y="183"/>
                      <a:pt x="24" y="181"/>
                    </a:cubicBezTo>
                    <a:cubicBezTo>
                      <a:pt x="25" y="180"/>
                      <a:pt x="25" y="179"/>
                      <a:pt x="23" y="178"/>
                    </a:cubicBezTo>
                    <a:cubicBezTo>
                      <a:pt x="22" y="177"/>
                      <a:pt x="23" y="172"/>
                      <a:pt x="24" y="171"/>
                    </a:cubicBezTo>
                    <a:cubicBezTo>
                      <a:pt x="26" y="171"/>
                      <a:pt x="25" y="166"/>
                      <a:pt x="25" y="165"/>
                    </a:cubicBezTo>
                    <a:cubicBezTo>
                      <a:pt x="25" y="163"/>
                      <a:pt x="23" y="162"/>
                      <a:pt x="23" y="160"/>
                    </a:cubicBezTo>
                    <a:cubicBezTo>
                      <a:pt x="24" y="159"/>
                      <a:pt x="25" y="159"/>
                      <a:pt x="25" y="156"/>
                    </a:cubicBezTo>
                    <a:cubicBezTo>
                      <a:pt x="25" y="154"/>
                      <a:pt x="26" y="152"/>
                      <a:pt x="27" y="152"/>
                    </a:cubicBezTo>
                    <a:cubicBezTo>
                      <a:pt x="28" y="152"/>
                      <a:pt x="27" y="149"/>
                      <a:pt x="27" y="148"/>
                    </a:cubicBezTo>
                    <a:cubicBezTo>
                      <a:pt x="27" y="146"/>
                      <a:pt x="30" y="148"/>
                      <a:pt x="31" y="145"/>
                    </a:cubicBezTo>
                    <a:cubicBezTo>
                      <a:pt x="31" y="143"/>
                      <a:pt x="29" y="143"/>
                      <a:pt x="29" y="142"/>
                    </a:cubicBezTo>
                    <a:cubicBezTo>
                      <a:pt x="30" y="140"/>
                      <a:pt x="29" y="137"/>
                      <a:pt x="29" y="133"/>
                    </a:cubicBezTo>
                    <a:cubicBezTo>
                      <a:pt x="29" y="129"/>
                      <a:pt x="32" y="128"/>
                      <a:pt x="34" y="127"/>
                    </a:cubicBezTo>
                    <a:cubicBezTo>
                      <a:pt x="35" y="126"/>
                      <a:pt x="32" y="120"/>
                      <a:pt x="34" y="119"/>
                    </a:cubicBezTo>
                    <a:cubicBezTo>
                      <a:pt x="35" y="119"/>
                      <a:pt x="34" y="116"/>
                      <a:pt x="36" y="115"/>
                    </a:cubicBezTo>
                    <a:cubicBezTo>
                      <a:pt x="37" y="114"/>
                      <a:pt x="36" y="112"/>
                      <a:pt x="37" y="110"/>
                    </a:cubicBezTo>
                    <a:cubicBezTo>
                      <a:pt x="38" y="107"/>
                      <a:pt x="36" y="106"/>
                      <a:pt x="36" y="104"/>
                    </a:cubicBezTo>
                    <a:cubicBezTo>
                      <a:pt x="36" y="102"/>
                      <a:pt x="35" y="100"/>
                      <a:pt x="34" y="98"/>
                    </a:cubicBezTo>
                    <a:cubicBezTo>
                      <a:pt x="32" y="96"/>
                      <a:pt x="33" y="91"/>
                      <a:pt x="34" y="91"/>
                    </a:cubicBezTo>
                    <a:cubicBezTo>
                      <a:pt x="35" y="91"/>
                      <a:pt x="34" y="87"/>
                      <a:pt x="36" y="86"/>
                    </a:cubicBezTo>
                    <a:cubicBezTo>
                      <a:pt x="38" y="86"/>
                      <a:pt x="37" y="83"/>
                      <a:pt x="36" y="80"/>
                    </a:cubicBezTo>
                    <a:cubicBezTo>
                      <a:pt x="35" y="77"/>
                      <a:pt x="38" y="79"/>
                      <a:pt x="38" y="77"/>
                    </a:cubicBezTo>
                    <a:cubicBezTo>
                      <a:pt x="38" y="75"/>
                      <a:pt x="39" y="72"/>
                      <a:pt x="41" y="71"/>
                    </a:cubicBezTo>
                    <a:cubicBezTo>
                      <a:pt x="42" y="70"/>
                      <a:pt x="43" y="67"/>
                      <a:pt x="43" y="66"/>
                    </a:cubicBezTo>
                    <a:cubicBezTo>
                      <a:pt x="43" y="64"/>
                      <a:pt x="45" y="64"/>
                      <a:pt x="46" y="63"/>
                    </a:cubicBezTo>
                    <a:cubicBezTo>
                      <a:pt x="48" y="62"/>
                      <a:pt x="44" y="60"/>
                      <a:pt x="46" y="59"/>
                    </a:cubicBezTo>
                    <a:cubicBezTo>
                      <a:pt x="48" y="58"/>
                      <a:pt x="45" y="53"/>
                      <a:pt x="46" y="52"/>
                    </a:cubicBezTo>
                    <a:cubicBezTo>
                      <a:pt x="47" y="51"/>
                      <a:pt x="46" y="49"/>
                      <a:pt x="46" y="47"/>
                    </a:cubicBezTo>
                    <a:cubicBezTo>
                      <a:pt x="46" y="46"/>
                      <a:pt x="52" y="43"/>
                      <a:pt x="53" y="42"/>
                    </a:cubicBezTo>
                    <a:cubicBezTo>
                      <a:pt x="54" y="41"/>
                      <a:pt x="54" y="38"/>
                      <a:pt x="54" y="35"/>
                    </a:cubicBezTo>
                    <a:cubicBezTo>
                      <a:pt x="52" y="36"/>
                      <a:pt x="51" y="36"/>
                      <a:pt x="50" y="36"/>
                    </a:cubicBezTo>
                    <a:cubicBezTo>
                      <a:pt x="50" y="34"/>
                      <a:pt x="51" y="31"/>
                      <a:pt x="49" y="29"/>
                    </a:cubicBezTo>
                    <a:cubicBezTo>
                      <a:pt x="47" y="27"/>
                      <a:pt x="48" y="24"/>
                      <a:pt x="47" y="23"/>
                    </a:cubicBezTo>
                    <a:cubicBezTo>
                      <a:pt x="45" y="22"/>
                      <a:pt x="43" y="19"/>
                      <a:pt x="45" y="18"/>
                    </a:cubicBezTo>
                    <a:cubicBezTo>
                      <a:pt x="46" y="17"/>
                      <a:pt x="45" y="15"/>
                      <a:pt x="46" y="14"/>
                    </a:cubicBezTo>
                    <a:cubicBezTo>
                      <a:pt x="47" y="13"/>
                      <a:pt x="45" y="12"/>
                      <a:pt x="43" y="10"/>
                    </a:cubicBezTo>
                    <a:cubicBezTo>
                      <a:pt x="41" y="8"/>
                      <a:pt x="44" y="5"/>
                      <a:pt x="42" y="3"/>
                    </a:cubicBezTo>
                    <a:cubicBezTo>
                      <a:pt x="40" y="2"/>
                      <a:pt x="40" y="0"/>
                      <a:pt x="39" y="1"/>
                    </a:cubicBezTo>
                    <a:cubicBezTo>
                      <a:pt x="39" y="2"/>
                      <a:pt x="38" y="5"/>
                      <a:pt x="36" y="6"/>
                    </a:cubicBezTo>
                    <a:cubicBezTo>
                      <a:pt x="36" y="6"/>
                      <a:pt x="36" y="6"/>
                      <a:pt x="35" y="7"/>
                    </a:cubicBezTo>
                    <a:cubicBezTo>
                      <a:pt x="35" y="8"/>
                      <a:pt x="35" y="11"/>
                      <a:pt x="35" y="12"/>
                    </a:cubicBezTo>
                    <a:cubicBezTo>
                      <a:pt x="36" y="14"/>
                      <a:pt x="36" y="24"/>
                      <a:pt x="36" y="28"/>
                    </a:cubicBezTo>
                    <a:cubicBezTo>
                      <a:pt x="35" y="32"/>
                      <a:pt x="34" y="35"/>
                      <a:pt x="33" y="38"/>
                    </a:cubicBezTo>
                    <a:cubicBezTo>
                      <a:pt x="32" y="40"/>
                      <a:pt x="35" y="40"/>
                      <a:pt x="34" y="41"/>
                    </a:cubicBezTo>
                    <a:cubicBezTo>
                      <a:pt x="33" y="42"/>
                      <a:pt x="33" y="45"/>
                      <a:pt x="33" y="50"/>
                    </a:cubicBezTo>
                    <a:cubicBezTo>
                      <a:pt x="33" y="54"/>
                      <a:pt x="31" y="61"/>
                      <a:pt x="31" y="64"/>
                    </a:cubicBezTo>
                    <a:cubicBezTo>
                      <a:pt x="30" y="66"/>
                      <a:pt x="29" y="68"/>
                      <a:pt x="29" y="70"/>
                    </a:cubicBezTo>
                    <a:cubicBezTo>
                      <a:pt x="29" y="73"/>
                      <a:pt x="28" y="74"/>
                      <a:pt x="26" y="76"/>
                    </a:cubicBezTo>
                    <a:cubicBezTo>
                      <a:pt x="25" y="77"/>
                      <a:pt x="29" y="81"/>
                      <a:pt x="28" y="83"/>
                    </a:cubicBezTo>
                    <a:cubicBezTo>
                      <a:pt x="28" y="85"/>
                      <a:pt x="25" y="86"/>
                      <a:pt x="26" y="90"/>
                    </a:cubicBezTo>
                    <a:cubicBezTo>
                      <a:pt x="27" y="94"/>
                      <a:pt x="26" y="102"/>
                      <a:pt x="26" y="104"/>
                    </a:cubicBezTo>
                    <a:cubicBezTo>
                      <a:pt x="26" y="105"/>
                      <a:pt x="24" y="105"/>
                      <a:pt x="25" y="108"/>
                    </a:cubicBezTo>
                    <a:cubicBezTo>
                      <a:pt x="25" y="111"/>
                      <a:pt x="23" y="112"/>
                      <a:pt x="22" y="116"/>
                    </a:cubicBezTo>
                    <a:cubicBezTo>
                      <a:pt x="22" y="120"/>
                      <a:pt x="19" y="126"/>
                      <a:pt x="18" y="129"/>
                    </a:cubicBezTo>
                    <a:cubicBezTo>
                      <a:pt x="16" y="132"/>
                      <a:pt x="16" y="134"/>
                      <a:pt x="15" y="134"/>
                    </a:cubicBezTo>
                    <a:cubicBezTo>
                      <a:pt x="13" y="134"/>
                      <a:pt x="13" y="136"/>
                      <a:pt x="14" y="138"/>
                    </a:cubicBezTo>
                    <a:cubicBezTo>
                      <a:pt x="15" y="141"/>
                      <a:pt x="13" y="144"/>
                      <a:pt x="15" y="146"/>
                    </a:cubicBezTo>
                    <a:cubicBezTo>
                      <a:pt x="16" y="149"/>
                      <a:pt x="16" y="150"/>
                      <a:pt x="15" y="153"/>
                    </a:cubicBezTo>
                    <a:cubicBezTo>
                      <a:pt x="14" y="155"/>
                      <a:pt x="13" y="155"/>
                      <a:pt x="13" y="158"/>
                    </a:cubicBezTo>
                    <a:cubicBezTo>
                      <a:pt x="13" y="160"/>
                      <a:pt x="11" y="163"/>
                      <a:pt x="12" y="165"/>
                    </a:cubicBezTo>
                    <a:cubicBezTo>
                      <a:pt x="13" y="168"/>
                      <a:pt x="13" y="169"/>
                      <a:pt x="12" y="169"/>
                    </a:cubicBezTo>
                    <a:cubicBezTo>
                      <a:pt x="10" y="169"/>
                      <a:pt x="10" y="171"/>
                      <a:pt x="9" y="176"/>
                    </a:cubicBezTo>
                    <a:cubicBezTo>
                      <a:pt x="9" y="180"/>
                      <a:pt x="9" y="180"/>
                      <a:pt x="12" y="180"/>
                    </a:cubicBezTo>
                    <a:cubicBezTo>
                      <a:pt x="15" y="180"/>
                      <a:pt x="13" y="169"/>
                      <a:pt x="15" y="169"/>
                    </a:cubicBezTo>
                    <a:cubicBezTo>
                      <a:pt x="17" y="169"/>
                      <a:pt x="15" y="167"/>
                      <a:pt x="17" y="166"/>
                    </a:cubicBezTo>
                    <a:cubicBezTo>
                      <a:pt x="19" y="166"/>
                      <a:pt x="17" y="168"/>
                      <a:pt x="19" y="169"/>
                    </a:cubicBezTo>
                    <a:cubicBezTo>
                      <a:pt x="20" y="169"/>
                      <a:pt x="21" y="170"/>
                      <a:pt x="19" y="172"/>
                    </a:cubicBezTo>
                    <a:cubicBezTo>
                      <a:pt x="17" y="173"/>
                      <a:pt x="20" y="175"/>
                      <a:pt x="19" y="177"/>
                    </a:cubicBezTo>
                    <a:cubicBezTo>
                      <a:pt x="18" y="178"/>
                      <a:pt x="16" y="180"/>
                      <a:pt x="17" y="182"/>
                    </a:cubicBezTo>
                    <a:cubicBezTo>
                      <a:pt x="18" y="184"/>
                      <a:pt x="16" y="183"/>
                      <a:pt x="16" y="186"/>
                    </a:cubicBezTo>
                    <a:cubicBezTo>
                      <a:pt x="16" y="188"/>
                      <a:pt x="17" y="188"/>
                      <a:pt x="16" y="189"/>
                    </a:cubicBezTo>
                    <a:cubicBezTo>
                      <a:pt x="15" y="189"/>
                      <a:pt x="18" y="191"/>
                      <a:pt x="16" y="191"/>
                    </a:cubicBezTo>
                    <a:cubicBezTo>
                      <a:pt x="15" y="192"/>
                      <a:pt x="16" y="193"/>
                      <a:pt x="16" y="195"/>
                    </a:cubicBezTo>
                    <a:cubicBezTo>
                      <a:pt x="17" y="197"/>
                      <a:pt x="15" y="196"/>
                      <a:pt x="13" y="197"/>
                    </a:cubicBezTo>
                    <a:cubicBezTo>
                      <a:pt x="12" y="198"/>
                      <a:pt x="15" y="200"/>
                      <a:pt x="14" y="201"/>
                    </a:cubicBezTo>
                    <a:cubicBezTo>
                      <a:pt x="13" y="203"/>
                      <a:pt x="11" y="200"/>
                      <a:pt x="10" y="199"/>
                    </a:cubicBezTo>
                    <a:cubicBezTo>
                      <a:pt x="9" y="199"/>
                      <a:pt x="11" y="197"/>
                      <a:pt x="13" y="195"/>
                    </a:cubicBezTo>
                    <a:cubicBezTo>
                      <a:pt x="14" y="194"/>
                      <a:pt x="11" y="190"/>
                      <a:pt x="9" y="191"/>
                    </a:cubicBezTo>
                    <a:cubicBezTo>
                      <a:pt x="7" y="192"/>
                      <a:pt x="11" y="194"/>
                      <a:pt x="11" y="196"/>
                    </a:cubicBezTo>
                    <a:cubicBezTo>
                      <a:pt x="11" y="197"/>
                      <a:pt x="8" y="195"/>
                      <a:pt x="8" y="197"/>
                    </a:cubicBezTo>
                    <a:cubicBezTo>
                      <a:pt x="8" y="199"/>
                      <a:pt x="6" y="198"/>
                      <a:pt x="4" y="200"/>
                    </a:cubicBezTo>
                    <a:cubicBezTo>
                      <a:pt x="3" y="201"/>
                      <a:pt x="6" y="202"/>
                      <a:pt x="5" y="203"/>
                    </a:cubicBezTo>
                    <a:cubicBezTo>
                      <a:pt x="3" y="203"/>
                      <a:pt x="1" y="205"/>
                      <a:pt x="1" y="207"/>
                    </a:cubicBezTo>
                    <a:cubicBezTo>
                      <a:pt x="1" y="208"/>
                      <a:pt x="2" y="208"/>
                      <a:pt x="2" y="207"/>
                    </a:cubicBezTo>
                    <a:cubicBezTo>
                      <a:pt x="2" y="206"/>
                      <a:pt x="5" y="205"/>
                      <a:pt x="5" y="207"/>
                    </a:cubicBezTo>
                    <a:cubicBezTo>
                      <a:pt x="6" y="209"/>
                      <a:pt x="7" y="207"/>
                      <a:pt x="9" y="207"/>
                    </a:cubicBezTo>
                    <a:cubicBezTo>
                      <a:pt x="11" y="208"/>
                      <a:pt x="10" y="211"/>
                      <a:pt x="9" y="210"/>
                    </a:cubicBezTo>
                    <a:cubicBezTo>
                      <a:pt x="8" y="210"/>
                      <a:pt x="7" y="212"/>
                      <a:pt x="7" y="214"/>
                    </a:cubicBezTo>
                    <a:cubicBezTo>
                      <a:pt x="8" y="216"/>
                      <a:pt x="12" y="214"/>
                      <a:pt x="13" y="215"/>
                    </a:cubicBezTo>
                    <a:cubicBezTo>
                      <a:pt x="15" y="215"/>
                      <a:pt x="14" y="218"/>
                      <a:pt x="13" y="217"/>
                    </a:cubicBezTo>
                    <a:cubicBezTo>
                      <a:pt x="12" y="216"/>
                      <a:pt x="10" y="215"/>
                      <a:pt x="9" y="216"/>
                    </a:cubicBezTo>
                    <a:cubicBezTo>
                      <a:pt x="8" y="218"/>
                      <a:pt x="7" y="217"/>
                      <a:pt x="5" y="217"/>
                    </a:cubicBezTo>
                    <a:cubicBezTo>
                      <a:pt x="4" y="216"/>
                      <a:pt x="0" y="219"/>
                      <a:pt x="1" y="220"/>
                    </a:cubicBezTo>
                    <a:cubicBezTo>
                      <a:pt x="3" y="221"/>
                      <a:pt x="3" y="223"/>
                      <a:pt x="4" y="223"/>
                    </a:cubicBezTo>
                    <a:cubicBezTo>
                      <a:pt x="5" y="223"/>
                      <a:pt x="6" y="222"/>
                      <a:pt x="7" y="221"/>
                    </a:cubicBezTo>
                    <a:cubicBezTo>
                      <a:pt x="7" y="220"/>
                      <a:pt x="9" y="219"/>
                      <a:pt x="9" y="221"/>
                    </a:cubicBezTo>
                    <a:cubicBezTo>
                      <a:pt x="9" y="224"/>
                      <a:pt x="7" y="223"/>
                      <a:pt x="6" y="224"/>
                    </a:cubicBezTo>
                    <a:cubicBezTo>
                      <a:pt x="6" y="225"/>
                      <a:pt x="5" y="226"/>
                      <a:pt x="3" y="228"/>
                    </a:cubicBezTo>
                    <a:cubicBezTo>
                      <a:pt x="1" y="229"/>
                      <a:pt x="3" y="231"/>
                      <a:pt x="4" y="230"/>
                    </a:cubicBezTo>
                    <a:cubicBezTo>
                      <a:pt x="6" y="230"/>
                      <a:pt x="4" y="232"/>
                      <a:pt x="6" y="232"/>
                    </a:cubicBezTo>
                    <a:cubicBezTo>
                      <a:pt x="8" y="232"/>
                      <a:pt x="8" y="231"/>
                      <a:pt x="8" y="230"/>
                    </a:cubicBezTo>
                    <a:cubicBezTo>
                      <a:pt x="7" y="228"/>
                      <a:pt x="9" y="225"/>
                      <a:pt x="10" y="227"/>
                    </a:cubicBezTo>
                    <a:cubicBezTo>
                      <a:pt x="12" y="228"/>
                      <a:pt x="9" y="230"/>
                      <a:pt x="9" y="231"/>
                    </a:cubicBezTo>
                    <a:cubicBezTo>
                      <a:pt x="9" y="233"/>
                      <a:pt x="9" y="234"/>
                      <a:pt x="9" y="236"/>
                    </a:cubicBezTo>
                    <a:cubicBezTo>
                      <a:pt x="9" y="237"/>
                      <a:pt x="7" y="237"/>
                      <a:pt x="7" y="238"/>
                    </a:cubicBezTo>
                    <a:cubicBezTo>
                      <a:pt x="7" y="240"/>
                      <a:pt x="3" y="239"/>
                      <a:pt x="5" y="240"/>
                    </a:cubicBezTo>
                    <a:cubicBezTo>
                      <a:pt x="7" y="241"/>
                      <a:pt x="4" y="243"/>
                      <a:pt x="5" y="244"/>
                    </a:cubicBezTo>
                    <a:cubicBezTo>
                      <a:pt x="6" y="245"/>
                      <a:pt x="6" y="242"/>
                      <a:pt x="8" y="243"/>
                    </a:cubicBezTo>
                    <a:cubicBezTo>
                      <a:pt x="9" y="243"/>
                      <a:pt x="9" y="244"/>
                      <a:pt x="11" y="243"/>
                    </a:cubicBezTo>
                    <a:cubicBezTo>
                      <a:pt x="13" y="242"/>
                      <a:pt x="14" y="244"/>
                      <a:pt x="12" y="245"/>
                    </a:cubicBezTo>
                    <a:cubicBezTo>
                      <a:pt x="11" y="245"/>
                      <a:pt x="9" y="248"/>
                      <a:pt x="9" y="248"/>
                    </a:cubicBezTo>
                    <a:cubicBezTo>
                      <a:pt x="10" y="248"/>
                      <a:pt x="13" y="246"/>
                      <a:pt x="13" y="248"/>
                    </a:cubicBezTo>
                    <a:cubicBezTo>
                      <a:pt x="14" y="250"/>
                      <a:pt x="15" y="249"/>
                      <a:pt x="15" y="248"/>
                    </a:cubicBezTo>
                    <a:cubicBezTo>
                      <a:pt x="15" y="246"/>
                      <a:pt x="19" y="247"/>
                      <a:pt x="19" y="249"/>
                    </a:cubicBezTo>
                    <a:cubicBezTo>
                      <a:pt x="20" y="251"/>
                      <a:pt x="16" y="252"/>
                      <a:pt x="14" y="251"/>
                    </a:cubicBezTo>
                    <a:cubicBezTo>
                      <a:pt x="12" y="251"/>
                      <a:pt x="11" y="253"/>
                      <a:pt x="12" y="255"/>
                    </a:cubicBezTo>
                    <a:cubicBezTo>
                      <a:pt x="13" y="257"/>
                      <a:pt x="15" y="255"/>
                      <a:pt x="17" y="253"/>
                    </a:cubicBezTo>
                    <a:cubicBezTo>
                      <a:pt x="18" y="252"/>
                      <a:pt x="26" y="252"/>
                      <a:pt x="26" y="254"/>
                    </a:cubicBezTo>
                    <a:cubicBezTo>
                      <a:pt x="27" y="256"/>
                      <a:pt x="23" y="254"/>
                      <a:pt x="22" y="255"/>
                    </a:cubicBezTo>
                    <a:cubicBezTo>
                      <a:pt x="22" y="256"/>
                      <a:pt x="19" y="257"/>
                      <a:pt x="18" y="256"/>
                    </a:cubicBezTo>
                    <a:cubicBezTo>
                      <a:pt x="18" y="255"/>
                      <a:pt x="15" y="256"/>
                      <a:pt x="15" y="258"/>
                    </a:cubicBezTo>
                    <a:cubicBezTo>
                      <a:pt x="15" y="260"/>
                      <a:pt x="13" y="260"/>
                      <a:pt x="15" y="261"/>
                    </a:cubicBezTo>
                    <a:cubicBezTo>
                      <a:pt x="18" y="261"/>
                      <a:pt x="17" y="258"/>
                      <a:pt x="21" y="258"/>
                    </a:cubicBezTo>
                    <a:cubicBezTo>
                      <a:pt x="25" y="258"/>
                      <a:pt x="27" y="255"/>
                      <a:pt x="28" y="257"/>
                    </a:cubicBezTo>
                    <a:cubicBezTo>
                      <a:pt x="29" y="259"/>
                      <a:pt x="25" y="261"/>
                      <a:pt x="23" y="259"/>
                    </a:cubicBezTo>
                    <a:cubicBezTo>
                      <a:pt x="22" y="258"/>
                      <a:pt x="20" y="260"/>
                      <a:pt x="20" y="262"/>
                    </a:cubicBezTo>
                    <a:cubicBezTo>
                      <a:pt x="20" y="265"/>
                      <a:pt x="15" y="262"/>
                      <a:pt x="13" y="262"/>
                    </a:cubicBezTo>
                    <a:cubicBezTo>
                      <a:pt x="11" y="261"/>
                      <a:pt x="12" y="264"/>
                      <a:pt x="14" y="266"/>
                    </a:cubicBezTo>
                    <a:cubicBezTo>
                      <a:pt x="16" y="268"/>
                      <a:pt x="17" y="266"/>
                      <a:pt x="19" y="267"/>
                    </a:cubicBezTo>
                    <a:cubicBezTo>
                      <a:pt x="22" y="269"/>
                      <a:pt x="22" y="270"/>
                      <a:pt x="23" y="269"/>
                    </a:cubicBezTo>
                    <a:cubicBezTo>
                      <a:pt x="25" y="267"/>
                      <a:pt x="23" y="267"/>
                      <a:pt x="22" y="267"/>
                    </a:cubicBezTo>
                    <a:cubicBezTo>
                      <a:pt x="21" y="266"/>
                      <a:pt x="22" y="264"/>
                      <a:pt x="25" y="265"/>
                    </a:cubicBezTo>
                    <a:cubicBezTo>
                      <a:pt x="27" y="266"/>
                      <a:pt x="30" y="264"/>
                      <a:pt x="30" y="260"/>
                    </a:cubicBezTo>
                    <a:cubicBezTo>
                      <a:pt x="29" y="257"/>
                      <a:pt x="32" y="256"/>
                      <a:pt x="35" y="254"/>
                    </a:cubicBezTo>
                    <a:cubicBezTo>
                      <a:pt x="38" y="253"/>
                      <a:pt x="37" y="257"/>
                      <a:pt x="34" y="257"/>
                    </a:cubicBezTo>
                    <a:cubicBezTo>
                      <a:pt x="32" y="258"/>
                      <a:pt x="31" y="259"/>
                      <a:pt x="33" y="261"/>
                    </a:cubicBezTo>
                    <a:cubicBezTo>
                      <a:pt x="35" y="263"/>
                      <a:pt x="37" y="260"/>
                      <a:pt x="39" y="261"/>
                    </a:cubicBezTo>
                    <a:cubicBezTo>
                      <a:pt x="40" y="263"/>
                      <a:pt x="36" y="263"/>
                      <a:pt x="35" y="264"/>
                    </a:cubicBezTo>
                    <a:cubicBezTo>
                      <a:pt x="35" y="266"/>
                      <a:pt x="38" y="267"/>
                      <a:pt x="36" y="269"/>
                    </a:cubicBezTo>
                    <a:cubicBezTo>
                      <a:pt x="33" y="270"/>
                      <a:pt x="35" y="264"/>
                      <a:pt x="33" y="263"/>
                    </a:cubicBezTo>
                    <a:cubicBezTo>
                      <a:pt x="32" y="263"/>
                      <a:pt x="31" y="264"/>
                      <a:pt x="32" y="267"/>
                    </a:cubicBezTo>
                    <a:cubicBezTo>
                      <a:pt x="33" y="270"/>
                      <a:pt x="30" y="268"/>
                      <a:pt x="29" y="266"/>
                    </a:cubicBezTo>
                    <a:cubicBezTo>
                      <a:pt x="27" y="265"/>
                      <a:pt x="26" y="267"/>
                      <a:pt x="27" y="269"/>
                    </a:cubicBezTo>
                    <a:cubicBezTo>
                      <a:pt x="29" y="270"/>
                      <a:pt x="24" y="268"/>
                      <a:pt x="24" y="271"/>
                    </a:cubicBezTo>
                    <a:cubicBezTo>
                      <a:pt x="24" y="274"/>
                      <a:pt x="26" y="271"/>
                      <a:pt x="29" y="272"/>
                    </a:cubicBezTo>
                    <a:cubicBezTo>
                      <a:pt x="31" y="273"/>
                      <a:pt x="30" y="276"/>
                      <a:pt x="32" y="278"/>
                    </a:cubicBezTo>
                    <a:cubicBezTo>
                      <a:pt x="34" y="279"/>
                      <a:pt x="32" y="273"/>
                      <a:pt x="34" y="273"/>
                    </a:cubicBezTo>
                    <a:cubicBezTo>
                      <a:pt x="36" y="272"/>
                      <a:pt x="34" y="277"/>
                      <a:pt x="38" y="278"/>
                    </a:cubicBezTo>
                    <a:cubicBezTo>
                      <a:pt x="43" y="280"/>
                      <a:pt x="39" y="278"/>
                      <a:pt x="41" y="276"/>
                    </a:cubicBezTo>
                    <a:cubicBezTo>
                      <a:pt x="43" y="275"/>
                      <a:pt x="45" y="280"/>
                      <a:pt x="47" y="281"/>
                    </a:cubicBezTo>
                    <a:cubicBezTo>
                      <a:pt x="49" y="282"/>
                      <a:pt x="48" y="278"/>
                      <a:pt x="46" y="277"/>
                    </a:cubicBezTo>
                    <a:cubicBezTo>
                      <a:pt x="45" y="275"/>
                      <a:pt x="48" y="276"/>
                      <a:pt x="50" y="277"/>
                    </a:cubicBezTo>
                    <a:cubicBezTo>
                      <a:pt x="52" y="278"/>
                      <a:pt x="54" y="278"/>
                      <a:pt x="54" y="276"/>
                    </a:cubicBezTo>
                    <a:cubicBezTo>
                      <a:pt x="54" y="276"/>
                      <a:pt x="55" y="276"/>
                      <a:pt x="55" y="276"/>
                    </a:cubicBezTo>
                    <a:cubicBezTo>
                      <a:pt x="53" y="274"/>
                      <a:pt x="46" y="276"/>
                      <a:pt x="45" y="275"/>
                    </a:cubicBezTo>
                    <a:cubicBezTo>
                      <a:pt x="44" y="275"/>
                      <a:pt x="44" y="259"/>
                      <a:pt x="44" y="255"/>
                    </a:cubicBezTo>
                    <a:cubicBezTo>
                      <a:pt x="44" y="255"/>
                      <a:pt x="44" y="255"/>
                      <a:pt x="44" y="255"/>
                    </a:cubicBezTo>
                    <a:cubicBezTo>
                      <a:pt x="42" y="255"/>
                      <a:pt x="38" y="255"/>
                      <a:pt x="39" y="252"/>
                    </a:cubicBezTo>
                    <a:cubicBezTo>
                      <a:pt x="39" y="252"/>
                      <a:pt x="39" y="252"/>
                      <a:pt x="40" y="251"/>
                    </a:cubicBezTo>
                    <a:cubicBezTo>
                      <a:pt x="39" y="251"/>
                      <a:pt x="38" y="250"/>
                      <a:pt x="36" y="250"/>
                    </a:cubicBezTo>
                    <a:cubicBezTo>
                      <a:pt x="33" y="249"/>
                      <a:pt x="27" y="250"/>
                      <a:pt x="25" y="25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35" name="Freeform 113"/>
              <p:cNvSpPr/>
              <p:nvPr/>
            </p:nvSpPr>
            <p:spPr bwMode="auto">
              <a:xfrm>
                <a:off x="3172970" y="4899617"/>
                <a:ext cx="166825" cy="169391"/>
              </a:xfrm>
              <a:custGeom>
                <a:gdLst>
                  <a:gd fmla="*/ 53 w 55" name="T0"/>
                  <a:gd fmla="*/ 30 h 56" name="T1"/>
                  <a:gd fmla="*/ 47 w 55" name="T2"/>
                  <a:gd fmla="*/ 31 h 56" name="T3"/>
                  <a:gd fmla="*/ 44 w 55" name="T4"/>
                  <a:gd fmla="*/ 24 h 56" name="T5"/>
                  <a:gd fmla="*/ 40 w 55" name="T6"/>
                  <a:gd fmla="*/ 19 h 56" name="T7"/>
                  <a:gd fmla="*/ 35 w 55" name="T8"/>
                  <a:gd fmla="*/ 19 h 56" name="T9"/>
                  <a:gd fmla="*/ 31 w 55" name="T10"/>
                  <a:gd fmla="*/ 14 h 56" name="T11"/>
                  <a:gd fmla="*/ 30 w 55" name="T12"/>
                  <a:gd fmla="*/ 6 h 56" name="T13"/>
                  <a:gd fmla="*/ 30 w 55" name="T14"/>
                  <a:gd fmla="*/ 3 h 56" name="T15"/>
                  <a:gd fmla="*/ 29 w 55" name="T16"/>
                  <a:gd fmla="*/ 3 h 56" name="T17"/>
                  <a:gd fmla="*/ 23 w 55" name="T18"/>
                  <a:gd fmla="*/ 0 h 56" name="T19"/>
                  <a:gd fmla="*/ 16 w 55" name="T20"/>
                  <a:gd fmla="*/ 1 h 56" name="T21"/>
                  <a:gd fmla="*/ 8 w 55" name="T22"/>
                  <a:gd fmla="*/ 2 h 56" name="T23"/>
                  <a:gd fmla="*/ 4 w 55" name="T24"/>
                  <a:gd fmla="*/ 8 h 56" name="T25"/>
                  <a:gd fmla="*/ 2 w 55" name="T26"/>
                  <a:gd fmla="*/ 18 h 56" name="T27"/>
                  <a:gd fmla="*/ 0 w 55" name="T28"/>
                  <a:gd fmla="*/ 18 h 56" name="T29"/>
                  <a:gd fmla="*/ 8 w 55" name="T30"/>
                  <a:gd fmla="*/ 27 h 56" name="T31"/>
                  <a:gd fmla="*/ 15 w 55" name="T32"/>
                  <a:gd fmla="*/ 31 h 56" name="T33"/>
                  <a:gd fmla="*/ 22 w 55" name="T34"/>
                  <a:gd fmla="*/ 35 h 56" name="T35"/>
                  <a:gd fmla="*/ 34 w 55" name="T36"/>
                  <a:gd fmla="*/ 40 h 56" name="T37"/>
                  <a:gd fmla="*/ 29 w 55" name="T38"/>
                  <a:gd fmla="*/ 49 h 56" name="T39"/>
                  <a:gd fmla="*/ 27 w 55" name="T40"/>
                  <a:gd fmla="*/ 53 h 56" name="T41"/>
                  <a:gd fmla="*/ 33 w 55" name="T42"/>
                  <a:gd fmla="*/ 54 h 56" name="T43"/>
                  <a:gd fmla="*/ 38 w 55" name="T44"/>
                  <a:gd fmla="*/ 55 h 56" name="T45"/>
                  <a:gd fmla="*/ 44 w 55" name="T46"/>
                  <a:gd fmla="*/ 54 h 56" name="T47"/>
                  <a:gd fmla="*/ 49 w 55" name="T48"/>
                  <a:gd fmla="*/ 51 h 56" name="T49"/>
                  <a:gd fmla="*/ 52 w 55" name="T50"/>
                  <a:gd fmla="*/ 42 h 56" name="T51"/>
                  <a:gd fmla="*/ 53 w 55" name="T52"/>
                  <a:gd fmla="*/ 30 h 5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6" w="55">
                    <a:moveTo>
                      <a:pt x="53" y="30"/>
                    </a:moveTo>
                    <a:cubicBezTo>
                      <a:pt x="50" y="29"/>
                      <a:pt x="48" y="31"/>
                      <a:pt x="47" y="31"/>
                    </a:cubicBezTo>
                    <a:cubicBezTo>
                      <a:pt x="47" y="31"/>
                      <a:pt x="45" y="26"/>
                      <a:pt x="44" y="24"/>
                    </a:cubicBezTo>
                    <a:cubicBezTo>
                      <a:pt x="44" y="22"/>
                      <a:pt x="41" y="18"/>
                      <a:pt x="40" y="19"/>
                    </a:cubicBezTo>
                    <a:cubicBezTo>
                      <a:pt x="38" y="20"/>
                      <a:pt x="39" y="19"/>
                      <a:pt x="35" y="19"/>
                    </a:cubicBezTo>
                    <a:cubicBezTo>
                      <a:pt x="30" y="18"/>
                      <a:pt x="30" y="18"/>
                      <a:pt x="31" y="14"/>
                    </a:cubicBezTo>
                    <a:cubicBezTo>
                      <a:pt x="32" y="9"/>
                      <a:pt x="29" y="7"/>
                      <a:pt x="30" y="6"/>
                    </a:cubicBezTo>
                    <a:cubicBezTo>
                      <a:pt x="32" y="5"/>
                      <a:pt x="31" y="4"/>
                      <a:pt x="30" y="3"/>
                    </a:cubicBezTo>
                    <a:cubicBezTo>
                      <a:pt x="30" y="3"/>
                      <a:pt x="29" y="3"/>
                      <a:pt x="29" y="3"/>
                    </a:cubicBezTo>
                    <a:cubicBezTo>
                      <a:pt x="27" y="3"/>
                      <a:pt x="26" y="0"/>
                      <a:pt x="23" y="0"/>
                    </a:cubicBezTo>
                    <a:cubicBezTo>
                      <a:pt x="20" y="0"/>
                      <a:pt x="18" y="0"/>
                      <a:pt x="16" y="1"/>
                    </a:cubicBezTo>
                    <a:cubicBezTo>
                      <a:pt x="14" y="2"/>
                      <a:pt x="11" y="1"/>
                      <a:pt x="8" y="2"/>
                    </a:cubicBezTo>
                    <a:cubicBezTo>
                      <a:pt x="6" y="4"/>
                      <a:pt x="3" y="7"/>
                      <a:pt x="4" y="8"/>
                    </a:cubicBezTo>
                    <a:cubicBezTo>
                      <a:pt x="4" y="10"/>
                      <a:pt x="3" y="17"/>
                      <a:pt x="2" y="18"/>
                    </a:cubicBezTo>
                    <a:cubicBezTo>
                      <a:pt x="1" y="18"/>
                      <a:pt x="1" y="18"/>
                      <a:pt x="0" y="18"/>
                    </a:cubicBezTo>
                    <a:cubicBezTo>
                      <a:pt x="1" y="20"/>
                      <a:pt x="5" y="25"/>
                      <a:pt x="8" y="27"/>
                    </a:cubicBezTo>
                    <a:cubicBezTo>
                      <a:pt x="12" y="29"/>
                      <a:pt x="11" y="31"/>
                      <a:pt x="15" y="31"/>
                    </a:cubicBezTo>
                    <a:cubicBezTo>
                      <a:pt x="19" y="31"/>
                      <a:pt x="21" y="33"/>
                      <a:pt x="22" y="35"/>
                    </a:cubicBezTo>
                    <a:cubicBezTo>
                      <a:pt x="23" y="36"/>
                      <a:pt x="33" y="39"/>
                      <a:pt x="34" y="40"/>
                    </a:cubicBezTo>
                    <a:cubicBezTo>
                      <a:pt x="34" y="42"/>
                      <a:pt x="29" y="45"/>
                      <a:pt x="29" y="49"/>
                    </a:cubicBezTo>
                    <a:cubicBezTo>
                      <a:pt x="29" y="52"/>
                      <a:pt x="27" y="52"/>
                      <a:pt x="27" y="53"/>
                    </a:cubicBezTo>
                    <a:cubicBezTo>
                      <a:pt x="27" y="54"/>
                      <a:pt x="31" y="53"/>
                      <a:pt x="33" y="54"/>
                    </a:cubicBezTo>
                    <a:cubicBezTo>
                      <a:pt x="34" y="55"/>
                      <a:pt x="37" y="54"/>
                      <a:pt x="38" y="55"/>
                    </a:cubicBezTo>
                    <a:cubicBezTo>
                      <a:pt x="40" y="56"/>
                      <a:pt x="42" y="53"/>
                      <a:pt x="44" y="54"/>
                    </a:cubicBezTo>
                    <a:cubicBezTo>
                      <a:pt x="45" y="54"/>
                      <a:pt x="47" y="51"/>
                      <a:pt x="49" y="51"/>
                    </a:cubicBezTo>
                    <a:cubicBezTo>
                      <a:pt x="51" y="51"/>
                      <a:pt x="52" y="45"/>
                      <a:pt x="52" y="42"/>
                    </a:cubicBezTo>
                    <a:cubicBezTo>
                      <a:pt x="52" y="39"/>
                      <a:pt x="55" y="31"/>
                      <a:pt x="53" y="3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36" name="Freeform 114"/>
              <p:cNvSpPr/>
              <p:nvPr/>
            </p:nvSpPr>
            <p:spPr bwMode="auto">
              <a:xfrm>
                <a:off x="2732809" y="4314447"/>
                <a:ext cx="60314" cy="51331"/>
              </a:xfrm>
              <a:custGeom>
                <a:gdLst>
                  <a:gd fmla="*/ 19 w 20" name="T0"/>
                  <a:gd fmla="*/ 14 h 17" name="T1"/>
                  <a:gd fmla="*/ 20 w 20" name="T2"/>
                  <a:gd fmla="*/ 10 h 17" name="T3"/>
                  <a:gd fmla="*/ 14 w 20" name="T4"/>
                  <a:gd fmla="*/ 2 h 17" name="T5"/>
                  <a:gd fmla="*/ 11 w 20" name="T6"/>
                  <a:gd fmla="*/ 2 h 17" name="T7"/>
                  <a:gd fmla="*/ 5 w 20" name="T8"/>
                  <a:gd fmla="*/ 1 h 17" name="T9"/>
                  <a:gd fmla="*/ 2 w 20" name="T10"/>
                  <a:gd fmla="*/ 1 h 17" name="T11"/>
                  <a:gd fmla="*/ 1 w 20" name="T12"/>
                  <a:gd fmla="*/ 3 h 17" name="T13"/>
                  <a:gd fmla="*/ 3 w 20" name="T14"/>
                  <a:gd fmla="*/ 8 h 17" name="T15"/>
                  <a:gd fmla="*/ 6 w 20" name="T16"/>
                  <a:gd fmla="*/ 8 h 17" name="T17"/>
                  <a:gd fmla="*/ 9 w 20" name="T18"/>
                  <a:gd fmla="*/ 10 h 17" name="T19"/>
                  <a:gd fmla="*/ 13 w 20" name="T20"/>
                  <a:gd fmla="*/ 14 h 17" name="T21"/>
                  <a:gd fmla="*/ 17 w 20" name="T22"/>
                  <a:gd fmla="*/ 17 h 17" name="T23"/>
                  <a:gd fmla="*/ 19 w 20" name="T24"/>
                  <a:gd fmla="*/ 17 h 17" name="T25"/>
                  <a:gd fmla="*/ 19 w 20" name="T26"/>
                  <a:gd fmla="*/ 14 h 1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 w="20">
                    <a:moveTo>
                      <a:pt x="19" y="14"/>
                    </a:moveTo>
                    <a:cubicBezTo>
                      <a:pt x="19" y="13"/>
                      <a:pt x="19" y="11"/>
                      <a:pt x="20" y="10"/>
                    </a:cubicBezTo>
                    <a:cubicBezTo>
                      <a:pt x="18" y="7"/>
                      <a:pt x="16" y="4"/>
                      <a:pt x="14" y="2"/>
                    </a:cubicBezTo>
                    <a:cubicBezTo>
                      <a:pt x="13" y="2"/>
                      <a:pt x="12" y="2"/>
                      <a:pt x="11" y="2"/>
                    </a:cubicBezTo>
                    <a:cubicBezTo>
                      <a:pt x="10" y="1"/>
                      <a:pt x="6" y="1"/>
                      <a:pt x="5" y="1"/>
                    </a:cubicBezTo>
                    <a:cubicBezTo>
                      <a:pt x="4" y="0"/>
                      <a:pt x="3" y="0"/>
                      <a:pt x="2" y="1"/>
                    </a:cubicBezTo>
                    <a:cubicBezTo>
                      <a:pt x="2" y="2"/>
                      <a:pt x="2" y="3"/>
                      <a:pt x="1" y="3"/>
                    </a:cubicBezTo>
                    <a:cubicBezTo>
                      <a:pt x="0" y="4"/>
                      <a:pt x="0" y="7"/>
                      <a:pt x="3" y="8"/>
                    </a:cubicBezTo>
                    <a:cubicBezTo>
                      <a:pt x="6" y="10"/>
                      <a:pt x="5" y="8"/>
                      <a:pt x="6" y="8"/>
                    </a:cubicBezTo>
                    <a:cubicBezTo>
                      <a:pt x="8" y="8"/>
                      <a:pt x="8" y="10"/>
                      <a:pt x="9" y="10"/>
                    </a:cubicBezTo>
                    <a:cubicBezTo>
                      <a:pt x="10" y="10"/>
                      <a:pt x="14" y="12"/>
                      <a:pt x="13" y="14"/>
                    </a:cubicBezTo>
                    <a:cubicBezTo>
                      <a:pt x="13" y="16"/>
                      <a:pt x="15" y="17"/>
                      <a:pt x="17" y="17"/>
                    </a:cubicBezTo>
                    <a:cubicBezTo>
                      <a:pt x="18" y="17"/>
                      <a:pt x="18" y="17"/>
                      <a:pt x="19" y="17"/>
                    </a:cubicBezTo>
                    <a:cubicBezTo>
                      <a:pt x="19" y="16"/>
                      <a:pt x="20" y="15"/>
                      <a:pt x="19" y="1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37" name="Freeform 115"/>
              <p:cNvSpPr/>
              <p:nvPr/>
            </p:nvSpPr>
            <p:spPr bwMode="auto">
              <a:xfrm>
                <a:off x="2790556" y="4338829"/>
                <a:ext cx="109078" cy="53897"/>
              </a:xfrm>
              <a:custGeom>
                <a:gdLst>
                  <a:gd fmla="*/ 32 w 36" name="T0"/>
                  <a:gd fmla="*/ 6 h 18" name="T1"/>
                  <a:gd fmla="*/ 23 w 36" name="T2"/>
                  <a:gd fmla="*/ 2 h 18" name="T3"/>
                  <a:gd fmla="*/ 15 w 36" name="T4"/>
                  <a:gd fmla="*/ 5 h 18" name="T5"/>
                  <a:gd fmla="*/ 5 w 36" name="T6"/>
                  <a:gd fmla="*/ 5 h 18" name="T7"/>
                  <a:gd fmla="*/ 1 w 36" name="T8"/>
                  <a:gd fmla="*/ 2 h 18" name="T9"/>
                  <a:gd fmla="*/ 0 w 36" name="T10"/>
                  <a:gd fmla="*/ 6 h 18" name="T11"/>
                  <a:gd fmla="*/ 0 w 36" name="T12"/>
                  <a:gd fmla="*/ 9 h 18" name="T13"/>
                  <a:gd fmla="*/ 8 w 36" name="T14"/>
                  <a:gd fmla="*/ 13 h 18" name="T15"/>
                  <a:gd fmla="*/ 12 w 36" name="T16"/>
                  <a:gd fmla="*/ 16 h 18" name="T17"/>
                  <a:gd fmla="*/ 17 w 36" name="T18"/>
                  <a:gd fmla="*/ 15 h 18" name="T19"/>
                  <a:gd fmla="*/ 15 w 36" name="T20"/>
                  <a:gd fmla="*/ 11 h 18" name="T21"/>
                  <a:gd fmla="*/ 19 w 36" name="T22"/>
                  <a:gd fmla="*/ 8 h 18" name="T23"/>
                  <a:gd fmla="*/ 25 w 36" name="T24"/>
                  <a:gd fmla="*/ 6 h 18" name="T25"/>
                  <a:gd fmla="*/ 27 w 36" name="T26"/>
                  <a:gd fmla="*/ 10 h 18" name="T27"/>
                  <a:gd fmla="*/ 31 w 36" name="T28"/>
                  <a:gd fmla="*/ 17 h 18" name="T29"/>
                  <a:gd fmla="*/ 35 w 36" name="T30"/>
                  <a:gd fmla="*/ 13 h 18" name="T31"/>
                  <a:gd fmla="*/ 36 w 36" name="T32"/>
                  <a:gd fmla="*/ 11 h 18" name="T33"/>
                  <a:gd fmla="*/ 32 w 36" name="T34"/>
                  <a:gd fmla="*/ 6 h 1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8" w="36">
                    <a:moveTo>
                      <a:pt x="32" y="6"/>
                    </a:moveTo>
                    <a:cubicBezTo>
                      <a:pt x="30" y="2"/>
                      <a:pt x="26" y="3"/>
                      <a:pt x="23" y="2"/>
                    </a:cubicBezTo>
                    <a:cubicBezTo>
                      <a:pt x="21" y="0"/>
                      <a:pt x="18" y="2"/>
                      <a:pt x="15" y="5"/>
                    </a:cubicBezTo>
                    <a:cubicBezTo>
                      <a:pt x="11" y="8"/>
                      <a:pt x="7" y="6"/>
                      <a:pt x="5" y="5"/>
                    </a:cubicBezTo>
                    <a:cubicBezTo>
                      <a:pt x="4" y="4"/>
                      <a:pt x="3" y="3"/>
                      <a:pt x="1" y="2"/>
                    </a:cubicBezTo>
                    <a:cubicBezTo>
                      <a:pt x="0" y="3"/>
                      <a:pt x="0" y="5"/>
                      <a:pt x="0" y="6"/>
                    </a:cubicBezTo>
                    <a:cubicBezTo>
                      <a:pt x="1" y="7"/>
                      <a:pt x="0" y="8"/>
                      <a:pt x="0" y="9"/>
                    </a:cubicBezTo>
                    <a:cubicBezTo>
                      <a:pt x="2" y="10"/>
                      <a:pt x="6" y="11"/>
                      <a:pt x="8" y="13"/>
                    </a:cubicBezTo>
                    <a:cubicBezTo>
                      <a:pt x="10" y="15"/>
                      <a:pt x="11" y="14"/>
                      <a:pt x="12" y="16"/>
                    </a:cubicBezTo>
                    <a:cubicBezTo>
                      <a:pt x="13" y="18"/>
                      <a:pt x="16" y="16"/>
                      <a:pt x="17" y="15"/>
                    </a:cubicBezTo>
                    <a:cubicBezTo>
                      <a:pt x="18" y="13"/>
                      <a:pt x="15" y="13"/>
                      <a:pt x="15" y="11"/>
                    </a:cubicBezTo>
                    <a:cubicBezTo>
                      <a:pt x="15" y="10"/>
                      <a:pt x="18" y="10"/>
                      <a:pt x="19" y="8"/>
                    </a:cubicBezTo>
                    <a:cubicBezTo>
                      <a:pt x="19" y="6"/>
                      <a:pt x="24" y="5"/>
                      <a:pt x="25" y="6"/>
                    </a:cubicBezTo>
                    <a:cubicBezTo>
                      <a:pt x="27" y="7"/>
                      <a:pt x="29" y="8"/>
                      <a:pt x="27" y="10"/>
                    </a:cubicBezTo>
                    <a:cubicBezTo>
                      <a:pt x="26" y="12"/>
                      <a:pt x="29" y="14"/>
                      <a:pt x="31" y="17"/>
                    </a:cubicBezTo>
                    <a:cubicBezTo>
                      <a:pt x="33" y="15"/>
                      <a:pt x="34" y="13"/>
                      <a:pt x="35" y="13"/>
                    </a:cubicBezTo>
                    <a:cubicBezTo>
                      <a:pt x="36" y="12"/>
                      <a:pt x="36" y="12"/>
                      <a:pt x="36" y="11"/>
                    </a:cubicBezTo>
                    <a:cubicBezTo>
                      <a:pt x="35" y="10"/>
                      <a:pt x="34" y="8"/>
                      <a:pt x="32"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38" name="Freeform 116"/>
              <p:cNvSpPr/>
              <p:nvPr/>
            </p:nvSpPr>
            <p:spPr bwMode="auto">
              <a:xfrm>
                <a:off x="2863703" y="4283648"/>
                <a:ext cx="227139" cy="324667"/>
              </a:xfrm>
              <a:custGeom>
                <a:gdLst>
                  <a:gd fmla="*/ 12 w 75" name="T0"/>
                  <a:gd fmla="*/ 78 h 107" name="T1"/>
                  <a:gd fmla="*/ 17 w 75" name="T2"/>
                  <a:gd fmla="*/ 78 h 107" name="T3"/>
                  <a:gd fmla="*/ 21 w 75" name="T4"/>
                  <a:gd fmla="*/ 81 h 107" name="T5"/>
                  <a:gd fmla="*/ 21 w 75" name="T6"/>
                  <a:gd fmla="*/ 82 h 107" name="T7"/>
                  <a:gd fmla="*/ 27 w 75" name="T8"/>
                  <a:gd fmla="*/ 82 h 107" name="T9"/>
                  <a:gd fmla="*/ 30 w 75" name="T10"/>
                  <a:gd fmla="*/ 87 h 107" name="T11"/>
                  <a:gd fmla="*/ 34 w 75" name="T12"/>
                  <a:gd fmla="*/ 91 h 107" name="T13"/>
                  <a:gd fmla="*/ 37 w 75" name="T14"/>
                  <a:gd fmla="*/ 95 h 107" name="T15"/>
                  <a:gd fmla="*/ 44 w 75" name="T16"/>
                  <a:gd fmla="*/ 95 h 107" name="T17"/>
                  <a:gd fmla="*/ 48 w 75" name="T18"/>
                  <a:gd fmla="*/ 95 h 107" name="T19"/>
                  <a:gd fmla="*/ 52 w 75" name="T20"/>
                  <a:gd fmla="*/ 95 h 107" name="T21"/>
                  <a:gd fmla="*/ 56 w 75" name="T22"/>
                  <a:gd fmla="*/ 98 h 107" name="T23"/>
                  <a:gd fmla="*/ 53 w 75" name="T24"/>
                  <a:gd fmla="*/ 104 h 107" name="T25"/>
                  <a:gd fmla="*/ 57 w 75" name="T26"/>
                  <a:gd fmla="*/ 107 h 107" name="T27"/>
                  <a:gd fmla="*/ 57 w 75" name="T28"/>
                  <a:gd fmla="*/ 107 h 107" name="T29"/>
                  <a:gd fmla="*/ 59 w 75" name="T30"/>
                  <a:gd fmla="*/ 98 h 107" name="T31"/>
                  <a:gd fmla="*/ 61 w 75" name="T32"/>
                  <a:gd fmla="*/ 90 h 107" name="T33"/>
                  <a:gd fmla="*/ 57 w 75" name="T34"/>
                  <a:gd fmla="*/ 80 h 107" name="T35"/>
                  <a:gd fmla="*/ 61 w 75" name="T36"/>
                  <a:gd fmla="*/ 76 h 107" name="T37"/>
                  <a:gd fmla="*/ 60 w 75" name="T38"/>
                  <a:gd fmla="*/ 74 h 107" name="T39"/>
                  <a:gd fmla="*/ 58 w 75" name="T40"/>
                  <a:gd fmla="*/ 70 h 107" name="T41"/>
                  <a:gd fmla="*/ 68 w 75" name="T42"/>
                  <a:gd fmla="*/ 69 h 107" name="T43"/>
                  <a:gd fmla="*/ 74 w 75" name="T44"/>
                  <a:gd fmla="*/ 67 h 107" name="T45"/>
                  <a:gd fmla="*/ 73 w 75" name="T46"/>
                  <a:gd fmla="*/ 64 h 107" name="T47"/>
                  <a:gd fmla="*/ 74 w 75" name="T48"/>
                  <a:gd fmla="*/ 59 h 107" name="T49"/>
                  <a:gd fmla="*/ 71 w 75" name="T50"/>
                  <a:gd fmla="*/ 55 h 107" name="T51"/>
                  <a:gd fmla="*/ 73 w 75" name="T52"/>
                  <a:gd fmla="*/ 43 h 107" name="T53"/>
                  <a:gd fmla="*/ 65 w 75" name="T54"/>
                  <a:gd fmla="*/ 41 h 107" name="T55"/>
                  <a:gd fmla="*/ 57 w 75" name="T56"/>
                  <a:gd fmla="*/ 37 h 107" name="T57"/>
                  <a:gd fmla="*/ 46 w 75" name="T58"/>
                  <a:gd fmla="*/ 36 h 107" name="T59"/>
                  <a:gd fmla="*/ 42 w 75" name="T60"/>
                  <a:gd fmla="*/ 28 h 107" name="T61"/>
                  <a:gd fmla="*/ 39 w 75" name="T62"/>
                  <a:gd fmla="*/ 24 h 107" name="T63"/>
                  <a:gd fmla="*/ 36 w 75" name="T64"/>
                  <a:gd fmla="*/ 23 h 107" name="T65"/>
                  <a:gd fmla="*/ 37 w 75" name="T66"/>
                  <a:gd fmla="*/ 20 h 107" name="T67"/>
                  <a:gd fmla="*/ 38 w 75" name="T68"/>
                  <a:gd fmla="*/ 15 h 107" name="T69"/>
                  <a:gd fmla="*/ 44 w 75" name="T70"/>
                  <a:gd fmla="*/ 8 h 107" name="T71"/>
                  <a:gd fmla="*/ 46 w 75" name="T72"/>
                  <a:gd fmla="*/ 7 h 107" name="T73"/>
                  <a:gd fmla="*/ 47 w 75" name="T74"/>
                  <a:gd fmla="*/ 6 h 107" name="T75"/>
                  <a:gd fmla="*/ 49 w 75" name="T76"/>
                  <a:gd fmla="*/ 2 h 107" name="T77"/>
                  <a:gd fmla="*/ 42 w 75" name="T78"/>
                  <a:gd fmla="*/ 5 h 107" name="T79"/>
                  <a:gd fmla="*/ 36 w 75" name="T80"/>
                  <a:gd fmla="*/ 8 h 107" name="T81"/>
                  <a:gd fmla="*/ 30 w 75" name="T82"/>
                  <a:gd fmla="*/ 10 h 107" name="T83"/>
                  <a:gd fmla="*/ 28 w 75" name="T84"/>
                  <a:gd fmla="*/ 10 h 107" name="T85"/>
                  <a:gd fmla="*/ 22 w 75" name="T86"/>
                  <a:gd fmla="*/ 15 h 107" name="T87"/>
                  <a:gd fmla="*/ 20 w 75" name="T88"/>
                  <a:gd fmla="*/ 21 h 107" name="T89"/>
                  <a:gd fmla="*/ 13 w 75" name="T90"/>
                  <a:gd fmla="*/ 28 h 107" name="T91"/>
                  <a:gd fmla="*/ 12 w 75" name="T92"/>
                  <a:gd fmla="*/ 29 h 107" name="T93"/>
                  <a:gd fmla="*/ 11 w 75" name="T94"/>
                  <a:gd fmla="*/ 31 h 107" name="T95"/>
                  <a:gd fmla="*/ 7 w 75" name="T96"/>
                  <a:gd fmla="*/ 35 h 107" name="T97"/>
                  <a:gd fmla="*/ 9 w 75" name="T98"/>
                  <a:gd fmla="*/ 37 h 107" name="T99"/>
                  <a:gd fmla="*/ 10 w 75" name="T100"/>
                  <a:gd fmla="*/ 41 h 107" name="T101"/>
                  <a:gd fmla="*/ 10 w 75" name="T102"/>
                  <a:gd fmla="*/ 45 h 107" name="T103"/>
                  <a:gd fmla="*/ 11 w 75" name="T104"/>
                  <a:gd fmla="*/ 55 h 107" name="T105"/>
                  <a:gd fmla="*/ 10 w 75" name="T106"/>
                  <a:gd fmla="*/ 60 h 107" name="T107"/>
                  <a:gd fmla="*/ 5 w 75" name="T108"/>
                  <a:gd fmla="*/ 64 h 107" name="T109"/>
                  <a:gd fmla="*/ 2 w 75" name="T110"/>
                  <a:gd fmla="*/ 68 h 107" name="T111"/>
                  <a:gd fmla="*/ 0 w 75" name="T112"/>
                  <a:gd fmla="*/ 71 h 107" name="T113"/>
                  <a:gd fmla="*/ 8 w 75" name="T114"/>
                  <a:gd fmla="*/ 75 h 107" name="T115"/>
                  <a:gd fmla="*/ 12 w 75" name="T116"/>
                  <a:gd fmla="*/ 78 h 10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7" w="75">
                    <a:moveTo>
                      <a:pt x="12" y="78"/>
                    </a:moveTo>
                    <a:cubicBezTo>
                      <a:pt x="14" y="79"/>
                      <a:pt x="16" y="79"/>
                      <a:pt x="17" y="78"/>
                    </a:cubicBezTo>
                    <a:cubicBezTo>
                      <a:pt x="17" y="77"/>
                      <a:pt x="19" y="79"/>
                      <a:pt x="21" y="81"/>
                    </a:cubicBezTo>
                    <a:cubicBezTo>
                      <a:pt x="21" y="81"/>
                      <a:pt x="21" y="82"/>
                      <a:pt x="21" y="82"/>
                    </a:cubicBezTo>
                    <a:cubicBezTo>
                      <a:pt x="23" y="81"/>
                      <a:pt x="26" y="81"/>
                      <a:pt x="27" y="82"/>
                    </a:cubicBezTo>
                    <a:cubicBezTo>
                      <a:pt x="29" y="83"/>
                      <a:pt x="28" y="87"/>
                      <a:pt x="30" y="87"/>
                    </a:cubicBezTo>
                    <a:cubicBezTo>
                      <a:pt x="33" y="87"/>
                      <a:pt x="35" y="89"/>
                      <a:pt x="34" y="91"/>
                    </a:cubicBezTo>
                    <a:cubicBezTo>
                      <a:pt x="34" y="92"/>
                      <a:pt x="37" y="93"/>
                      <a:pt x="37" y="95"/>
                    </a:cubicBezTo>
                    <a:cubicBezTo>
                      <a:pt x="37" y="96"/>
                      <a:pt x="43" y="96"/>
                      <a:pt x="44" y="95"/>
                    </a:cubicBezTo>
                    <a:cubicBezTo>
                      <a:pt x="45" y="95"/>
                      <a:pt x="47" y="94"/>
                      <a:pt x="48" y="95"/>
                    </a:cubicBezTo>
                    <a:cubicBezTo>
                      <a:pt x="49" y="96"/>
                      <a:pt x="51" y="94"/>
                      <a:pt x="52" y="95"/>
                    </a:cubicBezTo>
                    <a:cubicBezTo>
                      <a:pt x="53" y="95"/>
                      <a:pt x="57" y="97"/>
                      <a:pt x="56" y="98"/>
                    </a:cubicBezTo>
                    <a:cubicBezTo>
                      <a:pt x="55" y="100"/>
                      <a:pt x="52" y="102"/>
                      <a:pt x="53" y="104"/>
                    </a:cubicBezTo>
                    <a:cubicBezTo>
                      <a:pt x="54" y="105"/>
                      <a:pt x="56" y="105"/>
                      <a:pt x="57" y="107"/>
                    </a:cubicBezTo>
                    <a:cubicBezTo>
                      <a:pt x="57" y="107"/>
                      <a:pt x="57" y="107"/>
                      <a:pt x="57" y="107"/>
                    </a:cubicBezTo>
                    <a:cubicBezTo>
                      <a:pt x="59" y="106"/>
                      <a:pt x="59" y="100"/>
                      <a:pt x="59" y="98"/>
                    </a:cubicBezTo>
                    <a:cubicBezTo>
                      <a:pt x="59" y="96"/>
                      <a:pt x="60" y="91"/>
                      <a:pt x="61" y="90"/>
                    </a:cubicBezTo>
                    <a:cubicBezTo>
                      <a:pt x="62" y="86"/>
                      <a:pt x="57" y="83"/>
                      <a:pt x="57" y="80"/>
                    </a:cubicBezTo>
                    <a:cubicBezTo>
                      <a:pt x="57" y="76"/>
                      <a:pt x="59" y="78"/>
                      <a:pt x="61" y="76"/>
                    </a:cubicBezTo>
                    <a:cubicBezTo>
                      <a:pt x="63" y="75"/>
                      <a:pt x="61" y="74"/>
                      <a:pt x="60" y="74"/>
                    </a:cubicBezTo>
                    <a:cubicBezTo>
                      <a:pt x="59" y="73"/>
                      <a:pt x="58" y="71"/>
                      <a:pt x="58" y="70"/>
                    </a:cubicBezTo>
                    <a:cubicBezTo>
                      <a:pt x="58" y="69"/>
                      <a:pt x="65" y="69"/>
                      <a:pt x="68" y="69"/>
                    </a:cubicBezTo>
                    <a:cubicBezTo>
                      <a:pt x="70" y="69"/>
                      <a:pt x="74" y="67"/>
                      <a:pt x="74" y="67"/>
                    </a:cubicBezTo>
                    <a:cubicBezTo>
                      <a:pt x="75" y="67"/>
                      <a:pt x="75" y="65"/>
                      <a:pt x="73" y="64"/>
                    </a:cubicBezTo>
                    <a:cubicBezTo>
                      <a:pt x="72" y="63"/>
                      <a:pt x="72" y="61"/>
                      <a:pt x="74" y="59"/>
                    </a:cubicBezTo>
                    <a:cubicBezTo>
                      <a:pt x="75" y="58"/>
                      <a:pt x="73" y="56"/>
                      <a:pt x="71" y="55"/>
                    </a:cubicBezTo>
                    <a:cubicBezTo>
                      <a:pt x="70" y="53"/>
                      <a:pt x="71" y="46"/>
                      <a:pt x="73" y="43"/>
                    </a:cubicBezTo>
                    <a:cubicBezTo>
                      <a:pt x="75" y="40"/>
                      <a:pt x="69" y="41"/>
                      <a:pt x="65" y="41"/>
                    </a:cubicBezTo>
                    <a:cubicBezTo>
                      <a:pt x="62" y="42"/>
                      <a:pt x="59" y="40"/>
                      <a:pt x="57" y="37"/>
                    </a:cubicBezTo>
                    <a:cubicBezTo>
                      <a:pt x="54" y="35"/>
                      <a:pt x="51" y="36"/>
                      <a:pt x="46" y="36"/>
                    </a:cubicBezTo>
                    <a:cubicBezTo>
                      <a:pt x="41" y="37"/>
                      <a:pt x="42" y="31"/>
                      <a:pt x="42" y="28"/>
                    </a:cubicBezTo>
                    <a:cubicBezTo>
                      <a:pt x="42" y="26"/>
                      <a:pt x="39" y="26"/>
                      <a:pt x="39" y="24"/>
                    </a:cubicBezTo>
                    <a:cubicBezTo>
                      <a:pt x="39" y="23"/>
                      <a:pt x="38" y="23"/>
                      <a:pt x="36" y="23"/>
                    </a:cubicBezTo>
                    <a:cubicBezTo>
                      <a:pt x="35" y="23"/>
                      <a:pt x="36" y="21"/>
                      <a:pt x="37" y="20"/>
                    </a:cubicBezTo>
                    <a:cubicBezTo>
                      <a:pt x="38" y="19"/>
                      <a:pt x="38" y="18"/>
                      <a:pt x="38" y="15"/>
                    </a:cubicBezTo>
                    <a:cubicBezTo>
                      <a:pt x="38" y="13"/>
                      <a:pt x="42" y="11"/>
                      <a:pt x="44" y="8"/>
                    </a:cubicBezTo>
                    <a:cubicBezTo>
                      <a:pt x="44" y="8"/>
                      <a:pt x="45" y="7"/>
                      <a:pt x="46" y="7"/>
                    </a:cubicBezTo>
                    <a:cubicBezTo>
                      <a:pt x="46" y="6"/>
                      <a:pt x="46" y="6"/>
                      <a:pt x="47" y="6"/>
                    </a:cubicBezTo>
                    <a:cubicBezTo>
                      <a:pt x="50" y="5"/>
                      <a:pt x="51" y="3"/>
                      <a:pt x="49" y="2"/>
                    </a:cubicBezTo>
                    <a:cubicBezTo>
                      <a:pt x="46" y="0"/>
                      <a:pt x="44" y="5"/>
                      <a:pt x="42" y="5"/>
                    </a:cubicBezTo>
                    <a:cubicBezTo>
                      <a:pt x="39" y="6"/>
                      <a:pt x="38" y="7"/>
                      <a:pt x="36" y="8"/>
                    </a:cubicBezTo>
                    <a:cubicBezTo>
                      <a:pt x="34" y="9"/>
                      <a:pt x="31" y="9"/>
                      <a:pt x="30" y="10"/>
                    </a:cubicBezTo>
                    <a:cubicBezTo>
                      <a:pt x="30" y="12"/>
                      <a:pt x="29" y="10"/>
                      <a:pt x="28" y="10"/>
                    </a:cubicBezTo>
                    <a:cubicBezTo>
                      <a:pt x="26" y="9"/>
                      <a:pt x="22" y="13"/>
                      <a:pt x="22" y="15"/>
                    </a:cubicBezTo>
                    <a:cubicBezTo>
                      <a:pt x="22" y="17"/>
                      <a:pt x="23" y="19"/>
                      <a:pt x="20" y="21"/>
                    </a:cubicBezTo>
                    <a:cubicBezTo>
                      <a:pt x="17" y="23"/>
                      <a:pt x="15" y="27"/>
                      <a:pt x="13" y="28"/>
                    </a:cubicBezTo>
                    <a:cubicBezTo>
                      <a:pt x="13" y="29"/>
                      <a:pt x="12" y="29"/>
                      <a:pt x="12" y="29"/>
                    </a:cubicBezTo>
                    <a:cubicBezTo>
                      <a:pt x="12" y="30"/>
                      <a:pt x="12" y="30"/>
                      <a:pt x="11" y="31"/>
                    </a:cubicBezTo>
                    <a:cubicBezTo>
                      <a:pt x="10" y="31"/>
                      <a:pt x="9" y="33"/>
                      <a:pt x="7" y="35"/>
                    </a:cubicBezTo>
                    <a:cubicBezTo>
                      <a:pt x="8" y="35"/>
                      <a:pt x="8" y="36"/>
                      <a:pt x="9" y="37"/>
                    </a:cubicBezTo>
                    <a:cubicBezTo>
                      <a:pt x="11" y="39"/>
                      <a:pt x="10" y="40"/>
                      <a:pt x="10" y="41"/>
                    </a:cubicBezTo>
                    <a:cubicBezTo>
                      <a:pt x="11" y="43"/>
                      <a:pt x="11" y="44"/>
                      <a:pt x="10" y="45"/>
                    </a:cubicBezTo>
                    <a:cubicBezTo>
                      <a:pt x="9" y="46"/>
                      <a:pt x="10" y="53"/>
                      <a:pt x="11" y="55"/>
                    </a:cubicBezTo>
                    <a:cubicBezTo>
                      <a:pt x="12" y="56"/>
                      <a:pt x="11" y="57"/>
                      <a:pt x="10" y="60"/>
                    </a:cubicBezTo>
                    <a:cubicBezTo>
                      <a:pt x="8" y="63"/>
                      <a:pt x="7" y="64"/>
                      <a:pt x="5" y="64"/>
                    </a:cubicBezTo>
                    <a:cubicBezTo>
                      <a:pt x="2" y="64"/>
                      <a:pt x="2" y="68"/>
                      <a:pt x="2" y="68"/>
                    </a:cubicBezTo>
                    <a:cubicBezTo>
                      <a:pt x="1" y="68"/>
                      <a:pt x="0" y="70"/>
                      <a:pt x="0" y="71"/>
                    </a:cubicBezTo>
                    <a:cubicBezTo>
                      <a:pt x="3" y="73"/>
                      <a:pt x="7" y="75"/>
                      <a:pt x="8" y="75"/>
                    </a:cubicBezTo>
                    <a:cubicBezTo>
                      <a:pt x="9" y="75"/>
                      <a:pt x="10" y="77"/>
                      <a:pt x="12" y="7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39" name="Freeform 117"/>
              <p:cNvSpPr/>
              <p:nvPr/>
            </p:nvSpPr>
            <p:spPr bwMode="auto">
              <a:xfrm>
                <a:off x="3042077" y="4710977"/>
                <a:ext cx="233555" cy="264353"/>
              </a:xfrm>
              <a:custGeom>
                <a:gdLst>
                  <a:gd fmla="*/ 76 w 77" name="T0"/>
                  <a:gd fmla="*/ 52 h 87" name="T1"/>
                  <a:gd fmla="*/ 72 w 77" name="T2"/>
                  <a:gd fmla="*/ 46 h 87" name="T3"/>
                  <a:gd fmla="*/ 67 w 77" name="T4"/>
                  <a:gd fmla="*/ 43 h 87" name="T5"/>
                  <a:gd fmla="*/ 60 w 77" name="T6"/>
                  <a:gd fmla="*/ 40 h 87" name="T7"/>
                  <a:gd fmla="*/ 59 w 77" name="T8"/>
                  <a:gd fmla="*/ 35 h 87" name="T9"/>
                  <a:gd fmla="*/ 58 w 77" name="T10"/>
                  <a:gd fmla="*/ 30 h 87" name="T11"/>
                  <a:gd fmla="*/ 56 w 77" name="T12"/>
                  <a:gd fmla="*/ 26 h 87" name="T13"/>
                  <a:gd fmla="*/ 49 w 77" name="T14"/>
                  <a:gd fmla="*/ 24 h 87" name="T15"/>
                  <a:gd fmla="*/ 44 w 77" name="T16"/>
                  <a:gd fmla="*/ 22 h 87" name="T17"/>
                  <a:gd fmla="*/ 41 w 77" name="T18"/>
                  <a:gd fmla="*/ 20 h 87" name="T19"/>
                  <a:gd fmla="*/ 37 w 77" name="T20"/>
                  <a:gd fmla="*/ 19 h 87" name="T21"/>
                  <a:gd fmla="*/ 30 w 77" name="T22"/>
                  <a:gd fmla="*/ 14 h 87" name="T23"/>
                  <a:gd fmla="*/ 28 w 77" name="T24"/>
                  <a:gd fmla="*/ 2 h 87" name="T25"/>
                  <a:gd fmla="*/ 22 w 77" name="T26"/>
                  <a:gd fmla="*/ 2 h 87" name="T27"/>
                  <a:gd fmla="*/ 14 w 77" name="T28"/>
                  <a:gd fmla="*/ 5 h 87" name="T29"/>
                  <a:gd fmla="*/ 9 w 77" name="T30"/>
                  <a:gd fmla="*/ 8 h 87" name="T31"/>
                  <a:gd fmla="*/ 4 w 77" name="T32"/>
                  <a:gd fmla="*/ 9 h 87" name="T33"/>
                  <a:gd fmla="*/ 1 w 77" name="T34"/>
                  <a:gd fmla="*/ 9 h 87" name="T35"/>
                  <a:gd fmla="*/ 6 w 77" name="T36"/>
                  <a:gd fmla="*/ 17 h 87" name="T37"/>
                  <a:gd fmla="*/ 4 w 77" name="T38"/>
                  <a:gd fmla="*/ 21 h 87" name="T39"/>
                  <a:gd fmla="*/ 5 w 77" name="T40"/>
                  <a:gd fmla="*/ 30 h 87" name="T41"/>
                  <a:gd fmla="*/ 3 w 77" name="T42"/>
                  <a:gd fmla="*/ 35 h 87" name="T43"/>
                  <a:gd fmla="*/ 2 w 77" name="T44"/>
                  <a:gd fmla="*/ 40 h 87" name="T45"/>
                  <a:gd fmla="*/ 4 w 77" name="T46"/>
                  <a:gd fmla="*/ 43 h 87" name="T47"/>
                  <a:gd fmla="*/ 1 w 77" name="T48"/>
                  <a:gd fmla="*/ 48 h 87" name="T49"/>
                  <a:gd fmla="*/ 0 w 77" name="T50"/>
                  <a:gd fmla="*/ 51 h 87" name="T51"/>
                  <a:gd fmla="*/ 3 w 77" name="T52"/>
                  <a:gd fmla="*/ 53 h 87" name="T53"/>
                  <a:gd fmla="*/ 4 w 77" name="T54"/>
                  <a:gd fmla="*/ 60 h 87" name="T55"/>
                  <a:gd fmla="*/ 7 w 77" name="T56"/>
                  <a:gd fmla="*/ 64 h 87" name="T57"/>
                  <a:gd fmla="*/ 6 w 77" name="T58"/>
                  <a:gd fmla="*/ 68 h 87" name="T59"/>
                  <a:gd fmla="*/ 8 w 77" name="T60"/>
                  <a:gd fmla="*/ 73 h 87" name="T61"/>
                  <a:gd fmla="*/ 10 w 77" name="T62"/>
                  <a:gd fmla="*/ 79 h 87" name="T63"/>
                  <a:gd fmla="*/ 11 w 77" name="T64"/>
                  <a:gd fmla="*/ 86 h 87" name="T65"/>
                  <a:gd fmla="*/ 20 w 77" name="T66"/>
                  <a:gd fmla="*/ 81 h 87" name="T67"/>
                  <a:gd fmla="*/ 26 w 77" name="T68"/>
                  <a:gd fmla="*/ 81 h 87" name="T69"/>
                  <a:gd fmla="*/ 33 w 77" name="T70"/>
                  <a:gd fmla="*/ 84 h 87" name="T71"/>
                  <a:gd fmla="*/ 36 w 77" name="T72"/>
                  <a:gd fmla="*/ 80 h 87" name="T73"/>
                  <a:gd fmla="*/ 45 w 77" name="T74"/>
                  <a:gd fmla="*/ 80 h 87" name="T75"/>
                  <a:gd fmla="*/ 47 w 77" name="T76"/>
                  <a:gd fmla="*/ 70 h 87" name="T77"/>
                  <a:gd fmla="*/ 51 w 77" name="T78"/>
                  <a:gd fmla="*/ 64 h 87" name="T79"/>
                  <a:gd fmla="*/ 59 w 77" name="T80"/>
                  <a:gd fmla="*/ 63 h 87" name="T81"/>
                  <a:gd fmla="*/ 66 w 77" name="T82"/>
                  <a:gd fmla="*/ 62 h 87" name="T83"/>
                  <a:gd fmla="*/ 72 w 77" name="T84"/>
                  <a:gd fmla="*/ 65 h 87" name="T85"/>
                  <a:gd fmla="*/ 75 w 77" name="T86"/>
                  <a:gd fmla="*/ 60 h 87" name="T87"/>
                  <a:gd fmla="*/ 76 w 77" name="T88"/>
                  <a:gd fmla="*/ 52 h 8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7" w="77">
                    <a:moveTo>
                      <a:pt x="76" y="52"/>
                    </a:moveTo>
                    <a:cubicBezTo>
                      <a:pt x="75" y="49"/>
                      <a:pt x="72" y="49"/>
                      <a:pt x="72" y="46"/>
                    </a:cubicBezTo>
                    <a:cubicBezTo>
                      <a:pt x="72" y="43"/>
                      <a:pt x="71" y="43"/>
                      <a:pt x="67" y="43"/>
                    </a:cubicBezTo>
                    <a:cubicBezTo>
                      <a:pt x="63" y="43"/>
                      <a:pt x="60" y="42"/>
                      <a:pt x="60" y="40"/>
                    </a:cubicBezTo>
                    <a:cubicBezTo>
                      <a:pt x="60" y="37"/>
                      <a:pt x="57" y="36"/>
                      <a:pt x="59" y="35"/>
                    </a:cubicBezTo>
                    <a:cubicBezTo>
                      <a:pt x="61" y="34"/>
                      <a:pt x="58" y="32"/>
                      <a:pt x="58" y="30"/>
                    </a:cubicBezTo>
                    <a:cubicBezTo>
                      <a:pt x="59" y="28"/>
                      <a:pt x="57" y="27"/>
                      <a:pt x="56" y="26"/>
                    </a:cubicBezTo>
                    <a:cubicBezTo>
                      <a:pt x="55" y="25"/>
                      <a:pt x="49" y="26"/>
                      <a:pt x="49" y="24"/>
                    </a:cubicBezTo>
                    <a:cubicBezTo>
                      <a:pt x="49" y="22"/>
                      <a:pt x="46" y="22"/>
                      <a:pt x="44" y="22"/>
                    </a:cubicBezTo>
                    <a:cubicBezTo>
                      <a:pt x="42" y="22"/>
                      <a:pt x="43" y="19"/>
                      <a:pt x="41" y="20"/>
                    </a:cubicBezTo>
                    <a:cubicBezTo>
                      <a:pt x="39" y="20"/>
                      <a:pt x="40" y="18"/>
                      <a:pt x="37" y="19"/>
                    </a:cubicBezTo>
                    <a:cubicBezTo>
                      <a:pt x="34" y="19"/>
                      <a:pt x="33" y="18"/>
                      <a:pt x="30" y="14"/>
                    </a:cubicBezTo>
                    <a:cubicBezTo>
                      <a:pt x="27" y="11"/>
                      <a:pt x="27" y="4"/>
                      <a:pt x="28" y="2"/>
                    </a:cubicBezTo>
                    <a:cubicBezTo>
                      <a:pt x="28" y="0"/>
                      <a:pt x="24" y="2"/>
                      <a:pt x="22" y="2"/>
                    </a:cubicBezTo>
                    <a:cubicBezTo>
                      <a:pt x="19" y="2"/>
                      <a:pt x="17" y="4"/>
                      <a:pt x="14" y="5"/>
                    </a:cubicBezTo>
                    <a:cubicBezTo>
                      <a:pt x="12" y="6"/>
                      <a:pt x="10" y="6"/>
                      <a:pt x="9" y="8"/>
                    </a:cubicBezTo>
                    <a:cubicBezTo>
                      <a:pt x="8" y="9"/>
                      <a:pt x="6" y="10"/>
                      <a:pt x="4" y="9"/>
                    </a:cubicBezTo>
                    <a:cubicBezTo>
                      <a:pt x="3" y="9"/>
                      <a:pt x="2" y="9"/>
                      <a:pt x="1" y="9"/>
                    </a:cubicBezTo>
                    <a:cubicBezTo>
                      <a:pt x="3" y="11"/>
                      <a:pt x="5" y="16"/>
                      <a:pt x="6" y="17"/>
                    </a:cubicBezTo>
                    <a:cubicBezTo>
                      <a:pt x="7" y="19"/>
                      <a:pt x="5" y="20"/>
                      <a:pt x="4" y="21"/>
                    </a:cubicBezTo>
                    <a:cubicBezTo>
                      <a:pt x="3" y="21"/>
                      <a:pt x="4" y="28"/>
                      <a:pt x="5" y="30"/>
                    </a:cubicBezTo>
                    <a:cubicBezTo>
                      <a:pt x="5" y="31"/>
                      <a:pt x="2" y="34"/>
                      <a:pt x="3" y="35"/>
                    </a:cubicBezTo>
                    <a:cubicBezTo>
                      <a:pt x="4" y="36"/>
                      <a:pt x="2" y="38"/>
                      <a:pt x="2" y="40"/>
                    </a:cubicBezTo>
                    <a:cubicBezTo>
                      <a:pt x="2" y="42"/>
                      <a:pt x="4" y="42"/>
                      <a:pt x="4" y="43"/>
                    </a:cubicBezTo>
                    <a:cubicBezTo>
                      <a:pt x="4" y="44"/>
                      <a:pt x="2" y="47"/>
                      <a:pt x="1" y="48"/>
                    </a:cubicBezTo>
                    <a:cubicBezTo>
                      <a:pt x="0" y="48"/>
                      <a:pt x="0" y="49"/>
                      <a:pt x="0" y="51"/>
                    </a:cubicBezTo>
                    <a:cubicBezTo>
                      <a:pt x="1" y="50"/>
                      <a:pt x="1" y="52"/>
                      <a:pt x="3" y="53"/>
                    </a:cubicBezTo>
                    <a:cubicBezTo>
                      <a:pt x="5" y="55"/>
                      <a:pt x="2" y="58"/>
                      <a:pt x="4" y="60"/>
                    </a:cubicBezTo>
                    <a:cubicBezTo>
                      <a:pt x="6" y="62"/>
                      <a:pt x="8" y="63"/>
                      <a:pt x="7" y="64"/>
                    </a:cubicBezTo>
                    <a:cubicBezTo>
                      <a:pt x="6" y="65"/>
                      <a:pt x="7" y="67"/>
                      <a:pt x="6" y="68"/>
                    </a:cubicBezTo>
                    <a:cubicBezTo>
                      <a:pt x="4" y="69"/>
                      <a:pt x="6" y="72"/>
                      <a:pt x="8" y="73"/>
                    </a:cubicBezTo>
                    <a:cubicBezTo>
                      <a:pt x="9" y="74"/>
                      <a:pt x="8" y="77"/>
                      <a:pt x="10" y="79"/>
                    </a:cubicBezTo>
                    <a:cubicBezTo>
                      <a:pt x="12" y="81"/>
                      <a:pt x="11" y="84"/>
                      <a:pt x="11" y="86"/>
                    </a:cubicBezTo>
                    <a:cubicBezTo>
                      <a:pt x="12" y="87"/>
                      <a:pt x="17" y="84"/>
                      <a:pt x="20" y="81"/>
                    </a:cubicBezTo>
                    <a:cubicBezTo>
                      <a:pt x="23" y="78"/>
                      <a:pt x="23" y="80"/>
                      <a:pt x="26" y="81"/>
                    </a:cubicBezTo>
                    <a:cubicBezTo>
                      <a:pt x="28" y="81"/>
                      <a:pt x="31" y="81"/>
                      <a:pt x="33" y="84"/>
                    </a:cubicBezTo>
                    <a:cubicBezTo>
                      <a:pt x="34" y="86"/>
                      <a:pt x="35" y="81"/>
                      <a:pt x="36" y="80"/>
                    </a:cubicBezTo>
                    <a:cubicBezTo>
                      <a:pt x="37" y="79"/>
                      <a:pt x="44" y="80"/>
                      <a:pt x="45" y="80"/>
                    </a:cubicBezTo>
                    <a:cubicBezTo>
                      <a:pt x="46" y="79"/>
                      <a:pt x="47" y="72"/>
                      <a:pt x="47" y="70"/>
                    </a:cubicBezTo>
                    <a:cubicBezTo>
                      <a:pt x="46" y="69"/>
                      <a:pt x="49" y="66"/>
                      <a:pt x="51" y="64"/>
                    </a:cubicBezTo>
                    <a:cubicBezTo>
                      <a:pt x="54" y="63"/>
                      <a:pt x="57" y="64"/>
                      <a:pt x="59" y="63"/>
                    </a:cubicBezTo>
                    <a:cubicBezTo>
                      <a:pt x="61" y="62"/>
                      <a:pt x="63" y="62"/>
                      <a:pt x="66" y="62"/>
                    </a:cubicBezTo>
                    <a:cubicBezTo>
                      <a:pt x="69" y="62"/>
                      <a:pt x="70" y="65"/>
                      <a:pt x="72" y="65"/>
                    </a:cubicBezTo>
                    <a:cubicBezTo>
                      <a:pt x="73" y="65"/>
                      <a:pt x="75" y="63"/>
                      <a:pt x="75" y="60"/>
                    </a:cubicBezTo>
                    <a:cubicBezTo>
                      <a:pt x="75" y="58"/>
                      <a:pt x="77" y="55"/>
                      <a:pt x="76" y="5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40" name="Freeform 118"/>
              <p:cNvSpPr/>
              <p:nvPr/>
            </p:nvSpPr>
            <p:spPr bwMode="auto">
              <a:xfrm>
                <a:off x="2817505" y="4528753"/>
                <a:ext cx="246388" cy="355465"/>
              </a:xfrm>
              <a:custGeom>
                <a:gdLst>
                  <a:gd fmla="*/ 74 w 81" name="T0"/>
                  <a:gd fmla="*/ 111 h 117" name="T1"/>
                  <a:gd fmla="*/ 74 w 81" name="T2"/>
                  <a:gd fmla="*/ 111 h 117" name="T3"/>
                  <a:gd fmla="*/ 75 w 81" name="T4"/>
                  <a:gd fmla="*/ 108 h 117" name="T5"/>
                  <a:gd fmla="*/ 78 w 81" name="T6"/>
                  <a:gd fmla="*/ 103 h 117" name="T7"/>
                  <a:gd fmla="*/ 76 w 81" name="T8"/>
                  <a:gd fmla="*/ 100 h 117" name="T9"/>
                  <a:gd fmla="*/ 77 w 81" name="T10"/>
                  <a:gd fmla="*/ 95 h 117" name="T11"/>
                  <a:gd fmla="*/ 79 w 81" name="T12"/>
                  <a:gd fmla="*/ 90 h 117" name="T13"/>
                  <a:gd fmla="*/ 78 w 81" name="T14"/>
                  <a:gd fmla="*/ 81 h 117" name="T15"/>
                  <a:gd fmla="*/ 80 w 81" name="T16"/>
                  <a:gd fmla="*/ 77 h 117" name="T17"/>
                  <a:gd fmla="*/ 75 w 81" name="T18"/>
                  <a:gd fmla="*/ 69 h 117" name="T19"/>
                  <a:gd fmla="*/ 69 w 81" name="T20"/>
                  <a:gd fmla="*/ 69 h 117" name="T21"/>
                  <a:gd fmla="*/ 68 w 81" name="T22"/>
                  <a:gd fmla="*/ 61 h 117" name="T23"/>
                  <a:gd fmla="*/ 65 w 81" name="T24"/>
                  <a:gd fmla="*/ 61 h 117" name="T25"/>
                  <a:gd fmla="*/ 59 w 81" name="T26"/>
                  <a:gd fmla="*/ 62 h 117" name="T27"/>
                  <a:gd fmla="*/ 55 w 81" name="T28"/>
                  <a:gd fmla="*/ 59 h 117" name="T29"/>
                  <a:gd fmla="*/ 52 w 81" name="T30"/>
                  <a:gd fmla="*/ 56 h 117" name="T31"/>
                  <a:gd fmla="*/ 50 w 81" name="T32"/>
                  <a:gd fmla="*/ 51 h 117" name="T33"/>
                  <a:gd fmla="*/ 48 w 81" name="T34"/>
                  <a:gd fmla="*/ 46 h 117" name="T35"/>
                  <a:gd fmla="*/ 49 w 81" name="T36"/>
                  <a:gd fmla="*/ 42 h 117" name="T37"/>
                  <a:gd fmla="*/ 52 w 81" name="T38"/>
                  <a:gd fmla="*/ 38 h 117" name="T39"/>
                  <a:gd fmla="*/ 54 w 81" name="T40"/>
                  <a:gd fmla="*/ 32 h 117" name="T41"/>
                  <a:gd fmla="*/ 59 w 81" name="T42"/>
                  <a:gd fmla="*/ 29 h 117" name="T43"/>
                  <a:gd fmla="*/ 67 w 81" name="T44"/>
                  <a:gd fmla="*/ 26 h 117" name="T45"/>
                  <a:gd fmla="*/ 72 w 81" name="T46"/>
                  <a:gd fmla="*/ 26 h 117" name="T47"/>
                  <a:gd fmla="*/ 68 w 81" name="T48"/>
                  <a:gd fmla="*/ 23 h 117" name="T49"/>
                  <a:gd fmla="*/ 71 w 81" name="T50"/>
                  <a:gd fmla="*/ 17 h 117" name="T51"/>
                  <a:gd fmla="*/ 67 w 81" name="T52"/>
                  <a:gd fmla="*/ 14 h 117" name="T53"/>
                  <a:gd fmla="*/ 63 w 81" name="T54"/>
                  <a:gd fmla="*/ 14 h 117" name="T55"/>
                  <a:gd fmla="*/ 59 w 81" name="T56"/>
                  <a:gd fmla="*/ 14 h 117" name="T57"/>
                  <a:gd fmla="*/ 52 w 81" name="T58"/>
                  <a:gd fmla="*/ 14 h 117" name="T59"/>
                  <a:gd fmla="*/ 49 w 81" name="T60"/>
                  <a:gd fmla="*/ 10 h 117" name="T61"/>
                  <a:gd fmla="*/ 45 w 81" name="T62"/>
                  <a:gd fmla="*/ 6 h 117" name="T63"/>
                  <a:gd fmla="*/ 42 w 81" name="T64"/>
                  <a:gd fmla="*/ 1 h 117" name="T65"/>
                  <a:gd fmla="*/ 36 w 81" name="T66"/>
                  <a:gd fmla="*/ 1 h 117" name="T67"/>
                  <a:gd fmla="*/ 38 w 81" name="T68"/>
                  <a:gd fmla="*/ 5 h 117" name="T69"/>
                  <a:gd fmla="*/ 34 w 81" name="T70"/>
                  <a:gd fmla="*/ 11 h 117" name="T71"/>
                  <a:gd fmla="*/ 22 w 81" name="T72"/>
                  <a:gd fmla="*/ 18 h 117" name="T73"/>
                  <a:gd fmla="*/ 17 w 81" name="T74"/>
                  <a:gd fmla="*/ 28 h 117" name="T75"/>
                  <a:gd fmla="*/ 12 w 81" name="T76"/>
                  <a:gd fmla="*/ 28 h 117" name="T77"/>
                  <a:gd fmla="*/ 7 w 81" name="T78"/>
                  <a:gd fmla="*/ 27 h 117" name="T79"/>
                  <a:gd fmla="*/ 7 w 81" name="T80"/>
                  <a:gd fmla="*/ 24 h 117" name="T81"/>
                  <a:gd fmla="*/ 6 w 81" name="T82"/>
                  <a:gd fmla="*/ 21 h 117" name="T83"/>
                  <a:gd fmla="*/ 1 w 81" name="T84"/>
                  <a:gd fmla="*/ 26 h 117" name="T85"/>
                  <a:gd fmla="*/ 3 w 81" name="T86"/>
                  <a:gd fmla="*/ 35 h 117" name="T87"/>
                  <a:gd fmla="*/ 1 w 81" name="T88"/>
                  <a:gd fmla="*/ 36 h 117" name="T89"/>
                  <a:gd fmla="*/ 8 w 81" name="T90"/>
                  <a:gd fmla="*/ 42 h 117" name="T91"/>
                  <a:gd fmla="*/ 14 w 81" name="T92"/>
                  <a:gd fmla="*/ 50 h 117" name="T93"/>
                  <a:gd fmla="*/ 19 w 81" name="T94"/>
                  <a:gd fmla="*/ 60 h 117" name="T95"/>
                  <a:gd fmla="*/ 28 w 81" name="T96"/>
                  <a:gd fmla="*/ 78 h 117" name="T97"/>
                  <a:gd fmla="*/ 32 w 81" name="T98"/>
                  <a:gd fmla="*/ 86 h 117" name="T99"/>
                  <a:gd fmla="*/ 35 w 81" name="T100"/>
                  <a:gd fmla="*/ 92 h 117" name="T101"/>
                  <a:gd fmla="*/ 44 w 81" name="T102"/>
                  <a:gd fmla="*/ 99 h 117" name="T103"/>
                  <a:gd fmla="*/ 62 w 81" name="T104"/>
                  <a:gd fmla="*/ 110 h 117" name="T105"/>
                  <a:gd fmla="*/ 70 w 81" name="T106"/>
                  <a:gd fmla="*/ 116 h 117" name="T107"/>
                  <a:gd fmla="*/ 70 w 81" name="T108"/>
                  <a:gd fmla="*/ 117 h 117" name="T109"/>
                  <a:gd fmla="*/ 71 w 81" name="T110"/>
                  <a:gd fmla="*/ 116 h 117" name="T111"/>
                  <a:gd fmla="*/ 74 w 81" name="T112"/>
                  <a:gd fmla="*/ 111 h 11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17" w="81">
                    <a:moveTo>
                      <a:pt x="74" y="111"/>
                    </a:moveTo>
                    <a:cubicBezTo>
                      <a:pt x="74" y="111"/>
                      <a:pt x="74" y="111"/>
                      <a:pt x="74" y="111"/>
                    </a:cubicBezTo>
                    <a:cubicBezTo>
                      <a:pt x="74" y="109"/>
                      <a:pt x="74" y="108"/>
                      <a:pt x="75" y="108"/>
                    </a:cubicBezTo>
                    <a:cubicBezTo>
                      <a:pt x="76" y="107"/>
                      <a:pt x="78" y="104"/>
                      <a:pt x="78" y="103"/>
                    </a:cubicBezTo>
                    <a:cubicBezTo>
                      <a:pt x="78" y="102"/>
                      <a:pt x="76" y="102"/>
                      <a:pt x="76" y="100"/>
                    </a:cubicBezTo>
                    <a:cubicBezTo>
                      <a:pt x="76" y="98"/>
                      <a:pt x="78" y="96"/>
                      <a:pt x="77" y="95"/>
                    </a:cubicBezTo>
                    <a:cubicBezTo>
                      <a:pt x="76" y="94"/>
                      <a:pt x="79" y="91"/>
                      <a:pt x="79" y="90"/>
                    </a:cubicBezTo>
                    <a:cubicBezTo>
                      <a:pt x="78" y="88"/>
                      <a:pt x="77" y="81"/>
                      <a:pt x="78" y="81"/>
                    </a:cubicBezTo>
                    <a:cubicBezTo>
                      <a:pt x="79" y="80"/>
                      <a:pt x="81" y="79"/>
                      <a:pt x="80" y="77"/>
                    </a:cubicBezTo>
                    <a:cubicBezTo>
                      <a:pt x="79" y="76"/>
                      <a:pt x="77" y="71"/>
                      <a:pt x="75" y="69"/>
                    </a:cubicBezTo>
                    <a:cubicBezTo>
                      <a:pt x="73" y="68"/>
                      <a:pt x="71" y="68"/>
                      <a:pt x="69" y="69"/>
                    </a:cubicBezTo>
                    <a:cubicBezTo>
                      <a:pt x="67" y="70"/>
                      <a:pt x="68" y="63"/>
                      <a:pt x="68" y="61"/>
                    </a:cubicBezTo>
                    <a:cubicBezTo>
                      <a:pt x="68" y="58"/>
                      <a:pt x="66" y="60"/>
                      <a:pt x="65" y="61"/>
                    </a:cubicBezTo>
                    <a:cubicBezTo>
                      <a:pt x="64" y="63"/>
                      <a:pt x="62" y="62"/>
                      <a:pt x="59" y="62"/>
                    </a:cubicBezTo>
                    <a:cubicBezTo>
                      <a:pt x="56" y="62"/>
                      <a:pt x="57" y="59"/>
                      <a:pt x="55" y="59"/>
                    </a:cubicBezTo>
                    <a:cubicBezTo>
                      <a:pt x="53" y="59"/>
                      <a:pt x="52" y="58"/>
                      <a:pt x="52" y="56"/>
                    </a:cubicBezTo>
                    <a:cubicBezTo>
                      <a:pt x="52" y="55"/>
                      <a:pt x="51" y="53"/>
                      <a:pt x="50" y="51"/>
                    </a:cubicBezTo>
                    <a:cubicBezTo>
                      <a:pt x="48" y="49"/>
                      <a:pt x="47" y="47"/>
                      <a:pt x="48" y="46"/>
                    </a:cubicBezTo>
                    <a:cubicBezTo>
                      <a:pt x="49" y="44"/>
                      <a:pt x="47" y="43"/>
                      <a:pt x="49" y="42"/>
                    </a:cubicBezTo>
                    <a:cubicBezTo>
                      <a:pt x="50" y="40"/>
                      <a:pt x="52" y="41"/>
                      <a:pt x="52" y="38"/>
                    </a:cubicBezTo>
                    <a:cubicBezTo>
                      <a:pt x="51" y="36"/>
                      <a:pt x="53" y="35"/>
                      <a:pt x="54" y="32"/>
                    </a:cubicBezTo>
                    <a:cubicBezTo>
                      <a:pt x="54" y="30"/>
                      <a:pt x="57" y="31"/>
                      <a:pt x="59" y="29"/>
                    </a:cubicBezTo>
                    <a:cubicBezTo>
                      <a:pt x="62" y="27"/>
                      <a:pt x="64" y="28"/>
                      <a:pt x="67" y="26"/>
                    </a:cubicBezTo>
                    <a:cubicBezTo>
                      <a:pt x="69" y="24"/>
                      <a:pt x="70" y="26"/>
                      <a:pt x="72" y="26"/>
                    </a:cubicBezTo>
                    <a:cubicBezTo>
                      <a:pt x="71" y="24"/>
                      <a:pt x="69" y="24"/>
                      <a:pt x="68" y="23"/>
                    </a:cubicBezTo>
                    <a:cubicBezTo>
                      <a:pt x="67" y="21"/>
                      <a:pt x="70" y="19"/>
                      <a:pt x="71" y="17"/>
                    </a:cubicBezTo>
                    <a:cubicBezTo>
                      <a:pt x="72" y="16"/>
                      <a:pt x="68" y="14"/>
                      <a:pt x="67" y="14"/>
                    </a:cubicBezTo>
                    <a:cubicBezTo>
                      <a:pt x="66" y="13"/>
                      <a:pt x="64" y="15"/>
                      <a:pt x="63" y="14"/>
                    </a:cubicBezTo>
                    <a:cubicBezTo>
                      <a:pt x="62" y="13"/>
                      <a:pt x="60" y="14"/>
                      <a:pt x="59" y="14"/>
                    </a:cubicBezTo>
                    <a:cubicBezTo>
                      <a:pt x="58" y="15"/>
                      <a:pt x="52" y="15"/>
                      <a:pt x="52" y="14"/>
                    </a:cubicBezTo>
                    <a:cubicBezTo>
                      <a:pt x="52" y="12"/>
                      <a:pt x="49" y="11"/>
                      <a:pt x="49" y="10"/>
                    </a:cubicBezTo>
                    <a:cubicBezTo>
                      <a:pt x="50" y="8"/>
                      <a:pt x="48" y="6"/>
                      <a:pt x="45" y="6"/>
                    </a:cubicBezTo>
                    <a:cubicBezTo>
                      <a:pt x="43" y="6"/>
                      <a:pt x="44" y="2"/>
                      <a:pt x="42" y="1"/>
                    </a:cubicBezTo>
                    <a:cubicBezTo>
                      <a:pt x="41" y="0"/>
                      <a:pt x="38" y="0"/>
                      <a:pt x="36" y="1"/>
                    </a:cubicBezTo>
                    <a:cubicBezTo>
                      <a:pt x="39" y="3"/>
                      <a:pt x="39" y="4"/>
                      <a:pt x="38" y="5"/>
                    </a:cubicBezTo>
                    <a:cubicBezTo>
                      <a:pt x="36" y="7"/>
                      <a:pt x="38" y="7"/>
                      <a:pt x="34" y="11"/>
                    </a:cubicBezTo>
                    <a:cubicBezTo>
                      <a:pt x="31" y="16"/>
                      <a:pt x="25" y="17"/>
                      <a:pt x="22" y="18"/>
                    </a:cubicBezTo>
                    <a:cubicBezTo>
                      <a:pt x="19" y="19"/>
                      <a:pt x="18" y="24"/>
                      <a:pt x="17" y="28"/>
                    </a:cubicBezTo>
                    <a:cubicBezTo>
                      <a:pt x="15" y="32"/>
                      <a:pt x="14" y="30"/>
                      <a:pt x="12" y="28"/>
                    </a:cubicBezTo>
                    <a:cubicBezTo>
                      <a:pt x="10" y="26"/>
                      <a:pt x="9" y="29"/>
                      <a:pt x="7" y="27"/>
                    </a:cubicBezTo>
                    <a:cubicBezTo>
                      <a:pt x="5" y="25"/>
                      <a:pt x="6" y="25"/>
                      <a:pt x="7" y="24"/>
                    </a:cubicBezTo>
                    <a:cubicBezTo>
                      <a:pt x="8" y="23"/>
                      <a:pt x="7" y="22"/>
                      <a:pt x="6" y="21"/>
                    </a:cubicBezTo>
                    <a:cubicBezTo>
                      <a:pt x="4" y="21"/>
                      <a:pt x="2" y="24"/>
                      <a:pt x="1" y="26"/>
                    </a:cubicBezTo>
                    <a:cubicBezTo>
                      <a:pt x="0" y="28"/>
                      <a:pt x="3" y="33"/>
                      <a:pt x="3" y="35"/>
                    </a:cubicBezTo>
                    <a:cubicBezTo>
                      <a:pt x="4" y="36"/>
                      <a:pt x="2" y="35"/>
                      <a:pt x="1" y="36"/>
                    </a:cubicBezTo>
                    <a:cubicBezTo>
                      <a:pt x="1" y="38"/>
                      <a:pt x="6" y="40"/>
                      <a:pt x="8" y="42"/>
                    </a:cubicBezTo>
                    <a:cubicBezTo>
                      <a:pt x="10" y="43"/>
                      <a:pt x="12" y="48"/>
                      <a:pt x="14" y="50"/>
                    </a:cubicBezTo>
                    <a:cubicBezTo>
                      <a:pt x="16" y="52"/>
                      <a:pt x="17" y="54"/>
                      <a:pt x="19" y="60"/>
                    </a:cubicBezTo>
                    <a:cubicBezTo>
                      <a:pt x="21" y="65"/>
                      <a:pt x="25" y="74"/>
                      <a:pt x="28" y="78"/>
                    </a:cubicBezTo>
                    <a:cubicBezTo>
                      <a:pt x="32" y="82"/>
                      <a:pt x="33" y="85"/>
                      <a:pt x="32" y="86"/>
                    </a:cubicBezTo>
                    <a:cubicBezTo>
                      <a:pt x="32" y="87"/>
                      <a:pt x="32" y="90"/>
                      <a:pt x="35" y="92"/>
                    </a:cubicBezTo>
                    <a:cubicBezTo>
                      <a:pt x="37" y="93"/>
                      <a:pt x="39" y="96"/>
                      <a:pt x="44" y="99"/>
                    </a:cubicBezTo>
                    <a:cubicBezTo>
                      <a:pt x="50" y="102"/>
                      <a:pt x="61" y="107"/>
                      <a:pt x="62" y="110"/>
                    </a:cubicBezTo>
                    <a:cubicBezTo>
                      <a:pt x="64" y="112"/>
                      <a:pt x="69" y="115"/>
                      <a:pt x="70" y="116"/>
                    </a:cubicBezTo>
                    <a:cubicBezTo>
                      <a:pt x="70" y="116"/>
                      <a:pt x="70" y="116"/>
                      <a:pt x="70" y="117"/>
                    </a:cubicBezTo>
                    <a:cubicBezTo>
                      <a:pt x="71" y="116"/>
                      <a:pt x="71" y="116"/>
                      <a:pt x="71" y="116"/>
                    </a:cubicBezTo>
                    <a:cubicBezTo>
                      <a:pt x="73" y="115"/>
                      <a:pt x="74" y="112"/>
                      <a:pt x="74" y="11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41" name="Freeform 119"/>
              <p:cNvSpPr/>
              <p:nvPr/>
            </p:nvSpPr>
            <p:spPr bwMode="auto">
              <a:xfrm>
                <a:off x="2968931" y="4296481"/>
                <a:ext cx="261787" cy="218156"/>
              </a:xfrm>
              <a:custGeom>
                <a:gdLst>
                  <a:gd fmla="*/ 9 w 86" name="T0"/>
                  <a:gd fmla="*/ 4 h 72" name="T1"/>
                  <a:gd fmla="*/ 3 w 86" name="T2"/>
                  <a:gd fmla="*/ 11 h 72" name="T3"/>
                  <a:gd fmla="*/ 2 w 86" name="T4"/>
                  <a:gd fmla="*/ 16 h 72" name="T5"/>
                  <a:gd fmla="*/ 1 w 86" name="T6"/>
                  <a:gd fmla="*/ 19 h 72" name="T7"/>
                  <a:gd fmla="*/ 4 w 86" name="T8"/>
                  <a:gd fmla="*/ 20 h 72" name="T9"/>
                  <a:gd fmla="*/ 7 w 86" name="T10"/>
                  <a:gd fmla="*/ 24 h 72" name="T11"/>
                  <a:gd fmla="*/ 11 w 86" name="T12"/>
                  <a:gd fmla="*/ 32 h 72" name="T13"/>
                  <a:gd fmla="*/ 22 w 86" name="T14"/>
                  <a:gd fmla="*/ 33 h 72" name="T15"/>
                  <a:gd fmla="*/ 30 w 86" name="T16"/>
                  <a:gd fmla="*/ 37 h 72" name="T17"/>
                  <a:gd fmla="*/ 38 w 86" name="T18"/>
                  <a:gd fmla="*/ 39 h 72" name="T19"/>
                  <a:gd fmla="*/ 36 w 86" name="T20"/>
                  <a:gd fmla="*/ 51 h 72" name="T21"/>
                  <a:gd fmla="*/ 39 w 86" name="T22"/>
                  <a:gd fmla="*/ 55 h 72" name="T23"/>
                  <a:gd fmla="*/ 38 w 86" name="T24"/>
                  <a:gd fmla="*/ 60 h 72" name="T25"/>
                  <a:gd fmla="*/ 39 w 86" name="T26"/>
                  <a:gd fmla="*/ 63 h 72" name="T27"/>
                  <a:gd fmla="*/ 39 w 86" name="T28"/>
                  <a:gd fmla="*/ 64 h 72" name="T29"/>
                  <a:gd fmla="*/ 43 w 86" name="T30"/>
                  <a:gd fmla="*/ 70 h 72" name="T31"/>
                  <a:gd fmla="*/ 47 w 86" name="T32"/>
                  <a:gd fmla="*/ 71 h 72" name="T33"/>
                  <a:gd fmla="*/ 50 w 86" name="T34"/>
                  <a:gd fmla="*/ 71 h 72" name="T35"/>
                  <a:gd fmla="*/ 55 w 86" name="T36"/>
                  <a:gd fmla="*/ 69 h 72" name="T37"/>
                  <a:gd fmla="*/ 59 w 86" name="T38"/>
                  <a:gd fmla="*/ 67 h 72" name="T39"/>
                  <a:gd fmla="*/ 62 w 86" name="T40"/>
                  <a:gd fmla="*/ 63 h 72" name="T41"/>
                  <a:gd fmla="*/ 63 w 86" name="T42"/>
                  <a:gd fmla="*/ 61 h 72" name="T43"/>
                  <a:gd fmla="*/ 60 w 86" name="T44"/>
                  <a:gd fmla="*/ 60 h 72" name="T45"/>
                  <a:gd fmla="*/ 58 w 86" name="T46"/>
                  <a:gd fmla="*/ 56 h 72" name="T47"/>
                  <a:gd fmla="*/ 56 w 86" name="T48"/>
                  <a:gd fmla="*/ 51 h 72" name="T49"/>
                  <a:gd fmla="*/ 60 w 86" name="T50"/>
                  <a:gd fmla="*/ 51 h 72" name="T51"/>
                  <a:gd fmla="*/ 65 w 86" name="T52"/>
                  <a:gd fmla="*/ 52 h 72" name="T53"/>
                  <a:gd fmla="*/ 68 w 86" name="T54"/>
                  <a:gd fmla="*/ 53 h 72" name="T55"/>
                  <a:gd fmla="*/ 72 w 86" name="T56"/>
                  <a:gd fmla="*/ 50 h 72" name="T57"/>
                  <a:gd fmla="*/ 80 w 86" name="T58"/>
                  <a:gd fmla="*/ 47 h 72" name="T59"/>
                  <a:gd fmla="*/ 82 w 86" name="T60"/>
                  <a:gd fmla="*/ 45 h 72" name="T61"/>
                  <a:gd fmla="*/ 77 w 86" name="T62"/>
                  <a:gd fmla="*/ 40 h 72" name="T63"/>
                  <a:gd fmla="*/ 78 w 86" name="T64"/>
                  <a:gd fmla="*/ 37 h 72" name="T65"/>
                  <a:gd fmla="*/ 81 w 86" name="T66"/>
                  <a:gd fmla="*/ 34 h 72" name="T67"/>
                  <a:gd fmla="*/ 82 w 86" name="T68"/>
                  <a:gd fmla="*/ 30 h 72" name="T69"/>
                  <a:gd fmla="*/ 84 w 86" name="T70"/>
                  <a:gd fmla="*/ 26 h 72" name="T71"/>
                  <a:gd fmla="*/ 86 w 86" name="T72"/>
                  <a:gd fmla="*/ 23 h 72" name="T73"/>
                  <a:gd fmla="*/ 77 w 86" name="T74"/>
                  <a:gd fmla="*/ 22 h 72" name="T75"/>
                  <a:gd fmla="*/ 79 w 86" name="T76"/>
                  <a:gd fmla="*/ 17 h 72" name="T77"/>
                  <a:gd fmla="*/ 70 w 86" name="T78"/>
                  <a:gd fmla="*/ 14 h 72" name="T79"/>
                  <a:gd fmla="*/ 71 w 86" name="T80"/>
                  <a:gd fmla="*/ 10 h 72" name="T81"/>
                  <a:gd fmla="*/ 65 w 86" name="T82"/>
                  <a:gd fmla="*/ 9 h 72" name="T83"/>
                  <a:gd fmla="*/ 53 w 86" name="T84"/>
                  <a:gd fmla="*/ 13 h 72" name="T85"/>
                  <a:gd fmla="*/ 42 w 86" name="T86"/>
                  <a:gd fmla="*/ 9 h 72" name="T87"/>
                  <a:gd fmla="*/ 33 w 86" name="T88"/>
                  <a:gd fmla="*/ 8 h 72" name="T89"/>
                  <a:gd fmla="*/ 29 w 86" name="T90"/>
                  <a:gd fmla="*/ 3 h 72" name="T91"/>
                  <a:gd fmla="*/ 23 w 86" name="T92"/>
                  <a:gd fmla="*/ 0 h 72" name="T93"/>
                  <a:gd fmla="*/ 22 w 86" name="T94"/>
                  <a:gd fmla="*/ 4 h 72" name="T95"/>
                  <a:gd fmla="*/ 13 w 86" name="T96"/>
                  <a:gd fmla="*/ 9 h 72" name="T97"/>
                  <a:gd fmla="*/ 15 w 86" name="T98"/>
                  <a:gd fmla="*/ 18 h 72" name="T99"/>
                  <a:gd fmla="*/ 9 w 86" name="T100"/>
                  <a:gd fmla="*/ 15 h 72" name="T101"/>
                  <a:gd fmla="*/ 11 w 86" name="T102"/>
                  <a:gd fmla="*/ 7 h 72" name="T103"/>
                  <a:gd fmla="*/ 11 w 86" name="T104"/>
                  <a:gd fmla="*/ 3 h 72" name="T105"/>
                  <a:gd fmla="*/ 9 w 86" name="T106"/>
                  <a:gd fmla="*/ 4 h 7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2" w="86">
                    <a:moveTo>
                      <a:pt x="9" y="4"/>
                    </a:moveTo>
                    <a:cubicBezTo>
                      <a:pt x="7" y="7"/>
                      <a:pt x="3" y="9"/>
                      <a:pt x="3" y="11"/>
                    </a:cubicBezTo>
                    <a:cubicBezTo>
                      <a:pt x="3" y="14"/>
                      <a:pt x="3" y="15"/>
                      <a:pt x="2" y="16"/>
                    </a:cubicBezTo>
                    <a:cubicBezTo>
                      <a:pt x="1" y="17"/>
                      <a:pt x="0" y="19"/>
                      <a:pt x="1" y="19"/>
                    </a:cubicBezTo>
                    <a:cubicBezTo>
                      <a:pt x="3" y="19"/>
                      <a:pt x="4" y="19"/>
                      <a:pt x="4" y="20"/>
                    </a:cubicBezTo>
                    <a:cubicBezTo>
                      <a:pt x="4" y="22"/>
                      <a:pt x="7" y="22"/>
                      <a:pt x="7" y="24"/>
                    </a:cubicBezTo>
                    <a:cubicBezTo>
                      <a:pt x="7" y="27"/>
                      <a:pt x="6" y="33"/>
                      <a:pt x="11" y="32"/>
                    </a:cubicBezTo>
                    <a:cubicBezTo>
                      <a:pt x="16" y="32"/>
                      <a:pt x="19" y="31"/>
                      <a:pt x="22" y="33"/>
                    </a:cubicBezTo>
                    <a:cubicBezTo>
                      <a:pt x="24" y="36"/>
                      <a:pt x="27" y="38"/>
                      <a:pt x="30" y="37"/>
                    </a:cubicBezTo>
                    <a:cubicBezTo>
                      <a:pt x="34" y="37"/>
                      <a:pt x="40" y="36"/>
                      <a:pt x="38" y="39"/>
                    </a:cubicBezTo>
                    <a:cubicBezTo>
                      <a:pt x="36" y="42"/>
                      <a:pt x="35" y="49"/>
                      <a:pt x="36" y="51"/>
                    </a:cubicBezTo>
                    <a:cubicBezTo>
                      <a:pt x="38" y="52"/>
                      <a:pt x="40" y="54"/>
                      <a:pt x="39" y="55"/>
                    </a:cubicBezTo>
                    <a:cubicBezTo>
                      <a:pt x="37" y="57"/>
                      <a:pt x="37" y="59"/>
                      <a:pt x="38" y="60"/>
                    </a:cubicBezTo>
                    <a:cubicBezTo>
                      <a:pt x="40" y="61"/>
                      <a:pt x="40" y="63"/>
                      <a:pt x="39" y="63"/>
                    </a:cubicBezTo>
                    <a:cubicBezTo>
                      <a:pt x="39" y="63"/>
                      <a:pt x="39" y="63"/>
                      <a:pt x="39" y="64"/>
                    </a:cubicBezTo>
                    <a:cubicBezTo>
                      <a:pt x="41" y="66"/>
                      <a:pt x="42" y="69"/>
                      <a:pt x="43" y="70"/>
                    </a:cubicBezTo>
                    <a:cubicBezTo>
                      <a:pt x="45" y="71"/>
                      <a:pt x="46" y="72"/>
                      <a:pt x="47" y="71"/>
                    </a:cubicBezTo>
                    <a:cubicBezTo>
                      <a:pt x="48" y="71"/>
                      <a:pt x="49" y="70"/>
                      <a:pt x="50" y="71"/>
                    </a:cubicBezTo>
                    <a:cubicBezTo>
                      <a:pt x="52" y="72"/>
                      <a:pt x="53" y="70"/>
                      <a:pt x="55" y="69"/>
                    </a:cubicBezTo>
                    <a:cubicBezTo>
                      <a:pt x="56" y="67"/>
                      <a:pt x="58" y="68"/>
                      <a:pt x="59" y="67"/>
                    </a:cubicBezTo>
                    <a:cubicBezTo>
                      <a:pt x="59" y="65"/>
                      <a:pt x="60" y="64"/>
                      <a:pt x="62" y="63"/>
                    </a:cubicBezTo>
                    <a:cubicBezTo>
                      <a:pt x="65" y="63"/>
                      <a:pt x="65" y="61"/>
                      <a:pt x="63" y="61"/>
                    </a:cubicBezTo>
                    <a:cubicBezTo>
                      <a:pt x="62" y="61"/>
                      <a:pt x="60" y="62"/>
                      <a:pt x="60" y="60"/>
                    </a:cubicBezTo>
                    <a:cubicBezTo>
                      <a:pt x="60" y="57"/>
                      <a:pt x="58" y="58"/>
                      <a:pt x="58" y="56"/>
                    </a:cubicBezTo>
                    <a:cubicBezTo>
                      <a:pt x="58" y="54"/>
                      <a:pt x="58" y="53"/>
                      <a:pt x="56" y="51"/>
                    </a:cubicBezTo>
                    <a:cubicBezTo>
                      <a:pt x="54" y="50"/>
                      <a:pt x="59" y="49"/>
                      <a:pt x="60" y="51"/>
                    </a:cubicBezTo>
                    <a:cubicBezTo>
                      <a:pt x="61" y="52"/>
                      <a:pt x="65" y="51"/>
                      <a:pt x="65" y="52"/>
                    </a:cubicBezTo>
                    <a:cubicBezTo>
                      <a:pt x="66" y="54"/>
                      <a:pt x="68" y="55"/>
                      <a:pt x="68" y="53"/>
                    </a:cubicBezTo>
                    <a:cubicBezTo>
                      <a:pt x="68" y="51"/>
                      <a:pt x="70" y="50"/>
                      <a:pt x="72" y="50"/>
                    </a:cubicBezTo>
                    <a:cubicBezTo>
                      <a:pt x="74" y="51"/>
                      <a:pt x="78" y="48"/>
                      <a:pt x="80" y="47"/>
                    </a:cubicBezTo>
                    <a:cubicBezTo>
                      <a:pt x="81" y="47"/>
                      <a:pt x="81" y="46"/>
                      <a:pt x="82" y="45"/>
                    </a:cubicBezTo>
                    <a:cubicBezTo>
                      <a:pt x="80" y="43"/>
                      <a:pt x="78" y="41"/>
                      <a:pt x="77" y="40"/>
                    </a:cubicBezTo>
                    <a:cubicBezTo>
                      <a:pt x="76" y="39"/>
                      <a:pt x="78" y="38"/>
                      <a:pt x="78" y="37"/>
                    </a:cubicBezTo>
                    <a:cubicBezTo>
                      <a:pt x="78" y="35"/>
                      <a:pt x="78" y="34"/>
                      <a:pt x="81" y="34"/>
                    </a:cubicBezTo>
                    <a:cubicBezTo>
                      <a:pt x="84" y="33"/>
                      <a:pt x="84" y="31"/>
                      <a:pt x="82" y="30"/>
                    </a:cubicBezTo>
                    <a:cubicBezTo>
                      <a:pt x="80" y="29"/>
                      <a:pt x="83" y="27"/>
                      <a:pt x="84" y="26"/>
                    </a:cubicBezTo>
                    <a:cubicBezTo>
                      <a:pt x="85" y="26"/>
                      <a:pt x="86" y="25"/>
                      <a:pt x="86" y="23"/>
                    </a:cubicBezTo>
                    <a:cubicBezTo>
                      <a:pt x="83" y="22"/>
                      <a:pt x="79" y="22"/>
                      <a:pt x="77" y="22"/>
                    </a:cubicBezTo>
                    <a:cubicBezTo>
                      <a:pt x="75" y="22"/>
                      <a:pt x="79" y="19"/>
                      <a:pt x="79" y="17"/>
                    </a:cubicBezTo>
                    <a:cubicBezTo>
                      <a:pt x="79" y="14"/>
                      <a:pt x="72" y="14"/>
                      <a:pt x="70" y="14"/>
                    </a:cubicBezTo>
                    <a:cubicBezTo>
                      <a:pt x="67" y="13"/>
                      <a:pt x="68" y="10"/>
                      <a:pt x="71" y="10"/>
                    </a:cubicBezTo>
                    <a:cubicBezTo>
                      <a:pt x="73" y="10"/>
                      <a:pt x="69" y="8"/>
                      <a:pt x="65" y="9"/>
                    </a:cubicBezTo>
                    <a:cubicBezTo>
                      <a:pt x="62" y="9"/>
                      <a:pt x="56" y="11"/>
                      <a:pt x="53" y="13"/>
                    </a:cubicBezTo>
                    <a:cubicBezTo>
                      <a:pt x="50" y="14"/>
                      <a:pt x="45" y="8"/>
                      <a:pt x="42" y="9"/>
                    </a:cubicBezTo>
                    <a:cubicBezTo>
                      <a:pt x="38" y="11"/>
                      <a:pt x="33" y="11"/>
                      <a:pt x="33" y="8"/>
                    </a:cubicBezTo>
                    <a:cubicBezTo>
                      <a:pt x="34" y="5"/>
                      <a:pt x="32" y="3"/>
                      <a:pt x="29" y="3"/>
                    </a:cubicBezTo>
                    <a:cubicBezTo>
                      <a:pt x="25" y="3"/>
                      <a:pt x="26" y="0"/>
                      <a:pt x="23" y="0"/>
                    </a:cubicBezTo>
                    <a:cubicBezTo>
                      <a:pt x="21" y="0"/>
                      <a:pt x="23" y="3"/>
                      <a:pt x="22" y="4"/>
                    </a:cubicBezTo>
                    <a:cubicBezTo>
                      <a:pt x="20" y="5"/>
                      <a:pt x="14" y="6"/>
                      <a:pt x="13" y="9"/>
                    </a:cubicBezTo>
                    <a:cubicBezTo>
                      <a:pt x="13" y="11"/>
                      <a:pt x="16" y="15"/>
                      <a:pt x="15" y="18"/>
                    </a:cubicBezTo>
                    <a:cubicBezTo>
                      <a:pt x="14" y="20"/>
                      <a:pt x="10" y="18"/>
                      <a:pt x="9" y="15"/>
                    </a:cubicBezTo>
                    <a:cubicBezTo>
                      <a:pt x="7" y="13"/>
                      <a:pt x="12" y="9"/>
                      <a:pt x="11" y="7"/>
                    </a:cubicBezTo>
                    <a:cubicBezTo>
                      <a:pt x="11" y="6"/>
                      <a:pt x="10" y="4"/>
                      <a:pt x="11" y="3"/>
                    </a:cubicBezTo>
                    <a:cubicBezTo>
                      <a:pt x="10" y="3"/>
                      <a:pt x="9" y="4"/>
                      <a:pt x="9" y="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42" name="Freeform 120"/>
              <p:cNvSpPr/>
              <p:nvPr/>
            </p:nvSpPr>
            <p:spPr bwMode="auto">
              <a:xfrm>
                <a:off x="3264082" y="4408125"/>
                <a:ext cx="78279" cy="84696"/>
              </a:xfrm>
              <a:custGeom>
                <a:gdLst>
                  <a:gd fmla="*/ 6 w 26" name="T0"/>
                  <a:gd fmla="*/ 6 h 28" name="T1"/>
                  <a:gd fmla="*/ 3 w 26" name="T2"/>
                  <a:gd fmla="*/ 8 h 28" name="T3"/>
                  <a:gd fmla="*/ 1 w 26" name="T4"/>
                  <a:gd fmla="*/ 14 h 28" name="T5"/>
                  <a:gd fmla="*/ 6 w 26" name="T6"/>
                  <a:gd fmla="*/ 20 h 28" name="T7"/>
                  <a:gd fmla="*/ 10 w 26" name="T8"/>
                  <a:gd fmla="*/ 27 h 28" name="T9"/>
                  <a:gd fmla="*/ 13 w 26" name="T10"/>
                  <a:gd fmla="*/ 28 h 28" name="T11"/>
                  <a:gd fmla="*/ 15 w 26" name="T12"/>
                  <a:gd fmla="*/ 24 h 28" name="T13"/>
                  <a:gd fmla="*/ 22 w 26" name="T14"/>
                  <a:gd fmla="*/ 24 h 28" name="T15"/>
                  <a:gd fmla="*/ 23 w 26" name="T16"/>
                  <a:gd fmla="*/ 25 h 28" name="T17"/>
                  <a:gd fmla="*/ 25 w 26" name="T18"/>
                  <a:gd fmla="*/ 22 h 28" name="T19"/>
                  <a:gd fmla="*/ 24 w 26" name="T20"/>
                  <a:gd fmla="*/ 13 h 28" name="T21"/>
                  <a:gd fmla="*/ 25 w 26" name="T22"/>
                  <a:gd fmla="*/ 6 h 28" name="T23"/>
                  <a:gd fmla="*/ 26 w 26" name="T24"/>
                  <a:gd fmla="*/ 3 h 28" name="T25"/>
                  <a:gd fmla="*/ 20 w 26" name="T26"/>
                  <a:gd fmla="*/ 1 h 28" name="T27"/>
                  <a:gd fmla="*/ 12 w 26" name="T28"/>
                  <a:gd fmla="*/ 2 h 28" name="T29"/>
                  <a:gd fmla="*/ 8 w 26" name="T30"/>
                  <a:gd fmla="*/ 1 h 28" name="T31"/>
                  <a:gd fmla="*/ 7 w 26" name="T32"/>
                  <a:gd fmla="*/ 2 h 28" name="T33"/>
                  <a:gd fmla="*/ 6 w 26" name="T34"/>
                  <a:gd fmla="*/ 6 h 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26">
                    <a:moveTo>
                      <a:pt x="6" y="6"/>
                    </a:moveTo>
                    <a:cubicBezTo>
                      <a:pt x="7" y="7"/>
                      <a:pt x="5" y="8"/>
                      <a:pt x="3" y="8"/>
                    </a:cubicBezTo>
                    <a:cubicBezTo>
                      <a:pt x="2" y="9"/>
                      <a:pt x="2" y="13"/>
                      <a:pt x="1" y="14"/>
                    </a:cubicBezTo>
                    <a:cubicBezTo>
                      <a:pt x="0" y="15"/>
                      <a:pt x="5" y="18"/>
                      <a:pt x="6" y="20"/>
                    </a:cubicBezTo>
                    <a:cubicBezTo>
                      <a:pt x="7" y="22"/>
                      <a:pt x="8" y="25"/>
                      <a:pt x="10" y="27"/>
                    </a:cubicBezTo>
                    <a:cubicBezTo>
                      <a:pt x="11" y="28"/>
                      <a:pt x="12" y="28"/>
                      <a:pt x="13" y="28"/>
                    </a:cubicBezTo>
                    <a:cubicBezTo>
                      <a:pt x="14" y="27"/>
                      <a:pt x="13" y="23"/>
                      <a:pt x="15" y="24"/>
                    </a:cubicBezTo>
                    <a:cubicBezTo>
                      <a:pt x="18" y="24"/>
                      <a:pt x="21" y="22"/>
                      <a:pt x="22" y="24"/>
                    </a:cubicBezTo>
                    <a:cubicBezTo>
                      <a:pt x="23" y="24"/>
                      <a:pt x="23" y="24"/>
                      <a:pt x="23" y="25"/>
                    </a:cubicBezTo>
                    <a:cubicBezTo>
                      <a:pt x="24" y="23"/>
                      <a:pt x="25" y="22"/>
                      <a:pt x="25" y="22"/>
                    </a:cubicBezTo>
                    <a:cubicBezTo>
                      <a:pt x="25" y="21"/>
                      <a:pt x="25" y="16"/>
                      <a:pt x="24" y="13"/>
                    </a:cubicBezTo>
                    <a:cubicBezTo>
                      <a:pt x="23" y="11"/>
                      <a:pt x="24" y="7"/>
                      <a:pt x="25" y="6"/>
                    </a:cubicBezTo>
                    <a:cubicBezTo>
                      <a:pt x="26" y="6"/>
                      <a:pt x="26" y="5"/>
                      <a:pt x="26" y="3"/>
                    </a:cubicBezTo>
                    <a:cubicBezTo>
                      <a:pt x="24" y="2"/>
                      <a:pt x="22" y="1"/>
                      <a:pt x="20" y="1"/>
                    </a:cubicBezTo>
                    <a:cubicBezTo>
                      <a:pt x="17" y="2"/>
                      <a:pt x="13" y="3"/>
                      <a:pt x="12" y="2"/>
                    </a:cubicBezTo>
                    <a:cubicBezTo>
                      <a:pt x="11" y="0"/>
                      <a:pt x="9" y="0"/>
                      <a:pt x="8" y="1"/>
                    </a:cubicBezTo>
                    <a:cubicBezTo>
                      <a:pt x="7" y="2"/>
                      <a:pt x="7" y="2"/>
                      <a:pt x="7" y="2"/>
                    </a:cubicBezTo>
                    <a:cubicBezTo>
                      <a:pt x="6" y="3"/>
                      <a:pt x="6" y="5"/>
                      <a:pt x="6"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43" name="Freeform 121"/>
              <p:cNvSpPr/>
              <p:nvPr/>
            </p:nvSpPr>
            <p:spPr bwMode="auto">
              <a:xfrm>
                <a:off x="3199919" y="4365777"/>
                <a:ext cx="93679" cy="139876"/>
              </a:xfrm>
              <a:custGeom>
                <a:gdLst>
                  <a:gd fmla="*/ 8 w 31" name="T0"/>
                  <a:gd fmla="*/ 3 h 46" name="T1"/>
                  <a:gd fmla="*/ 6 w 31" name="T2"/>
                  <a:gd fmla="*/ 7 h 46" name="T3"/>
                  <a:gd fmla="*/ 5 w 31" name="T4"/>
                  <a:gd fmla="*/ 11 h 46" name="T5"/>
                  <a:gd fmla="*/ 2 w 31" name="T6"/>
                  <a:gd fmla="*/ 14 h 46" name="T7"/>
                  <a:gd fmla="*/ 1 w 31" name="T8"/>
                  <a:gd fmla="*/ 17 h 46" name="T9"/>
                  <a:gd fmla="*/ 6 w 31" name="T10"/>
                  <a:gd fmla="*/ 22 h 46" name="T11"/>
                  <a:gd fmla="*/ 8 w 31" name="T12"/>
                  <a:gd fmla="*/ 21 h 46" name="T13"/>
                  <a:gd fmla="*/ 10 w 31" name="T14"/>
                  <a:gd fmla="*/ 26 h 46" name="T15"/>
                  <a:gd fmla="*/ 11 w 31" name="T16"/>
                  <a:gd fmla="*/ 31 h 46" name="T17"/>
                  <a:gd fmla="*/ 12 w 31" name="T18"/>
                  <a:gd fmla="*/ 42 h 46" name="T19"/>
                  <a:gd fmla="*/ 19 w 31" name="T20"/>
                  <a:gd fmla="*/ 44 h 46" name="T21"/>
                  <a:gd fmla="*/ 23 w 31" name="T22"/>
                  <a:gd fmla="*/ 43 h 46" name="T23"/>
                  <a:gd fmla="*/ 26 w 31" name="T24"/>
                  <a:gd fmla="*/ 41 h 46" name="T25"/>
                  <a:gd fmla="*/ 31 w 31" name="T26"/>
                  <a:gd fmla="*/ 41 h 46" name="T27"/>
                  <a:gd fmla="*/ 27 w 31" name="T28"/>
                  <a:gd fmla="*/ 34 h 46" name="T29"/>
                  <a:gd fmla="*/ 22 w 31" name="T30"/>
                  <a:gd fmla="*/ 28 h 46" name="T31"/>
                  <a:gd fmla="*/ 24 w 31" name="T32"/>
                  <a:gd fmla="*/ 22 h 46" name="T33"/>
                  <a:gd fmla="*/ 27 w 31" name="T34"/>
                  <a:gd fmla="*/ 20 h 46" name="T35"/>
                  <a:gd fmla="*/ 28 w 31" name="T36"/>
                  <a:gd fmla="*/ 16 h 46" name="T37"/>
                  <a:gd fmla="*/ 22 w 31" name="T38"/>
                  <a:gd fmla="*/ 10 h 46" name="T39"/>
                  <a:gd fmla="*/ 19 w 31" name="T40"/>
                  <a:gd fmla="*/ 7 h 46" name="T41"/>
                  <a:gd fmla="*/ 13 w 31" name="T42"/>
                  <a:gd fmla="*/ 1 h 46" name="T43"/>
                  <a:gd fmla="*/ 10 w 31" name="T44"/>
                  <a:gd fmla="*/ 0 h 46" name="T45"/>
                  <a:gd fmla="*/ 8 w 31" name="T46"/>
                  <a:gd fmla="*/ 3 h 4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6" w="31">
                    <a:moveTo>
                      <a:pt x="8" y="3"/>
                    </a:moveTo>
                    <a:cubicBezTo>
                      <a:pt x="7" y="4"/>
                      <a:pt x="4" y="6"/>
                      <a:pt x="6" y="7"/>
                    </a:cubicBezTo>
                    <a:cubicBezTo>
                      <a:pt x="8" y="8"/>
                      <a:pt x="8" y="10"/>
                      <a:pt x="5" y="11"/>
                    </a:cubicBezTo>
                    <a:cubicBezTo>
                      <a:pt x="2" y="11"/>
                      <a:pt x="2" y="12"/>
                      <a:pt x="2" y="14"/>
                    </a:cubicBezTo>
                    <a:cubicBezTo>
                      <a:pt x="2" y="15"/>
                      <a:pt x="0" y="16"/>
                      <a:pt x="1" y="17"/>
                    </a:cubicBezTo>
                    <a:cubicBezTo>
                      <a:pt x="2" y="18"/>
                      <a:pt x="4" y="20"/>
                      <a:pt x="6" y="22"/>
                    </a:cubicBezTo>
                    <a:cubicBezTo>
                      <a:pt x="6" y="21"/>
                      <a:pt x="7" y="20"/>
                      <a:pt x="8" y="21"/>
                    </a:cubicBezTo>
                    <a:cubicBezTo>
                      <a:pt x="10" y="21"/>
                      <a:pt x="8" y="25"/>
                      <a:pt x="10" y="26"/>
                    </a:cubicBezTo>
                    <a:cubicBezTo>
                      <a:pt x="12" y="27"/>
                      <a:pt x="12" y="30"/>
                      <a:pt x="11" y="31"/>
                    </a:cubicBezTo>
                    <a:cubicBezTo>
                      <a:pt x="9" y="32"/>
                      <a:pt x="9" y="38"/>
                      <a:pt x="12" y="42"/>
                    </a:cubicBezTo>
                    <a:cubicBezTo>
                      <a:pt x="16" y="46"/>
                      <a:pt x="18" y="45"/>
                      <a:pt x="19" y="44"/>
                    </a:cubicBezTo>
                    <a:cubicBezTo>
                      <a:pt x="20" y="43"/>
                      <a:pt x="22" y="44"/>
                      <a:pt x="23" y="43"/>
                    </a:cubicBezTo>
                    <a:cubicBezTo>
                      <a:pt x="24" y="41"/>
                      <a:pt x="25" y="43"/>
                      <a:pt x="26" y="41"/>
                    </a:cubicBezTo>
                    <a:cubicBezTo>
                      <a:pt x="27" y="40"/>
                      <a:pt x="29" y="41"/>
                      <a:pt x="31" y="41"/>
                    </a:cubicBezTo>
                    <a:cubicBezTo>
                      <a:pt x="29" y="39"/>
                      <a:pt x="28" y="36"/>
                      <a:pt x="27" y="34"/>
                    </a:cubicBezTo>
                    <a:cubicBezTo>
                      <a:pt x="26" y="32"/>
                      <a:pt x="21" y="29"/>
                      <a:pt x="22" y="28"/>
                    </a:cubicBezTo>
                    <a:cubicBezTo>
                      <a:pt x="23" y="27"/>
                      <a:pt x="23" y="23"/>
                      <a:pt x="24" y="22"/>
                    </a:cubicBezTo>
                    <a:cubicBezTo>
                      <a:pt x="26" y="22"/>
                      <a:pt x="28" y="21"/>
                      <a:pt x="27" y="20"/>
                    </a:cubicBezTo>
                    <a:cubicBezTo>
                      <a:pt x="27" y="19"/>
                      <a:pt x="27" y="17"/>
                      <a:pt x="28" y="16"/>
                    </a:cubicBezTo>
                    <a:cubicBezTo>
                      <a:pt x="26" y="15"/>
                      <a:pt x="24" y="10"/>
                      <a:pt x="22" y="10"/>
                    </a:cubicBezTo>
                    <a:cubicBezTo>
                      <a:pt x="20" y="10"/>
                      <a:pt x="19" y="9"/>
                      <a:pt x="19" y="7"/>
                    </a:cubicBezTo>
                    <a:cubicBezTo>
                      <a:pt x="19" y="4"/>
                      <a:pt x="15" y="4"/>
                      <a:pt x="13" y="1"/>
                    </a:cubicBezTo>
                    <a:cubicBezTo>
                      <a:pt x="12" y="1"/>
                      <a:pt x="11" y="0"/>
                      <a:pt x="10" y="0"/>
                    </a:cubicBezTo>
                    <a:cubicBezTo>
                      <a:pt x="10" y="2"/>
                      <a:pt x="9" y="3"/>
                      <a:pt x="8" y="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44" name="Freeform 122"/>
              <p:cNvSpPr/>
              <p:nvPr/>
            </p:nvSpPr>
            <p:spPr bwMode="auto">
              <a:xfrm>
                <a:off x="3333379" y="4417108"/>
                <a:ext cx="57747" cy="73146"/>
              </a:xfrm>
              <a:custGeom>
                <a:gdLst>
                  <a:gd fmla="*/ 1 w 19" name="T0"/>
                  <a:gd fmla="*/ 10 h 24" name="T1"/>
                  <a:gd fmla="*/ 2 w 19" name="T2"/>
                  <a:gd fmla="*/ 19 h 24" name="T3"/>
                  <a:gd fmla="*/ 0 w 19" name="T4"/>
                  <a:gd fmla="*/ 22 h 24" name="T5"/>
                  <a:gd fmla="*/ 6 w 19" name="T6"/>
                  <a:gd fmla="*/ 23 h 24" name="T7"/>
                  <a:gd fmla="*/ 12 w 19" name="T8"/>
                  <a:gd fmla="*/ 20 h 24" name="T9"/>
                  <a:gd fmla="*/ 19 w 19" name="T10"/>
                  <a:gd fmla="*/ 10 h 24" name="T11"/>
                  <a:gd fmla="*/ 19 w 19" name="T12"/>
                  <a:gd fmla="*/ 10 h 24" name="T13"/>
                  <a:gd fmla="*/ 9 w 19" name="T14"/>
                  <a:gd fmla="*/ 2 h 24" name="T15"/>
                  <a:gd fmla="*/ 3 w 19" name="T16"/>
                  <a:gd fmla="*/ 0 h 24" name="T17"/>
                  <a:gd fmla="*/ 2 w 19" name="T18"/>
                  <a:gd fmla="*/ 3 h 24" name="T19"/>
                  <a:gd fmla="*/ 1 w 19" name="T20"/>
                  <a:gd fmla="*/ 10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19">
                    <a:moveTo>
                      <a:pt x="1" y="10"/>
                    </a:moveTo>
                    <a:cubicBezTo>
                      <a:pt x="2" y="13"/>
                      <a:pt x="2" y="18"/>
                      <a:pt x="2" y="19"/>
                    </a:cubicBezTo>
                    <a:cubicBezTo>
                      <a:pt x="2" y="19"/>
                      <a:pt x="1" y="20"/>
                      <a:pt x="0" y="22"/>
                    </a:cubicBezTo>
                    <a:cubicBezTo>
                      <a:pt x="1" y="23"/>
                      <a:pt x="3" y="24"/>
                      <a:pt x="6" y="23"/>
                    </a:cubicBezTo>
                    <a:cubicBezTo>
                      <a:pt x="9" y="22"/>
                      <a:pt x="11" y="24"/>
                      <a:pt x="12" y="20"/>
                    </a:cubicBezTo>
                    <a:cubicBezTo>
                      <a:pt x="13" y="17"/>
                      <a:pt x="17" y="13"/>
                      <a:pt x="19" y="10"/>
                    </a:cubicBezTo>
                    <a:cubicBezTo>
                      <a:pt x="19" y="10"/>
                      <a:pt x="19" y="10"/>
                      <a:pt x="19" y="10"/>
                    </a:cubicBezTo>
                    <a:cubicBezTo>
                      <a:pt x="17" y="9"/>
                      <a:pt x="13" y="2"/>
                      <a:pt x="9" y="2"/>
                    </a:cubicBezTo>
                    <a:cubicBezTo>
                      <a:pt x="7" y="1"/>
                      <a:pt x="5" y="0"/>
                      <a:pt x="3" y="0"/>
                    </a:cubicBezTo>
                    <a:cubicBezTo>
                      <a:pt x="3" y="2"/>
                      <a:pt x="3" y="3"/>
                      <a:pt x="2" y="3"/>
                    </a:cubicBezTo>
                    <a:cubicBezTo>
                      <a:pt x="1" y="4"/>
                      <a:pt x="0" y="8"/>
                      <a:pt x="1" y="1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45" name="Freeform 123"/>
              <p:cNvSpPr/>
              <p:nvPr/>
            </p:nvSpPr>
            <p:spPr bwMode="auto">
              <a:xfrm>
                <a:off x="2757191" y="4071909"/>
                <a:ext cx="200190" cy="69297"/>
              </a:xfrm>
              <a:custGeom>
                <a:gdLst>
                  <a:gd fmla="*/ 53 w 66" name="T0"/>
                  <a:gd fmla="*/ 15 h 23" name="T1"/>
                  <a:gd fmla="*/ 23 w 66" name="T2"/>
                  <a:gd fmla="*/ 3 h 23" name="T3"/>
                  <a:gd fmla="*/ 1 w 66" name="T4"/>
                  <a:gd fmla="*/ 10 h 23" name="T5"/>
                  <a:gd fmla="*/ 12 w 66" name="T6"/>
                  <a:gd fmla="*/ 5 h 23" name="T7"/>
                  <a:gd fmla="*/ 18 w 66" name="T8"/>
                  <a:gd fmla="*/ 8 h 23" name="T9"/>
                  <a:gd fmla="*/ 28 w 66" name="T10"/>
                  <a:gd fmla="*/ 10 h 23" name="T11"/>
                  <a:gd fmla="*/ 42 w 66" name="T12"/>
                  <a:gd fmla="*/ 17 h 23" name="T13"/>
                  <a:gd fmla="*/ 45 w 66" name="T14"/>
                  <a:gd fmla="*/ 22 h 23" name="T15"/>
                  <a:gd fmla="*/ 65 w 66" name="T16"/>
                  <a:gd fmla="*/ 22 h 23" name="T17"/>
                  <a:gd fmla="*/ 53 w 66" name="T18"/>
                  <a:gd fmla="*/ 15 h 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 w="66">
                    <a:moveTo>
                      <a:pt x="53" y="15"/>
                    </a:moveTo>
                    <a:cubicBezTo>
                      <a:pt x="49" y="15"/>
                      <a:pt x="35" y="5"/>
                      <a:pt x="23" y="3"/>
                    </a:cubicBezTo>
                    <a:cubicBezTo>
                      <a:pt x="11" y="0"/>
                      <a:pt x="0" y="9"/>
                      <a:pt x="1" y="10"/>
                    </a:cubicBezTo>
                    <a:cubicBezTo>
                      <a:pt x="3" y="12"/>
                      <a:pt x="9" y="7"/>
                      <a:pt x="12" y="5"/>
                    </a:cubicBezTo>
                    <a:cubicBezTo>
                      <a:pt x="15" y="3"/>
                      <a:pt x="18" y="6"/>
                      <a:pt x="18" y="8"/>
                    </a:cubicBezTo>
                    <a:cubicBezTo>
                      <a:pt x="18" y="9"/>
                      <a:pt x="22" y="10"/>
                      <a:pt x="28" y="10"/>
                    </a:cubicBezTo>
                    <a:cubicBezTo>
                      <a:pt x="35" y="11"/>
                      <a:pt x="35" y="16"/>
                      <a:pt x="42" y="17"/>
                    </a:cubicBezTo>
                    <a:cubicBezTo>
                      <a:pt x="48" y="19"/>
                      <a:pt x="42" y="21"/>
                      <a:pt x="45" y="22"/>
                    </a:cubicBezTo>
                    <a:cubicBezTo>
                      <a:pt x="48" y="23"/>
                      <a:pt x="64" y="23"/>
                      <a:pt x="65" y="22"/>
                    </a:cubicBezTo>
                    <a:cubicBezTo>
                      <a:pt x="66" y="20"/>
                      <a:pt x="57" y="15"/>
                      <a:pt x="53" y="1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46" name="Freeform 124"/>
              <p:cNvSpPr/>
              <p:nvPr/>
            </p:nvSpPr>
            <p:spPr bwMode="auto">
              <a:xfrm>
                <a:off x="2872685" y="4165588"/>
                <a:ext cx="44914" cy="21816"/>
              </a:xfrm>
              <a:custGeom>
                <a:gdLst>
                  <a:gd fmla="*/ 1 w 15" name="T0"/>
                  <a:gd fmla="*/ 3 h 7" name="T1"/>
                  <a:gd fmla="*/ 14 w 15" name="T2"/>
                  <a:gd fmla="*/ 5 h 7" name="T3"/>
                  <a:gd fmla="*/ 1 w 15" name="T4"/>
                  <a:gd fmla="*/ 3 h 7" name="T5"/>
                </a:gdLst>
                <a:cxnLst>
                  <a:cxn ang="0">
                    <a:pos x="T0" y="T1"/>
                  </a:cxn>
                  <a:cxn ang="0">
                    <a:pos x="T2" y="T3"/>
                  </a:cxn>
                  <a:cxn ang="0">
                    <a:pos x="T4" y="T5"/>
                  </a:cxn>
                </a:cxnLst>
                <a:rect b="b" l="0" r="r" t="0"/>
                <a:pathLst>
                  <a:path h="7" w="15">
                    <a:moveTo>
                      <a:pt x="1" y="3"/>
                    </a:moveTo>
                    <a:cubicBezTo>
                      <a:pt x="2" y="5"/>
                      <a:pt x="13" y="7"/>
                      <a:pt x="14" y="5"/>
                    </a:cubicBezTo>
                    <a:cubicBezTo>
                      <a:pt x="15" y="2"/>
                      <a:pt x="0" y="0"/>
                      <a:pt x="1" y="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47" name="Freeform 125"/>
              <p:cNvSpPr/>
              <p:nvPr/>
            </p:nvSpPr>
            <p:spPr bwMode="auto">
              <a:xfrm>
                <a:off x="3084425" y="4163021"/>
                <a:ext cx="39781" cy="24382"/>
              </a:xfrm>
              <a:custGeom>
                <a:gdLst>
                  <a:gd fmla="*/ 2 w 13" name="T0"/>
                  <a:gd fmla="*/ 4 h 8" name="T1"/>
                  <a:gd fmla="*/ 12 w 13" name="T2"/>
                  <a:gd fmla="*/ 4 h 8" name="T3"/>
                  <a:gd fmla="*/ 2 w 13" name="T4"/>
                  <a:gd fmla="*/ 4 h 8" name="T5"/>
                </a:gdLst>
                <a:cxnLst>
                  <a:cxn ang="0">
                    <a:pos x="T0" y="T1"/>
                  </a:cxn>
                  <a:cxn ang="0">
                    <a:pos x="T2" y="T3"/>
                  </a:cxn>
                  <a:cxn ang="0">
                    <a:pos x="T4" y="T5"/>
                  </a:cxn>
                </a:cxnLst>
                <a:rect b="b" l="0" r="r" t="0"/>
                <a:pathLst>
                  <a:path h="8" w="13">
                    <a:moveTo>
                      <a:pt x="2" y="4"/>
                    </a:moveTo>
                    <a:cubicBezTo>
                      <a:pt x="5" y="8"/>
                      <a:pt x="12" y="6"/>
                      <a:pt x="12" y="4"/>
                    </a:cubicBezTo>
                    <a:cubicBezTo>
                      <a:pt x="13" y="2"/>
                      <a:pt x="0" y="0"/>
                      <a:pt x="2" y="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48" name="Freeform 126"/>
              <p:cNvSpPr>
                <a:spLocks noEditPoints="1"/>
              </p:cNvSpPr>
              <p:nvPr/>
            </p:nvSpPr>
            <p:spPr bwMode="auto">
              <a:xfrm>
                <a:off x="3199919" y="5596432"/>
                <a:ext cx="69297" cy="30798"/>
              </a:xfrm>
              <a:custGeom>
                <a:gdLst>
                  <a:gd fmla="*/ 22 w 23" name="T0"/>
                  <a:gd fmla="*/ 4 h 10" name="T1"/>
                  <a:gd fmla="*/ 12 w 23" name="T2"/>
                  <a:gd fmla="*/ 9 h 10" name="T3"/>
                  <a:gd fmla="*/ 22 w 23" name="T4"/>
                  <a:gd fmla="*/ 4 h 10" name="T5"/>
                  <a:gd fmla="*/ 11 w 23" name="T6"/>
                  <a:gd fmla="*/ 1 h 10" name="T7"/>
                  <a:gd fmla="*/ 4 w 23" name="T8"/>
                  <a:gd fmla="*/ 8 h 10" name="T9"/>
                  <a:gd fmla="*/ 11 w 23" name="T10"/>
                  <a:gd fmla="*/ 1 h 10" name="T11"/>
                </a:gdLst>
                <a:cxnLst>
                  <a:cxn ang="0">
                    <a:pos x="T0" y="T1"/>
                  </a:cxn>
                  <a:cxn ang="0">
                    <a:pos x="T2" y="T3"/>
                  </a:cxn>
                  <a:cxn ang="0">
                    <a:pos x="T4" y="T5"/>
                  </a:cxn>
                  <a:cxn ang="0">
                    <a:pos x="T6" y="T7"/>
                  </a:cxn>
                  <a:cxn ang="0">
                    <a:pos x="T8" y="T9"/>
                  </a:cxn>
                  <a:cxn ang="0">
                    <a:pos x="T10" y="T11"/>
                  </a:cxn>
                </a:cxnLst>
                <a:rect b="b" l="0" r="r" t="0"/>
                <a:pathLst>
                  <a:path h="10" w="23">
                    <a:moveTo>
                      <a:pt x="22" y="4"/>
                    </a:moveTo>
                    <a:cubicBezTo>
                      <a:pt x="20" y="0"/>
                      <a:pt x="10" y="8"/>
                      <a:pt x="12" y="9"/>
                    </a:cubicBezTo>
                    <a:cubicBezTo>
                      <a:pt x="14" y="10"/>
                      <a:pt x="23" y="6"/>
                      <a:pt x="22" y="4"/>
                    </a:cubicBezTo>
                    <a:close/>
                    <a:moveTo>
                      <a:pt x="11" y="1"/>
                    </a:moveTo>
                    <a:cubicBezTo>
                      <a:pt x="8" y="0"/>
                      <a:pt x="0" y="7"/>
                      <a:pt x="4" y="8"/>
                    </a:cubicBezTo>
                    <a:cubicBezTo>
                      <a:pt x="7" y="10"/>
                      <a:pt x="14" y="2"/>
                      <a:pt x="11" y="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49" name="Freeform 127"/>
              <p:cNvSpPr>
                <a:spLocks noEditPoints="1"/>
              </p:cNvSpPr>
              <p:nvPr/>
            </p:nvSpPr>
            <p:spPr bwMode="auto">
              <a:xfrm>
                <a:off x="2621165" y="4499237"/>
                <a:ext cx="314401" cy="127044"/>
              </a:xfrm>
              <a:custGeom>
                <a:gdLst>
                  <a:gd fmla="*/ 101 w 104" name="T0"/>
                  <a:gd fmla="*/ 10 h 42" name="T1"/>
                  <a:gd fmla="*/ 97 w 104" name="T2"/>
                  <a:gd fmla="*/ 7 h 42" name="T3"/>
                  <a:gd fmla="*/ 92 w 104" name="T4"/>
                  <a:gd fmla="*/ 7 h 42" name="T5"/>
                  <a:gd fmla="*/ 88 w 104" name="T6"/>
                  <a:gd fmla="*/ 4 h 42" name="T7"/>
                  <a:gd fmla="*/ 80 w 104" name="T8"/>
                  <a:gd fmla="*/ 0 h 42" name="T9"/>
                  <a:gd fmla="*/ 80 w 104" name="T10"/>
                  <a:gd fmla="*/ 1 h 42" name="T11"/>
                  <a:gd fmla="*/ 76 w 104" name="T12"/>
                  <a:gd fmla="*/ 3 h 42" name="T13"/>
                  <a:gd fmla="*/ 74 w 104" name="T14"/>
                  <a:gd fmla="*/ 7 h 42" name="T15"/>
                  <a:gd fmla="*/ 71 w 104" name="T16"/>
                  <a:gd fmla="*/ 11 h 42" name="T17"/>
                  <a:gd fmla="*/ 70 w 104" name="T18"/>
                  <a:gd fmla="*/ 14 h 42" name="T19"/>
                  <a:gd fmla="*/ 68 w 104" name="T20"/>
                  <a:gd fmla="*/ 19 h 42" name="T21"/>
                  <a:gd fmla="*/ 68 w 104" name="T22"/>
                  <a:gd fmla="*/ 23 h 42" name="T23"/>
                  <a:gd fmla="*/ 71 w 104" name="T24"/>
                  <a:gd fmla="*/ 26 h 42" name="T25"/>
                  <a:gd fmla="*/ 74 w 104" name="T26"/>
                  <a:gd fmla="*/ 27 h 42" name="T27"/>
                  <a:gd fmla="*/ 72 w 104" name="T28"/>
                  <a:gd fmla="*/ 31 h 42" name="T29"/>
                  <a:gd fmla="*/ 71 w 104" name="T30"/>
                  <a:gd fmla="*/ 31 h 42" name="T31"/>
                  <a:gd fmla="*/ 72 w 104" name="T32"/>
                  <a:gd fmla="*/ 34 h 42" name="T33"/>
                  <a:gd fmla="*/ 72 w 104" name="T34"/>
                  <a:gd fmla="*/ 37 h 42" name="T35"/>
                  <a:gd fmla="*/ 77 w 104" name="T36"/>
                  <a:gd fmla="*/ 38 h 42" name="T37"/>
                  <a:gd fmla="*/ 82 w 104" name="T38"/>
                  <a:gd fmla="*/ 38 h 42" name="T39"/>
                  <a:gd fmla="*/ 87 w 104" name="T40"/>
                  <a:gd fmla="*/ 28 h 42" name="T41"/>
                  <a:gd fmla="*/ 99 w 104" name="T42"/>
                  <a:gd fmla="*/ 21 h 42" name="T43"/>
                  <a:gd fmla="*/ 103 w 104" name="T44"/>
                  <a:gd fmla="*/ 15 h 42" name="T45"/>
                  <a:gd fmla="*/ 101 w 104" name="T46"/>
                  <a:gd fmla="*/ 10 h 42" name="T47"/>
                  <a:gd fmla="*/ 3 w 104" name="T48"/>
                  <a:gd fmla="*/ 9 h 42" name="T49"/>
                  <a:gd fmla="*/ 7 w 104" name="T50"/>
                  <a:gd fmla="*/ 15 h 42" name="T51"/>
                  <a:gd fmla="*/ 3 w 104" name="T52"/>
                  <a:gd fmla="*/ 9 h 4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2" w="104">
                    <a:moveTo>
                      <a:pt x="101" y="10"/>
                    </a:moveTo>
                    <a:cubicBezTo>
                      <a:pt x="99" y="8"/>
                      <a:pt x="97" y="6"/>
                      <a:pt x="97" y="7"/>
                    </a:cubicBezTo>
                    <a:cubicBezTo>
                      <a:pt x="96" y="8"/>
                      <a:pt x="94" y="8"/>
                      <a:pt x="92" y="7"/>
                    </a:cubicBezTo>
                    <a:cubicBezTo>
                      <a:pt x="90" y="6"/>
                      <a:pt x="89" y="4"/>
                      <a:pt x="88" y="4"/>
                    </a:cubicBezTo>
                    <a:cubicBezTo>
                      <a:pt x="87" y="4"/>
                      <a:pt x="83" y="2"/>
                      <a:pt x="80" y="0"/>
                    </a:cubicBezTo>
                    <a:cubicBezTo>
                      <a:pt x="80" y="0"/>
                      <a:pt x="80" y="0"/>
                      <a:pt x="80" y="1"/>
                    </a:cubicBezTo>
                    <a:cubicBezTo>
                      <a:pt x="80" y="2"/>
                      <a:pt x="78" y="3"/>
                      <a:pt x="76" y="3"/>
                    </a:cubicBezTo>
                    <a:cubicBezTo>
                      <a:pt x="74" y="3"/>
                      <a:pt x="74" y="6"/>
                      <a:pt x="74" y="7"/>
                    </a:cubicBezTo>
                    <a:cubicBezTo>
                      <a:pt x="74" y="9"/>
                      <a:pt x="72" y="9"/>
                      <a:pt x="71" y="11"/>
                    </a:cubicBezTo>
                    <a:cubicBezTo>
                      <a:pt x="70" y="13"/>
                      <a:pt x="71" y="13"/>
                      <a:pt x="70" y="14"/>
                    </a:cubicBezTo>
                    <a:cubicBezTo>
                      <a:pt x="68" y="15"/>
                      <a:pt x="67" y="17"/>
                      <a:pt x="68" y="19"/>
                    </a:cubicBezTo>
                    <a:cubicBezTo>
                      <a:pt x="69" y="20"/>
                      <a:pt x="68" y="22"/>
                      <a:pt x="68" y="23"/>
                    </a:cubicBezTo>
                    <a:cubicBezTo>
                      <a:pt x="67" y="24"/>
                      <a:pt x="69" y="24"/>
                      <a:pt x="71" y="26"/>
                    </a:cubicBezTo>
                    <a:cubicBezTo>
                      <a:pt x="73" y="28"/>
                      <a:pt x="74" y="25"/>
                      <a:pt x="74" y="27"/>
                    </a:cubicBezTo>
                    <a:cubicBezTo>
                      <a:pt x="75" y="28"/>
                      <a:pt x="74" y="31"/>
                      <a:pt x="72" y="31"/>
                    </a:cubicBezTo>
                    <a:cubicBezTo>
                      <a:pt x="71" y="31"/>
                      <a:pt x="71" y="31"/>
                      <a:pt x="71" y="31"/>
                    </a:cubicBezTo>
                    <a:cubicBezTo>
                      <a:pt x="72" y="32"/>
                      <a:pt x="73" y="33"/>
                      <a:pt x="72" y="34"/>
                    </a:cubicBezTo>
                    <a:cubicBezTo>
                      <a:pt x="71" y="35"/>
                      <a:pt x="70" y="35"/>
                      <a:pt x="72" y="37"/>
                    </a:cubicBezTo>
                    <a:cubicBezTo>
                      <a:pt x="74" y="39"/>
                      <a:pt x="75" y="36"/>
                      <a:pt x="77" y="38"/>
                    </a:cubicBezTo>
                    <a:cubicBezTo>
                      <a:pt x="79" y="40"/>
                      <a:pt x="80" y="42"/>
                      <a:pt x="82" y="38"/>
                    </a:cubicBezTo>
                    <a:cubicBezTo>
                      <a:pt x="83" y="34"/>
                      <a:pt x="84" y="29"/>
                      <a:pt x="87" y="28"/>
                    </a:cubicBezTo>
                    <a:cubicBezTo>
                      <a:pt x="90" y="27"/>
                      <a:pt x="96" y="26"/>
                      <a:pt x="99" y="21"/>
                    </a:cubicBezTo>
                    <a:cubicBezTo>
                      <a:pt x="103" y="17"/>
                      <a:pt x="101" y="17"/>
                      <a:pt x="103" y="15"/>
                    </a:cubicBezTo>
                    <a:cubicBezTo>
                      <a:pt x="104" y="14"/>
                      <a:pt x="103" y="13"/>
                      <a:pt x="101" y="10"/>
                    </a:cubicBezTo>
                    <a:close/>
                    <a:moveTo>
                      <a:pt x="3" y="9"/>
                    </a:moveTo>
                    <a:cubicBezTo>
                      <a:pt x="0" y="13"/>
                      <a:pt x="6" y="17"/>
                      <a:pt x="7" y="15"/>
                    </a:cubicBezTo>
                    <a:cubicBezTo>
                      <a:pt x="8" y="13"/>
                      <a:pt x="6" y="4"/>
                      <a:pt x="3" y="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50" name="Freeform 128"/>
              <p:cNvSpPr>
                <a:spLocks noEditPoints="1"/>
              </p:cNvSpPr>
              <p:nvPr/>
            </p:nvSpPr>
            <p:spPr bwMode="auto">
              <a:xfrm>
                <a:off x="2984330" y="2356178"/>
                <a:ext cx="1158792" cy="866206"/>
              </a:xfrm>
              <a:custGeom>
                <a:gdLst>
                  <a:gd fmla="*/ 335 w 382" name="T0"/>
                  <a:gd fmla="*/ 33 h 286" name="T1"/>
                  <a:gd fmla="*/ 307 w 382" name="T2"/>
                  <a:gd fmla="*/ 46 h 286" name="T3"/>
                  <a:gd fmla="*/ 305 w 382" name="T4"/>
                  <a:gd fmla="*/ 29 h 286" name="T5"/>
                  <a:gd fmla="*/ 273 w 382" name="T6"/>
                  <a:gd fmla="*/ 27 h 286" name="T7"/>
                  <a:gd fmla="*/ 305 w 382" name="T8"/>
                  <a:gd fmla="*/ 22 h 286" name="T9"/>
                  <a:gd fmla="*/ 302 w 382" name="T10"/>
                  <a:gd fmla="*/ 10 h 286" name="T11"/>
                  <a:gd fmla="*/ 258 w 382" name="T12"/>
                  <a:gd fmla="*/ 1 h 286" name="T13"/>
                  <a:gd fmla="*/ 217 w 382" name="T14"/>
                  <a:gd fmla="*/ 6 h 286" name="T15"/>
                  <a:gd fmla="*/ 186 w 382" name="T16"/>
                  <a:gd fmla="*/ 7 h 286" name="T17"/>
                  <a:gd fmla="*/ 161 w 382" name="T18"/>
                  <a:gd fmla="*/ 18 h 286" name="T19"/>
                  <a:gd fmla="*/ 155 w 382" name="T20"/>
                  <a:gd fmla="*/ 21 h 286" name="T21"/>
                  <a:gd fmla="*/ 137 w 382" name="T22"/>
                  <a:gd fmla="*/ 27 h 286" name="T23"/>
                  <a:gd fmla="*/ 120 w 382" name="T24"/>
                  <a:gd fmla="*/ 33 h 286" name="T25"/>
                  <a:gd fmla="*/ 90 w 382" name="T26"/>
                  <a:gd fmla="*/ 27 h 286" name="T27"/>
                  <a:gd fmla="*/ 74 w 382" name="T28"/>
                  <a:gd fmla="*/ 39 h 286" name="T29"/>
                  <a:gd fmla="*/ 49 w 382" name="T30"/>
                  <a:gd fmla="*/ 55 h 286" name="T31"/>
                  <a:gd fmla="*/ 0 w 382" name="T32"/>
                  <a:gd fmla="*/ 79 h 286" name="T33"/>
                  <a:gd fmla="*/ 31 w 382" name="T34"/>
                  <a:gd fmla="*/ 88 h 286" name="T35"/>
                  <a:gd fmla="*/ 9 w 382" name="T36"/>
                  <a:gd fmla="*/ 96 h 286" name="T37"/>
                  <a:gd fmla="*/ 28 w 382" name="T38"/>
                  <a:gd fmla="*/ 108 h 286" name="T39"/>
                  <a:gd fmla="*/ 52 w 382" name="T40"/>
                  <a:gd fmla="*/ 107 h 286" name="T41"/>
                  <a:gd fmla="*/ 90 w 382" name="T42"/>
                  <a:gd fmla="*/ 117 h 286" name="T43"/>
                  <a:gd fmla="*/ 109 w 382" name="T44"/>
                  <a:gd fmla="*/ 142 h 286" name="T45"/>
                  <a:gd fmla="*/ 112 w 382" name="T46"/>
                  <a:gd fmla="*/ 165 h 286" name="T47"/>
                  <a:gd fmla="*/ 135 w 382" name="T48"/>
                  <a:gd fmla="*/ 173 h 286" name="T49"/>
                  <a:gd fmla="*/ 133 w 382" name="T50"/>
                  <a:gd fmla="*/ 182 h 286" name="T51"/>
                  <a:gd fmla="*/ 129 w 382" name="T52"/>
                  <a:gd fmla="*/ 197 h 286" name="T53"/>
                  <a:gd fmla="*/ 125 w 382" name="T54"/>
                  <a:gd fmla="*/ 216 h 286" name="T55"/>
                  <a:gd fmla="*/ 130 w 382" name="T56"/>
                  <a:gd fmla="*/ 242 h 286" name="T57"/>
                  <a:gd fmla="*/ 142 w 382" name="T58"/>
                  <a:gd fmla="*/ 257 h 286" name="T59"/>
                  <a:gd fmla="*/ 159 w 382" name="T60"/>
                  <a:gd fmla="*/ 276 h 286" name="T61"/>
                  <a:gd fmla="*/ 183 w 382" name="T62"/>
                  <a:gd fmla="*/ 285 h 286" name="T63"/>
                  <a:gd fmla="*/ 190 w 382" name="T64"/>
                  <a:gd fmla="*/ 261 h 286" name="T65"/>
                  <a:gd fmla="*/ 201 w 382" name="T66"/>
                  <a:gd fmla="*/ 249 h 286" name="T67"/>
                  <a:gd fmla="*/ 202 w 382" name="T68"/>
                  <a:gd fmla="*/ 237 h 286" name="T69"/>
                  <a:gd fmla="*/ 212 w 382" name="T70"/>
                  <a:gd fmla="*/ 229 h 286" name="T71"/>
                  <a:gd fmla="*/ 222 w 382" name="T72"/>
                  <a:gd fmla="*/ 227 h 286" name="T73"/>
                  <a:gd fmla="*/ 255 w 382" name="T74"/>
                  <a:gd fmla="*/ 205 h 286" name="T75"/>
                  <a:gd fmla="*/ 276 w 382" name="T76"/>
                  <a:gd fmla="*/ 199 h 286" name="T77"/>
                  <a:gd fmla="*/ 319 w 382" name="T78"/>
                  <a:gd fmla="*/ 180 h 286" name="T79"/>
                  <a:gd fmla="*/ 296 w 382" name="T80"/>
                  <a:gd fmla="*/ 175 h 286" name="T81"/>
                  <a:gd fmla="*/ 319 w 382" name="T82"/>
                  <a:gd fmla="*/ 177 h 286" name="T83"/>
                  <a:gd fmla="*/ 314 w 382" name="T84"/>
                  <a:gd fmla="*/ 155 h 286" name="T85"/>
                  <a:gd fmla="*/ 303 w 382" name="T86"/>
                  <a:gd fmla="*/ 145 h 286" name="T87"/>
                  <a:gd fmla="*/ 329 w 382" name="T88"/>
                  <a:gd fmla="*/ 141 h 286" name="T89"/>
                  <a:gd fmla="*/ 337 w 382" name="T90"/>
                  <a:gd fmla="*/ 128 h 286" name="T91"/>
                  <a:gd fmla="*/ 333 w 382" name="T92"/>
                  <a:gd fmla="*/ 108 h 286" name="T93"/>
                  <a:gd fmla="*/ 326 w 382" name="T94"/>
                  <a:gd fmla="*/ 99 h 286" name="T95"/>
                  <a:gd fmla="*/ 329 w 382" name="T96"/>
                  <a:gd fmla="*/ 90 h 286" name="T97"/>
                  <a:gd fmla="*/ 320 w 382" name="T98"/>
                  <a:gd fmla="*/ 86 h 286" name="T99"/>
                  <a:gd fmla="*/ 345 w 382" name="T100"/>
                  <a:gd fmla="*/ 59 h 286" name="T101"/>
                  <a:gd fmla="*/ 339 w 382" name="T102"/>
                  <a:gd fmla="*/ 53 h 286" name="T103"/>
                  <a:gd fmla="*/ 346 w 382" name="T104"/>
                  <a:gd fmla="*/ 46 h 286" name="T105"/>
                  <a:gd fmla="*/ 382 w 382" name="T106"/>
                  <a:gd fmla="*/ 33 h 286" name="T107"/>
                  <a:gd fmla="*/ 126 w 382" name="T108"/>
                  <a:gd fmla="*/ 183 h 286" name="T109"/>
                  <a:gd fmla="*/ 120 w 382" name="T110"/>
                  <a:gd fmla="*/ 190 h 28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86" w="382">
                    <a:moveTo>
                      <a:pt x="361" y="27"/>
                    </a:moveTo>
                    <a:cubicBezTo>
                      <a:pt x="354" y="27"/>
                      <a:pt x="348" y="28"/>
                      <a:pt x="348" y="33"/>
                    </a:cubicBezTo>
                    <a:cubicBezTo>
                      <a:pt x="347" y="37"/>
                      <a:pt x="339" y="32"/>
                      <a:pt x="335" y="33"/>
                    </a:cubicBezTo>
                    <a:cubicBezTo>
                      <a:pt x="331" y="35"/>
                      <a:pt x="333" y="30"/>
                      <a:pt x="330" y="31"/>
                    </a:cubicBezTo>
                    <a:cubicBezTo>
                      <a:pt x="326" y="33"/>
                      <a:pt x="322" y="38"/>
                      <a:pt x="317" y="40"/>
                    </a:cubicBezTo>
                    <a:cubicBezTo>
                      <a:pt x="313" y="41"/>
                      <a:pt x="310" y="46"/>
                      <a:pt x="307" y="46"/>
                    </a:cubicBezTo>
                    <a:cubicBezTo>
                      <a:pt x="304" y="47"/>
                      <a:pt x="313" y="38"/>
                      <a:pt x="317" y="33"/>
                    </a:cubicBezTo>
                    <a:cubicBezTo>
                      <a:pt x="322" y="29"/>
                      <a:pt x="319" y="24"/>
                      <a:pt x="313" y="24"/>
                    </a:cubicBezTo>
                    <a:cubicBezTo>
                      <a:pt x="307" y="25"/>
                      <a:pt x="309" y="29"/>
                      <a:pt x="305" y="29"/>
                    </a:cubicBezTo>
                    <a:cubicBezTo>
                      <a:pt x="302" y="30"/>
                      <a:pt x="286" y="38"/>
                      <a:pt x="286" y="36"/>
                    </a:cubicBezTo>
                    <a:cubicBezTo>
                      <a:pt x="285" y="33"/>
                      <a:pt x="299" y="29"/>
                      <a:pt x="298" y="28"/>
                    </a:cubicBezTo>
                    <a:cubicBezTo>
                      <a:pt x="298" y="26"/>
                      <a:pt x="281" y="26"/>
                      <a:pt x="273" y="27"/>
                    </a:cubicBezTo>
                    <a:cubicBezTo>
                      <a:pt x="265" y="28"/>
                      <a:pt x="252" y="32"/>
                      <a:pt x="252" y="30"/>
                    </a:cubicBezTo>
                    <a:cubicBezTo>
                      <a:pt x="251" y="28"/>
                      <a:pt x="267" y="25"/>
                      <a:pt x="276" y="24"/>
                    </a:cubicBezTo>
                    <a:cubicBezTo>
                      <a:pt x="284" y="23"/>
                      <a:pt x="299" y="24"/>
                      <a:pt x="305" y="22"/>
                    </a:cubicBezTo>
                    <a:cubicBezTo>
                      <a:pt x="311" y="19"/>
                      <a:pt x="321" y="19"/>
                      <a:pt x="322" y="17"/>
                    </a:cubicBezTo>
                    <a:cubicBezTo>
                      <a:pt x="324" y="15"/>
                      <a:pt x="315" y="12"/>
                      <a:pt x="311" y="12"/>
                    </a:cubicBezTo>
                    <a:cubicBezTo>
                      <a:pt x="306" y="13"/>
                      <a:pt x="302" y="12"/>
                      <a:pt x="302" y="10"/>
                    </a:cubicBezTo>
                    <a:cubicBezTo>
                      <a:pt x="303" y="8"/>
                      <a:pt x="295" y="7"/>
                      <a:pt x="295" y="5"/>
                    </a:cubicBezTo>
                    <a:cubicBezTo>
                      <a:pt x="294" y="4"/>
                      <a:pt x="280" y="5"/>
                      <a:pt x="277" y="3"/>
                    </a:cubicBezTo>
                    <a:cubicBezTo>
                      <a:pt x="274" y="1"/>
                      <a:pt x="265" y="0"/>
                      <a:pt x="258" y="1"/>
                    </a:cubicBezTo>
                    <a:cubicBezTo>
                      <a:pt x="251" y="2"/>
                      <a:pt x="236" y="1"/>
                      <a:pt x="232" y="2"/>
                    </a:cubicBezTo>
                    <a:cubicBezTo>
                      <a:pt x="229" y="2"/>
                      <a:pt x="226" y="3"/>
                      <a:pt x="223" y="3"/>
                    </a:cubicBezTo>
                    <a:cubicBezTo>
                      <a:pt x="220" y="3"/>
                      <a:pt x="215" y="4"/>
                      <a:pt x="217" y="6"/>
                    </a:cubicBezTo>
                    <a:cubicBezTo>
                      <a:pt x="221" y="10"/>
                      <a:pt x="212" y="11"/>
                      <a:pt x="213" y="9"/>
                    </a:cubicBezTo>
                    <a:cubicBezTo>
                      <a:pt x="213" y="6"/>
                      <a:pt x="206" y="5"/>
                      <a:pt x="203" y="7"/>
                    </a:cubicBezTo>
                    <a:cubicBezTo>
                      <a:pt x="200" y="9"/>
                      <a:pt x="188" y="4"/>
                      <a:pt x="186" y="7"/>
                    </a:cubicBezTo>
                    <a:cubicBezTo>
                      <a:pt x="184" y="9"/>
                      <a:pt x="170" y="8"/>
                      <a:pt x="166" y="9"/>
                    </a:cubicBezTo>
                    <a:cubicBezTo>
                      <a:pt x="161" y="10"/>
                      <a:pt x="172" y="13"/>
                      <a:pt x="172" y="15"/>
                    </a:cubicBezTo>
                    <a:cubicBezTo>
                      <a:pt x="171" y="16"/>
                      <a:pt x="158" y="15"/>
                      <a:pt x="161" y="18"/>
                    </a:cubicBezTo>
                    <a:cubicBezTo>
                      <a:pt x="164" y="21"/>
                      <a:pt x="172" y="24"/>
                      <a:pt x="177" y="28"/>
                    </a:cubicBezTo>
                    <a:cubicBezTo>
                      <a:pt x="181" y="32"/>
                      <a:pt x="173" y="30"/>
                      <a:pt x="169" y="26"/>
                    </a:cubicBezTo>
                    <a:cubicBezTo>
                      <a:pt x="164" y="23"/>
                      <a:pt x="158" y="24"/>
                      <a:pt x="155" y="21"/>
                    </a:cubicBezTo>
                    <a:cubicBezTo>
                      <a:pt x="152" y="18"/>
                      <a:pt x="141" y="16"/>
                      <a:pt x="138" y="18"/>
                    </a:cubicBezTo>
                    <a:cubicBezTo>
                      <a:pt x="135" y="20"/>
                      <a:pt x="145" y="24"/>
                      <a:pt x="145" y="26"/>
                    </a:cubicBezTo>
                    <a:cubicBezTo>
                      <a:pt x="145" y="29"/>
                      <a:pt x="138" y="26"/>
                      <a:pt x="137" y="27"/>
                    </a:cubicBezTo>
                    <a:cubicBezTo>
                      <a:pt x="136" y="28"/>
                      <a:pt x="129" y="20"/>
                      <a:pt x="125" y="20"/>
                    </a:cubicBezTo>
                    <a:cubicBezTo>
                      <a:pt x="122" y="20"/>
                      <a:pt x="125" y="24"/>
                      <a:pt x="125" y="28"/>
                    </a:cubicBezTo>
                    <a:cubicBezTo>
                      <a:pt x="125" y="33"/>
                      <a:pt x="118" y="36"/>
                      <a:pt x="120" y="33"/>
                    </a:cubicBezTo>
                    <a:cubicBezTo>
                      <a:pt x="122" y="29"/>
                      <a:pt x="120" y="21"/>
                      <a:pt x="116" y="20"/>
                    </a:cubicBezTo>
                    <a:cubicBezTo>
                      <a:pt x="113" y="18"/>
                      <a:pt x="103" y="23"/>
                      <a:pt x="97" y="23"/>
                    </a:cubicBezTo>
                    <a:cubicBezTo>
                      <a:pt x="92" y="23"/>
                      <a:pt x="85" y="24"/>
                      <a:pt x="90" y="27"/>
                    </a:cubicBezTo>
                    <a:cubicBezTo>
                      <a:pt x="94" y="29"/>
                      <a:pt x="90" y="31"/>
                      <a:pt x="86" y="28"/>
                    </a:cubicBezTo>
                    <a:cubicBezTo>
                      <a:pt x="82" y="25"/>
                      <a:pt x="69" y="28"/>
                      <a:pt x="72" y="30"/>
                    </a:cubicBezTo>
                    <a:cubicBezTo>
                      <a:pt x="74" y="32"/>
                      <a:pt x="75" y="37"/>
                      <a:pt x="74" y="39"/>
                    </a:cubicBezTo>
                    <a:cubicBezTo>
                      <a:pt x="72" y="42"/>
                      <a:pt x="67" y="37"/>
                      <a:pt x="62" y="37"/>
                    </a:cubicBezTo>
                    <a:cubicBezTo>
                      <a:pt x="57" y="38"/>
                      <a:pt x="32" y="50"/>
                      <a:pt x="33" y="53"/>
                    </a:cubicBezTo>
                    <a:cubicBezTo>
                      <a:pt x="35" y="56"/>
                      <a:pt x="45" y="53"/>
                      <a:pt x="49" y="55"/>
                    </a:cubicBezTo>
                    <a:cubicBezTo>
                      <a:pt x="52" y="57"/>
                      <a:pt x="48" y="64"/>
                      <a:pt x="44" y="67"/>
                    </a:cubicBezTo>
                    <a:cubicBezTo>
                      <a:pt x="40" y="69"/>
                      <a:pt x="24" y="67"/>
                      <a:pt x="24" y="70"/>
                    </a:cubicBezTo>
                    <a:cubicBezTo>
                      <a:pt x="24" y="73"/>
                      <a:pt x="0" y="74"/>
                      <a:pt x="0" y="79"/>
                    </a:cubicBezTo>
                    <a:cubicBezTo>
                      <a:pt x="0" y="81"/>
                      <a:pt x="1" y="83"/>
                      <a:pt x="4" y="84"/>
                    </a:cubicBezTo>
                    <a:cubicBezTo>
                      <a:pt x="7" y="85"/>
                      <a:pt x="11" y="84"/>
                      <a:pt x="14" y="87"/>
                    </a:cubicBezTo>
                    <a:cubicBezTo>
                      <a:pt x="17" y="90"/>
                      <a:pt x="26" y="90"/>
                      <a:pt x="31" y="88"/>
                    </a:cubicBezTo>
                    <a:cubicBezTo>
                      <a:pt x="37" y="86"/>
                      <a:pt x="41" y="89"/>
                      <a:pt x="41" y="92"/>
                    </a:cubicBezTo>
                    <a:cubicBezTo>
                      <a:pt x="41" y="95"/>
                      <a:pt x="28" y="91"/>
                      <a:pt x="24" y="93"/>
                    </a:cubicBezTo>
                    <a:cubicBezTo>
                      <a:pt x="20" y="95"/>
                      <a:pt x="8" y="93"/>
                      <a:pt x="9" y="96"/>
                    </a:cubicBezTo>
                    <a:cubicBezTo>
                      <a:pt x="9" y="98"/>
                      <a:pt x="15" y="98"/>
                      <a:pt x="20" y="99"/>
                    </a:cubicBezTo>
                    <a:cubicBezTo>
                      <a:pt x="25" y="100"/>
                      <a:pt x="21" y="102"/>
                      <a:pt x="20" y="104"/>
                    </a:cubicBezTo>
                    <a:cubicBezTo>
                      <a:pt x="20" y="106"/>
                      <a:pt x="23" y="105"/>
                      <a:pt x="28" y="108"/>
                    </a:cubicBezTo>
                    <a:cubicBezTo>
                      <a:pt x="33" y="110"/>
                      <a:pt x="40" y="112"/>
                      <a:pt x="38" y="109"/>
                    </a:cubicBezTo>
                    <a:cubicBezTo>
                      <a:pt x="35" y="106"/>
                      <a:pt x="43" y="107"/>
                      <a:pt x="44" y="108"/>
                    </a:cubicBezTo>
                    <a:cubicBezTo>
                      <a:pt x="45" y="110"/>
                      <a:pt x="49" y="106"/>
                      <a:pt x="52" y="107"/>
                    </a:cubicBezTo>
                    <a:cubicBezTo>
                      <a:pt x="56" y="108"/>
                      <a:pt x="57" y="103"/>
                      <a:pt x="60" y="105"/>
                    </a:cubicBezTo>
                    <a:cubicBezTo>
                      <a:pt x="63" y="107"/>
                      <a:pt x="76" y="108"/>
                      <a:pt x="80" y="111"/>
                    </a:cubicBezTo>
                    <a:cubicBezTo>
                      <a:pt x="84" y="113"/>
                      <a:pt x="91" y="114"/>
                      <a:pt x="90" y="117"/>
                    </a:cubicBezTo>
                    <a:cubicBezTo>
                      <a:pt x="89" y="121"/>
                      <a:pt x="94" y="123"/>
                      <a:pt x="99" y="125"/>
                    </a:cubicBezTo>
                    <a:cubicBezTo>
                      <a:pt x="104" y="128"/>
                      <a:pt x="105" y="132"/>
                      <a:pt x="104" y="136"/>
                    </a:cubicBezTo>
                    <a:cubicBezTo>
                      <a:pt x="104" y="139"/>
                      <a:pt x="110" y="141"/>
                      <a:pt x="109" y="142"/>
                    </a:cubicBezTo>
                    <a:cubicBezTo>
                      <a:pt x="108" y="144"/>
                      <a:pt x="109" y="146"/>
                      <a:pt x="112" y="149"/>
                    </a:cubicBezTo>
                    <a:cubicBezTo>
                      <a:pt x="115" y="152"/>
                      <a:pt x="107" y="154"/>
                      <a:pt x="109" y="157"/>
                    </a:cubicBezTo>
                    <a:cubicBezTo>
                      <a:pt x="111" y="159"/>
                      <a:pt x="106" y="164"/>
                      <a:pt x="112" y="165"/>
                    </a:cubicBezTo>
                    <a:cubicBezTo>
                      <a:pt x="118" y="166"/>
                      <a:pt x="117" y="161"/>
                      <a:pt x="121" y="161"/>
                    </a:cubicBezTo>
                    <a:cubicBezTo>
                      <a:pt x="126" y="161"/>
                      <a:pt x="121" y="165"/>
                      <a:pt x="123" y="167"/>
                    </a:cubicBezTo>
                    <a:cubicBezTo>
                      <a:pt x="126" y="170"/>
                      <a:pt x="131" y="169"/>
                      <a:pt x="135" y="173"/>
                    </a:cubicBezTo>
                    <a:cubicBezTo>
                      <a:pt x="140" y="177"/>
                      <a:pt x="137" y="179"/>
                      <a:pt x="133" y="176"/>
                    </a:cubicBezTo>
                    <a:cubicBezTo>
                      <a:pt x="129" y="172"/>
                      <a:pt x="116" y="173"/>
                      <a:pt x="116" y="174"/>
                    </a:cubicBezTo>
                    <a:cubicBezTo>
                      <a:pt x="116" y="175"/>
                      <a:pt x="130" y="183"/>
                      <a:pt x="133" y="182"/>
                    </a:cubicBezTo>
                    <a:cubicBezTo>
                      <a:pt x="136" y="181"/>
                      <a:pt x="140" y="187"/>
                      <a:pt x="138" y="188"/>
                    </a:cubicBezTo>
                    <a:cubicBezTo>
                      <a:pt x="137" y="190"/>
                      <a:pt x="138" y="195"/>
                      <a:pt x="137" y="197"/>
                    </a:cubicBezTo>
                    <a:cubicBezTo>
                      <a:pt x="137" y="199"/>
                      <a:pt x="132" y="197"/>
                      <a:pt x="129" y="197"/>
                    </a:cubicBezTo>
                    <a:cubicBezTo>
                      <a:pt x="126" y="198"/>
                      <a:pt x="124" y="199"/>
                      <a:pt x="124" y="202"/>
                    </a:cubicBezTo>
                    <a:cubicBezTo>
                      <a:pt x="124" y="205"/>
                      <a:pt x="120" y="207"/>
                      <a:pt x="119" y="211"/>
                    </a:cubicBezTo>
                    <a:cubicBezTo>
                      <a:pt x="119" y="215"/>
                      <a:pt x="123" y="215"/>
                      <a:pt x="125" y="216"/>
                    </a:cubicBezTo>
                    <a:cubicBezTo>
                      <a:pt x="128" y="218"/>
                      <a:pt x="121" y="219"/>
                      <a:pt x="120" y="222"/>
                    </a:cubicBezTo>
                    <a:cubicBezTo>
                      <a:pt x="120" y="225"/>
                      <a:pt x="127" y="230"/>
                      <a:pt x="129" y="231"/>
                    </a:cubicBezTo>
                    <a:cubicBezTo>
                      <a:pt x="131" y="232"/>
                      <a:pt x="129" y="239"/>
                      <a:pt x="130" y="242"/>
                    </a:cubicBezTo>
                    <a:cubicBezTo>
                      <a:pt x="131" y="245"/>
                      <a:pt x="134" y="241"/>
                      <a:pt x="134" y="245"/>
                    </a:cubicBezTo>
                    <a:cubicBezTo>
                      <a:pt x="134" y="249"/>
                      <a:pt x="137" y="249"/>
                      <a:pt x="137" y="251"/>
                    </a:cubicBezTo>
                    <a:cubicBezTo>
                      <a:pt x="137" y="254"/>
                      <a:pt x="143" y="253"/>
                      <a:pt x="142" y="257"/>
                    </a:cubicBezTo>
                    <a:cubicBezTo>
                      <a:pt x="141" y="260"/>
                      <a:pt x="143" y="262"/>
                      <a:pt x="145" y="264"/>
                    </a:cubicBezTo>
                    <a:cubicBezTo>
                      <a:pt x="146" y="266"/>
                      <a:pt x="151" y="269"/>
                      <a:pt x="152" y="272"/>
                    </a:cubicBezTo>
                    <a:cubicBezTo>
                      <a:pt x="153" y="274"/>
                      <a:pt x="155" y="277"/>
                      <a:pt x="159" y="276"/>
                    </a:cubicBezTo>
                    <a:cubicBezTo>
                      <a:pt x="162" y="275"/>
                      <a:pt x="162" y="278"/>
                      <a:pt x="165" y="278"/>
                    </a:cubicBezTo>
                    <a:cubicBezTo>
                      <a:pt x="167" y="278"/>
                      <a:pt x="171" y="279"/>
                      <a:pt x="172" y="281"/>
                    </a:cubicBezTo>
                    <a:cubicBezTo>
                      <a:pt x="173" y="283"/>
                      <a:pt x="181" y="285"/>
                      <a:pt x="183" y="285"/>
                    </a:cubicBezTo>
                    <a:cubicBezTo>
                      <a:pt x="185" y="286"/>
                      <a:pt x="186" y="282"/>
                      <a:pt x="188" y="281"/>
                    </a:cubicBezTo>
                    <a:cubicBezTo>
                      <a:pt x="190" y="279"/>
                      <a:pt x="189" y="271"/>
                      <a:pt x="191" y="271"/>
                    </a:cubicBezTo>
                    <a:cubicBezTo>
                      <a:pt x="193" y="270"/>
                      <a:pt x="192" y="262"/>
                      <a:pt x="190" y="261"/>
                    </a:cubicBezTo>
                    <a:cubicBezTo>
                      <a:pt x="188" y="260"/>
                      <a:pt x="189" y="257"/>
                      <a:pt x="193" y="258"/>
                    </a:cubicBezTo>
                    <a:cubicBezTo>
                      <a:pt x="198" y="258"/>
                      <a:pt x="196" y="254"/>
                      <a:pt x="198" y="254"/>
                    </a:cubicBezTo>
                    <a:cubicBezTo>
                      <a:pt x="200" y="253"/>
                      <a:pt x="199" y="249"/>
                      <a:pt x="201" y="249"/>
                    </a:cubicBezTo>
                    <a:cubicBezTo>
                      <a:pt x="202" y="249"/>
                      <a:pt x="202" y="246"/>
                      <a:pt x="201" y="244"/>
                    </a:cubicBezTo>
                    <a:cubicBezTo>
                      <a:pt x="200" y="243"/>
                      <a:pt x="201" y="242"/>
                      <a:pt x="203" y="241"/>
                    </a:cubicBezTo>
                    <a:cubicBezTo>
                      <a:pt x="206" y="241"/>
                      <a:pt x="205" y="238"/>
                      <a:pt x="202" y="237"/>
                    </a:cubicBezTo>
                    <a:cubicBezTo>
                      <a:pt x="199" y="236"/>
                      <a:pt x="200" y="232"/>
                      <a:pt x="203" y="234"/>
                    </a:cubicBezTo>
                    <a:cubicBezTo>
                      <a:pt x="206" y="237"/>
                      <a:pt x="208" y="235"/>
                      <a:pt x="206" y="233"/>
                    </a:cubicBezTo>
                    <a:cubicBezTo>
                      <a:pt x="205" y="231"/>
                      <a:pt x="209" y="230"/>
                      <a:pt x="212" y="229"/>
                    </a:cubicBezTo>
                    <a:cubicBezTo>
                      <a:pt x="216" y="229"/>
                      <a:pt x="218" y="227"/>
                      <a:pt x="218" y="224"/>
                    </a:cubicBezTo>
                    <a:cubicBezTo>
                      <a:pt x="217" y="221"/>
                      <a:pt x="222" y="221"/>
                      <a:pt x="221" y="224"/>
                    </a:cubicBezTo>
                    <a:cubicBezTo>
                      <a:pt x="219" y="226"/>
                      <a:pt x="220" y="229"/>
                      <a:pt x="222" y="227"/>
                    </a:cubicBezTo>
                    <a:cubicBezTo>
                      <a:pt x="224" y="225"/>
                      <a:pt x="227" y="226"/>
                      <a:pt x="234" y="225"/>
                    </a:cubicBezTo>
                    <a:cubicBezTo>
                      <a:pt x="240" y="223"/>
                      <a:pt x="246" y="218"/>
                      <a:pt x="247" y="213"/>
                    </a:cubicBezTo>
                    <a:cubicBezTo>
                      <a:pt x="249" y="208"/>
                      <a:pt x="256" y="208"/>
                      <a:pt x="255" y="205"/>
                    </a:cubicBezTo>
                    <a:cubicBezTo>
                      <a:pt x="254" y="202"/>
                      <a:pt x="256" y="200"/>
                      <a:pt x="261" y="202"/>
                    </a:cubicBezTo>
                    <a:cubicBezTo>
                      <a:pt x="266" y="205"/>
                      <a:pt x="262" y="201"/>
                      <a:pt x="267" y="201"/>
                    </a:cubicBezTo>
                    <a:cubicBezTo>
                      <a:pt x="272" y="201"/>
                      <a:pt x="271" y="199"/>
                      <a:pt x="276" y="199"/>
                    </a:cubicBezTo>
                    <a:cubicBezTo>
                      <a:pt x="281" y="199"/>
                      <a:pt x="294" y="197"/>
                      <a:pt x="299" y="193"/>
                    </a:cubicBezTo>
                    <a:cubicBezTo>
                      <a:pt x="303" y="189"/>
                      <a:pt x="312" y="186"/>
                      <a:pt x="316" y="184"/>
                    </a:cubicBezTo>
                    <a:cubicBezTo>
                      <a:pt x="320" y="181"/>
                      <a:pt x="321" y="179"/>
                      <a:pt x="319" y="180"/>
                    </a:cubicBezTo>
                    <a:cubicBezTo>
                      <a:pt x="316" y="182"/>
                      <a:pt x="311" y="182"/>
                      <a:pt x="308" y="181"/>
                    </a:cubicBezTo>
                    <a:cubicBezTo>
                      <a:pt x="304" y="180"/>
                      <a:pt x="298" y="177"/>
                      <a:pt x="294" y="179"/>
                    </a:cubicBezTo>
                    <a:cubicBezTo>
                      <a:pt x="290" y="182"/>
                      <a:pt x="292" y="176"/>
                      <a:pt x="296" y="175"/>
                    </a:cubicBezTo>
                    <a:cubicBezTo>
                      <a:pt x="299" y="175"/>
                      <a:pt x="298" y="173"/>
                      <a:pt x="297" y="169"/>
                    </a:cubicBezTo>
                    <a:cubicBezTo>
                      <a:pt x="296" y="166"/>
                      <a:pt x="303" y="168"/>
                      <a:pt x="306" y="172"/>
                    </a:cubicBezTo>
                    <a:cubicBezTo>
                      <a:pt x="309" y="177"/>
                      <a:pt x="314" y="178"/>
                      <a:pt x="319" y="177"/>
                    </a:cubicBezTo>
                    <a:cubicBezTo>
                      <a:pt x="324" y="176"/>
                      <a:pt x="319" y="171"/>
                      <a:pt x="321" y="169"/>
                    </a:cubicBezTo>
                    <a:cubicBezTo>
                      <a:pt x="324" y="166"/>
                      <a:pt x="306" y="157"/>
                      <a:pt x="305" y="154"/>
                    </a:cubicBezTo>
                    <a:cubicBezTo>
                      <a:pt x="304" y="151"/>
                      <a:pt x="310" y="153"/>
                      <a:pt x="314" y="155"/>
                    </a:cubicBezTo>
                    <a:cubicBezTo>
                      <a:pt x="319" y="157"/>
                      <a:pt x="320" y="152"/>
                      <a:pt x="320" y="149"/>
                    </a:cubicBezTo>
                    <a:cubicBezTo>
                      <a:pt x="320" y="146"/>
                      <a:pt x="310" y="146"/>
                      <a:pt x="305" y="149"/>
                    </a:cubicBezTo>
                    <a:cubicBezTo>
                      <a:pt x="301" y="151"/>
                      <a:pt x="296" y="145"/>
                      <a:pt x="303" y="145"/>
                    </a:cubicBezTo>
                    <a:cubicBezTo>
                      <a:pt x="309" y="144"/>
                      <a:pt x="303" y="141"/>
                      <a:pt x="305" y="140"/>
                    </a:cubicBezTo>
                    <a:cubicBezTo>
                      <a:pt x="307" y="138"/>
                      <a:pt x="315" y="145"/>
                      <a:pt x="319" y="144"/>
                    </a:cubicBezTo>
                    <a:cubicBezTo>
                      <a:pt x="323" y="142"/>
                      <a:pt x="326" y="144"/>
                      <a:pt x="329" y="141"/>
                    </a:cubicBezTo>
                    <a:cubicBezTo>
                      <a:pt x="333" y="138"/>
                      <a:pt x="323" y="136"/>
                      <a:pt x="321" y="133"/>
                    </a:cubicBezTo>
                    <a:cubicBezTo>
                      <a:pt x="319" y="131"/>
                      <a:pt x="331" y="132"/>
                      <a:pt x="335" y="132"/>
                    </a:cubicBezTo>
                    <a:cubicBezTo>
                      <a:pt x="339" y="132"/>
                      <a:pt x="340" y="127"/>
                      <a:pt x="337" y="128"/>
                    </a:cubicBezTo>
                    <a:cubicBezTo>
                      <a:pt x="334" y="129"/>
                      <a:pt x="323" y="124"/>
                      <a:pt x="325" y="121"/>
                    </a:cubicBezTo>
                    <a:cubicBezTo>
                      <a:pt x="328" y="117"/>
                      <a:pt x="332" y="121"/>
                      <a:pt x="336" y="119"/>
                    </a:cubicBezTo>
                    <a:cubicBezTo>
                      <a:pt x="341" y="117"/>
                      <a:pt x="337" y="108"/>
                      <a:pt x="333" y="108"/>
                    </a:cubicBezTo>
                    <a:cubicBezTo>
                      <a:pt x="330" y="108"/>
                      <a:pt x="322" y="106"/>
                      <a:pt x="322" y="105"/>
                    </a:cubicBezTo>
                    <a:cubicBezTo>
                      <a:pt x="322" y="103"/>
                      <a:pt x="316" y="102"/>
                      <a:pt x="318" y="100"/>
                    </a:cubicBezTo>
                    <a:cubicBezTo>
                      <a:pt x="319" y="98"/>
                      <a:pt x="322" y="102"/>
                      <a:pt x="326" y="99"/>
                    </a:cubicBezTo>
                    <a:cubicBezTo>
                      <a:pt x="330" y="96"/>
                      <a:pt x="339" y="100"/>
                      <a:pt x="343" y="99"/>
                    </a:cubicBezTo>
                    <a:cubicBezTo>
                      <a:pt x="347" y="98"/>
                      <a:pt x="341" y="91"/>
                      <a:pt x="339" y="92"/>
                    </a:cubicBezTo>
                    <a:cubicBezTo>
                      <a:pt x="337" y="94"/>
                      <a:pt x="329" y="94"/>
                      <a:pt x="329" y="90"/>
                    </a:cubicBezTo>
                    <a:cubicBezTo>
                      <a:pt x="328" y="86"/>
                      <a:pt x="336" y="90"/>
                      <a:pt x="337" y="88"/>
                    </a:cubicBezTo>
                    <a:cubicBezTo>
                      <a:pt x="339" y="86"/>
                      <a:pt x="327" y="82"/>
                      <a:pt x="325" y="85"/>
                    </a:cubicBezTo>
                    <a:cubicBezTo>
                      <a:pt x="323" y="89"/>
                      <a:pt x="316" y="88"/>
                      <a:pt x="320" y="86"/>
                    </a:cubicBezTo>
                    <a:cubicBezTo>
                      <a:pt x="323" y="84"/>
                      <a:pt x="324" y="77"/>
                      <a:pt x="324" y="74"/>
                    </a:cubicBezTo>
                    <a:cubicBezTo>
                      <a:pt x="323" y="71"/>
                      <a:pt x="336" y="71"/>
                      <a:pt x="335" y="66"/>
                    </a:cubicBezTo>
                    <a:cubicBezTo>
                      <a:pt x="333" y="61"/>
                      <a:pt x="341" y="59"/>
                      <a:pt x="345" y="59"/>
                    </a:cubicBezTo>
                    <a:cubicBezTo>
                      <a:pt x="349" y="59"/>
                      <a:pt x="345" y="54"/>
                      <a:pt x="341" y="54"/>
                    </a:cubicBezTo>
                    <a:cubicBezTo>
                      <a:pt x="337" y="55"/>
                      <a:pt x="333" y="60"/>
                      <a:pt x="331" y="58"/>
                    </a:cubicBezTo>
                    <a:cubicBezTo>
                      <a:pt x="328" y="56"/>
                      <a:pt x="335" y="53"/>
                      <a:pt x="339" y="53"/>
                    </a:cubicBezTo>
                    <a:cubicBezTo>
                      <a:pt x="343" y="53"/>
                      <a:pt x="352" y="52"/>
                      <a:pt x="355" y="50"/>
                    </a:cubicBezTo>
                    <a:cubicBezTo>
                      <a:pt x="358" y="49"/>
                      <a:pt x="349" y="47"/>
                      <a:pt x="343" y="48"/>
                    </a:cubicBezTo>
                    <a:cubicBezTo>
                      <a:pt x="337" y="48"/>
                      <a:pt x="337" y="46"/>
                      <a:pt x="346" y="46"/>
                    </a:cubicBezTo>
                    <a:cubicBezTo>
                      <a:pt x="355" y="45"/>
                      <a:pt x="354" y="44"/>
                      <a:pt x="360" y="43"/>
                    </a:cubicBezTo>
                    <a:cubicBezTo>
                      <a:pt x="366" y="42"/>
                      <a:pt x="364" y="40"/>
                      <a:pt x="368" y="39"/>
                    </a:cubicBezTo>
                    <a:cubicBezTo>
                      <a:pt x="372" y="39"/>
                      <a:pt x="382" y="35"/>
                      <a:pt x="382" y="33"/>
                    </a:cubicBezTo>
                    <a:cubicBezTo>
                      <a:pt x="382" y="31"/>
                      <a:pt x="367" y="27"/>
                      <a:pt x="361" y="27"/>
                    </a:cubicBezTo>
                    <a:close/>
                    <a:moveTo>
                      <a:pt x="131" y="187"/>
                    </a:moveTo>
                    <a:cubicBezTo>
                      <a:pt x="131" y="184"/>
                      <a:pt x="128" y="186"/>
                      <a:pt x="126" y="183"/>
                    </a:cubicBezTo>
                    <a:cubicBezTo>
                      <a:pt x="124" y="179"/>
                      <a:pt x="115" y="178"/>
                      <a:pt x="114" y="180"/>
                    </a:cubicBezTo>
                    <a:cubicBezTo>
                      <a:pt x="113" y="182"/>
                      <a:pt x="110" y="183"/>
                      <a:pt x="113" y="186"/>
                    </a:cubicBezTo>
                    <a:cubicBezTo>
                      <a:pt x="115" y="188"/>
                      <a:pt x="117" y="187"/>
                      <a:pt x="120" y="190"/>
                    </a:cubicBezTo>
                    <a:cubicBezTo>
                      <a:pt x="122" y="192"/>
                      <a:pt x="131" y="190"/>
                      <a:pt x="131" y="18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51" name="Freeform 129"/>
              <p:cNvSpPr/>
              <p:nvPr/>
            </p:nvSpPr>
            <p:spPr bwMode="auto">
              <a:xfrm>
                <a:off x="3645213" y="5669579"/>
                <a:ext cx="46198" cy="33365"/>
              </a:xfrm>
              <a:custGeom>
                <a:gdLst>
                  <a:gd fmla="*/ 1 w 15" name="T0"/>
                  <a:gd fmla="*/ 2 h 11" name="T1"/>
                  <a:gd fmla="*/ 6 w 15" name="T2"/>
                  <a:gd fmla="*/ 5 h 11" name="T3"/>
                  <a:gd fmla="*/ 13 w 15" name="T4"/>
                  <a:gd fmla="*/ 8 h 11" name="T5"/>
                  <a:gd fmla="*/ 1 w 15" name="T6"/>
                  <a:gd fmla="*/ 2 h 11" name="T7"/>
                </a:gdLst>
                <a:cxnLst>
                  <a:cxn ang="0">
                    <a:pos x="T0" y="T1"/>
                  </a:cxn>
                  <a:cxn ang="0">
                    <a:pos x="T2" y="T3"/>
                  </a:cxn>
                  <a:cxn ang="0">
                    <a:pos x="T4" y="T5"/>
                  </a:cxn>
                  <a:cxn ang="0">
                    <a:pos x="T6" y="T7"/>
                  </a:cxn>
                </a:cxnLst>
                <a:rect b="b" l="0" r="r" t="0"/>
                <a:pathLst>
                  <a:path h="11" w="15">
                    <a:moveTo>
                      <a:pt x="1" y="2"/>
                    </a:moveTo>
                    <a:cubicBezTo>
                      <a:pt x="1" y="4"/>
                      <a:pt x="4" y="3"/>
                      <a:pt x="6" y="5"/>
                    </a:cubicBezTo>
                    <a:cubicBezTo>
                      <a:pt x="8" y="7"/>
                      <a:pt x="11" y="11"/>
                      <a:pt x="13" y="8"/>
                    </a:cubicBezTo>
                    <a:cubicBezTo>
                      <a:pt x="15" y="4"/>
                      <a:pt x="0" y="0"/>
                      <a:pt x="1" y="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52" name="Freeform 130"/>
              <p:cNvSpPr>
                <a:spLocks noEditPoints="1"/>
              </p:cNvSpPr>
              <p:nvPr/>
            </p:nvSpPr>
            <p:spPr bwMode="auto">
              <a:xfrm>
                <a:off x="1686945" y="2374144"/>
                <a:ext cx="1682365" cy="1294818"/>
              </a:xfrm>
              <a:custGeom>
                <a:gdLst>
                  <a:gd fmla="*/ 113 w 555" name="T0"/>
                  <a:gd fmla="*/ 377 h 427" name="T1"/>
                  <a:gd fmla="*/ 104 w 555" name="T2"/>
                  <a:gd fmla="*/ 125 h 427" name="T3"/>
                  <a:gd fmla="*/ 213 w 555" name="T4"/>
                  <a:gd fmla="*/ 138 h 427" name="T5"/>
                  <a:gd fmla="*/ 142 w 555" name="T6"/>
                  <a:gd fmla="*/ 148 h 427" name="T7"/>
                  <a:gd fmla="*/ 213 w 555" name="T8"/>
                  <a:gd fmla="*/ 184 h 427" name="T9"/>
                  <a:gd fmla="*/ 131 w 555" name="T10"/>
                  <a:gd fmla="*/ 107 h 427" name="T11"/>
                  <a:gd fmla="*/ 115 w 555" name="T12"/>
                  <a:gd fmla="*/ 102 h 427" name="T13"/>
                  <a:gd fmla="*/ 204 w 555" name="T14"/>
                  <a:gd fmla="*/ 117 h 427" name="T15"/>
                  <a:gd fmla="*/ 164 w 555" name="T16"/>
                  <a:gd fmla="*/ 79 h 427" name="T17"/>
                  <a:gd fmla="*/ 228 w 555" name="T18"/>
                  <a:gd fmla="*/ 65 h 427" name="T19"/>
                  <a:gd fmla="*/ 230 w 555" name="T20"/>
                  <a:gd fmla="*/ 89 h 427" name="T21"/>
                  <a:gd fmla="*/ 232 w 555" name="T22"/>
                  <a:gd fmla="*/ 102 h 427" name="T23"/>
                  <a:gd fmla="*/ 300 w 555" name="T24"/>
                  <a:gd fmla="*/ 81 h 427" name="T25"/>
                  <a:gd fmla="*/ 272 w 555" name="T26"/>
                  <a:gd fmla="*/ 128 h 427" name="T27"/>
                  <a:gd fmla="*/ 379 w 555" name="T28"/>
                  <a:gd fmla="*/ 121 h 427" name="T29"/>
                  <a:gd fmla="*/ 320 w 555" name="T30"/>
                  <a:gd fmla="*/ 83 h 427" name="T31"/>
                  <a:gd fmla="*/ 330 w 555" name="T32"/>
                  <a:gd fmla="*/ 46 h 427" name="T33"/>
                  <a:gd fmla="*/ 324 w 555" name="T34"/>
                  <a:gd fmla="*/ 36 h 427" name="T35"/>
                  <a:gd fmla="*/ 350 w 555" name="T36"/>
                  <a:gd fmla="*/ 66 h 427" name="T37"/>
                  <a:gd fmla="*/ 386 w 555" name="T38"/>
                  <a:gd fmla="*/ 99 h 427" name="T39"/>
                  <a:gd fmla="*/ 439 w 555" name="T40"/>
                  <a:gd fmla="*/ 48 h 427" name="T41"/>
                  <a:gd fmla="*/ 420 w 555" name="T42"/>
                  <a:gd fmla="*/ 5 h 427" name="T43"/>
                  <a:gd fmla="*/ 314 w 555" name="T44"/>
                  <a:gd fmla="*/ 25 h 427" name="T45"/>
                  <a:gd fmla="*/ 345 w 555" name="T46"/>
                  <a:gd fmla="*/ 243 h 427" name="T47"/>
                  <a:gd fmla="*/ 457 w 555" name="T48"/>
                  <a:gd fmla="*/ 188 h 427" name="T49"/>
                  <a:gd fmla="*/ 412 w 555" name="T50"/>
                  <a:gd fmla="*/ 150 h 427" name="T51"/>
                  <a:gd fmla="*/ 345 w 555" name="T52"/>
                  <a:gd fmla="*/ 138 h 427" name="T53"/>
                  <a:gd fmla="*/ 389 w 555" name="T54"/>
                  <a:gd fmla="*/ 170 h 427" name="T55"/>
                  <a:gd fmla="*/ 407 w 555" name="T56"/>
                  <a:gd fmla="*/ 226 h 427" name="T57"/>
                  <a:gd fmla="*/ 469 w 555" name="T58"/>
                  <a:gd fmla="*/ 231 h 427" name="T59"/>
                  <a:gd fmla="*/ 377 w 555" name="T60"/>
                  <a:gd fmla="*/ 133 h 427" name="T61"/>
                  <a:gd fmla="*/ 532 w 555" name="T62"/>
                  <a:gd fmla="*/ 354 h 427" name="T63"/>
                  <a:gd fmla="*/ 60 w 555" name="T64"/>
                  <a:gd fmla="*/ 347 h 427" name="T65"/>
                  <a:gd fmla="*/ 453 w 555" name="T66"/>
                  <a:gd fmla="*/ 379 h 427" name="T67"/>
                  <a:gd fmla="*/ 532 w 555" name="T68"/>
                  <a:gd fmla="*/ 336 h 427" name="T69"/>
                  <a:gd fmla="*/ 494 w 555" name="T70"/>
                  <a:gd fmla="*/ 309 h 427" name="T71"/>
                  <a:gd fmla="*/ 466 w 555" name="T72"/>
                  <a:gd fmla="*/ 291 h 427" name="T73"/>
                  <a:gd fmla="*/ 422 w 555" name="T74"/>
                  <a:gd fmla="*/ 256 h 427" name="T75"/>
                  <a:gd fmla="*/ 402 w 555" name="T76"/>
                  <a:gd fmla="*/ 300 h 427" name="T77"/>
                  <a:gd fmla="*/ 368 w 555" name="T78"/>
                  <a:gd fmla="*/ 341 h 427" name="T79"/>
                  <a:gd fmla="*/ 297 w 555" name="T80"/>
                  <a:gd fmla="*/ 290 h 427" name="T81"/>
                  <a:gd fmla="*/ 320 w 555" name="T82"/>
                  <a:gd fmla="*/ 238 h 427" name="T83"/>
                  <a:gd fmla="*/ 358 w 555" name="T84"/>
                  <a:gd fmla="*/ 213 h 427" name="T85"/>
                  <a:gd fmla="*/ 351 w 555" name="T86"/>
                  <a:gd fmla="*/ 187 h 427" name="T87"/>
                  <a:gd fmla="*/ 320 w 555" name="T88"/>
                  <a:gd fmla="*/ 189 h 427" name="T89"/>
                  <a:gd fmla="*/ 296 w 555" name="T90"/>
                  <a:gd fmla="*/ 150 h 427" name="T91"/>
                  <a:gd fmla="*/ 286 w 555" name="T92"/>
                  <a:gd fmla="*/ 161 h 427" name="T93"/>
                  <a:gd fmla="*/ 280 w 555" name="T94"/>
                  <a:gd fmla="*/ 201 h 427" name="T95"/>
                  <a:gd fmla="*/ 272 w 555" name="T96"/>
                  <a:gd fmla="*/ 192 h 427" name="T97"/>
                  <a:gd fmla="*/ 220 w 555" name="T98"/>
                  <a:gd fmla="*/ 192 h 427" name="T99"/>
                  <a:gd fmla="*/ 148 w 555" name="T100"/>
                  <a:gd fmla="*/ 187 h 427" name="T101"/>
                  <a:gd fmla="*/ 53 w 555" name="T102"/>
                  <a:gd fmla="*/ 188 h 427" name="T103"/>
                  <a:gd fmla="*/ 26 w 555" name="T104"/>
                  <a:gd fmla="*/ 188 h 427" name="T105"/>
                  <a:gd fmla="*/ 70 w 555" name="T106"/>
                  <a:gd fmla="*/ 325 h 427" name="T107"/>
                  <a:gd fmla="*/ 100 w 555" name="T108"/>
                  <a:gd fmla="*/ 363 h 427" name="T109"/>
                  <a:gd fmla="*/ 344 w 555" name="T110"/>
                  <a:gd fmla="*/ 381 h 427" name="T111"/>
                  <a:gd fmla="*/ 387 w 555" name="T112"/>
                  <a:gd fmla="*/ 423 h 427" name="T113"/>
                  <a:gd fmla="*/ 478 w 555" name="T114"/>
                  <a:gd fmla="*/ 399 h 427" name="T115"/>
                  <a:gd fmla="*/ 134 w 555" name="T116"/>
                  <a:gd fmla="*/ 225 h 427" name="T117"/>
                  <a:gd fmla="*/ 133 w 555" name="T118"/>
                  <a:gd fmla="*/ 216 h 427" name="T119"/>
                  <a:gd fmla="*/ 278 w 555" name="T120"/>
                  <a:gd fmla="*/ 362 h 42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27" w="555">
                    <a:moveTo>
                      <a:pt x="109" y="375"/>
                    </a:moveTo>
                    <a:cubicBezTo>
                      <a:pt x="107" y="373"/>
                      <a:pt x="103" y="373"/>
                      <a:pt x="102" y="371"/>
                    </a:cubicBezTo>
                    <a:cubicBezTo>
                      <a:pt x="101" y="370"/>
                      <a:pt x="97" y="363"/>
                      <a:pt x="95" y="363"/>
                    </a:cubicBezTo>
                    <a:cubicBezTo>
                      <a:pt x="92" y="363"/>
                      <a:pt x="89" y="363"/>
                      <a:pt x="87" y="361"/>
                    </a:cubicBezTo>
                    <a:cubicBezTo>
                      <a:pt x="84" y="359"/>
                      <a:pt x="82" y="359"/>
                      <a:pt x="80" y="360"/>
                    </a:cubicBezTo>
                    <a:cubicBezTo>
                      <a:pt x="78" y="362"/>
                      <a:pt x="82" y="362"/>
                      <a:pt x="82" y="363"/>
                    </a:cubicBezTo>
                    <a:cubicBezTo>
                      <a:pt x="82" y="365"/>
                      <a:pt x="83" y="366"/>
                      <a:pt x="85" y="365"/>
                    </a:cubicBezTo>
                    <a:cubicBezTo>
                      <a:pt x="87" y="365"/>
                      <a:pt x="88" y="368"/>
                      <a:pt x="89" y="369"/>
                    </a:cubicBezTo>
                    <a:cubicBezTo>
                      <a:pt x="91" y="369"/>
                      <a:pt x="91" y="371"/>
                      <a:pt x="93" y="371"/>
                    </a:cubicBezTo>
                    <a:cubicBezTo>
                      <a:pt x="95" y="371"/>
                      <a:pt x="96" y="374"/>
                      <a:pt x="97" y="375"/>
                    </a:cubicBezTo>
                    <a:cubicBezTo>
                      <a:pt x="98" y="376"/>
                      <a:pt x="100" y="375"/>
                      <a:pt x="100" y="376"/>
                    </a:cubicBezTo>
                    <a:cubicBezTo>
                      <a:pt x="100" y="377"/>
                      <a:pt x="102" y="378"/>
                      <a:pt x="103" y="380"/>
                    </a:cubicBezTo>
                    <a:cubicBezTo>
                      <a:pt x="106" y="380"/>
                      <a:pt x="110" y="381"/>
                      <a:pt x="112" y="380"/>
                    </a:cubicBezTo>
                    <a:cubicBezTo>
                      <a:pt x="113" y="379"/>
                      <a:pt x="113" y="378"/>
                      <a:pt x="113" y="377"/>
                    </a:cubicBezTo>
                    <a:cubicBezTo>
                      <a:pt x="114" y="375"/>
                      <a:pt x="111" y="377"/>
                      <a:pt x="109" y="375"/>
                    </a:cubicBezTo>
                    <a:close/>
                    <a:moveTo>
                      <a:pt x="105" y="155"/>
                    </a:moveTo>
                    <a:cubicBezTo>
                      <a:pt x="110" y="156"/>
                      <a:pt x="110" y="165"/>
                      <a:pt x="113" y="165"/>
                    </a:cubicBezTo>
                    <a:cubicBezTo>
                      <a:pt x="116" y="165"/>
                      <a:pt x="114" y="162"/>
                      <a:pt x="118" y="162"/>
                    </a:cubicBezTo>
                    <a:cubicBezTo>
                      <a:pt x="121" y="162"/>
                      <a:pt x="120" y="160"/>
                      <a:pt x="124" y="161"/>
                    </a:cubicBezTo>
                    <a:cubicBezTo>
                      <a:pt x="127" y="161"/>
                      <a:pt x="130" y="160"/>
                      <a:pt x="130" y="156"/>
                    </a:cubicBezTo>
                    <a:cubicBezTo>
                      <a:pt x="130" y="152"/>
                      <a:pt x="132" y="151"/>
                      <a:pt x="136" y="150"/>
                    </a:cubicBezTo>
                    <a:cubicBezTo>
                      <a:pt x="139" y="149"/>
                      <a:pt x="136" y="145"/>
                      <a:pt x="141" y="144"/>
                    </a:cubicBezTo>
                    <a:cubicBezTo>
                      <a:pt x="145" y="143"/>
                      <a:pt x="158" y="137"/>
                      <a:pt x="160" y="135"/>
                    </a:cubicBezTo>
                    <a:cubicBezTo>
                      <a:pt x="163" y="134"/>
                      <a:pt x="158" y="132"/>
                      <a:pt x="153" y="129"/>
                    </a:cubicBezTo>
                    <a:cubicBezTo>
                      <a:pt x="148" y="125"/>
                      <a:pt x="144" y="125"/>
                      <a:pt x="140" y="127"/>
                    </a:cubicBezTo>
                    <a:cubicBezTo>
                      <a:pt x="136" y="130"/>
                      <a:pt x="139" y="124"/>
                      <a:pt x="136" y="126"/>
                    </a:cubicBezTo>
                    <a:cubicBezTo>
                      <a:pt x="133" y="127"/>
                      <a:pt x="125" y="124"/>
                      <a:pt x="124" y="122"/>
                    </a:cubicBezTo>
                    <a:cubicBezTo>
                      <a:pt x="123" y="121"/>
                      <a:pt x="108" y="125"/>
                      <a:pt x="104" y="125"/>
                    </a:cubicBezTo>
                    <a:cubicBezTo>
                      <a:pt x="100" y="125"/>
                      <a:pt x="104" y="129"/>
                      <a:pt x="107" y="131"/>
                    </a:cubicBezTo>
                    <a:cubicBezTo>
                      <a:pt x="109" y="133"/>
                      <a:pt x="101" y="139"/>
                      <a:pt x="102" y="140"/>
                    </a:cubicBezTo>
                    <a:cubicBezTo>
                      <a:pt x="104" y="142"/>
                      <a:pt x="101" y="145"/>
                      <a:pt x="97" y="150"/>
                    </a:cubicBezTo>
                    <a:cubicBezTo>
                      <a:pt x="93" y="154"/>
                      <a:pt x="100" y="154"/>
                      <a:pt x="105" y="155"/>
                    </a:cubicBezTo>
                    <a:close/>
                    <a:moveTo>
                      <a:pt x="243" y="178"/>
                    </a:moveTo>
                    <a:cubicBezTo>
                      <a:pt x="244" y="176"/>
                      <a:pt x="251" y="182"/>
                      <a:pt x="252" y="177"/>
                    </a:cubicBezTo>
                    <a:cubicBezTo>
                      <a:pt x="252" y="173"/>
                      <a:pt x="244" y="171"/>
                      <a:pt x="241" y="169"/>
                    </a:cubicBezTo>
                    <a:cubicBezTo>
                      <a:pt x="237" y="167"/>
                      <a:pt x="236" y="168"/>
                      <a:pt x="231" y="164"/>
                    </a:cubicBezTo>
                    <a:cubicBezTo>
                      <a:pt x="225" y="160"/>
                      <a:pt x="232" y="158"/>
                      <a:pt x="228" y="155"/>
                    </a:cubicBezTo>
                    <a:cubicBezTo>
                      <a:pt x="224" y="152"/>
                      <a:pt x="223" y="144"/>
                      <a:pt x="226" y="141"/>
                    </a:cubicBezTo>
                    <a:cubicBezTo>
                      <a:pt x="228" y="138"/>
                      <a:pt x="231" y="134"/>
                      <a:pt x="226" y="132"/>
                    </a:cubicBezTo>
                    <a:cubicBezTo>
                      <a:pt x="222" y="130"/>
                      <a:pt x="213" y="134"/>
                      <a:pt x="214" y="135"/>
                    </a:cubicBezTo>
                    <a:cubicBezTo>
                      <a:pt x="215" y="136"/>
                      <a:pt x="222" y="140"/>
                      <a:pt x="222" y="142"/>
                    </a:cubicBezTo>
                    <a:cubicBezTo>
                      <a:pt x="222" y="143"/>
                      <a:pt x="216" y="137"/>
                      <a:pt x="213" y="138"/>
                    </a:cubicBezTo>
                    <a:cubicBezTo>
                      <a:pt x="211" y="140"/>
                      <a:pt x="209" y="136"/>
                      <a:pt x="207" y="138"/>
                    </a:cubicBezTo>
                    <a:cubicBezTo>
                      <a:pt x="205" y="141"/>
                      <a:pt x="209" y="151"/>
                      <a:pt x="211" y="154"/>
                    </a:cubicBezTo>
                    <a:cubicBezTo>
                      <a:pt x="213" y="156"/>
                      <a:pt x="209" y="156"/>
                      <a:pt x="207" y="157"/>
                    </a:cubicBezTo>
                    <a:cubicBezTo>
                      <a:pt x="205" y="158"/>
                      <a:pt x="205" y="149"/>
                      <a:pt x="202" y="146"/>
                    </a:cubicBezTo>
                    <a:cubicBezTo>
                      <a:pt x="200" y="143"/>
                      <a:pt x="191" y="140"/>
                      <a:pt x="191" y="142"/>
                    </a:cubicBezTo>
                    <a:cubicBezTo>
                      <a:pt x="190" y="144"/>
                      <a:pt x="196" y="144"/>
                      <a:pt x="196" y="147"/>
                    </a:cubicBezTo>
                    <a:cubicBezTo>
                      <a:pt x="195" y="150"/>
                      <a:pt x="191" y="145"/>
                      <a:pt x="188" y="148"/>
                    </a:cubicBezTo>
                    <a:cubicBezTo>
                      <a:pt x="185" y="150"/>
                      <a:pt x="186" y="148"/>
                      <a:pt x="186" y="146"/>
                    </a:cubicBezTo>
                    <a:cubicBezTo>
                      <a:pt x="187" y="143"/>
                      <a:pt x="182" y="141"/>
                      <a:pt x="176" y="141"/>
                    </a:cubicBezTo>
                    <a:cubicBezTo>
                      <a:pt x="171" y="142"/>
                      <a:pt x="174" y="146"/>
                      <a:pt x="172" y="147"/>
                    </a:cubicBezTo>
                    <a:cubicBezTo>
                      <a:pt x="171" y="148"/>
                      <a:pt x="162" y="146"/>
                      <a:pt x="168" y="145"/>
                    </a:cubicBezTo>
                    <a:cubicBezTo>
                      <a:pt x="173" y="144"/>
                      <a:pt x="171" y="141"/>
                      <a:pt x="169" y="138"/>
                    </a:cubicBezTo>
                    <a:cubicBezTo>
                      <a:pt x="167" y="135"/>
                      <a:pt x="162" y="138"/>
                      <a:pt x="153" y="142"/>
                    </a:cubicBezTo>
                    <a:cubicBezTo>
                      <a:pt x="144" y="145"/>
                      <a:pt x="141" y="148"/>
                      <a:pt x="142" y="148"/>
                    </a:cubicBezTo>
                    <a:cubicBezTo>
                      <a:pt x="143" y="148"/>
                      <a:pt x="143" y="150"/>
                      <a:pt x="140" y="153"/>
                    </a:cubicBezTo>
                    <a:cubicBezTo>
                      <a:pt x="136" y="155"/>
                      <a:pt x="140" y="158"/>
                      <a:pt x="143" y="158"/>
                    </a:cubicBezTo>
                    <a:cubicBezTo>
                      <a:pt x="146" y="158"/>
                      <a:pt x="143" y="160"/>
                      <a:pt x="145" y="161"/>
                    </a:cubicBezTo>
                    <a:cubicBezTo>
                      <a:pt x="147" y="161"/>
                      <a:pt x="157" y="157"/>
                      <a:pt x="160" y="159"/>
                    </a:cubicBezTo>
                    <a:cubicBezTo>
                      <a:pt x="163" y="161"/>
                      <a:pt x="144" y="162"/>
                      <a:pt x="144" y="165"/>
                    </a:cubicBezTo>
                    <a:cubicBezTo>
                      <a:pt x="144" y="169"/>
                      <a:pt x="154" y="171"/>
                      <a:pt x="162" y="169"/>
                    </a:cubicBezTo>
                    <a:cubicBezTo>
                      <a:pt x="170" y="168"/>
                      <a:pt x="183" y="170"/>
                      <a:pt x="183" y="172"/>
                    </a:cubicBezTo>
                    <a:cubicBezTo>
                      <a:pt x="183" y="174"/>
                      <a:pt x="174" y="174"/>
                      <a:pt x="167" y="173"/>
                    </a:cubicBezTo>
                    <a:cubicBezTo>
                      <a:pt x="160" y="173"/>
                      <a:pt x="148" y="175"/>
                      <a:pt x="149" y="177"/>
                    </a:cubicBezTo>
                    <a:cubicBezTo>
                      <a:pt x="149" y="180"/>
                      <a:pt x="150" y="180"/>
                      <a:pt x="157" y="183"/>
                    </a:cubicBezTo>
                    <a:cubicBezTo>
                      <a:pt x="165" y="187"/>
                      <a:pt x="172" y="182"/>
                      <a:pt x="172" y="186"/>
                    </a:cubicBezTo>
                    <a:cubicBezTo>
                      <a:pt x="171" y="191"/>
                      <a:pt x="176" y="192"/>
                      <a:pt x="185" y="192"/>
                    </a:cubicBezTo>
                    <a:cubicBezTo>
                      <a:pt x="195" y="193"/>
                      <a:pt x="199" y="188"/>
                      <a:pt x="204" y="188"/>
                    </a:cubicBezTo>
                    <a:cubicBezTo>
                      <a:pt x="209" y="189"/>
                      <a:pt x="211" y="188"/>
                      <a:pt x="213" y="184"/>
                    </a:cubicBezTo>
                    <a:cubicBezTo>
                      <a:pt x="215" y="181"/>
                      <a:pt x="217" y="183"/>
                      <a:pt x="218" y="185"/>
                    </a:cubicBezTo>
                    <a:cubicBezTo>
                      <a:pt x="218" y="186"/>
                      <a:pt x="225" y="186"/>
                      <a:pt x="226" y="187"/>
                    </a:cubicBezTo>
                    <a:cubicBezTo>
                      <a:pt x="229" y="191"/>
                      <a:pt x="241" y="190"/>
                      <a:pt x="246" y="188"/>
                    </a:cubicBezTo>
                    <a:cubicBezTo>
                      <a:pt x="250" y="185"/>
                      <a:pt x="244" y="179"/>
                      <a:pt x="241" y="182"/>
                    </a:cubicBezTo>
                    <a:cubicBezTo>
                      <a:pt x="239" y="185"/>
                      <a:pt x="237" y="183"/>
                      <a:pt x="237" y="182"/>
                    </a:cubicBezTo>
                    <a:cubicBezTo>
                      <a:pt x="236" y="180"/>
                      <a:pt x="241" y="180"/>
                      <a:pt x="243" y="178"/>
                    </a:cubicBezTo>
                    <a:close/>
                    <a:moveTo>
                      <a:pt x="138" y="110"/>
                    </a:moveTo>
                    <a:cubicBezTo>
                      <a:pt x="143" y="110"/>
                      <a:pt x="148" y="106"/>
                      <a:pt x="147" y="103"/>
                    </a:cubicBezTo>
                    <a:cubicBezTo>
                      <a:pt x="147" y="101"/>
                      <a:pt x="135" y="109"/>
                      <a:pt x="138" y="110"/>
                    </a:cubicBezTo>
                    <a:close/>
                    <a:moveTo>
                      <a:pt x="115" y="102"/>
                    </a:moveTo>
                    <a:cubicBezTo>
                      <a:pt x="117" y="103"/>
                      <a:pt x="115" y="107"/>
                      <a:pt x="117" y="106"/>
                    </a:cubicBezTo>
                    <a:cubicBezTo>
                      <a:pt x="119" y="104"/>
                      <a:pt x="120" y="104"/>
                      <a:pt x="121" y="105"/>
                    </a:cubicBezTo>
                    <a:cubicBezTo>
                      <a:pt x="124" y="106"/>
                      <a:pt x="125" y="103"/>
                      <a:pt x="126" y="102"/>
                    </a:cubicBezTo>
                    <a:cubicBezTo>
                      <a:pt x="128" y="100"/>
                      <a:pt x="127" y="107"/>
                      <a:pt x="131" y="107"/>
                    </a:cubicBezTo>
                    <a:cubicBezTo>
                      <a:pt x="134" y="107"/>
                      <a:pt x="133" y="100"/>
                      <a:pt x="136" y="102"/>
                    </a:cubicBezTo>
                    <a:cubicBezTo>
                      <a:pt x="139" y="104"/>
                      <a:pt x="140" y="101"/>
                      <a:pt x="140" y="99"/>
                    </a:cubicBezTo>
                    <a:cubicBezTo>
                      <a:pt x="141" y="97"/>
                      <a:pt x="141" y="94"/>
                      <a:pt x="144" y="93"/>
                    </a:cubicBezTo>
                    <a:cubicBezTo>
                      <a:pt x="147" y="93"/>
                      <a:pt x="144" y="96"/>
                      <a:pt x="146" y="99"/>
                    </a:cubicBezTo>
                    <a:cubicBezTo>
                      <a:pt x="148" y="103"/>
                      <a:pt x="151" y="99"/>
                      <a:pt x="152" y="98"/>
                    </a:cubicBezTo>
                    <a:cubicBezTo>
                      <a:pt x="152" y="96"/>
                      <a:pt x="157" y="97"/>
                      <a:pt x="157" y="95"/>
                    </a:cubicBezTo>
                    <a:cubicBezTo>
                      <a:pt x="156" y="93"/>
                      <a:pt x="158" y="93"/>
                      <a:pt x="157" y="90"/>
                    </a:cubicBezTo>
                    <a:cubicBezTo>
                      <a:pt x="155" y="88"/>
                      <a:pt x="159" y="89"/>
                      <a:pt x="160" y="87"/>
                    </a:cubicBezTo>
                    <a:cubicBezTo>
                      <a:pt x="162" y="85"/>
                      <a:pt x="158" y="87"/>
                      <a:pt x="155" y="84"/>
                    </a:cubicBezTo>
                    <a:cubicBezTo>
                      <a:pt x="153" y="82"/>
                      <a:pt x="152" y="85"/>
                      <a:pt x="152" y="87"/>
                    </a:cubicBezTo>
                    <a:cubicBezTo>
                      <a:pt x="152" y="88"/>
                      <a:pt x="146" y="87"/>
                      <a:pt x="143" y="86"/>
                    </a:cubicBezTo>
                    <a:cubicBezTo>
                      <a:pt x="140" y="85"/>
                      <a:pt x="136" y="90"/>
                      <a:pt x="132" y="92"/>
                    </a:cubicBezTo>
                    <a:cubicBezTo>
                      <a:pt x="128" y="94"/>
                      <a:pt x="127" y="98"/>
                      <a:pt x="123" y="98"/>
                    </a:cubicBezTo>
                    <a:cubicBezTo>
                      <a:pt x="119" y="97"/>
                      <a:pt x="113" y="101"/>
                      <a:pt x="115" y="102"/>
                    </a:cubicBezTo>
                    <a:close/>
                    <a:moveTo>
                      <a:pt x="158" y="101"/>
                    </a:moveTo>
                    <a:cubicBezTo>
                      <a:pt x="154" y="101"/>
                      <a:pt x="154" y="105"/>
                      <a:pt x="159" y="105"/>
                    </a:cubicBezTo>
                    <a:cubicBezTo>
                      <a:pt x="163" y="105"/>
                      <a:pt x="165" y="106"/>
                      <a:pt x="158" y="106"/>
                    </a:cubicBezTo>
                    <a:cubicBezTo>
                      <a:pt x="152" y="106"/>
                      <a:pt x="149" y="111"/>
                      <a:pt x="153" y="110"/>
                    </a:cubicBezTo>
                    <a:cubicBezTo>
                      <a:pt x="158" y="109"/>
                      <a:pt x="163" y="109"/>
                      <a:pt x="160" y="110"/>
                    </a:cubicBezTo>
                    <a:cubicBezTo>
                      <a:pt x="157" y="111"/>
                      <a:pt x="148" y="112"/>
                      <a:pt x="149" y="114"/>
                    </a:cubicBezTo>
                    <a:cubicBezTo>
                      <a:pt x="150" y="115"/>
                      <a:pt x="153" y="114"/>
                      <a:pt x="157" y="116"/>
                    </a:cubicBezTo>
                    <a:cubicBezTo>
                      <a:pt x="160" y="117"/>
                      <a:pt x="163" y="118"/>
                      <a:pt x="165" y="115"/>
                    </a:cubicBezTo>
                    <a:cubicBezTo>
                      <a:pt x="168" y="112"/>
                      <a:pt x="172" y="109"/>
                      <a:pt x="170" y="113"/>
                    </a:cubicBezTo>
                    <a:cubicBezTo>
                      <a:pt x="169" y="117"/>
                      <a:pt x="175" y="114"/>
                      <a:pt x="182" y="114"/>
                    </a:cubicBezTo>
                    <a:cubicBezTo>
                      <a:pt x="190" y="114"/>
                      <a:pt x="181" y="118"/>
                      <a:pt x="173" y="119"/>
                    </a:cubicBezTo>
                    <a:cubicBezTo>
                      <a:pt x="165" y="119"/>
                      <a:pt x="167" y="123"/>
                      <a:pt x="173" y="125"/>
                    </a:cubicBezTo>
                    <a:cubicBezTo>
                      <a:pt x="179" y="126"/>
                      <a:pt x="192" y="121"/>
                      <a:pt x="195" y="118"/>
                    </a:cubicBezTo>
                    <a:cubicBezTo>
                      <a:pt x="198" y="115"/>
                      <a:pt x="201" y="119"/>
                      <a:pt x="204" y="117"/>
                    </a:cubicBezTo>
                    <a:cubicBezTo>
                      <a:pt x="207" y="115"/>
                      <a:pt x="213" y="117"/>
                      <a:pt x="218" y="116"/>
                    </a:cubicBezTo>
                    <a:cubicBezTo>
                      <a:pt x="223" y="115"/>
                      <a:pt x="224" y="105"/>
                      <a:pt x="220" y="104"/>
                    </a:cubicBezTo>
                    <a:cubicBezTo>
                      <a:pt x="216" y="102"/>
                      <a:pt x="216" y="106"/>
                      <a:pt x="213" y="106"/>
                    </a:cubicBezTo>
                    <a:cubicBezTo>
                      <a:pt x="210" y="107"/>
                      <a:pt x="209" y="103"/>
                      <a:pt x="206" y="100"/>
                    </a:cubicBezTo>
                    <a:cubicBezTo>
                      <a:pt x="204" y="98"/>
                      <a:pt x="205" y="93"/>
                      <a:pt x="202" y="94"/>
                    </a:cubicBezTo>
                    <a:cubicBezTo>
                      <a:pt x="198" y="94"/>
                      <a:pt x="190" y="100"/>
                      <a:pt x="195" y="101"/>
                    </a:cubicBezTo>
                    <a:cubicBezTo>
                      <a:pt x="200" y="101"/>
                      <a:pt x="198" y="104"/>
                      <a:pt x="196" y="105"/>
                    </a:cubicBezTo>
                    <a:cubicBezTo>
                      <a:pt x="193" y="106"/>
                      <a:pt x="201" y="108"/>
                      <a:pt x="200" y="109"/>
                    </a:cubicBezTo>
                    <a:cubicBezTo>
                      <a:pt x="199" y="111"/>
                      <a:pt x="186" y="110"/>
                      <a:pt x="186" y="107"/>
                    </a:cubicBezTo>
                    <a:cubicBezTo>
                      <a:pt x="185" y="104"/>
                      <a:pt x="175" y="99"/>
                      <a:pt x="171" y="100"/>
                    </a:cubicBezTo>
                    <a:cubicBezTo>
                      <a:pt x="167" y="101"/>
                      <a:pt x="169" y="97"/>
                      <a:pt x="165" y="97"/>
                    </a:cubicBezTo>
                    <a:cubicBezTo>
                      <a:pt x="160" y="96"/>
                      <a:pt x="162" y="100"/>
                      <a:pt x="158" y="101"/>
                    </a:cubicBezTo>
                    <a:close/>
                    <a:moveTo>
                      <a:pt x="172" y="81"/>
                    </a:moveTo>
                    <a:cubicBezTo>
                      <a:pt x="174" y="77"/>
                      <a:pt x="163" y="78"/>
                      <a:pt x="164" y="79"/>
                    </a:cubicBezTo>
                    <a:cubicBezTo>
                      <a:pt x="166" y="82"/>
                      <a:pt x="171" y="84"/>
                      <a:pt x="172" y="81"/>
                    </a:cubicBezTo>
                    <a:close/>
                    <a:moveTo>
                      <a:pt x="195" y="79"/>
                    </a:moveTo>
                    <a:cubicBezTo>
                      <a:pt x="199" y="79"/>
                      <a:pt x="197" y="76"/>
                      <a:pt x="191" y="77"/>
                    </a:cubicBezTo>
                    <a:cubicBezTo>
                      <a:pt x="186" y="78"/>
                      <a:pt x="176" y="78"/>
                      <a:pt x="176" y="82"/>
                    </a:cubicBezTo>
                    <a:cubicBezTo>
                      <a:pt x="176" y="85"/>
                      <a:pt x="178" y="87"/>
                      <a:pt x="184" y="87"/>
                    </a:cubicBezTo>
                    <a:cubicBezTo>
                      <a:pt x="190" y="88"/>
                      <a:pt x="196" y="82"/>
                      <a:pt x="193" y="82"/>
                    </a:cubicBezTo>
                    <a:cubicBezTo>
                      <a:pt x="190" y="82"/>
                      <a:pt x="192" y="80"/>
                      <a:pt x="195" y="79"/>
                    </a:cubicBezTo>
                    <a:close/>
                    <a:moveTo>
                      <a:pt x="182" y="74"/>
                    </a:moveTo>
                    <a:cubicBezTo>
                      <a:pt x="184" y="75"/>
                      <a:pt x="187" y="72"/>
                      <a:pt x="189" y="73"/>
                    </a:cubicBezTo>
                    <a:cubicBezTo>
                      <a:pt x="191" y="75"/>
                      <a:pt x="200" y="76"/>
                      <a:pt x="200" y="72"/>
                    </a:cubicBezTo>
                    <a:cubicBezTo>
                      <a:pt x="200" y="67"/>
                      <a:pt x="189" y="67"/>
                      <a:pt x="186" y="69"/>
                    </a:cubicBezTo>
                    <a:cubicBezTo>
                      <a:pt x="183" y="70"/>
                      <a:pt x="171" y="71"/>
                      <a:pt x="174" y="74"/>
                    </a:cubicBezTo>
                    <a:cubicBezTo>
                      <a:pt x="176" y="75"/>
                      <a:pt x="179" y="73"/>
                      <a:pt x="182" y="74"/>
                    </a:cubicBezTo>
                    <a:close/>
                    <a:moveTo>
                      <a:pt x="228" y="65"/>
                    </a:moveTo>
                    <a:cubicBezTo>
                      <a:pt x="231" y="63"/>
                      <a:pt x="237" y="67"/>
                      <a:pt x="236" y="69"/>
                    </a:cubicBezTo>
                    <a:cubicBezTo>
                      <a:pt x="235" y="72"/>
                      <a:pt x="225" y="69"/>
                      <a:pt x="226" y="71"/>
                    </a:cubicBezTo>
                    <a:cubicBezTo>
                      <a:pt x="226" y="72"/>
                      <a:pt x="228" y="75"/>
                      <a:pt x="234" y="73"/>
                    </a:cubicBezTo>
                    <a:cubicBezTo>
                      <a:pt x="241" y="71"/>
                      <a:pt x="246" y="73"/>
                      <a:pt x="251" y="76"/>
                    </a:cubicBezTo>
                    <a:cubicBezTo>
                      <a:pt x="255" y="80"/>
                      <a:pt x="259" y="81"/>
                      <a:pt x="262" y="78"/>
                    </a:cubicBezTo>
                    <a:cubicBezTo>
                      <a:pt x="265" y="74"/>
                      <a:pt x="259" y="74"/>
                      <a:pt x="260" y="71"/>
                    </a:cubicBezTo>
                    <a:cubicBezTo>
                      <a:pt x="261" y="68"/>
                      <a:pt x="256" y="66"/>
                      <a:pt x="252" y="66"/>
                    </a:cubicBezTo>
                    <a:cubicBezTo>
                      <a:pt x="249" y="66"/>
                      <a:pt x="248" y="61"/>
                      <a:pt x="246" y="62"/>
                    </a:cubicBezTo>
                    <a:cubicBezTo>
                      <a:pt x="243" y="63"/>
                      <a:pt x="242" y="65"/>
                      <a:pt x="242" y="61"/>
                    </a:cubicBezTo>
                    <a:cubicBezTo>
                      <a:pt x="242" y="58"/>
                      <a:pt x="227" y="57"/>
                      <a:pt x="224" y="59"/>
                    </a:cubicBezTo>
                    <a:cubicBezTo>
                      <a:pt x="220" y="60"/>
                      <a:pt x="225" y="68"/>
                      <a:pt x="228" y="65"/>
                    </a:cubicBezTo>
                    <a:close/>
                    <a:moveTo>
                      <a:pt x="230" y="89"/>
                    </a:moveTo>
                    <a:cubicBezTo>
                      <a:pt x="232" y="86"/>
                      <a:pt x="221" y="77"/>
                      <a:pt x="220" y="81"/>
                    </a:cubicBezTo>
                    <a:cubicBezTo>
                      <a:pt x="220" y="85"/>
                      <a:pt x="227" y="92"/>
                      <a:pt x="230" y="89"/>
                    </a:cubicBezTo>
                    <a:close/>
                    <a:moveTo>
                      <a:pt x="266" y="52"/>
                    </a:moveTo>
                    <a:cubicBezTo>
                      <a:pt x="268" y="49"/>
                      <a:pt x="254" y="47"/>
                      <a:pt x="257" y="49"/>
                    </a:cubicBezTo>
                    <a:cubicBezTo>
                      <a:pt x="259" y="51"/>
                      <a:pt x="264" y="56"/>
                      <a:pt x="266" y="52"/>
                    </a:cubicBezTo>
                    <a:close/>
                    <a:moveTo>
                      <a:pt x="234" y="115"/>
                    </a:moveTo>
                    <a:cubicBezTo>
                      <a:pt x="236" y="113"/>
                      <a:pt x="230" y="108"/>
                      <a:pt x="229" y="112"/>
                    </a:cubicBezTo>
                    <a:cubicBezTo>
                      <a:pt x="227" y="116"/>
                      <a:pt x="233" y="118"/>
                      <a:pt x="234" y="115"/>
                    </a:cubicBezTo>
                    <a:close/>
                    <a:moveTo>
                      <a:pt x="266" y="96"/>
                    </a:moveTo>
                    <a:cubicBezTo>
                      <a:pt x="265" y="99"/>
                      <a:pt x="259" y="95"/>
                      <a:pt x="254" y="93"/>
                    </a:cubicBezTo>
                    <a:cubicBezTo>
                      <a:pt x="249" y="91"/>
                      <a:pt x="252" y="97"/>
                      <a:pt x="256" y="101"/>
                    </a:cubicBezTo>
                    <a:cubicBezTo>
                      <a:pt x="260" y="104"/>
                      <a:pt x="254" y="102"/>
                      <a:pt x="249" y="99"/>
                    </a:cubicBezTo>
                    <a:cubicBezTo>
                      <a:pt x="244" y="95"/>
                      <a:pt x="244" y="101"/>
                      <a:pt x="247" y="103"/>
                    </a:cubicBezTo>
                    <a:cubicBezTo>
                      <a:pt x="249" y="105"/>
                      <a:pt x="246" y="108"/>
                      <a:pt x="243" y="103"/>
                    </a:cubicBezTo>
                    <a:cubicBezTo>
                      <a:pt x="239" y="99"/>
                      <a:pt x="238" y="94"/>
                      <a:pt x="233" y="94"/>
                    </a:cubicBezTo>
                    <a:cubicBezTo>
                      <a:pt x="227" y="94"/>
                      <a:pt x="230" y="99"/>
                      <a:pt x="232" y="102"/>
                    </a:cubicBezTo>
                    <a:cubicBezTo>
                      <a:pt x="234" y="105"/>
                      <a:pt x="237" y="106"/>
                      <a:pt x="242" y="109"/>
                    </a:cubicBezTo>
                    <a:cubicBezTo>
                      <a:pt x="246" y="111"/>
                      <a:pt x="253" y="108"/>
                      <a:pt x="257" y="108"/>
                    </a:cubicBezTo>
                    <a:cubicBezTo>
                      <a:pt x="260" y="109"/>
                      <a:pt x="253" y="113"/>
                      <a:pt x="255" y="116"/>
                    </a:cubicBezTo>
                    <a:cubicBezTo>
                      <a:pt x="257" y="119"/>
                      <a:pt x="264" y="117"/>
                      <a:pt x="268" y="117"/>
                    </a:cubicBezTo>
                    <a:cubicBezTo>
                      <a:pt x="273" y="116"/>
                      <a:pt x="271" y="114"/>
                      <a:pt x="273" y="112"/>
                    </a:cubicBezTo>
                    <a:cubicBezTo>
                      <a:pt x="276" y="110"/>
                      <a:pt x="271" y="110"/>
                      <a:pt x="273" y="105"/>
                    </a:cubicBezTo>
                    <a:cubicBezTo>
                      <a:pt x="275" y="101"/>
                      <a:pt x="266" y="93"/>
                      <a:pt x="266" y="96"/>
                    </a:cubicBezTo>
                    <a:close/>
                    <a:moveTo>
                      <a:pt x="277" y="80"/>
                    </a:moveTo>
                    <a:cubicBezTo>
                      <a:pt x="281" y="80"/>
                      <a:pt x="285" y="79"/>
                      <a:pt x="288" y="78"/>
                    </a:cubicBezTo>
                    <a:cubicBezTo>
                      <a:pt x="292" y="76"/>
                      <a:pt x="286" y="76"/>
                      <a:pt x="289" y="73"/>
                    </a:cubicBezTo>
                    <a:cubicBezTo>
                      <a:pt x="291" y="70"/>
                      <a:pt x="283" y="69"/>
                      <a:pt x="282" y="70"/>
                    </a:cubicBezTo>
                    <a:cubicBezTo>
                      <a:pt x="282" y="72"/>
                      <a:pt x="271" y="64"/>
                      <a:pt x="269" y="66"/>
                    </a:cubicBezTo>
                    <a:cubicBezTo>
                      <a:pt x="268" y="69"/>
                      <a:pt x="273" y="80"/>
                      <a:pt x="277" y="80"/>
                    </a:cubicBezTo>
                    <a:close/>
                    <a:moveTo>
                      <a:pt x="300" y="81"/>
                    </a:moveTo>
                    <a:cubicBezTo>
                      <a:pt x="299" y="79"/>
                      <a:pt x="278" y="82"/>
                      <a:pt x="281" y="84"/>
                    </a:cubicBezTo>
                    <a:cubicBezTo>
                      <a:pt x="287" y="88"/>
                      <a:pt x="300" y="83"/>
                      <a:pt x="300" y="81"/>
                    </a:cubicBezTo>
                    <a:close/>
                    <a:moveTo>
                      <a:pt x="297" y="121"/>
                    </a:moveTo>
                    <a:cubicBezTo>
                      <a:pt x="302" y="121"/>
                      <a:pt x="299" y="115"/>
                      <a:pt x="294" y="111"/>
                    </a:cubicBezTo>
                    <a:cubicBezTo>
                      <a:pt x="288" y="107"/>
                      <a:pt x="276" y="115"/>
                      <a:pt x="278" y="117"/>
                    </a:cubicBezTo>
                    <a:cubicBezTo>
                      <a:pt x="280" y="119"/>
                      <a:pt x="292" y="122"/>
                      <a:pt x="297" y="121"/>
                    </a:cubicBezTo>
                    <a:close/>
                    <a:moveTo>
                      <a:pt x="261" y="160"/>
                    </a:moveTo>
                    <a:cubicBezTo>
                      <a:pt x="267" y="164"/>
                      <a:pt x="265" y="157"/>
                      <a:pt x="272" y="157"/>
                    </a:cubicBezTo>
                    <a:cubicBezTo>
                      <a:pt x="279" y="157"/>
                      <a:pt x="280" y="146"/>
                      <a:pt x="281" y="142"/>
                    </a:cubicBezTo>
                    <a:cubicBezTo>
                      <a:pt x="282" y="138"/>
                      <a:pt x="275" y="138"/>
                      <a:pt x="277" y="141"/>
                    </a:cubicBezTo>
                    <a:cubicBezTo>
                      <a:pt x="278" y="144"/>
                      <a:pt x="277" y="147"/>
                      <a:pt x="276" y="143"/>
                    </a:cubicBezTo>
                    <a:cubicBezTo>
                      <a:pt x="275" y="140"/>
                      <a:pt x="270" y="143"/>
                      <a:pt x="268" y="140"/>
                    </a:cubicBezTo>
                    <a:cubicBezTo>
                      <a:pt x="266" y="138"/>
                      <a:pt x="274" y="137"/>
                      <a:pt x="276" y="134"/>
                    </a:cubicBezTo>
                    <a:cubicBezTo>
                      <a:pt x="278" y="130"/>
                      <a:pt x="270" y="131"/>
                      <a:pt x="272" y="128"/>
                    </a:cubicBezTo>
                    <a:cubicBezTo>
                      <a:pt x="274" y="125"/>
                      <a:pt x="260" y="128"/>
                      <a:pt x="264" y="130"/>
                    </a:cubicBezTo>
                    <a:cubicBezTo>
                      <a:pt x="268" y="132"/>
                      <a:pt x="264" y="134"/>
                      <a:pt x="260" y="131"/>
                    </a:cubicBezTo>
                    <a:cubicBezTo>
                      <a:pt x="256" y="128"/>
                      <a:pt x="246" y="133"/>
                      <a:pt x="249" y="136"/>
                    </a:cubicBezTo>
                    <a:cubicBezTo>
                      <a:pt x="252" y="138"/>
                      <a:pt x="262" y="134"/>
                      <a:pt x="256" y="142"/>
                    </a:cubicBezTo>
                    <a:cubicBezTo>
                      <a:pt x="251" y="149"/>
                      <a:pt x="249" y="140"/>
                      <a:pt x="244" y="140"/>
                    </a:cubicBezTo>
                    <a:cubicBezTo>
                      <a:pt x="239" y="141"/>
                      <a:pt x="241" y="147"/>
                      <a:pt x="249" y="150"/>
                    </a:cubicBezTo>
                    <a:cubicBezTo>
                      <a:pt x="256" y="152"/>
                      <a:pt x="255" y="156"/>
                      <a:pt x="261" y="160"/>
                    </a:cubicBezTo>
                    <a:close/>
                    <a:moveTo>
                      <a:pt x="306" y="116"/>
                    </a:moveTo>
                    <a:cubicBezTo>
                      <a:pt x="308" y="121"/>
                      <a:pt x="311" y="117"/>
                      <a:pt x="314" y="120"/>
                    </a:cubicBezTo>
                    <a:cubicBezTo>
                      <a:pt x="317" y="122"/>
                      <a:pt x="321" y="123"/>
                      <a:pt x="324" y="121"/>
                    </a:cubicBezTo>
                    <a:cubicBezTo>
                      <a:pt x="326" y="119"/>
                      <a:pt x="327" y="117"/>
                      <a:pt x="328" y="119"/>
                    </a:cubicBezTo>
                    <a:cubicBezTo>
                      <a:pt x="330" y="122"/>
                      <a:pt x="336" y="123"/>
                      <a:pt x="349" y="123"/>
                    </a:cubicBezTo>
                    <a:cubicBezTo>
                      <a:pt x="362" y="123"/>
                      <a:pt x="359" y="117"/>
                      <a:pt x="363" y="120"/>
                    </a:cubicBezTo>
                    <a:cubicBezTo>
                      <a:pt x="367" y="122"/>
                      <a:pt x="375" y="122"/>
                      <a:pt x="379" y="121"/>
                    </a:cubicBezTo>
                    <a:cubicBezTo>
                      <a:pt x="383" y="120"/>
                      <a:pt x="385" y="114"/>
                      <a:pt x="385" y="111"/>
                    </a:cubicBezTo>
                    <a:cubicBezTo>
                      <a:pt x="385" y="108"/>
                      <a:pt x="355" y="106"/>
                      <a:pt x="350" y="109"/>
                    </a:cubicBezTo>
                    <a:cubicBezTo>
                      <a:pt x="345" y="112"/>
                      <a:pt x="336" y="107"/>
                      <a:pt x="332" y="109"/>
                    </a:cubicBezTo>
                    <a:cubicBezTo>
                      <a:pt x="328" y="112"/>
                      <a:pt x="329" y="107"/>
                      <a:pt x="322" y="106"/>
                    </a:cubicBezTo>
                    <a:cubicBezTo>
                      <a:pt x="314" y="106"/>
                      <a:pt x="322" y="102"/>
                      <a:pt x="324" y="101"/>
                    </a:cubicBezTo>
                    <a:cubicBezTo>
                      <a:pt x="325" y="99"/>
                      <a:pt x="312" y="95"/>
                      <a:pt x="307" y="96"/>
                    </a:cubicBezTo>
                    <a:cubicBezTo>
                      <a:pt x="302" y="97"/>
                      <a:pt x="299" y="94"/>
                      <a:pt x="294" y="92"/>
                    </a:cubicBezTo>
                    <a:cubicBezTo>
                      <a:pt x="289" y="90"/>
                      <a:pt x="275" y="90"/>
                      <a:pt x="278" y="94"/>
                    </a:cubicBezTo>
                    <a:cubicBezTo>
                      <a:pt x="280" y="97"/>
                      <a:pt x="296" y="103"/>
                      <a:pt x="298" y="100"/>
                    </a:cubicBezTo>
                    <a:cubicBezTo>
                      <a:pt x="299" y="97"/>
                      <a:pt x="304" y="103"/>
                      <a:pt x="306" y="106"/>
                    </a:cubicBezTo>
                    <a:cubicBezTo>
                      <a:pt x="309" y="109"/>
                      <a:pt x="304" y="110"/>
                      <a:pt x="306" y="116"/>
                    </a:cubicBezTo>
                    <a:close/>
                    <a:moveTo>
                      <a:pt x="320" y="83"/>
                    </a:moveTo>
                    <a:cubicBezTo>
                      <a:pt x="315" y="81"/>
                      <a:pt x="309" y="86"/>
                      <a:pt x="314" y="88"/>
                    </a:cubicBezTo>
                    <a:cubicBezTo>
                      <a:pt x="319" y="90"/>
                      <a:pt x="325" y="86"/>
                      <a:pt x="320" y="83"/>
                    </a:cubicBezTo>
                    <a:close/>
                    <a:moveTo>
                      <a:pt x="281" y="52"/>
                    </a:moveTo>
                    <a:cubicBezTo>
                      <a:pt x="285" y="54"/>
                      <a:pt x="282" y="57"/>
                      <a:pt x="287" y="59"/>
                    </a:cubicBezTo>
                    <a:cubicBezTo>
                      <a:pt x="291" y="61"/>
                      <a:pt x="304" y="56"/>
                      <a:pt x="305" y="59"/>
                    </a:cubicBezTo>
                    <a:cubicBezTo>
                      <a:pt x="306" y="62"/>
                      <a:pt x="292" y="63"/>
                      <a:pt x="294" y="65"/>
                    </a:cubicBezTo>
                    <a:cubicBezTo>
                      <a:pt x="296" y="67"/>
                      <a:pt x="304" y="70"/>
                      <a:pt x="303" y="71"/>
                    </a:cubicBezTo>
                    <a:cubicBezTo>
                      <a:pt x="302" y="73"/>
                      <a:pt x="316" y="78"/>
                      <a:pt x="317" y="75"/>
                    </a:cubicBezTo>
                    <a:cubicBezTo>
                      <a:pt x="319" y="73"/>
                      <a:pt x="323" y="74"/>
                      <a:pt x="326" y="75"/>
                    </a:cubicBezTo>
                    <a:cubicBezTo>
                      <a:pt x="330" y="77"/>
                      <a:pt x="330" y="67"/>
                      <a:pt x="333" y="68"/>
                    </a:cubicBezTo>
                    <a:cubicBezTo>
                      <a:pt x="335" y="70"/>
                      <a:pt x="335" y="65"/>
                      <a:pt x="339" y="63"/>
                    </a:cubicBezTo>
                    <a:cubicBezTo>
                      <a:pt x="343" y="61"/>
                      <a:pt x="349" y="61"/>
                      <a:pt x="349" y="59"/>
                    </a:cubicBezTo>
                    <a:cubicBezTo>
                      <a:pt x="350" y="58"/>
                      <a:pt x="348" y="56"/>
                      <a:pt x="343" y="57"/>
                    </a:cubicBezTo>
                    <a:cubicBezTo>
                      <a:pt x="338" y="57"/>
                      <a:pt x="335" y="55"/>
                      <a:pt x="337" y="52"/>
                    </a:cubicBezTo>
                    <a:cubicBezTo>
                      <a:pt x="340" y="50"/>
                      <a:pt x="332" y="49"/>
                      <a:pt x="335" y="47"/>
                    </a:cubicBezTo>
                    <a:cubicBezTo>
                      <a:pt x="337" y="44"/>
                      <a:pt x="329" y="42"/>
                      <a:pt x="330" y="46"/>
                    </a:cubicBezTo>
                    <a:cubicBezTo>
                      <a:pt x="331" y="49"/>
                      <a:pt x="325" y="46"/>
                      <a:pt x="324" y="43"/>
                    </a:cubicBezTo>
                    <a:cubicBezTo>
                      <a:pt x="324" y="40"/>
                      <a:pt x="312" y="39"/>
                      <a:pt x="305" y="32"/>
                    </a:cubicBezTo>
                    <a:cubicBezTo>
                      <a:pt x="297" y="25"/>
                      <a:pt x="290" y="30"/>
                      <a:pt x="294" y="31"/>
                    </a:cubicBezTo>
                    <a:cubicBezTo>
                      <a:pt x="298" y="31"/>
                      <a:pt x="298" y="34"/>
                      <a:pt x="294" y="33"/>
                    </a:cubicBezTo>
                    <a:cubicBezTo>
                      <a:pt x="291" y="33"/>
                      <a:pt x="285" y="34"/>
                      <a:pt x="290" y="36"/>
                    </a:cubicBezTo>
                    <a:cubicBezTo>
                      <a:pt x="296" y="38"/>
                      <a:pt x="290" y="39"/>
                      <a:pt x="285" y="39"/>
                    </a:cubicBezTo>
                    <a:cubicBezTo>
                      <a:pt x="280" y="39"/>
                      <a:pt x="280" y="45"/>
                      <a:pt x="286" y="46"/>
                    </a:cubicBezTo>
                    <a:cubicBezTo>
                      <a:pt x="292" y="47"/>
                      <a:pt x="288" y="50"/>
                      <a:pt x="283" y="49"/>
                    </a:cubicBezTo>
                    <a:cubicBezTo>
                      <a:pt x="278" y="48"/>
                      <a:pt x="276" y="50"/>
                      <a:pt x="281" y="52"/>
                    </a:cubicBezTo>
                    <a:close/>
                    <a:moveTo>
                      <a:pt x="314" y="25"/>
                    </a:moveTo>
                    <a:cubicBezTo>
                      <a:pt x="318" y="22"/>
                      <a:pt x="321" y="24"/>
                      <a:pt x="318" y="26"/>
                    </a:cubicBezTo>
                    <a:cubicBezTo>
                      <a:pt x="314" y="27"/>
                      <a:pt x="315" y="28"/>
                      <a:pt x="320" y="28"/>
                    </a:cubicBezTo>
                    <a:cubicBezTo>
                      <a:pt x="325" y="28"/>
                      <a:pt x="318" y="30"/>
                      <a:pt x="318" y="32"/>
                    </a:cubicBezTo>
                    <a:cubicBezTo>
                      <a:pt x="318" y="35"/>
                      <a:pt x="324" y="33"/>
                      <a:pt x="324" y="36"/>
                    </a:cubicBezTo>
                    <a:cubicBezTo>
                      <a:pt x="324" y="39"/>
                      <a:pt x="336" y="40"/>
                      <a:pt x="340" y="37"/>
                    </a:cubicBezTo>
                    <a:cubicBezTo>
                      <a:pt x="343" y="33"/>
                      <a:pt x="342" y="38"/>
                      <a:pt x="342" y="40"/>
                    </a:cubicBezTo>
                    <a:cubicBezTo>
                      <a:pt x="341" y="42"/>
                      <a:pt x="359" y="44"/>
                      <a:pt x="359" y="41"/>
                    </a:cubicBezTo>
                    <a:cubicBezTo>
                      <a:pt x="360" y="38"/>
                      <a:pt x="363" y="40"/>
                      <a:pt x="366" y="40"/>
                    </a:cubicBezTo>
                    <a:cubicBezTo>
                      <a:pt x="369" y="41"/>
                      <a:pt x="386" y="37"/>
                      <a:pt x="386" y="34"/>
                    </a:cubicBezTo>
                    <a:cubicBezTo>
                      <a:pt x="386" y="31"/>
                      <a:pt x="391" y="36"/>
                      <a:pt x="386" y="39"/>
                    </a:cubicBezTo>
                    <a:cubicBezTo>
                      <a:pt x="381" y="43"/>
                      <a:pt x="370" y="42"/>
                      <a:pt x="366" y="44"/>
                    </a:cubicBezTo>
                    <a:cubicBezTo>
                      <a:pt x="361" y="45"/>
                      <a:pt x="369" y="48"/>
                      <a:pt x="373" y="52"/>
                    </a:cubicBezTo>
                    <a:cubicBezTo>
                      <a:pt x="378" y="56"/>
                      <a:pt x="367" y="54"/>
                      <a:pt x="363" y="49"/>
                    </a:cubicBezTo>
                    <a:cubicBezTo>
                      <a:pt x="358" y="44"/>
                      <a:pt x="348" y="44"/>
                      <a:pt x="343" y="44"/>
                    </a:cubicBezTo>
                    <a:cubicBezTo>
                      <a:pt x="338" y="45"/>
                      <a:pt x="340" y="54"/>
                      <a:pt x="343" y="54"/>
                    </a:cubicBezTo>
                    <a:cubicBezTo>
                      <a:pt x="347" y="54"/>
                      <a:pt x="351" y="56"/>
                      <a:pt x="355" y="62"/>
                    </a:cubicBezTo>
                    <a:cubicBezTo>
                      <a:pt x="359" y="68"/>
                      <a:pt x="367" y="67"/>
                      <a:pt x="367" y="69"/>
                    </a:cubicBezTo>
                    <a:cubicBezTo>
                      <a:pt x="367" y="72"/>
                      <a:pt x="356" y="67"/>
                      <a:pt x="350" y="66"/>
                    </a:cubicBezTo>
                    <a:cubicBezTo>
                      <a:pt x="344" y="65"/>
                      <a:pt x="335" y="69"/>
                      <a:pt x="334" y="73"/>
                    </a:cubicBezTo>
                    <a:cubicBezTo>
                      <a:pt x="334" y="78"/>
                      <a:pt x="343" y="77"/>
                      <a:pt x="349" y="74"/>
                    </a:cubicBezTo>
                    <a:cubicBezTo>
                      <a:pt x="355" y="70"/>
                      <a:pt x="351" y="75"/>
                      <a:pt x="348" y="77"/>
                    </a:cubicBezTo>
                    <a:cubicBezTo>
                      <a:pt x="345" y="80"/>
                      <a:pt x="355" y="82"/>
                      <a:pt x="355" y="86"/>
                    </a:cubicBezTo>
                    <a:cubicBezTo>
                      <a:pt x="355" y="89"/>
                      <a:pt x="348" y="88"/>
                      <a:pt x="347" y="85"/>
                    </a:cubicBezTo>
                    <a:cubicBezTo>
                      <a:pt x="346" y="82"/>
                      <a:pt x="343" y="79"/>
                      <a:pt x="336" y="79"/>
                    </a:cubicBezTo>
                    <a:cubicBezTo>
                      <a:pt x="329" y="80"/>
                      <a:pt x="331" y="85"/>
                      <a:pt x="335" y="85"/>
                    </a:cubicBezTo>
                    <a:cubicBezTo>
                      <a:pt x="340" y="86"/>
                      <a:pt x="340" y="89"/>
                      <a:pt x="335" y="89"/>
                    </a:cubicBezTo>
                    <a:cubicBezTo>
                      <a:pt x="330" y="89"/>
                      <a:pt x="319" y="92"/>
                      <a:pt x="322" y="96"/>
                    </a:cubicBezTo>
                    <a:cubicBezTo>
                      <a:pt x="326" y="99"/>
                      <a:pt x="340" y="96"/>
                      <a:pt x="343" y="98"/>
                    </a:cubicBezTo>
                    <a:cubicBezTo>
                      <a:pt x="345" y="100"/>
                      <a:pt x="352" y="101"/>
                      <a:pt x="354" y="98"/>
                    </a:cubicBezTo>
                    <a:cubicBezTo>
                      <a:pt x="355" y="96"/>
                      <a:pt x="361" y="97"/>
                      <a:pt x="366" y="97"/>
                    </a:cubicBezTo>
                    <a:cubicBezTo>
                      <a:pt x="372" y="97"/>
                      <a:pt x="373" y="98"/>
                      <a:pt x="376" y="100"/>
                    </a:cubicBezTo>
                    <a:cubicBezTo>
                      <a:pt x="378" y="102"/>
                      <a:pt x="383" y="101"/>
                      <a:pt x="386" y="99"/>
                    </a:cubicBezTo>
                    <a:cubicBezTo>
                      <a:pt x="389" y="97"/>
                      <a:pt x="389" y="97"/>
                      <a:pt x="393" y="97"/>
                    </a:cubicBezTo>
                    <a:cubicBezTo>
                      <a:pt x="396" y="97"/>
                      <a:pt x="397" y="95"/>
                      <a:pt x="395" y="91"/>
                    </a:cubicBezTo>
                    <a:cubicBezTo>
                      <a:pt x="393" y="88"/>
                      <a:pt x="388" y="94"/>
                      <a:pt x="388" y="91"/>
                    </a:cubicBezTo>
                    <a:cubicBezTo>
                      <a:pt x="387" y="89"/>
                      <a:pt x="383" y="88"/>
                      <a:pt x="375" y="89"/>
                    </a:cubicBezTo>
                    <a:cubicBezTo>
                      <a:pt x="367" y="90"/>
                      <a:pt x="371" y="84"/>
                      <a:pt x="375" y="85"/>
                    </a:cubicBezTo>
                    <a:cubicBezTo>
                      <a:pt x="380" y="87"/>
                      <a:pt x="386" y="86"/>
                      <a:pt x="392" y="85"/>
                    </a:cubicBezTo>
                    <a:cubicBezTo>
                      <a:pt x="397" y="83"/>
                      <a:pt x="393" y="81"/>
                      <a:pt x="393" y="79"/>
                    </a:cubicBezTo>
                    <a:cubicBezTo>
                      <a:pt x="393" y="77"/>
                      <a:pt x="399" y="78"/>
                      <a:pt x="404" y="78"/>
                    </a:cubicBezTo>
                    <a:cubicBezTo>
                      <a:pt x="409" y="78"/>
                      <a:pt x="416" y="70"/>
                      <a:pt x="417" y="65"/>
                    </a:cubicBezTo>
                    <a:cubicBezTo>
                      <a:pt x="417" y="61"/>
                      <a:pt x="406" y="62"/>
                      <a:pt x="400" y="62"/>
                    </a:cubicBezTo>
                    <a:cubicBezTo>
                      <a:pt x="395" y="62"/>
                      <a:pt x="404" y="57"/>
                      <a:pt x="414" y="58"/>
                    </a:cubicBezTo>
                    <a:cubicBezTo>
                      <a:pt x="425" y="59"/>
                      <a:pt x="420" y="54"/>
                      <a:pt x="422" y="52"/>
                    </a:cubicBezTo>
                    <a:cubicBezTo>
                      <a:pt x="424" y="51"/>
                      <a:pt x="429" y="54"/>
                      <a:pt x="434" y="53"/>
                    </a:cubicBezTo>
                    <a:cubicBezTo>
                      <a:pt x="439" y="52"/>
                      <a:pt x="436" y="48"/>
                      <a:pt x="439" y="48"/>
                    </a:cubicBezTo>
                    <a:cubicBezTo>
                      <a:pt x="442" y="48"/>
                      <a:pt x="448" y="44"/>
                      <a:pt x="459" y="37"/>
                    </a:cubicBezTo>
                    <a:cubicBezTo>
                      <a:pt x="470" y="31"/>
                      <a:pt x="479" y="32"/>
                      <a:pt x="480" y="28"/>
                    </a:cubicBezTo>
                    <a:cubicBezTo>
                      <a:pt x="480" y="25"/>
                      <a:pt x="464" y="28"/>
                      <a:pt x="461" y="27"/>
                    </a:cubicBezTo>
                    <a:cubicBezTo>
                      <a:pt x="458" y="26"/>
                      <a:pt x="473" y="23"/>
                      <a:pt x="476" y="24"/>
                    </a:cubicBezTo>
                    <a:cubicBezTo>
                      <a:pt x="479" y="25"/>
                      <a:pt x="484" y="24"/>
                      <a:pt x="495" y="18"/>
                    </a:cubicBezTo>
                    <a:cubicBezTo>
                      <a:pt x="506" y="13"/>
                      <a:pt x="501" y="12"/>
                      <a:pt x="497" y="12"/>
                    </a:cubicBezTo>
                    <a:cubicBezTo>
                      <a:pt x="492" y="13"/>
                      <a:pt x="487" y="12"/>
                      <a:pt x="487" y="9"/>
                    </a:cubicBezTo>
                    <a:cubicBezTo>
                      <a:pt x="487" y="6"/>
                      <a:pt x="480" y="8"/>
                      <a:pt x="480" y="7"/>
                    </a:cubicBezTo>
                    <a:cubicBezTo>
                      <a:pt x="479" y="5"/>
                      <a:pt x="473" y="6"/>
                      <a:pt x="466" y="9"/>
                    </a:cubicBezTo>
                    <a:cubicBezTo>
                      <a:pt x="458" y="11"/>
                      <a:pt x="465" y="6"/>
                      <a:pt x="468" y="5"/>
                    </a:cubicBezTo>
                    <a:cubicBezTo>
                      <a:pt x="471" y="4"/>
                      <a:pt x="450" y="5"/>
                      <a:pt x="446" y="2"/>
                    </a:cubicBezTo>
                    <a:cubicBezTo>
                      <a:pt x="443" y="0"/>
                      <a:pt x="439" y="6"/>
                      <a:pt x="435" y="3"/>
                    </a:cubicBezTo>
                    <a:cubicBezTo>
                      <a:pt x="432" y="0"/>
                      <a:pt x="423" y="2"/>
                      <a:pt x="424" y="5"/>
                    </a:cubicBezTo>
                    <a:cubicBezTo>
                      <a:pt x="426" y="7"/>
                      <a:pt x="423" y="7"/>
                      <a:pt x="420" y="5"/>
                    </a:cubicBezTo>
                    <a:cubicBezTo>
                      <a:pt x="416" y="2"/>
                      <a:pt x="410" y="5"/>
                      <a:pt x="404" y="4"/>
                    </a:cubicBezTo>
                    <a:cubicBezTo>
                      <a:pt x="398" y="3"/>
                      <a:pt x="401" y="9"/>
                      <a:pt x="395" y="6"/>
                    </a:cubicBezTo>
                    <a:cubicBezTo>
                      <a:pt x="388" y="3"/>
                      <a:pt x="381" y="5"/>
                      <a:pt x="383" y="6"/>
                    </a:cubicBezTo>
                    <a:cubicBezTo>
                      <a:pt x="385" y="6"/>
                      <a:pt x="383" y="8"/>
                      <a:pt x="380" y="7"/>
                    </a:cubicBezTo>
                    <a:cubicBezTo>
                      <a:pt x="377" y="6"/>
                      <a:pt x="375" y="7"/>
                      <a:pt x="376" y="10"/>
                    </a:cubicBezTo>
                    <a:cubicBezTo>
                      <a:pt x="377" y="13"/>
                      <a:pt x="366" y="9"/>
                      <a:pt x="366" y="12"/>
                    </a:cubicBezTo>
                    <a:cubicBezTo>
                      <a:pt x="366" y="15"/>
                      <a:pt x="362" y="17"/>
                      <a:pt x="358" y="14"/>
                    </a:cubicBezTo>
                    <a:cubicBezTo>
                      <a:pt x="355" y="12"/>
                      <a:pt x="345" y="11"/>
                      <a:pt x="348" y="13"/>
                    </a:cubicBezTo>
                    <a:cubicBezTo>
                      <a:pt x="351" y="16"/>
                      <a:pt x="338" y="14"/>
                      <a:pt x="341" y="17"/>
                    </a:cubicBezTo>
                    <a:cubicBezTo>
                      <a:pt x="345" y="19"/>
                      <a:pt x="337" y="21"/>
                      <a:pt x="337" y="20"/>
                    </a:cubicBezTo>
                    <a:cubicBezTo>
                      <a:pt x="337" y="18"/>
                      <a:pt x="330" y="16"/>
                      <a:pt x="328" y="18"/>
                    </a:cubicBezTo>
                    <a:cubicBezTo>
                      <a:pt x="325" y="21"/>
                      <a:pt x="324" y="24"/>
                      <a:pt x="323" y="22"/>
                    </a:cubicBezTo>
                    <a:cubicBezTo>
                      <a:pt x="321" y="21"/>
                      <a:pt x="315" y="21"/>
                      <a:pt x="309" y="23"/>
                    </a:cubicBezTo>
                    <a:cubicBezTo>
                      <a:pt x="304" y="26"/>
                      <a:pt x="310" y="27"/>
                      <a:pt x="314" y="25"/>
                    </a:cubicBezTo>
                    <a:close/>
                    <a:moveTo>
                      <a:pt x="384" y="263"/>
                    </a:moveTo>
                    <a:cubicBezTo>
                      <a:pt x="386" y="263"/>
                      <a:pt x="390" y="256"/>
                      <a:pt x="385" y="257"/>
                    </a:cubicBezTo>
                    <a:cubicBezTo>
                      <a:pt x="380" y="257"/>
                      <a:pt x="381" y="264"/>
                      <a:pt x="384" y="263"/>
                    </a:cubicBezTo>
                    <a:close/>
                    <a:moveTo>
                      <a:pt x="359" y="257"/>
                    </a:moveTo>
                    <a:cubicBezTo>
                      <a:pt x="364" y="260"/>
                      <a:pt x="371" y="253"/>
                      <a:pt x="370" y="250"/>
                    </a:cubicBezTo>
                    <a:cubicBezTo>
                      <a:pt x="369" y="248"/>
                      <a:pt x="354" y="254"/>
                      <a:pt x="359" y="257"/>
                    </a:cubicBezTo>
                    <a:close/>
                    <a:moveTo>
                      <a:pt x="379" y="242"/>
                    </a:moveTo>
                    <a:cubicBezTo>
                      <a:pt x="380" y="239"/>
                      <a:pt x="370" y="238"/>
                      <a:pt x="371" y="235"/>
                    </a:cubicBezTo>
                    <a:cubicBezTo>
                      <a:pt x="371" y="232"/>
                      <a:pt x="362" y="230"/>
                      <a:pt x="359" y="228"/>
                    </a:cubicBezTo>
                    <a:cubicBezTo>
                      <a:pt x="356" y="226"/>
                      <a:pt x="351" y="226"/>
                      <a:pt x="351" y="222"/>
                    </a:cubicBezTo>
                    <a:cubicBezTo>
                      <a:pt x="351" y="219"/>
                      <a:pt x="344" y="221"/>
                      <a:pt x="344" y="226"/>
                    </a:cubicBezTo>
                    <a:cubicBezTo>
                      <a:pt x="344" y="231"/>
                      <a:pt x="341" y="230"/>
                      <a:pt x="342" y="235"/>
                    </a:cubicBezTo>
                    <a:cubicBezTo>
                      <a:pt x="344" y="240"/>
                      <a:pt x="336" y="241"/>
                      <a:pt x="337" y="243"/>
                    </a:cubicBezTo>
                    <a:cubicBezTo>
                      <a:pt x="338" y="246"/>
                      <a:pt x="341" y="243"/>
                      <a:pt x="345" y="243"/>
                    </a:cubicBezTo>
                    <a:cubicBezTo>
                      <a:pt x="348" y="243"/>
                      <a:pt x="344" y="248"/>
                      <a:pt x="348" y="248"/>
                    </a:cubicBezTo>
                    <a:cubicBezTo>
                      <a:pt x="351" y="248"/>
                      <a:pt x="357" y="244"/>
                      <a:pt x="359" y="242"/>
                    </a:cubicBezTo>
                    <a:cubicBezTo>
                      <a:pt x="360" y="240"/>
                      <a:pt x="363" y="239"/>
                      <a:pt x="367" y="242"/>
                    </a:cubicBezTo>
                    <a:cubicBezTo>
                      <a:pt x="371" y="245"/>
                      <a:pt x="379" y="245"/>
                      <a:pt x="379" y="242"/>
                    </a:cubicBezTo>
                    <a:close/>
                    <a:moveTo>
                      <a:pt x="470" y="218"/>
                    </a:moveTo>
                    <a:cubicBezTo>
                      <a:pt x="473" y="218"/>
                      <a:pt x="474" y="222"/>
                      <a:pt x="479" y="227"/>
                    </a:cubicBezTo>
                    <a:cubicBezTo>
                      <a:pt x="484" y="231"/>
                      <a:pt x="485" y="228"/>
                      <a:pt x="485" y="225"/>
                    </a:cubicBezTo>
                    <a:cubicBezTo>
                      <a:pt x="486" y="222"/>
                      <a:pt x="492" y="224"/>
                      <a:pt x="492" y="221"/>
                    </a:cubicBezTo>
                    <a:cubicBezTo>
                      <a:pt x="492" y="218"/>
                      <a:pt x="497" y="215"/>
                      <a:pt x="500" y="213"/>
                    </a:cubicBezTo>
                    <a:cubicBezTo>
                      <a:pt x="503" y="212"/>
                      <a:pt x="497" y="209"/>
                      <a:pt x="493" y="209"/>
                    </a:cubicBezTo>
                    <a:cubicBezTo>
                      <a:pt x="488" y="209"/>
                      <a:pt x="487" y="206"/>
                      <a:pt x="487" y="204"/>
                    </a:cubicBezTo>
                    <a:cubicBezTo>
                      <a:pt x="487" y="202"/>
                      <a:pt x="479" y="198"/>
                      <a:pt x="476" y="198"/>
                    </a:cubicBezTo>
                    <a:cubicBezTo>
                      <a:pt x="474" y="199"/>
                      <a:pt x="469" y="195"/>
                      <a:pt x="465" y="195"/>
                    </a:cubicBezTo>
                    <a:cubicBezTo>
                      <a:pt x="462" y="194"/>
                      <a:pt x="456" y="192"/>
                      <a:pt x="457" y="188"/>
                    </a:cubicBezTo>
                    <a:cubicBezTo>
                      <a:pt x="458" y="184"/>
                      <a:pt x="464" y="189"/>
                      <a:pt x="466" y="186"/>
                    </a:cubicBezTo>
                    <a:cubicBezTo>
                      <a:pt x="467" y="183"/>
                      <a:pt x="459" y="184"/>
                      <a:pt x="458" y="182"/>
                    </a:cubicBezTo>
                    <a:cubicBezTo>
                      <a:pt x="458" y="180"/>
                      <a:pt x="460" y="181"/>
                      <a:pt x="462" y="179"/>
                    </a:cubicBezTo>
                    <a:cubicBezTo>
                      <a:pt x="464" y="178"/>
                      <a:pt x="461" y="175"/>
                      <a:pt x="459" y="174"/>
                    </a:cubicBezTo>
                    <a:cubicBezTo>
                      <a:pt x="457" y="173"/>
                      <a:pt x="456" y="176"/>
                      <a:pt x="454" y="176"/>
                    </a:cubicBezTo>
                    <a:cubicBezTo>
                      <a:pt x="452" y="176"/>
                      <a:pt x="454" y="173"/>
                      <a:pt x="455" y="171"/>
                    </a:cubicBezTo>
                    <a:cubicBezTo>
                      <a:pt x="457" y="169"/>
                      <a:pt x="449" y="167"/>
                      <a:pt x="446" y="168"/>
                    </a:cubicBezTo>
                    <a:cubicBezTo>
                      <a:pt x="442" y="169"/>
                      <a:pt x="441" y="167"/>
                      <a:pt x="441" y="165"/>
                    </a:cubicBezTo>
                    <a:cubicBezTo>
                      <a:pt x="441" y="163"/>
                      <a:pt x="435" y="165"/>
                      <a:pt x="433" y="167"/>
                    </a:cubicBezTo>
                    <a:cubicBezTo>
                      <a:pt x="431" y="169"/>
                      <a:pt x="428" y="165"/>
                      <a:pt x="431" y="165"/>
                    </a:cubicBezTo>
                    <a:cubicBezTo>
                      <a:pt x="434" y="165"/>
                      <a:pt x="437" y="163"/>
                      <a:pt x="436" y="160"/>
                    </a:cubicBezTo>
                    <a:cubicBezTo>
                      <a:pt x="435" y="158"/>
                      <a:pt x="428" y="157"/>
                      <a:pt x="427" y="160"/>
                    </a:cubicBezTo>
                    <a:cubicBezTo>
                      <a:pt x="426" y="163"/>
                      <a:pt x="420" y="157"/>
                      <a:pt x="420" y="155"/>
                    </a:cubicBezTo>
                    <a:cubicBezTo>
                      <a:pt x="420" y="152"/>
                      <a:pt x="411" y="154"/>
                      <a:pt x="412" y="150"/>
                    </a:cubicBezTo>
                    <a:cubicBezTo>
                      <a:pt x="413" y="146"/>
                      <a:pt x="402" y="145"/>
                      <a:pt x="399" y="145"/>
                    </a:cubicBezTo>
                    <a:cubicBezTo>
                      <a:pt x="396" y="145"/>
                      <a:pt x="391" y="147"/>
                      <a:pt x="392" y="150"/>
                    </a:cubicBezTo>
                    <a:cubicBezTo>
                      <a:pt x="392" y="153"/>
                      <a:pt x="388" y="152"/>
                      <a:pt x="388" y="149"/>
                    </a:cubicBezTo>
                    <a:cubicBezTo>
                      <a:pt x="387" y="146"/>
                      <a:pt x="380" y="152"/>
                      <a:pt x="378" y="152"/>
                    </a:cubicBezTo>
                    <a:cubicBezTo>
                      <a:pt x="375" y="152"/>
                      <a:pt x="379" y="144"/>
                      <a:pt x="378" y="142"/>
                    </a:cubicBezTo>
                    <a:cubicBezTo>
                      <a:pt x="377" y="139"/>
                      <a:pt x="375" y="138"/>
                      <a:pt x="374" y="134"/>
                    </a:cubicBezTo>
                    <a:cubicBezTo>
                      <a:pt x="372" y="130"/>
                      <a:pt x="364" y="132"/>
                      <a:pt x="361" y="134"/>
                    </a:cubicBezTo>
                    <a:cubicBezTo>
                      <a:pt x="359" y="137"/>
                      <a:pt x="352" y="135"/>
                      <a:pt x="348" y="139"/>
                    </a:cubicBezTo>
                    <a:cubicBezTo>
                      <a:pt x="344" y="143"/>
                      <a:pt x="348" y="147"/>
                      <a:pt x="350" y="148"/>
                    </a:cubicBezTo>
                    <a:cubicBezTo>
                      <a:pt x="352" y="150"/>
                      <a:pt x="344" y="152"/>
                      <a:pt x="347" y="154"/>
                    </a:cubicBezTo>
                    <a:cubicBezTo>
                      <a:pt x="349" y="156"/>
                      <a:pt x="353" y="155"/>
                      <a:pt x="353" y="159"/>
                    </a:cubicBezTo>
                    <a:cubicBezTo>
                      <a:pt x="354" y="163"/>
                      <a:pt x="344" y="158"/>
                      <a:pt x="343" y="155"/>
                    </a:cubicBezTo>
                    <a:cubicBezTo>
                      <a:pt x="341" y="152"/>
                      <a:pt x="343" y="149"/>
                      <a:pt x="341" y="147"/>
                    </a:cubicBezTo>
                    <a:cubicBezTo>
                      <a:pt x="340" y="145"/>
                      <a:pt x="341" y="142"/>
                      <a:pt x="345" y="138"/>
                    </a:cubicBezTo>
                    <a:cubicBezTo>
                      <a:pt x="348" y="134"/>
                      <a:pt x="351" y="135"/>
                      <a:pt x="351" y="132"/>
                    </a:cubicBezTo>
                    <a:cubicBezTo>
                      <a:pt x="351" y="130"/>
                      <a:pt x="336" y="130"/>
                      <a:pt x="327" y="138"/>
                    </a:cubicBezTo>
                    <a:cubicBezTo>
                      <a:pt x="317" y="147"/>
                      <a:pt x="320" y="158"/>
                      <a:pt x="321" y="160"/>
                    </a:cubicBezTo>
                    <a:cubicBezTo>
                      <a:pt x="321" y="162"/>
                      <a:pt x="329" y="161"/>
                      <a:pt x="334" y="163"/>
                    </a:cubicBezTo>
                    <a:cubicBezTo>
                      <a:pt x="339" y="164"/>
                      <a:pt x="336" y="166"/>
                      <a:pt x="333" y="165"/>
                    </a:cubicBezTo>
                    <a:cubicBezTo>
                      <a:pt x="329" y="165"/>
                      <a:pt x="323" y="164"/>
                      <a:pt x="323" y="166"/>
                    </a:cubicBezTo>
                    <a:cubicBezTo>
                      <a:pt x="324" y="169"/>
                      <a:pt x="331" y="173"/>
                      <a:pt x="335" y="172"/>
                    </a:cubicBezTo>
                    <a:cubicBezTo>
                      <a:pt x="340" y="171"/>
                      <a:pt x="340" y="171"/>
                      <a:pt x="342" y="174"/>
                    </a:cubicBezTo>
                    <a:cubicBezTo>
                      <a:pt x="344" y="176"/>
                      <a:pt x="349" y="175"/>
                      <a:pt x="354" y="176"/>
                    </a:cubicBezTo>
                    <a:cubicBezTo>
                      <a:pt x="359" y="176"/>
                      <a:pt x="366" y="178"/>
                      <a:pt x="368" y="178"/>
                    </a:cubicBezTo>
                    <a:cubicBezTo>
                      <a:pt x="371" y="178"/>
                      <a:pt x="374" y="177"/>
                      <a:pt x="374" y="175"/>
                    </a:cubicBezTo>
                    <a:cubicBezTo>
                      <a:pt x="375" y="174"/>
                      <a:pt x="385" y="177"/>
                      <a:pt x="388" y="177"/>
                    </a:cubicBezTo>
                    <a:cubicBezTo>
                      <a:pt x="392" y="177"/>
                      <a:pt x="390" y="174"/>
                      <a:pt x="388" y="173"/>
                    </a:cubicBezTo>
                    <a:cubicBezTo>
                      <a:pt x="386" y="172"/>
                      <a:pt x="387" y="169"/>
                      <a:pt x="389" y="170"/>
                    </a:cubicBezTo>
                    <a:cubicBezTo>
                      <a:pt x="392" y="172"/>
                      <a:pt x="396" y="172"/>
                      <a:pt x="396" y="175"/>
                    </a:cubicBezTo>
                    <a:cubicBezTo>
                      <a:pt x="397" y="177"/>
                      <a:pt x="400" y="176"/>
                      <a:pt x="400" y="178"/>
                    </a:cubicBezTo>
                    <a:cubicBezTo>
                      <a:pt x="400" y="180"/>
                      <a:pt x="409" y="182"/>
                      <a:pt x="409" y="184"/>
                    </a:cubicBezTo>
                    <a:cubicBezTo>
                      <a:pt x="409" y="187"/>
                      <a:pt x="401" y="188"/>
                      <a:pt x="403" y="190"/>
                    </a:cubicBezTo>
                    <a:cubicBezTo>
                      <a:pt x="406" y="192"/>
                      <a:pt x="409" y="187"/>
                      <a:pt x="413" y="187"/>
                    </a:cubicBezTo>
                    <a:cubicBezTo>
                      <a:pt x="416" y="187"/>
                      <a:pt x="416" y="194"/>
                      <a:pt x="419" y="193"/>
                    </a:cubicBezTo>
                    <a:cubicBezTo>
                      <a:pt x="422" y="191"/>
                      <a:pt x="425" y="194"/>
                      <a:pt x="428" y="199"/>
                    </a:cubicBezTo>
                    <a:cubicBezTo>
                      <a:pt x="431" y="204"/>
                      <a:pt x="428" y="208"/>
                      <a:pt x="428" y="210"/>
                    </a:cubicBezTo>
                    <a:cubicBezTo>
                      <a:pt x="428" y="211"/>
                      <a:pt x="435" y="211"/>
                      <a:pt x="438" y="209"/>
                    </a:cubicBezTo>
                    <a:cubicBezTo>
                      <a:pt x="442" y="207"/>
                      <a:pt x="445" y="211"/>
                      <a:pt x="448" y="214"/>
                    </a:cubicBezTo>
                    <a:cubicBezTo>
                      <a:pt x="451" y="216"/>
                      <a:pt x="438" y="220"/>
                      <a:pt x="439" y="218"/>
                    </a:cubicBezTo>
                    <a:cubicBezTo>
                      <a:pt x="440" y="216"/>
                      <a:pt x="431" y="209"/>
                      <a:pt x="423" y="212"/>
                    </a:cubicBezTo>
                    <a:cubicBezTo>
                      <a:pt x="415" y="215"/>
                      <a:pt x="421" y="220"/>
                      <a:pt x="421" y="223"/>
                    </a:cubicBezTo>
                    <a:cubicBezTo>
                      <a:pt x="422" y="226"/>
                      <a:pt x="414" y="228"/>
                      <a:pt x="407" y="226"/>
                    </a:cubicBezTo>
                    <a:cubicBezTo>
                      <a:pt x="399" y="223"/>
                      <a:pt x="401" y="227"/>
                      <a:pt x="398" y="227"/>
                    </a:cubicBezTo>
                    <a:cubicBezTo>
                      <a:pt x="395" y="227"/>
                      <a:pt x="392" y="232"/>
                      <a:pt x="395" y="235"/>
                    </a:cubicBezTo>
                    <a:cubicBezTo>
                      <a:pt x="398" y="238"/>
                      <a:pt x="404" y="235"/>
                      <a:pt x="409" y="236"/>
                    </a:cubicBezTo>
                    <a:cubicBezTo>
                      <a:pt x="414" y="236"/>
                      <a:pt x="414" y="237"/>
                      <a:pt x="415" y="235"/>
                    </a:cubicBezTo>
                    <a:cubicBezTo>
                      <a:pt x="415" y="232"/>
                      <a:pt x="421" y="233"/>
                      <a:pt x="424" y="234"/>
                    </a:cubicBezTo>
                    <a:cubicBezTo>
                      <a:pt x="428" y="235"/>
                      <a:pt x="427" y="240"/>
                      <a:pt x="431" y="240"/>
                    </a:cubicBezTo>
                    <a:cubicBezTo>
                      <a:pt x="436" y="241"/>
                      <a:pt x="432" y="245"/>
                      <a:pt x="435" y="248"/>
                    </a:cubicBezTo>
                    <a:cubicBezTo>
                      <a:pt x="438" y="252"/>
                      <a:pt x="447" y="250"/>
                      <a:pt x="450" y="253"/>
                    </a:cubicBezTo>
                    <a:cubicBezTo>
                      <a:pt x="453" y="257"/>
                      <a:pt x="467" y="263"/>
                      <a:pt x="469" y="261"/>
                    </a:cubicBezTo>
                    <a:cubicBezTo>
                      <a:pt x="471" y="258"/>
                      <a:pt x="457" y="245"/>
                      <a:pt x="453" y="244"/>
                    </a:cubicBezTo>
                    <a:cubicBezTo>
                      <a:pt x="449" y="243"/>
                      <a:pt x="457" y="242"/>
                      <a:pt x="462" y="246"/>
                    </a:cubicBezTo>
                    <a:cubicBezTo>
                      <a:pt x="468" y="250"/>
                      <a:pt x="475" y="252"/>
                      <a:pt x="479" y="247"/>
                    </a:cubicBezTo>
                    <a:cubicBezTo>
                      <a:pt x="483" y="242"/>
                      <a:pt x="476" y="243"/>
                      <a:pt x="476" y="240"/>
                    </a:cubicBezTo>
                    <a:cubicBezTo>
                      <a:pt x="476" y="236"/>
                      <a:pt x="473" y="231"/>
                      <a:pt x="469" y="231"/>
                    </a:cubicBezTo>
                    <a:cubicBezTo>
                      <a:pt x="466" y="231"/>
                      <a:pt x="456" y="223"/>
                      <a:pt x="459" y="222"/>
                    </a:cubicBezTo>
                    <a:cubicBezTo>
                      <a:pt x="463" y="220"/>
                      <a:pt x="458" y="218"/>
                      <a:pt x="461" y="215"/>
                    </a:cubicBezTo>
                    <a:cubicBezTo>
                      <a:pt x="464" y="212"/>
                      <a:pt x="466" y="218"/>
                      <a:pt x="470" y="218"/>
                    </a:cubicBezTo>
                    <a:close/>
                    <a:moveTo>
                      <a:pt x="411" y="205"/>
                    </a:moveTo>
                    <a:cubicBezTo>
                      <a:pt x="415" y="204"/>
                      <a:pt x="414" y="199"/>
                      <a:pt x="412" y="196"/>
                    </a:cubicBezTo>
                    <a:cubicBezTo>
                      <a:pt x="411" y="194"/>
                      <a:pt x="407" y="194"/>
                      <a:pt x="404" y="194"/>
                    </a:cubicBezTo>
                    <a:cubicBezTo>
                      <a:pt x="401" y="195"/>
                      <a:pt x="396" y="199"/>
                      <a:pt x="399" y="204"/>
                    </a:cubicBezTo>
                    <a:cubicBezTo>
                      <a:pt x="401" y="209"/>
                      <a:pt x="408" y="205"/>
                      <a:pt x="411" y="205"/>
                    </a:cubicBezTo>
                    <a:close/>
                    <a:moveTo>
                      <a:pt x="377" y="133"/>
                    </a:moveTo>
                    <a:cubicBezTo>
                      <a:pt x="375" y="136"/>
                      <a:pt x="380" y="136"/>
                      <a:pt x="381" y="140"/>
                    </a:cubicBezTo>
                    <a:cubicBezTo>
                      <a:pt x="381" y="145"/>
                      <a:pt x="386" y="146"/>
                      <a:pt x="390" y="143"/>
                    </a:cubicBezTo>
                    <a:cubicBezTo>
                      <a:pt x="394" y="141"/>
                      <a:pt x="405" y="144"/>
                      <a:pt x="405" y="141"/>
                    </a:cubicBezTo>
                    <a:cubicBezTo>
                      <a:pt x="405" y="138"/>
                      <a:pt x="393" y="132"/>
                      <a:pt x="389" y="133"/>
                    </a:cubicBezTo>
                    <a:cubicBezTo>
                      <a:pt x="385" y="134"/>
                      <a:pt x="379" y="129"/>
                      <a:pt x="377" y="133"/>
                    </a:cubicBezTo>
                    <a:close/>
                    <a:moveTo>
                      <a:pt x="481" y="368"/>
                    </a:moveTo>
                    <a:cubicBezTo>
                      <a:pt x="481" y="370"/>
                      <a:pt x="497" y="377"/>
                      <a:pt x="498" y="374"/>
                    </a:cubicBezTo>
                    <a:cubicBezTo>
                      <a:pt x="498" y="371"/>
                      <a:pt x="480" y="366"/>
                      <a:pt x="481" y="368"/>
                    </a:cubicBezTo>
                    <a:close/>
                    <a:moveTo>
                      <a:pt x="551" y="384"/>
                    </a:moveTo>
                    <a:cubicBezTo>
                      <a:pt x="550" y="386"/>
                      <a:pt x="548" y="383"/>
                      <a:pt x="550" y="381"/>
                    </a:cubicBezTo>
                    <a:cubicBezTo>
                      <a:pt x="553" y="379"/>
                      <a:pt x="550" y="379"/>
                      <a:pt x="548" y="380"/>
                    </a:cubicBezTo>
                    <a:cubicBezTo>
                      <a:pt x="545" y="381"/>
                      <a:pt x="546" y="375"/>
                      <a:pt x="548" y="374"/>
                    </a:cubicBezTo>
                    <a:cubicBezTo>
                      <a:pt x="550" y="372"/>
                      <a:pt x="543" y="370"/>
                      <a:pt x="543" y="372"/>
                    </a:cubicBezTo>
                    <a:cubicBezTo>
                      <a:pt x="543" y="374"/>
                      <a:pt x="538" y="373"/>
                      <a:pt x="538" y="371"/>
                    </a:cubicBezTo>
                    <a:cubicBezTo>
                      <a:pt x="537" y="369"/>
                      <a:pt x="534" y="369"/>
                      <a:pt x="535" y="367"/>
                    </a:cubicBezTo>
                    <a:cubicBezTo>
                      <a:pt x="536" y="366"/>
                      <a:pt x="531" y="365"/>
                      <a:pt x="530" y="368"/>
                    </a:cubicBezTo>
                    <a:cubicBezTo>
                      <a:pt x="529" y="370"/>
                      <a:pt x="528" y="366"/>
                      <a:pt x="531" y="363"/>
                    </a:cubicBezTo>
                    <a:cubicBezTo>
                      <a:pt x="533" y="360"/>
                      <a:pt x="532" y="358"/>
                      <a:pt x="535" y="356"/>
                    </a:cubicBezTo>
                    <a:cubicBezTo>
                      <a:pt x="538" y="355"/>
                      <a:pt x="535" y="353"/>
                      <a:pt x="532" y="354"/>
                    </a:cubicBezTo>
                    <a:cubicBezTo>
                      <a:pt x="529" y="355"/>
                      <a:pt x="522" y="365"/>
                      <a:pt x="522" y="368"/>
                    </a:cubicBezTo>
                    <a:cubicBezTo>
                      <a:pt x="522" y="371"/>
                      <a:pt x="522" y="374"/>
                      <a:pt x="519" y="374"/>
                    </a:cubicBezTo>
                    <a:cubicBezTo>
                      <a:pt x="517" y="374"/>
                      <a:pt x="514" y="376"/>
                      <a:pt x="516" y="378"/>
                    </a:cubicBezTo>
                    <a:cubicBezTo>
                      <a:pt x="518" y="379"/>
                      <a:pt x="510" y="383"/>
                      <a:pt x="514" y="385"/>
                    </a:cubicBezTo>
                    <a:cubicBezTo>
                      <a:pt x="516" y="387"/>
                      <a:pt x="520" y="385"/>
                      <a:pt x="523" y="385"/>
                    </a:cubicBezTo>
                    <a:cubicBezTo>
                      <a:pt x="527" y="386"/>
                      <a:pt x="529" y="386"/>
                      <a:pt x="532" y="384"/>
                    </a:cubicBezTo>
                    <a:cubicBezTo>
                      <a:pt x="535" y="382"/>
                      <a:pt x="535" y="386"/>
                      <a:pt x="538" y="385"/>
                    </a:cubicBezTo>
                    <a:cubicBezTo>
                      <a:pt x="541" y="385"/>
                      <a:pt x="536" y="388"/>
                      <a:pt x="536" y="390"/>
                    </a:cubicBezTo>
                    <a:cubicBezTo>
                      <a:pt x="537" y="392"/>
                      <a:pt x="540" y="388"/>
                      <a:pt x="542" y="387"/>
                    </a:cubicBezTo>
                    <a:cubicBezTo>
                      <a:pt x="544" y="386"/>
                      <a:pt x="547" y="387"/>
                      <a:pt x="546" y="389"/>
                    </a:cubicBezTo>
                    <a:cubicBezTo>
                      <a:pt x="545" y="391"/>
                      <a:pt x="552" y="393"/>
                      <a:pt x="553" y="390"/>
                    </a:cubicBezTo>
                    <a:cubicBezTo>
                      <a:pt x="555" y="387"/>
                      <a:pt x="552" y="382"/>
                      <a:pt x="551" y="384"/>
                    </a:cubicBezTo>
                    <a:close/>
                    <a:moveTo>
                      <a:pt x="51" y="334"/>
                    </a:moveTo>
                    <a:cubicBezTo>
                      <a:pt x="46" y="336"/>
                      <a:pt x="58" y="349"/>
                      <a:pt x="60" y="347"/>
                    </a:cubicBezTo>
                    <a:cubicBezTo>
                      <a:pt x="62" y="346"/>
                      <a:pt x="58" y="341"/>
                      <a:pt x="58" y="338"/>
                    </a:cubicBezTo>
                    <a:cubicBezTo>
                      <a:pt x="58" y="334"/>
                      <a:pt x="56" y="331"/>
                      <a:pt x="51" y="334"/>
                    </a:cubicBezTo>
                    <a:close/>
                    <a:moveTo>
                      <a:pt x="507" y="397"/>
                    </a:moveTo>
                    <a:cubicBezTo>
                      <a:pt x="505" y="397"/>
                      <a:pt x="506" y="394"/>
                      <a:pt x="506" y="392"/>
                    </a:cubicBezTo>
                    <a:cubicBezTo>
                      <a:pt x="507" y="391"/>
                      <a:pt x="502" y="393"/>
                      <a:pt x="502" y="395"/>
                    </a:cubicBezTo>
                    <a:cubicBezTo>
                      <a:pt x="502" y="397"/>
                      <a:pt x="499" y="397"/>
                      <a:pt x="499" y="398"/>
                    </a:cubicBezTo>
                    <a:cubicBezTo>
                      <a:pt x="499" y="402"/>
                      <a:pt x="498" y="400"/>
                      <a:pt x="496" y="401"/>
                    </a:cubicBezTo>
                    <a:cubicBezTo>
                      <a:pt x="494" y="402"/>
                      <a:pt x="485" y="401"/>
                      <a:pt x="485" y="399"/>
                    </a:cubicBezTo>
                    <a:cubicBezTo>
                      <a:pt x="485" y="397"/>
                      <a:pt x="479" y="396"/>
                      <a:pt x="478" y="394"/>
                    </a:cubicBezTo>
                    <a:cubicBezTo>
                      <a:pt x="478" y="391"/>
                      <a:pt x="475" y="390"/>
                      <a:pt x="478" y="387"/>
                    </a:cubicBezTo>
                    <a:cubicBezTo>
                      <a:pt x="480" y="384"/>
                      <a:pt x="477" y="383"/>
                      <a:pt x="475" y="385"/>
                    </a:cubicBezTo>
                    <a:cubicBezTo>
                      <a:pt x="473" y="387"/>
                      <a:pt x="471" y="384"/>
                      <a:pt x="474" y="383"/>
                    </a:cubicBezTo>
                    <a:cubicBezTo>
                      <a:pt x="477" y="381"/>
                      <a:pt x="483" y="380"/>
                      <a:pt x="480" y="375"/>
                    </a:cubicBezTo>
                    <a:cubicBezTo>
                      <a:pt x="477" y="369"/>
                      <a:pt x="458" y="376"/>
                      <a:pt x="453" y="379"/>
                    </a:cubicBezTo>
                    <a:cubicBezTo>
                      <a:pt x="449" y="382"/>
                      <a:pt x="443" y="391"/>
                      <a:pt x="440" y="391"/>
                    </a:cubicBezTo>
                    <a:cubicBezTo>
                      <a:pt x="437" y="391"/>
                      <a:pt x="444" y="386"/>
                      <a:pt x="446" y="384"/>
                    </a:cubicBezTo>
                    <a:cubicBezTo>
                      <a:pt x="447" y="382"/>
                      <a:pt x="445" y="381"/>
                      <a:pt x="447" y="381"/>
                    </a:cubicBezTo>
                    <a:cubicBezTo>
                      <a:pt x="448" y="382"/>
                      <a:pt x="453" y="375"/>
                      <a:pt x="456" y="373"/>
                    </a:cubicBezTo>
                    <a:cubicBezTo>
                      <a:pt x="458" y="371"/>
                      <a:pt x="462" y="373"/>
                      <a:pt x="462" y="371"/>
                    </a:cubicBezTo>
                    <a:cubicBezTo>
                      <a:pt x="462" y="369"/>
                      <a:pt x="464" y="368"/>
                      <a:pt x="467" y="366"/>
                    </a:cubicBezTo>
                    <a:cubicBezTo>
                      <a:pt x="469" y="363"/>
                      <a:pt x="502" y="364"/>
                      <a:pt x="506" y="364"/>
                    </a:cubicBezTo>
                    <a:cubicBezTo>
                      <a:pt x="509" y="364"/>
                      <a:pt x="515" y="360"/>
                      <a:pt x="517" y="357"/>
                    </a:cubicBezTo>
                    <a:cubicBezTo>
                      <a:pt x="519" y="354"/>
                      <a:pt x="521" y="354"/>
                      <a:pt x="525" y="354"/>
                    </a:cubicBezTo>
                    <a:cubicBezTo>
                      <a:pt x="530" y="355"/>
                      <a:pt x="532" y="351"/>
                      <a:pt x="534" y="349"/>
                    </a:cubicBezTo>
                    <a:cubicBezTo>
                      <a:pt x="536" y="348"/>
                      <a:pt x="535" y="347"/>
                      <a:pt x="533" y="346"/>
                    </a:cubicBezTo>
                    <a:cubicBezTo>
                      <a:pt x="532" y="346"/>
                      <a:pt x="530" y="345"/>
                      <a:pt x="532" y="345"/>
                    </a:cubicBezTo>
                    <a:cubicBezTo>
                      <a:pt x="534" y="345"/>
                      <a:pt x="535" y="343"/>
                      <a:pt x="535" y="341"/>
                    </a:cubicBezTo>
                    <a:cubicBezTo>
                      <a:pt x="536" y="338"/>
                      <a:pt x="535" y="340"/>
                      <a:pt x="532" y="336"/>
                    </a:cubicBezTo>
                    <a:cubicBezTo>
                      <a:pt x="529" y="333"/>
                      <a:pt x="528" y="337"/>
                      <a:pt x="525" y="337"/>
                    </a:cubicBezTo>
                    <a:cubicBezTo>
                      <a:pt x="523" y="337"/>
                      <a:pt x="527" y="333"/>
                      <a:pt x="525" y="332"/>
                    </a:cubicBezTo>
                    <a:cubicBezTo>
                      <a:pt x="523" y="331"/>
                      <a:pt x="519" y="332"/>
                      <a:pt x="515" y="334"/>
                    </a:cubicBezTo>
                    <a:cubicBezTo>
                      <a:pt x="512" y="337"/>
                      <a:pt x="512" y="334"/>
                      <a:pt x="509" y="337"/>
                    </a:cubicBezTo>
                    <a:cubicBezTo>
                      <a:pt x="507" y="340"/>
                      <a:pt x="507" y="336"/>
                      <a:pt x="508" y="334"/>
                    </a:cubicBezTo>
                    <a:cubicBezTo>
                      <a:pt x="509" y="333"/>
                      <a:pt x="510" y="335"/>
                      <a:pt x="511" y="333"/>
                    </a:cubicBezTo>
                    <a:cubicBezTo>
                      <a:pt x="513" y="331"/>
                      <a:pt x="514" y="333"/>
                      <a:pt x="517" y="331"/>
                    </a:cubicBezTo>
                    <a:cubicBezTo>
                      <a:pt x="520" y="329"/>
                      <a:pt x="523" y="330"/>
                      <a:pt x="524" y="328"/>
                    </a:cubicBezTo>
                    <a:cubicBezTo>
                      <a:pt x="525" y="327"/>
                      <a:pt x="523" y="325"/>
                      <a:pt x="519" y="325"/>
                    </a:cubicBezTo>
                    <a:cubicBezTo>
                      <a:pt x="516" y="326"/>
                      <a:pt x="514" y="321"/>
                      <a:pt x="512" y="323"/>
                    </a:cubicBezTo>
                    <a:cubicBezTo>
                      <a:pt x="511" y="324"/>
                      <a:pt x="511" y="321"/>
                      <a:pt x="509" y="322"/>
                    </a:cubicBezTo>
                    <a:cubicBezTo>
                      <a:pt x="507" y="323"/>
                      <a:pt x="505" y="321"/>
                      <a:pt x="504" y="319"/>
                    </a:cubicBezTo>
                    <a:cubicBezTo>
                      <a:pt x="503" y="316"/>
                      <a:pt x="497" y="312"/>
                      <a:pt x="494" y="311"/>
                    </a:cubicBezTo>
                    <a:cubicBezTo>
                      <a:pt x="490" y="310"/>
                      <a:pt x="493" y="308"/>
                      <a:pt x="494" y="309"/>
                    </a:cubicBezTo>
                    <a:cubicBezTo>
                      <a:pt x="496" y="311"/>
                      <a:pt x="499" y="308"/>
                      <a:pt x="499" y="306"/>
                    </a:cubicBezTo>
                    <a:cubicBezTo>
                      <a:pt x="500" y="305"/>
                      <a:pt x="498" y="304"/>
                      <a:pt x="497" y="304"/>
                    </a:cubicBezTo>
                    <a:cubicBezTo>
                      <a:pt x="496" y="304"/>
                      <a:pt x="496" y="302"/>
                      <a:pt x="496" y="300"/>
                    </a:cubicBezTo>
                    <a:cubicBezTo>
                      <a:pt x="496" y="299"/>
                      <a:pt x="492" y="297"/>
                      <a:pt x="492" y="296"/>
                    </a:cubicBezTo>
                    <a:cubicBezTo>
                      <a:pt x="492" y="294"/>
                      <a:pt x="490" y="293"/>
                      <a:pt x="490" y="292"/>
                    </a:cubicBezTo>
                    <a:cubicBezTo>
                      <a:pt x="490" y="291"/>
                      <a:pt x="487" y="289"/>
                      <a:pt x="487" y="287"/>
                    </a:cubicBezTo>
                    <a:cubicBezTo>
                      <a:pt x="487" y="286"/>
                      <a:pt x="483" y="282"/>
                      <a:pt x="483" y="281"/>
                    </a:cubicBezTo>
                    <a:cubicBezTo>
                      <a:pt x="483" y="279"/>
                      <a:pt x="481" y="277"/>
                      <a:pt x="480" y="275"/>
                    </a:cubicBezTo>
                    <a:cubicBezTo>
                      <a:pt x="479" y="273"/>
                      <a:pt x="478" y="274"/>
                      <a:pt x="477" y="277"/>
                    </a:cubicBezTo>
                    <a:cubicBezTo>
                      <a:pt x="476" y="280"/>
                      <a:pt x="473" y="280"/>
                      <a:pt x="474" y="281"/>
                    </a:cubicBezTo>
                    <a:cubicBezTo>
                      <a:pt x="476" y="284"/>
                      <a:pt x="475" y="284"/>
                      <a:pt x="473" y="285"/>
                    </a:cubicBezTo>
                    <a:cubicBezTo>
                      <a:pt x="472" y="286"/>
                      <a:pt x="474" y="288"/>
                      <a:pt x="472" y="288"/>
                    </a:cubicBezTo>
                    <a:cubicBezTo>
                      <a:pt x="470" y="288"/>
                      <a:pt x="471" y="293"/>
                      <a:pt x="470" y="291"/>
                    </a:cubicBezTo>
                    <a:cubicBezTo>
                      <a:pt x="469" y="289"/>
                      <a:pt x="466" y="289"/>
                      <a:pt x="466" y="291"/>
                    </a:cubicBezTo>
                    <a:cubicBezTo>
                      <a:pt x="466" y="293"/>
                      <a:pt x="462" y="295"/>
                      <a:pt x="460" y="295"/>
                    </a:cubicBezTo>
                    <a:cubicBezTo>
                      <a:pt x="458" y="295"/>
                      <a:pt x="458" y="291"/>
                      <a:pt x="457" y="292"/>
                    </a:cubicBezTo>
                    <a:cubicBezTo>
                      <a:pt x="455" y="293"/>
                      <a:pt x="456" y="289"/>
                      <a:pt x="453" y="289"/>
                    </a:cubicBezTo>
                    <a:cubicBezTo>
                      <a:pt x="451" y="289"/>
                      <a:pt x="449" y="289"/>
                      <a:pt x="450" y="287"/>
                    </a:cubicBezTo>
                    <a:cubicBezTo>
                      <a:pt x="451" y="285"/>
                      <a:pt x="446" y="284"/>
                      <a:pt x="447" y="283"/>
                    </a:cubicBezTo>
                    <a:cubicBezTo>
                      <a:pt x="449" y="281"/>
                      <a:pt x="447" y="279"/>
                      <a:pt x="447" y="276"/>
                    </a:cubicBezTo>
                    <a:cubicBezTo>
                      <a:pt x="446" y="272"/>
                      <a:pt x="449" y="272"/>
                      <a:pt x="449" y="270"/>
                    </a:cubicBezTo>
                    <a:cubicBezTo>
                      <a:pt x="449" y="269"/>
                      <a:pt x="447" y="269"/>
                      <a:pt x="445" y="270"/>
                    </a:cubicBezTo>
                    <a:cubicBezTo>
                      <a:pt x="444" y="271"/>
                      <a:pt x="444" y="269"/>
                      <a:pt x="442" y="269"/>
                    </a:cubicBezTo>
                    <a:cubicBezTo>
                      <a:pt x="440" y="269"/>
                      <a:pt x="435" y="269"/>
                      <a:pt x="434" y="266"/>
                    </a:cubicBezTo>
                    <a:cubicBezTo>
                      <a:pt x="434" y="264"/>
                      <a:pt x="432" y="265"/>
                      <a:pt x="432" y="262"/>
                    </a:cubicBezTo>
                    <a:cubicBezTo>
                      <a:pt x="431" y="260"/>
                      <a:pt x="429" y="262"/>
                      <a:pt x="429" y="260"/>
                    </a:cubicBezTo>
                    <a:cubicBezTo>
                      <a:pt x="429" y="259"/>
                      <a:pt x="428" y="258"/>
                      <a:pt x="426" y="258"/>
                    </a:cubicBezTo>
                    <a:cubicBezTo>
                      <a:pt x="424" y="258"/>
                      <a:pt x="424" y="256"/>
                      <a:pt x="422" y="256"/>
                    </a:cubicBezTo>
                    <a:cubicBezTo>
                      <a:pt x="419" y="255"/>
                      <a:pt x="417" y="257"/>
                      <a:pt x="415" y="258"/>
                    </a:cubicBezTo>
                    <a:cubicBezTo>
                      <a:pt x="414" y="258"/>
                      <a:pt x="411" y="256"/>
                      <a:pt x="410" y="257"/>
                    </a:cubicBezTo>
                    <a:cubicBezTo>
                      <a:pt x="408" y="258"/>
                      <a:pt x="408" y="256"/>
                      <a:pt x="405" y="255"/>
                    </a:cubicBezTo>
                    <a:cubicBezTo>
                      <a:pt x="401" y="254"/>
                      <a:pt x="397" y="254"/>
                      <a:pt x="396" y="255"/>
                    </a:cubicBezTo>
                    <a:cubicBezTo>
                      <a:pt x="396" y="256"/>
                      <a:pt x="393" y="257"/>
                      <a:pt x="394" y="260"/>
                    </a:cubicBezTo>
                    <a:cubicBezTo>
                      <a:pt x="394" y="262"/>
                      <a:pt x="397" y="262"/>
                      <a:pt x="398" y="264"/>
                    </a:cubicBezTo>
                    <a:cubicBezTo>
                      <a:pt x="398" y="266"/>
                      <a:pt x="396" y="265"/>
                      <a:pt x="396" y="267"/>
                    </a:cubicBezTo>
                    <a:cubicBezTo>
                      <a:pt x="396" y="269"/>
                      <a:pt x="394" y="269"/>
                      <a:pt x="394" y="270"/>
                    </a:cubicBezTo>
                    <a:cubicBezTo>
                      <a:pt x="394" y="271"/>
                      <a:pt x="396" y="271"/>
                      <a:pt x="396" y="273"/>
                    </a:cubicBezTo>
                    <a:cubicBezTo>
                      <a:pt x="397" y="276"/>
                      <a:pt x="398" y="276"/>
                      <a:pt x="399" y="279"/>
                    </a:cubicBezTo>
                    <a:cubicBezTo>
                      <a:pt x="399" y="282"/>
                      <a:pt x="398" y="282"/>
                      <a:pt x="396" y="282"/>
                    </a:cubicBezTo>
                    <a:cubicBezTo>
                      <a:pt x="395" y="282"/>
                      <a:pt x="396" y="284"/>
                      <a:pt x="394" y="286"/>
                    </a:cubicBezTo>
                    <a:cubicBezTo>
                      <a:pt x="392" y="288"/>
                      <a:pt x="391" y="291"/>
                      <a:pt x="392" y="292"/>
                    </a:cubicBezTo>
                    <a:cubicBezTo>
                      <a:pt x="394" y="294"/>
                      <a:pt x="400" y="296"/>
                      <a:pt x="402" y="300"/>
                    </a:cubicBezTo>
                    <a:cubicBezTo>
                      <a:pt x="404" y="303"/>
                      <a:pt x="404" y="309"/>
                      <a:pt x="403" y="313"/>
                    </a:cubicBezTo>
                    <a:cubicBezTo>
                      <a:pt x="402" y="317"/>
                      <a:pt x="398" y="318"/>
                      <a:pt x="394" y="322"/>
                    </a:cubicBezTo>
                    <a:cubicBezTo>
                      <a:pt x="391" y="326"/>
                      <a:pt x="387" y="325"/>
                      <a:pt x="386" y="325"/>
                    </a:cubicBezTo>
                    <a:cubicBezTo>
                      <a:pt x="384" y="325"/>
                      <a:pt x="385" y="329"/>
                      <a:pt x="387" y="331"/>
                    </a:cubicBezTo>
                    <a:cubicBezTo>
                      <a:pt x="390" y="334"/>
                      <a:pt x="388" y="335"/>
                      <a:pt x="389" y="338"/>
                    </a:cubicBezTo>
                    <a:cubicBezTo>
                      <a:pt x="390" y="340"/>
                      <a:pt x="389" y="342"/>
                      <a:pt x="391" y="345"/>
                    </a:cubicBezTo>
                    <a:cubicBezTo>
                      <a:pt x="392" y="347"/>
                      <a:pt x="391" y="348"/>
                      <a:pt x="389" y="350"/>
                    </a:cubicBezTo>
                    <a:cubicBezTo>
                      <a:pt x="387" y="352"/>
                      <a:pt x="390" y="351"/>
                      <a:pt x="390" y="353"/>
                    </a:cubicBezTo>
                    <a:cubicBezTo>
                      <a:pt x="390" y="356"/>
                      <a:pt x="389" y="354"/>
                      <a:pt x="388" y="353"/>
                    </a:cubicBezTo>
                    <a:cubicBezTo>
                      <a:pt x="386" y="352"/>
                      <a:pt x="384" y="355"/>
                      <a:pt x="384" y="357"/>
                    </a:cubicBezTo>
                    <a:cubicBezTo>
                      <a:pt x="384" y="359"/>
                      <a:pt x="380" y="355"/>
                      <a:pt x="379" y="355"/>
                    </a:cubicBezTo>
                    <a:cubicBezTo>
                      <a:pt x="378" y="355"/>
                      <a:pt x="379" y="353"/>
                      <a:pt x="377" y="351"/>
                    </a:cubicBezTo>
                    <a:cubicBezTo>
                      <a:pt x="374" y="349"/>
                      <a:pt x="372" y="348"/>
                      <a:pt x="372" y="346"/>
                    </a:cubicBezTo>
                    <a:cubicBezTo>
                      <a:pt x="372" y="345"/>
                      <a:pt x="368" y="343"/>
                      <a:pt x="368" y="341"/>
                    </a:cubicBezTo>
                    <a:cubicBezTo>
                      <a:pt x="368" y="339"/>
                      <a:pt x="368" y="333"/>
                      <a:pt x="367" y="331"/>
                    </a:cubicBezTo>
                    <a:cubicBezTo>
                      <a:pt x="366" y="330"/>
                      <a:pt x="367" y="328"/>
                      <a:pt x="368" y="326"/>
                    </a:cubicBezTo>
                    <a:cubicBezTo>
                      <a:pt x="369" y="325"/>
                      <a:pt x="367" y="323"/>
                      <a:pt x="365" y="323"/>
                    </a:cubicBezTo>
                    <a:cubicBezTo>
                      <a:pt x="362" y="323"/>
                      <a:pt x="359" y="322"/>
                      <a:pt x="355" y="322"/>
                    </a:cubicBezTo>
                    <a:cubicBezTo>
                      <a:pt x="352" y="322"/>
                      <a:pt x="350" y="322"/>
                      <a:pt x="349" y="321"/>
                    </a:cubicBezTo>
                    <a:cubicBezTo>
                      <a:pt x="348" y="320"/>
                      <a:pt x="345" y="318"/>
                      <a:pt x="340" y="317"/>
                    </a:cubicBezTo>
                    <a:cubicBezTo>
                      <a:pt x="336" y="316"/>
                      <a:pt x="334" y="313"/>
                      <a:pt x="334" y="312"/>
                    </a:cubicBezTo>
                    <a:cubicBezTo>
                      <a:pt x="333" y="311"/>
                      <a:pt x="329" y="310"/>
                      <a:pt x="328" y="309"/>
                    </a:cubicBezTo>
                    <a:cubicBezTo>
                      <a:pt x="327" y="307"/>
                      <a:pt x="323" y="307"/>
                      <a:pt x="321" y="307"/>
                    </a:cubicBezTo>
                    <a:cubicBezTo>
                      <a:pt x="319" y="307"/>
                      <a:pt x="315" y="304"/>
                      <a:pt x="313" y="304"/>
                    </a:cubicBezTo>
                    <a:cubicBezTo>
                      <a:pt x="310" y="304"/>
                      <a:pt x="305" y="306"/>
                      <a:pt x="304" y="306"/>
                    </a:cubicBezTo>
                    <a:cubicBezTo>
                      <a:pt x="303" y="307"/>
                      <a:pt x="304" y="304"/>
                      <a:pt x="304" y="303"/>
                    </a:cubicBezTo>
                    <a:cubicBezTo>
                      <a:pt x="305" y="302"/>
                      <a:pt x="302" y="298"/>
                      <a:pt x="302" y="295"/>
                    </a:cubicBezTo>
                    <a:cubicBezTo>
                      <a:pt x="301" y="293"/>
                      <a:pt x="300" y="290"/>
                      <a:pt x="297" y="290"/>
                    </a:cubicBezTo>
                    <a:cubicBezTo>
                      <a:pt x="294" y="291"/>
                      <a:pt x="291" y="289"/>
                      <a:pt x="290" y="288"/>
                    </a:cubicBezTo>
                    <a:cubicBezTo>
                      <a:pt x="289" y="288"/>
                      <a:pt x="289" y="280"/>
                      <a:pt x="290" y="277"/>
                    </a:cubicBezTo>
                    <a:cubicBezTo>
                      <a:pt x="291" y="273"/>
                      <a:pt x="294" y="268"/>
                      <a:pt x="294" y="266"/>
                    </a:cubicBezTo>
                    <a:cubicBezTo>
                      <a:pt x="294" y="264"/>
                      <a:pt x="297" y="263"/>
                      <a:pt x="299" y="263"/>
                    </a:cubicBezTo>
                    <a:cubicBezTo>
                      <a:pt x="301" y="262"/>
                      <a:pt x="299" y="258"/>
                      <a:pt x="301" y="258"/>
                    </a:cubicBezTo>
                    <a:cubicBezTo>
                      <a:pt x="303" y="258"/>
                      <a:pt x="303" y="257"/>
                      <a:pt x="304" y="255"/>
                    </a:cubicBezTo>
                    <a:cubicBezTo>
                      <a:pt x="304" y="253"/>
                      <a:pt x="307" y="255"/>
                      <a:pt x="305" y="253"/>
                    </a:cubicBezTo>
                    <a:cubicBezTo>
                      <a:pt x="304" y="252"/>
                      <a:pt x="305" y="251"/>
                      <a:pt x="308" y="251"/>
                    </a:cubicBezTo>
                    <a:cubicBezTo>
                      <a:pt x="311" y="251"/>
                      <a:pt x="316" y="250"/>
                      <a:pt x="315" y="247"/>
                    </a:cubicBezTo>
                    <a:cubicBezTo>
                      <a:pt x="315" y="244"/>
                      <a:pt x="306" y="246"/>
                      <a:pt x="306" y="244"/>
                    </a:cubicBezTo>
                    <a:cubicBezTo>
                      <a:pt x="306" y="241"/>
                      <a:pt x="296" y="241"/>
                      <a:pt x="297" y="239"/>
                    </a:cubicBezTo>
                    <a:cubicBezTo>
                      <a:pt x="297" y="238"/>
                      <a:pt x="307" y="240"/>
                      <a:pt x="311" y="242"/>
                    </a:cubicBezTo>
                    <a:cubicBezTo>
                      <a:pt x="314" y="243"/>
                      <a:pt x="315" y="243"/>
                      <a:pt x="318" y="243"/>
                    </a:cubicBezTo>
                    <a:cubicBezTo>
                      <a:pt x="321" y="243"/>
                      <a:pt x="319" y="239"/>
                      <a:pt x="320" y="238"/>
                    </a:cubicBezTo>
                    <a:cubicBezTo>
                      <a:pt x="320" y="236"/>
                      <a:pt x="326" y="240"/>
                      <a:pt x="329" y="239"/>
                    </a:cubicBezTo>
                    <a:cubicBezTo>
                      <a:pt x="332" y="238"/>
                      <a:pt x="335" y="232"/>
                      <a:pt x="338" y="230"/>
                    </a:cubicBezTo>
                    <a:cubicBezTo>
                      <a:pt x="340" y="228"/>
                      <a:pt x="338" y="227"/>
                      <a:pt x="333" y="227"/>
                    </a:cubicBezTo>
                    <a:cubicBezTo>
                      <a:pt x="328" y="227"/>
                      <a:pt x="325" y="225"/>
                      <a:pt x="322" y="223"/>
                    </a:cubicBezTo>
                    <a:cubicBezTo>
                      <a:pt x="319" y="221"/>
                      <a:pt x="320" y="220"/>
                      <a:pt x="323" y="220"/>
                    </a:cubicBezTo>
                    <a:cubicBezTo>
                      <a:pt x="325" y="220"/>
                      <a:pt x="332" y="226"/>
                      <a:pt x="335" y="226"/>
                    </a:cubicBezTo>
                    <a:cubicBezTo>
                      <a:pt x="338" y="226"/>
                      <a:pt x="342" y="221"/>
                      <a:pt x="344" y="219"/>
                    </a:cubicBezTo>
                    <a:cubicBezTo>
                      <a:pt x="347" y="218"/>
                      <a:pt x="342" y="217"/>
                      <a:pt x="341" y="216"/>
                    </a:cubicBezTo>
                    <a:cubicBezTo>
                      <a:pt x="339" y="214"/>
                      <a:pt x="343" y="214"/>
                      <a:pt x="346" y="214"/>
                    </a:cubicBezTo>
                    <a:cubicBezTo>
                      <a:pt x="348" y="214"/>
                      <a:pt x="349" y="215"/>
                      <a:pt x="350" y="216"/>
                    </a:cubicBezTo>
                    <a:cubicBezTo>
                      <a:pt x="350" y="217"/>
                      <a:pt x="354" y="216"/>
                      <a:pt x="356" y="216"/>
                    </a:cubicBezTo>
                    <a:cubicBezTo>
                      <a:pt x="358" y="216"/>
                      <a:pt x="356" y="213"/>
                      <a:pt x="353" y="211"/>
                    </a:cubicBezTo>
                    <a:cubicBezTo>
                      <a:pt x="350" y="210"/>
                      <a:pt x="353" y="208"/>
                      <a:pt x="354" y="210"/>
                    </a:cubicBezTo>
                    <a:cubicBezTo>
                      <a:pt x="355" y="212"/>
                      <a:pt x="357" y="211"/>
                      <a:pt x="358" y="213"/>
                    </a:cubicBezTo>
                    <a:cubicBezTo>
                      <a:pt x="360" y="217"/>
                      <a:pt x="361" y="214"/>
                      <a:pt x="364" y="214"/>
                    </a:cubicBezTo>
                    <a:cubicBezTo>
                      <a:pt x="366" y="213"/>
                      <a:pt x="368" y="211"/>
                      <a:pt x="369" y="209"/>
                    </a:cubicBezTo>
                    <a:cubicBezTo>
                      <a:pt x="371" y="208"/>
                      <a:pt x="371" y="210"/>
                      <a:pt x="373" y="207"/>
                    </a:cubicBezTo>
                    <a:cubicBezTo>
                      <a:pt x="375" y="204"/>
                      <a:pt x="372" y="202"/>
                      <a:pt x="370" y="200"/>
                    </a:cubicBezTo>
                    <a:cubicBezTo>
                      <a:pt x="368" y="198"/>
                      <a:pt x="370" y="197"/>
                      <a:pt x="368" y="196"/>
                    </a:cubicBezTo>
                    <a:cubicBezTo>
                      <a:pt x="366" y="195"/>
                      <a:pt x="365" y="193"/>
                      <a:pt x="368" y="193"/>
                    </a:cubicBezTo>
                    <a:cubicBezTo>
                      <a:pt x="371" y="194"/>
                      <a:pt x="373" y="193"/>
                      <a:pt x="374" y="191"/>
                    </a:cubicBezTo>
                    <a:cubicBezTo>
                      <a:pt x="375" y="189"/>
                      <a:pt x="370" y="189"/>
                      <a:pt x="372" y="187"/>
                    </a:cubicBezTo>
                    <a:cubicBezTo>
                      <a:pt x="375" y="186"/>
                      <a:pt x="373" y="184"/>
                      <a:pt x="370" y="184"/>
                    </a:cubicBezTo>
                    <a:cubicBezTo>
                      <a:pt x="368" y="184"/>
                      <a:pt x="366" y="183"/>
                      <a:pt x="366" y="181"/>
                    </a:cubicBezTo>
                    <a:cubicBezTo>
                      <a:pt x="366" y="179"/>
                      <a:pt x="361" y="180"/>
                      <a:pt x="359" y="179"/>
                    </a:cubicBezTo>
                    <a:cubicBezTo>
                      <a:pt x="356" y="178"/>
                      <a:pt x="350" y="178"/>
                      <a:pt x="349" y="178"/>
                    </a:cubicBezTo>
                    <a:cubicBezTo>
                      <a:pt x="347" y="178"/>
                      <a:pt x="347" y="184"/>
                      <a:pt x="349" y="184"/>
                    </a:cubicBezTo>
                    <a:cubicBezTo>
                      <a:pt x="351" y="184"/>
                      <a:pt x="353" y="187"/>
                      <a:pt x="351" y="187"/>
                    </a:cubicBezTo>
                    <a:cubicBezTo>
                      <a:pt x="349" y="188"/>
                      <a:pt x="352" y="190"/>
                      <a:pt x="350" y="190"/>
                    </a:cubicBezTo>
                    <a:cubicBezTo>
                      <a:pt x="349" y="190"/>
                      <a:pt x="347" y="189"/>
                      <a:pt x="346" y="193"/>
                    </a:cubicBezTo>
                    <a:cubicBezTo>
                      <a:pt x="346" y="196"/>
                      <a:pt x="345" y="198"/>
                      <a:pt x="343" y="199"/>
                    </a:cubicBezTo>
                    <a:cubicBezTo>
                      <a:pt x="341" y="200"/>
                      <a:pt x="343" y="195"/>
                      <a:pt x="340" y="195"/>
                    </a:cubicBezTo>
                    <a:cubicBezTo>
                      <a:pt x="338" y="195"/>
                      <a:pt x="338" y="200"/>
                      <a:pt x="340" y="200"/>
                    </a:cubicBezTo>
                    <a:cubicBezTo>
                      <a:pt x="341" y="200"/>
                      <a:pt x="341" y="202"/>
                      <a:pt x="342" y="204"/>
                    </a:cubicBezTo>
                    <a:cubicBezTo>
                      <a:pt x="342" y="206"/>
                      <a:pt x="339" y="204"/>
                      <a:pt x="337" y="207"/>
                    </a:cubicBezTo>
                    <a:cubicBezTo>
                      <a:pt x="336" y="209"/>
                      <a:pt x="336" y="206"/>
                      <a:pt x="334" y="204"/>
                    </a:cubicBezTo>
                    <a:cubicBezTo>
                      <a:pt x="332" y="202"/>
                      <a:pt x="330" y="200"/>
                      <a:pt x="330" y="198"/>
                    </a:cubicBezTo>
                    <a:cubicBezTo>
                      <a:pt x="330" y="196"/>
                      <a:pt x="331" y="195"/>
                      <a:pt x="332" y="195"/>
                    </a:cubicBezTo>
                    <a:cubicBezTo>
                      <a:pt x="334" y="195"/>
                      <a:pt x="332" y="193"/>
                      <a:pt x="332" y="191"/>
                    </a:cubicBezTo>
                    <a:cubicBezTo>
                      <a:pt x="332" y="188"/>
                      <a:pt x="330" y="189"/>
                      <a:pt x="328" y="186"/>
                    </a:cubicBezTo>
                    <a:cubicBezTo>
                      <a:pt x="326" y="184"/>
                      <a:pt x="324" y="184"/>
                      <a:pt x="322" y="185"/>
                    </a:cubicBezTo>
                    <a:cubicBezTo>
                      <a:pt x="321" y="186"/>
                      <a:pt x="322" y="189"/>
                      <a:pt x="320" y="189"/>
                    </a:cubicBezTo>
                    <a:cubicBezTo>
                      <a:pt x="318" y="190"/>
                      <a:pt x="319" y="194"/>
                      <a:pt x="317" y="194"/>
                    </a:cubicBezTo>
                    <a:cubicBezTo>
                      <a:pt x="316" y="195"/>
                      <a:pt x="317" y="188"/>
                      <a:pt x="315" y="187"/>
                    </a:cubicBezTo>
                    <a:cubicBezTo>
                      <a:pt x="314" y="186"/>
                      <a:pt x="314" y="185"/>
                      <a:pt x="316" y="184"/>
                    </a:cubicBezTo>
                    <a:cubicBezTo>
                      <a:pt x="318" y="184"/>
                      <a:pt x="319" y="182"/>
                      <a:pt x="318" y="182"/>
                    </a:cubicBezTo>
                    <a:cubicBezTo>
                      <a:pt x="316" y="182"/>
                      <a:pt x="313" y="180"/>
                      <a:pt x="311" y="179"/>
                    </a:cubicBezTo>
                    <a:cubicBezTo>
                      <a:pt x="310" y="179"/>
                      <a:pt x="308" y="182"/>
                      <a:pt x="307" y="181"/>
                    </a:cubicBezTo>
                    <a:cubicBezTo>
                      <a:pt x="305" y="180"/>
                      <a:pt x="307" y="177"/>
                      <a:pt x="307" y="175"/>
                    </a:cubicBezTo>
                    <a:cubicBezTo>
                      <a:pt x="307" y="174"/>
                      <a:pt x="309" y="176"/>
                      <a:pt x="311" y="174"/>
                    </a:cubicBezTo>
                    <a:cubicBezTo>
                      <a:pt x="312" y="172"/>
                      <a:pt x="307" y="172"/>
                      <a:pt x="307" y="170"/>
                    </a:cubicBezTo>
                    <a:cubicBezTo>
                      <a:pt x="307" y="168"/>
                      <a:pt x="302" y="167"/>
                      <a:pt x="301" y="167"/>
                    </a:cubicBezTo>
                    <a:cubicBezTo>
                      <a:pt x="300" y="166"/>
                      <a:pt x="302" y="163"/>
                      <a:pt x="301" y="161"/>
                    </a:cubicBezTo>
                    <a:cubicBezTo>
                      <a:pt x="301" y="160"/>
                      <a:pt x="296" y="155"/>
                      <a:pt x="293" y="156"/>
                    </a:cubicBezTo>
                    <a:cubicBezTo>
                      <a:pt x="291" y="156"/>
                      <a:pt x="291" y="153"/>
                      <a:pt x="292" y="153"/>
                    </a:cubicBezTo>
                    <a:cubicBezTo>
                      <a:pt x="293" y="153"/>
                      <a:pt x="294" y="152"/>
                      <a:pt x="296" y="150"/>
                    </a:cubicBezTo>
                    <a:cubicBezTo>
                      <a:pt x="299" y="147"/>
                      <a:pt x="299" y="146"/>
                      <a:pt x="297" y="146"/>
                    </a:cubicBezTo>
                    <a:cubicBezTo>
                      <a:pt x="296" y="145"/>
                      <a:pt x="295" y="143"/>
                      <a:pt x="298" y="143"/>
                    </a:cubicBezTo>
                    <a:cubicBezTo>
                      <a:pt x="301" y="144"/>
                      <a:pt x="306" y="146"/>
                      <a:pt x="307" y="144"/>
                    </a:cubicBezTo>
                    <a:cubicBezTo>
                      <a:pt x="309" y="143"/>
                      <a:pt x="314" y="135"/>
                      <a:pt x="316" y="132"/>
                    </a:cubicBezTo>
                    <a:cubicBezTo>
                      <a:pt x="319" y="129"/>
                      <a:pt x="315" y="129"/>
                      <a:pt x="310" y="129"/>
                    </a:cubicBezTo>
                    <a:cubicBezTo>
                      <a:pt x="305" y="130"/>
                      <a:pt x="304" y="127"/>
                      <a:pt x="300" y="127"/>
                    </a:cubicBezTo>
                    <a:cubicBezTo>
                      <a:pt x="296" y="127"/>
                      <a:pt x="288" y="128"/>
                      <a:pt x="287" y="129"/>
                    </a:cubicBezTo>
                    <a:cubicBezTo>
                      <a:pt x="286" y="130"/>
                      <a:pt x="289" y="131"/>
                      <a:pt x="288" y="133"/>
                    </a:cubicBezTo>
                    <a:cubicBezTo>
                      <a:pt x="288" y="134"/>
                      <a:pt x="285" y="132"/>
                      <a:pt x="284" y="132"/>
                    </a:cubicBezTo>
                    <a:cubicBezTo>
                      <a:pt x="283" y="133"/>
                      <a:pt x="285" y="135"/>
                      <a:pt x="284" y="140"/>
                    </a:cubicBezTo>
                    <a:cubicBezTo>
                      <a:pt x="284" y="144"/>
                      <a:pt x="285" y="145"/>
                      <a:pt x="287" y="146"/>
                    </a:cubicBezTo>
                    <a:cubicBezTo>
                      <a:pt x="288" y="148"/>
                      <a:pt x="288" y="151"/>
                      <a:pt x="288" y="154"/>
                    </a:cubicBezTo>
                    <a:cubicBezTo>
                      <a:pt x="288" y="157"/>
                      <a:pt x="285" y="157"/>
                      <a:pt x="284" y="157"/>
                    </a:cubicBezTo>
                    <a:cubicBezTo>
                      <a:pt x="283" y="158"/>
                      <a:pt x="286" y="159"/>
                      <a:pt x="286" y="161"/>
                    </a:cubicBezTo>
                    <a:cubicBezTo>
                      <a:pt x="285" y="163"/>
                      <a:pt x="282" y="160"/>
                      <a:pt x="281" y="160"/>
                    </a:cubicBezTo>
                    <a:cubicBezTo>
                      <a:pt x="279" y="161"/>
                      <a:pt x="278" y="166"/>
                      <a:pt x="280" y="167"/>
                    </a:cubicBezTo>
                    <a:cubicBezTo>
                      <a:pt x="281" y="169"/>
                      <a:pt x="282" y="168"/>
                      <a:pt x="281" y="170"/>
                    </a:cubicBezTo>
                    <a:cubicBezTo>
                      <a:pt x="279" y="172"/>
                      <a:pt x="278" y="175"/>
                      <a:pt x="281" y="177"/>
                    </a:cubicBezTo>
                    <a:cubicBezTo>
                      <a:pt x="284" y="180"/>
                      <a:pt x="290" y="180"/>
                      <a:pt x="294" y="182"/>
                    </a:cubicBezTo>
                    <a:cubicBezTo>
                      <a:pt x="297" y="184"/>
                      <a:pt x="292" y="183"/>
                      <a:pt x="294" y="185"/>
                    </a:cubicBezTo>
                    <a:cubicBezTo>
                      <a:pt x="295" y="187"/>
                      <a:pt x="291" y="188"/>
                      <a:pt x="292" y="190"/>
                    </a:cubicBezTo>
                    <a:cubicBezTo>
                      <a:pt x="292" y="192"/>
                      <a:pt x="293" y="191"/>
                      <a:pt x="295" y="188"/>
                    </a:cubicBezTo>
                    <a:cubicBezTo>
                      <a:pt x="296" y="185"/>
                      <a:pt x="298" y="189"/>
                      <a:pt x="297" y="191"/>
                    </a:cubicBezTo>
                    <a:cubicBezTo>
                      <a:pt x="297" y="194"/>
                      <a:pt x="295" y="192"/>
                      <a:pt x="293" y="195"/>
                    </a:cubicBezTo>
                    <a:cubicBezTo>
                      <a:pt x="291" y="197"/>
                      <a:pt x="290" y="198"/>
                      <a:pt x="287" y="197"/>
                    </a:cubicBezTo>
                    <a:cubicBezTo>
                      <a:pt x="284" y="197"/>
                      <a:pt x="286" y="201"/>
                      <a:pt x="287" y="203"/>
                    </a:cubicBezTo>
                    <a:cubicBezTo>
                      <a:pt x="288" y="206"/>
                      <a:pt x="287" y="207"/>
                      <a:pt x="284" y="206"/>
                    </a:cubicBezTo>
                    <a:cubicBezTo>
                      <a:pt x="281" y="205"/>
                      <a:pt x="279" y="203"/>
                      <a:pt x="280" y="201"/>
                    </a:cubicBezTo>
                    <a:cubicBezTo>
                      <a:pt x="282" y="198"/>
                      <a:pt x="283" y="196"/>
                      <a:pt x="281" y="196"/>
                    </a:cubicBezTo>
                    <a:cubicBezTo>
                      <a:pt x="279" y="196"/>
                      <a:pt x="275" y="196"/>
                      <a:pt x="274" y="194"/>
                    </a:cubicBezTo>
                    <a:cubicBezTo>
                      <a:pt x="273" y="192"/>
                      <a:pt x="275" y="193"/>
                      <a:pt x="279" y="193"/>
                    </a:cubicBezTo>
                    <a:cubicBezTo>
                      <a:pt x="282" y="193"/>
                      <a:pt x="279" y="191"/>
                      <a:pt x="282" y="191"/>
                    </a:cubicBezTo>
                    <a:cubicBezTo>
                      <a:pt x="285" y="191"/>
                      <a:pt x="287" y="192"/>
                      <a:pt x="289" y="190"/>
                    </a:cubicBezTo>
                    <a:cubicBezTo>
                      <a:pt x="291" y="188"/>
                      <a:pt x="288" y="184"/>
                      <a:pt x="286" y="185"/>
                    </a:cubicBezTo>
                    <a:cubicBezTo>
                      <a:pt x="284" y="185"/>
                      <a:pt x="281" y="186"/>
                      <a:pt x="281" y="184"/>
                    </a:cubicBezTo>
                    <a:cubicBezTo>
                      <a:pt x="281" y="182"/>
                      <a:pt x="284" y="184"/>
                      <a:pt x="286" y="183"/>
                    </a:cubicBezTo>
                    <a:cubicBezTo>
                      <a:pt x="288" y="183"/>
                      <a:pt x="285" y="180"/>
                      <a:pt x="282" y="181"/>
                    </a:cubicBezTo>
                    <a:cubicBezTo>
                      <a:pt x="279" y="182"/>
                      <a:pt x="277" y="182"/>
                      <a:pt x="275" y="180"/>
                    </a:cubicBezTo>
                    <a:cubicBezTo>
                      <a:pt x="273" y="177"/>
                      <a:pt x="269" y="176"/>
                      <a:pt x="268" y="181"/>
                    </a:cubicBezTo>
                    <a:cubicBezTo>
                      <a:pt x="267" y="187"/>
                      <a:pt x="263" y="184"/>
                      <a:pt x="262" y="185"/>
                    </a:cubicBezTo>
                    <a:cubicBezTo>
                      <a:pt x="260" y="187"/>
                      <a:pt x="263" y="189"/>
                      <a:pt x="267" y="189"/>
                    </a:cubicBezTo>
                    <a:cubicBezTo>
                      <a:pt x="271" y="189"/>
                      <a:pt x="274" y="192"/>
                      <a:pt x="272" y="192"/>
                    </a:cubicBezTo>
                    <a:cubicBezTo>
                      <a:pt x="270" y="192"/>
                      <a:pt x="271" y="195"/>
                      <a:pt x="269" y="194"/>
                    </a:cubicBezTo>
                    <a:cubicBezTo>
                      <a:pt x="267" y="193"/>
                      <a:pt x="265" y="194"/>
                      <a:pt x="266" y="196"/>
                    </a:cubicBezTo>
                    <a:cubicBezTo>
                      <a:pt x="268" y="197"/>
                      <a:pt x="266" y="198"/>
                      <a:pt x="266" y="200"/>
                    </a:cubicBezTo>
                    <a:cubicBezTo>
                      <a:pt x="266" y="201"/>
                      <a:pt x="263" y="200"/>
                      <a:pt x="260" y="199"/>
                    </a:cubicBezTo>
                    <a:cubicBezTo>
                      <a:pt x="257" y="199"/>
                      <a:pt x="252" y="200"/>
                      <a:pt x="248" y="201"/>
                    </a:cubicBezTo>
                    <a:cubicBezTo>
                      <a:pt x="244" y="202"/>
                      <a:pt x="240" y="200"/>
                      <a:pt x="238" y="199"/>
                    </a:cubicBezTo>
                    <a:cubicBezTo>
                      <a:pt x="237" y="197"/>
                      <a:pt x="234" y="197"/>
                      <a:pt x="232" y="197"/>
                    </a:cubicBezTo>
                    <a:cubicBezTo>
                      <a:pt x="229" y="197"/>
                      <a:pt x="230" y="194"/>
                      <a:pt x="226" y="194"/>
                    </a:cubicBezTo>
                    <a:cubicBezTo>
                      <a:pt x="222" y="194"/>
                      <a:pt x="223" y="191"/>
                      <a:pt x="223" y="189"/>
                    </a:cubicBezTo>
                    <a:cubicBezTo>
                      <a:pt x="222" y="188"/>
                      <a:pt x="215" y="188"/>
                      <a:pt x="213" y="190"/>
                    </a:cubicBezTo>
                    <a:cubicBezTo>
                      <a:pt x="210" y="191"/>
                      <a:pt x="205" y="191"/>
                      <a:pt x="204" y="194"/>
                    </a:cubicBezTo>
                    <a:cubicBezTo>
                      <a:pt x="202" y="197"/>
                      <a:pt x="205" y="196"/>
                      <a:pt x="206" y="196"/>
                    </a:cubicBezTo>
                    <a:cubicBezTo>
                      <a:pt x="208" y="196"/>
                      <a:pt x="208" y="194"/>
                      <a:pt x="212" y="194"/>
                    </a:cubicBezTo>
                    <a:cubicBezTo>
                      <a:pt x="216" y="195"/>
                      <a:pt x="219" y="190"/>
                      <a:pt x="220" y="192"/>
                    </a:cubicBezTo>
                    <a:cubicBezTo>
                      <a:pt x="222" y="194"/>
                      <a:pt x="214" y="197"/>
                      <a:pt x="210" y="197"/>
                    </a:cubicBezTo>
                    <a:cubicBezTo>
                      <a:pt x="207" y="198"/>
                      <a:pt x="207" y="201"/>
                      <a:pt x="211" y="206"/>
                    </a:cubicBezTo>
                    <a:cubicBezTo>
                      <a:pt x="214" y="211"/>
                      <a:pt x="209" y="208"/>
                      <a:pt x="209" y="211"/>
                    </a:cubicBezTo>
                    <a:cubicBezTo>
                      <a:pt x="209" y="213"/>
                      <a:pt x="203" y="210"/>
                      <a:pt x="205" y="209"/>
                    </a:cubicBezTo>
                    <a:cubicBezTo>
                      <a:pt x="208" y="208"/>
                      <a:pt x="207" y="206"/>
                      <a:pt x="205" y="204"/>
                    </a:cubicBezTo>
                    <a:cubicBezTo>
                      <a:pt x="203" y="202"/>
                      <a:pt x="201" y="204"/>
                      <a:pt x="202" y="202"/>
                    </a:cubicBezTo>
                    <a:cubicBezTo>
                      <a:pt x="202" y="200"/>
                      <a:pt x="199" y="202"/>
                      <a:pt x="197" y="201"/>
                    </a:cubicBezTo>
                    <a:cubicBezTo>
                      <a:pt x="196" y="199"/>
                      <a:pt x="195" y="198"/>
                      <a:pt x="192" y="199"/>
                    </a:cubicBezTo>
                    <a:cubicBezTo>
                      <a:pt x="189" y="201"/>
                      <a:pt x="186" y="200"/>
                      <a:pt x="180" y="201"/>
                    </a:cubicBezTo>
                    <a:cubicBezTo>
                      <a:pt x="175" y="202"/>
                      <a:pt x="164" y="202"/>
                      <a:pt x="162" y="200"/>
                    </a:cubicBezTo>
                    <a:cubicBezTo>
                      <a:pt x="160" y="198"/>
                      <a:pt x="167" y="195"/>
                      <a:pt x="169" y="195"/>
                    </a:cubicBezTo>
                    <a:cubicBezTo>
                      <a:pt x="171" y="196"/>
                      <a:pt x="170" y="193"/>
                      <a:pt x="167" y="191"/>
                    </a:cubicBezTo>
                    <a:cubicBezTo>
                      <a:pt x="164" y="188"/>
                      <a:pt x="157" y="187"/>
                      <a:pt x="157" y="188"/>
                    </a:cubicBezTo>
                    <a:cubicBezTo>
                      <a:pt x="157" y="190"/>
                      <a:pt x="153" y="188"/>
                      <a:pt x="148" y="187"/>
                    </a:cubicBezTo>
                    <a:cubicBezTo>
                      <a:pt x="142" y="186"/>
                      <a:pt x="142" y="184"/>
                      <a:pt x="138" y="184"/>
                    </a:cubicBezTo>
                    <a:cubicBezTo>
                      <a:pt x="135" y="184"/>
                      <a:pt x="130" y="183"/>
                      <a:pt x="126" y="180"/>
                    </a:cubicBezTo>
                    <a:cubicBezTo>
                      <a:pt x="122" y="177"/>
                      <a:pt x="113" y="178"/>
                      <a:pt x="112" y="181"/>
                    </a:cubicBezTo>
                    <a:cubicBezTo>
                      <a:pt x="111" y="184"/>
                      <a:pt x="108" y="183"/>
                      <a:pt x="105" y="183"/>
                    </a:cubicBezTo>
                    <a:cubicBezTo>
                      <a:pt x="102" y="183"/>
                      <a:pt x="106" y="180"/>
                      <a:pt x="105" y="179"/>
                    </a:cubicBezTo>
                    <a:cubicBezTo>
                      <a:pt x="104" y="179"/>
                      <a:pt x="105" y="175"/>
                      <a:pt x="103" y="175"/>
                    </a:cubicBezTo>
                    <a:cubicBezTo>
                      <a:pt x="101" y="174"/>
                      <a:pt x="99" y="184"/>
                      <a:pt x="95" y="183"/>
                    </a:cubicBezTo>
                    <a:cubicBezTo>
                      <a:pt x="91" y="183"/>
                      <a:pt x="89" y="173"/>
                      <a:pt x="85" y="171"/>
                    </a:cubicBezTo>
                    <a:cubicBezTo>
                      <a:pt x="82" y="168"/>
                      <a:pt x="79" y="168"/>
                      <a:pt x="82" y="172"/>
                    </a:cubicBezTo>
                    <a:cubicBezTo>
                      <a:pt x="85" y="176"/>
                      <a:pt x="79" y="173"/>
                      <a:pt x="79" y="176"/>
                    </a:cubicBezTo>
                    <a:cubicBezTo>
                      <a:pt x="80" y="178"/>
                      <a:pt x="75" y="181"/>
                      <a:pt x="75" y="180"/>
                    </a:cubicBezTo>
                    <a:cubicBezTo>
                      <a:pt x="75" y="178"/>
                      <a:pt x="72" y="177"/>
                      <a:pt x="69" y="181"/>
                    </a:cubicBezTo>
                    <a:cubicBezTo>
                      <a:pt x="65" y="184"/>
                      <a:pt x="63" y="184"/>
                      <a:pt x="63" y="183"/>
                    </a:cubicBezTo>
                    <a:cubicBezTo>
                      <a:pt x="63" y="181"/>
                      <a:pt x="53" y="186"/>
                      <a:pt x="53" y="188"/>
                    </a:cubicBezTo>
                    <a:cubicBezTo>
                      <a:pt x="54" y="189"/>
                      <a:pt x="52" y="191"/>
                      <a:pt x="49" y="191"/>
                    </a:cubicBezTo>
                    <a:cubicBezTo>
                      <a:pt x="46" y="190"/>
                      <a:pt x="48" y="188"/>
                      <a:pt x="51" y="187"/>
                    </a:cubicBezTo>
                    <a:cubicBezTo>
                      <a:pt x="53" y="186"/>
                      <a:pt x="59" y="181"/>
                      <a:pt x="63" y="180"/>
                    </a:cubicBezTo>
                    <a:cubicBezTo>
                      <a:pt x="66" y="180"/>
                      <a:pt x="72" y="177"/>
                      <a:pt x="72" y="176"/>
                    </a:cubicBezTo>
                    <a:cubicBezTo>
                      <a:pt x="73" y="174"/>
                      <a:pt x="69" y="175"/>
                      <a:pt x="67" y="175"/>
                    </a:cubicBezTo>
                    <a:cubicBezTo>
                      <a:pt x="65" y="174"/>
                      <a:pt x="61" y="177"/>
                      <a:pt x="57" y="179"/>
                    </a:cubicBezTo>
                    <a:cubicBezTo>
                      <a:pt x="53" y="180"/>
                      <a:pt x="49" y="180"/>
                      <a:pt x="50" y="182"/>
                    </a:cubicBezTo>
                    <a:cubicBezTo>
                      <a:pt x="51" y="184"/>
                      <a:pt x="47" y="182"/>
                      <a:pt x="46" y="183"/>
                    </a:cubicBezTo>
                    <a:cubicBezTo>
                      <a:pt x="45" y="185"/>
                      <a:pt x="43" y="183"/>
                      <a:pt x="44" y="182"/>
                    </a:cubicBezTo>
                    <a:cubicBezTo>
                      <a:pt x="46" y="181"/>
                      <a:pt x="41" y="180"/>
                      <a:pt x="41" y="181"/>
                    </a:cubicBezTo>
                    <a:cubicBezTo>
                      <a:pt x="41" y="182"/>
                      <a:pt x="40" y="183"/>
                      <a:pt x="37" y="183"/>
                    </a:cubicBezTo>
                    <a:cubicBezTo>
                      <a:pt x="34" y="183"/>
                      <a:pt x="30" y="185"/>
                      <a:pt x="33" y="187"/>
                    </a:cubicBezTo>
                    <a:cubicBezTo>
                      <a:pt x="35" y="189"/>
                      <a:pt x="36" y="189"/>
                      <a:pt x="35" y="191"/>
                    </a:cubicBezTo>
                    <a:cubicBezTo>
                      <a:pt x="34" y="192"/>
                      <a:pt x="30" y="188"/>
                      <a:pt x="26" y="188"/>
                    </a:cubicBezTo>
                    <a:cubicBezTo>
                      <a:pt x="21" y="189"/>
                      <a:pt x="11" y="183"/>
                      <a:pt x="11" y="181"/>
                    </a:cubicBezTo>
                    <a:cubicBezTo>
                      <a:pt x="11" y="180"/>
                      <a:pt x="4" y="181"/>
                      <a:pt x="0" y="180"/>
                    </a:cubicBezTo>
                    <a:cubicBezTo>
                      <a:pt x="0" y="276"/>
                      <a:pt x="0" y="276"/>
                      <a:pt x="0" y="276"/>
                    </a:cubicBezTo>
                    <a:cubicBezTo>
                      <a:pt x="0" y="276"/>
                      <a:pt x="2" y="278"/>
                      <a:pt x="3" y="277"/>
                    </a:cubicBezTo>
                    <a:cubicBezTo>
                      <a:pt x="4" y="275"/>
                      <a:pt x="6" y="277"/>
                      <a:pt x="9" y="275"/>
                    </a:cubicBezTo>
                    <a:cubicBezTo>
                      <a:pt x="12" y="274"/>
                      <a:pt x="13" y="277"/>
                      <a:pt x="13" y="279"/>
                    </a:cubicBezTo>
                    <a:cubicBezTo>
                      <a:pt x="13" y="280"/>
                      <a:pt x="17" y="282"/>
                      <a:pt x="19" y="285"/>
                    </a:cubicBezTo>
                    <a:cubicBezTo>
                      <a:pt x="21" y="287"/>
                      <a:pt x="22" y="289"/>
                      <a:pt x="24" y="288"/>
                    </a:cubicBezTo>
                    <a:cubicBezTo>
                      <a:pt x="26" y="287"/>
                      <a:pt x="30" y="286"/>
                      <a:pt x="30" y="284"/>
                    </a:cubicBezTo>
                    <a:cubicBezTo>
                      <a:pt x="30" y="281"/>
                      <a:pt x="38" y="281"/>
                      <a:pt x="38" y="284"/>
                    </a:cubicBezTo>
                    <a:cubicBezTo>
                      <a:pt x="38" y="287"/>
                      <a:pt x="47" y="291"/>
                      <a:pt x="52" y="299"/>
                    </a:cubicBezTo>
                    <a:cubicBezTo>
                      <a:pt x="56" y="308"/>
                      <a:pt x="56" y="310"/>
                      <a:pt x="63" y="312"/>
                    </a:cubicBezTo>
                    <a:cubicBezTo>
                      <a:pt x="70" y="315"/>
                      <a:pt x="69" y="317"/>
                      <a:pt x="69" y="319"/>
                    </a:cubicBezTo>
                    <a:cubicBezTo>
                      <a:pt x="68" y="321"/>
                      <a:pt x="73" y="323"/>
                      <a:pt x="70" y="325"/>
                    </a:cubicBezTo>
                    <a:cubicBezTo>
                      <a:pt x="69" y="325"/>
                      <a:pt x="67" y="327"/>
                      <a:pt x="66" y="328"/>
                    </a:cubicBezTo>
                    <a:cubicBezTo>
                      <a:pt x="66" y="329"/>
                      <a:pt x="67" y="330"/>
                      <a:pt x="68" y="331"/>
                    </a:cubicBezTo>
                    <a:cubicBezTo>
                      <a:pt x="70" y="332"/>
                      <a:pt x="65" y="332"/>
                      <a:pt x="67" y="333"/>
                    </a:cubicBezTo>
                    <a:cubicBezTo>
                      <a:pt x="68" y="335"/>
                      <a:pt x="66" y="337"/>
                      <a:pt x="68" y="338"/>
                    </a:cubicBezTo>
                    <a:cubicBezTo>
                      <a:pt x="69" y="340"/>
                      <a:pt x="72" y="339"/>
                      <a:pt x="73" y="338"/>
                    </a:cubicBezTo>
                    <a:cubicBezTo>
                      <a:pt x="75" y="337"/>
                      <a:pt x="76" y="339"/>
                      <a:pt x="74" y="342"/>
                    </a:cubicBezTo>
                    <a:cubicBezTo>
                      <a:pt x="73" y="344"/>
                      <a:pt x="76" y="345"/>
                      <a:pt x="77" y="344"/>
                    </a:cubicBezTo>
                    <a:cubicBezTo>
                      <a:pt x="78" y="342"/>
                      <a:pt x="81" y="346"/>
                      <a:pt x="82" y="347"/>
                    </a:cubicBezTo>
                    <a:cubicBezTo>
                      <a:pt x="83" y="347"/>
                      <a:pt x="85" y="350"/>
                      <a:pt x="83" y="350"/>
                    </a:cubicBezTo>
                    <a:cubicBezTo>
                      <a:pt x="81" y="350"/>
                      <a:pt x="81" y="353"/>
                      <a:pt x="82" y="353"/>
                    </a:cubicBezTo>
                    <a:cubicBezTo>
                      <a:pt x="84" y="353"/>
                      <a:pt x="84" y="355"/>
                      <a:pt x="84" y="357"/>
                    </a:cubicBezTo>
                    <a:cubicBezTo>
                      <a:pt x="84" y="358"/>
                      <a:pt x="89" y="360"/>
                      <a:pt x="90" y="359"/>
                    </a:cubicBezTo>
                    <a:cubicBezTo>
                      <a:pt x="92" y="359"/>
                      <a:pt x="94" y="360"/>
                      <a:pt x="95" y="362"/>
                    </a:cubicBezTo>
                    <a:cubicBezTo>
                      <a:pt x="95" y="363"/>
                      <a:pt x="99" y="364"/>
                      <a:pt x="100" y="363"/>
                    </a:cubicBezTo>
                    <a:cubicBezTo>
                      <a:pt x="101" y="362"/>
                      <a:pt x="102" y="365"/>
                      <a:pt x="102" y="367"/>
                    </a:cubicBezTo>
                    <a:cubicBezTo>
                      <a:pt x="103" y="369"/>
                      <a:pt x="105" y="368"/>
                      <a:pt x="107" y="368"/>
                    </a:cubicBezTo>
                    <a:cubicBezTo>
                      <a:pt x="109" y="368"/>
                      <a:pt x="110" y="370"/>
                      <a:pt x="111" y="370"/>
                    </a:cubicBezTo>
                    <a:cubicBezTo>
                      <a:pt x="113" y="369"/>
                      <a:pt x="114" y="373"/>
                      <a:pt x="116" y="375"/>
                    </a:cubicBezTo>
                    <a:cubicBezTo>
                      <a:pt x="287" y="374"/>
                      <a:pt x="287" y="374"/>
                      <a:pt x="287" y="374"/>
                    </a:cubicBezTo>
                    <a:cubicBezTo>
                      <a:pt x="287" y="374"/>
                      <a:pt x="287" y="370"/>
                      <a:pt x="290" y="372"/>
                    </a:cubicBezTo>
                    <a:cubicBezTo>
                      <a:pt x="292" y="373"/>
                      <a:pt x="290" y="376"/>
                      <a:pt x="292" y="376"/>
                    </a:cubicBezTo>
                    <a:cubicBezTo>
                      <a:pt x="294" y="377"/>
                      <a:pt x="296" y="379"/>
                      <a:pt x="297" y="378"/>
                    </a:cubicBezTo>
                    <a:cubicBezTo>
                      <a:pt x="299" y="378"/>
                      <a:pt x="301" y="376"/>
                      <a:pt x="303" y="379"/>
                    </a:cubicBezTo>
                    <a:cubicBezTo>
                      <a:pt x="305" y="381"/>
                      <a:pt x="307" y="379"/>
                      <a:pt x="308" y="381"/>
                    </a:cubicBezTo>
                    <a:cubicBezTo>
                      <a:pt x="310" y="382"/>
                      <a:pt x="312" y="383"/>
                      <a:pt x="314" y="381"/>
                    </a:cubicBezTo>
                    <a:cubicBezTo>
                      <a:pt x="315" y="380"/>
                      <a:pt x="320" y="382"/>
                      <a:pt x="323" y="383"/>
                    </a:cubicBezTo>
                    <a:cubicBezTo>
                      <a:pt x="326" y="380"/>
                      <a:pt x="328" y="375"/>
                      <a:pt x="331" y="375"/>
                    </a:cubicBezTo>
                    <a:cubicBezTo>
                      <a:pt x="334" y="375"/>
                      <a:pt x="343" y="376"/>
                      <a:pt x="344" y="381"/>
                    </a:cubicBezTo>
                    <a:cubicBezTo>
                      <a:pt x="345" y="385"/>
                      <a:pt x="350" y="381"/>
                      <a:pt x="351" y="385"/>
                    </a:cubicBezTo>
                    <a:cubicBezTo>
                      <a:pt x="351" y="389"/>
                      <a:pt x="355" y="392"/>
                      <a:pt x="354" y="394"/>
                    </a:cubicBezTo>
                    <a:cubicBezTo>
                      <a:pt x="355" y="395"/>
                      <a:pt x="356" y="396"/>
                      <a:pt x="358" y="397"/>
                    </a:cubicBezTo>
                    <a:cubicBezTo>
                      <a:pt x="359" y="396"/>
                      <a:pt x="364" y="397"/>
                      <a:pt x="367" y="398"/>
                    </a:cubicBezTo>
                    <a:cubicBezTo>
                      <a:pt x="371" y="399"/>
                      <a:pt x="377" y="396"/>
                      <a:pt x="379" y="401"/>
                    </a:cubicBezTo>
                    <a:cubicBezTo>
                      <a:pt x="381" y="406"/>
                      <a:pt x="385" y="409"/>
                      <a:pt x="381" y="409"/>
                    </a:cubicBezTo>
                    <a:cubicBezTo>
                      <a:pt x="377" y="410"/>
                      <a:pt x="373" y="405"/>
                      <a:pt x="373" y="407"/>
                    </a:cubicBezTo>
                    <a:cubicBezTo>
                      <a:pt x="373" y="410"/>
                      <a:pt x="371" y="409"/>
                      <a:pt x="371" y="413"/>
                    </a:cubicBezTo>
                    <a:cubicBezTo>
                      <a:pt x="371" y="417"/>
                      <a:pt x="368" y="423"/>
                      <a:pt x="367" y="423"/>
                    </a:cubicBezTo>
                    <a:cubicBezTo>
                      <a:pt x="367" y="423"/>
                      <a:pt x="367" y="423"/>
                      <a:pt x="366" y="423"/>
                    </a:cubicBezTo>
                    <a:cubicBezTo>
                      <a:pt x="366" y="424"/>
                      <a:pt x="366" y="426"/>
                      <a:pt x="367" y="427"/>
                    </a:cubicBezTo>
                    <a:cubicBezTo>
                      <a:pt x="370" y="426"/>
                      <a:pt x="373" y="423"/>
                      <a:pt x="375" y="423"/>
                    </a:cubicBezTo>
                    <a:cubicBezTo>
                      <a:pt x="379" y="424"/>
                      <a:pt x="380" y="426"/>
                      <a:pt x="383" y="424"/>
                    </a:cubicBezTo>
                    <a:cubicBezTo>
                      <a:pt x="386" y="422"/>
                      <a:pt x="387" y="422"/>
                      <a:pt x="387" y="423"/>
                    </a:cubicBezTo>
                    <a:cubicBezTo>
                      <a:pt x="387" y="423"/>
                      <a:pt x="387" y="423"/>
                      <a:pt x="387" y="424"/>
                    </a:cubicBezTo>
                    <a:cubicBezTo>
                      <a:pt x="388" y="423"/>
                      <a:pt x="389" y="422"/>
                      <a:pt x="389" y="422"/>
                    </a:cubicBezTo>
                    <a:cubicBezTo>
                      <a:pt x="389" y="421"/>
                      <a:pt x="389" y="420"/>
                      <a:pt x="388" y="420"/>
                    </a:cubicBezTo>
                    <a:cubicBezTo>
                      <a:pt x="386" y="420"/>
                      <a:pt x="385" y="420"/>
                      <a:pt x="384" y="418"/>
                    </a:cubicBezTo>
                    <a:cubicBezTo>
                      <a:pt x="383" y="415"/>
                      <a:pt x="392" y="413"/>
                      <a:pt x="397" y="413"/>
                    </a:cubicBezTo>
                    <a:cubicBezTo>
                      <a:pt x="401" y="414"/>
                      <a:pt x="404" y="411"/>
                      <a:pt x="405" y="413"/>
                    </a:cubicBezTo>
                    <a:cubicBezTo>
                      <a:pt x="408" y="410"/>
                      <a:pt x="413" y="406"/>
                      <a:pt x="414" y="406"/>
                    </a:cubicBezTo>
                    <a:cubicBezTo>
                      <a:pt x="415" y="406"/>
                      <a:pt x="435" y="406"/>
                      <a:pt x="435" y="406"/>
                    </a:cubicBezTo>
                    <a:cubicBezTo>
                      <a:pt x="435" y="406"/>
                      <a:pt x="442" y="402"/>
                      <a:pt x="443" y="398"/>
                    </a:cubicBezTo>
                    <a:cubicBezTo>
                      <a:pt x="444" y="394"/>
                      <a:pt x="448" y="385"/>
                      <a:pt x="451" y="387"/>
                    </a:cubicBezTo>
                    <a:cubicBezTo>
                      <a:pt x="453" y="389"/>
                      <a:pt x="459" y="388"/>
                      <a:pt x="459" y="389"/>
                    </a:cubicBezTo>
                    <a:cubicBezTo>
                      <a:pt x="459" y="391"/>
                      <a:pt x="457" y="397"/>
                      <a:pt x="464" y="407"/>
                    </a:cubicBezTo>
                    <a:cubicBezTo>
                      <a:pt x="467" y="405"/>
                      <a:pt x="469" y="404"/>
                      <a:pt x="471" y="404"/>
                    </a:cubicBezTo>
                    <a:cubicBezTo>
                      <a:pt x="473" y="404"/>
                      <a:pt x="477" y="401"/>
                      <a:pt x="478" y="399"/>
                    </a:cubicBezTo>
                    <a:cubicBezTo>
                      <a:pt x="479" y="397"/>
                      <a:pt x="481" y="401"/>
                      <a:pt x="479" y="401"/>
                    </a:cubicBezTo>
                    <a:cubicBezTo>
                      <a:pt x="476" y="402"/>
                      <a:pt x="480" y="404"/>
                      <a:pt x="484" y="404"/>
                    </a:cubicBezTo>
                    <a:cubicBezTo>
                      <a:pt x="488" y="403"/>
                      <a:pt x="482" y="405"/>
                      <a:pt x="480" y="405"/>
                    </a:cubicBezTo>
                    <a:cubicBezTo>
                      <a:pt x="477" y="405"/>
                      <a:pt x="475" y="405"/>
                      <a:pt x="472" y="409"/>
                    </a:cubicBezTo>
                    <a:cubicBezTo>
                      <a:pt x="468" y="413"/>
                      <a:pt x="469" y="414"/>
                      <a:pt x="471" y="416"/>
                    </a:cubicBezTo>
                    <a:cubicBezTo>
                      <a:pt x="473" y="418"/>
                      <a:pt x="476" y="417"/>
                      <a:pt x="479" y="414"/>
                    </a:cubicBezTo>
                    <a:cubicBezTo>
                      <a:pt x="482" y="412"/>
                      <a:pt x="482" y="409"/>
                      <a:pt x="485" y="409"/>
                    </a:cubicBezTo>
                    <a:cubicBezTo>
                      <a:pt x="488" y="409"/>
                      <a:pt x="496" y="406"/>
                      <a:pt x="499" y="405"/>
                    </a:cubicBezTo>
                    <a:cubicBezTo>
                      <a:pt x="503" y="404"/>
                      <a:pt x="501" y="404"/>
                      <a:pt x="501" y="402"/>
                    </a:cubicBezTo>
                    <a:cubicBezTo>
                      <a:pt x="501" y="401"/>
                      <a:pt x="507" y="401"/>
                      <a:pt x="509" y="399"/>
                    </a:cubicBezTo>
                    <a:cubicBezTo>
                      <a:pt x="511" y="398"/>
                      <a:pt x="508" y="396"/>
                      <a:pt x="507" y="397"/>
                    </a:cubicBezTo>
                    <a:close/>
                    <a:moveTo>
                      <a:pt x="147" y="218"/>
                    </a:moveTo>
                    <a:cubicBezTo>
                      <a:pt x="143" y="222"/>
                      <a:pt x="142" y="223"/>
                      <a:pt x="138" y="222"/>
                    </a:cubicBezTo>
                    <a:cubicBezTo>
                      <a:pt x="134" y="221"/>
                      <a:pt x="132" y="223"/>
                      <a:pt x="134" y="225"/>
                    </a:cubicBezTo>
                    <a:cubicBezTo>
                      <a:pt x="136" y="226"/>
                      <a:pt x="136" y="227"/>
                      <a:pt x="132" y="228"/>
                    </a:cubicBezTo>
                    <a:cubicBezTo>
                      <a:pt x="128" y="229"/>
                      <a:pt x="126" y="232"/>
                      <a:pt x="124" y="231"/>
                    </a:cubicBezTo>
                    <a:cubicBezTo>
                      <a:pt x="123" y="231"/>
                      <a:pt x="131" y="225"/>
                      <a:pt x="129" y="224"/>
                    </a:cubicBezTo>
                    <a:cubicBezTo>
                      <a:pt x="127" y="222"/>
                      <a:pt x="121" y="226"/>
                      <a:pt x="121" y="228"/>
                    </a:cubicBezTo>
                    <a:cubicBezTo>
                      <a:pt x="121" y="230"/>
                      <a:pt x="118" y="230"/>
                      <a:pt x="116" y="230"/>
                    </a:cubicBezTo>
                    <a:cubicBezTo>
                      <a:pt x="114" y="230"/>
                      <a:pt x="111" y="228"/>
                      <a:pt x="113" y="228"/>
                    </a:cubicBezTo>
                    <a:cubicBezTo>
                      <a:pt x="115" y="228"/>
                      <a:pt x="114" y="225"/>
                      <a:pt x="117" y="224"/>
                    </a:cubicBezTo>
                    <a:cubicBezTo>
                      <a:pt x="119" y="223"/>
                      <a:pt x="116" y="221"/>
                      <a:pt x="117" y="220"/>
                    </a:cubicBezTo>
                    <a:cubicBezTo>
                      <a:pt x="118" y="219"/>
                      <a:pt x="124" y="221"/>
                      <a:pt x="124" y="219"/>
                    </a:cubicBezTo>
                    <a:cubicBezTo>
                      <a:pt x="124" y="217"/>
                      <a:pt x="118" y="215"/>
                      <a:pt x="116" y="216"/>
                    </a:cubicBezTo>
                    <a:cubicBezTo>
                      <a:pt x="114" y="218"/>
                      <a:pt x="109" y="221"/>
                      <a:pt x="104" y="218"/>
                    </a:cubicBezTo>
                    <a:cubicBezTo>
                      <a:pt x="102" y="218"/>
                      <a:pt x="118" y="216"/>
                      <a:pt x="120" y="214"/>
                    </a:cubicBezTo>
                    <a:cubicBezTo>
                      <a:pt x="123" y="211"/>
                      <a:pt x="135" y="208"/>
                      <a:pt x="136" y="211"/>
                    </a:cubicBezTo>
                    <a:cubicBezTo>
                      <a:pt x="137" y="213"/>
                      <a:pt x="129" y="214"/>
                      <a:pt x="133" y="216"/>
                    </a:cubicBezTo>
                    <a:cubicBezTo>
                      <a:pt x="136" y="218"/>
                      <a:pt x="142" y="217"/>
                      <a:pt x="143" y="215"/>
                    </a:cubicBezTo>
                    <a:cubicBezTo>
                      <a:pt x="145" y="213"/>
                      <a:pt x="150" y="213"/>
                      <a:pt x="147" y="218"/>
                    </a:cubicBezTo>
                    <a:close/>
                    <a:moveTo>
                      <a:pt x="182" y="262"/>
                    </a:moveTo>
                    <a:cubicBezTo>
                      <a:pt x="177" y="266"/>
                      <a:pt x="178" y="265"/>
                      <a:pt x="174" y="265"/>
                    </a:cubicBezTo>
                    <a:cubicBezTo>
                      <a:pt x="170" y="266"/>
                      <a:pt x="173" y="270"/>
                      <a:pt x="169" y="270"/>
                    </a:cubicBezTo>
                    <a:cubicBezTo>
                      <a:pt x="164" y="270"/>
                      <a:pt x="153" y="271"/>
                      <a:pt x="152" y="268"/>
                    </a:cubicBezTo>
                    <a:cubicBezTo>
                      <a:pt x="151" y="267"/>
                      <a:pt x="158" y="268"/>
                      <a:pt x="158" y="266"/>
                    </a:cubicBezTo>
                    <a:cubicBezTo>
                      <a:pt x="159" y="264"/>
                      <a:pt x="160" y="261"/>
                      <a:pt x="163" y="261"/>
                    </a:cubicBezTo>
                    <a:cubicBezTo>
                      <a:pt x="166" y="261"/>
                      <a:pt x="166" y="258"/>
                      <a:pt x="161" y="256"/>
                    </a:cubicBezTo>
                    <a:cubicBezTo>
                      <a:pt x="157" y="253"/>
                      <a:pt x="168" y="252"/>
                      <a:pt x="170" y="255"/>
                    </a:cubicBezTo>
                    <a:cubicBezTo>
                      <a:pt x="173" y="259"/>
                      <a:pt x="177" y="261"/>
                      <a:pt x="180" y="259"/>
                    </a:cubicBezTo>
                    <a:cubicBezTo>
                      <a:pt x="182" y="256"/>
                      <a:pt x="197" y="249"/>
                      <a:pt x="197" y="253"/>
                    </a:cubicBezTo>
                    <a:cubicBezTo>
                      <a:pt x="197" y="256"/>
                      <a:pt x="186" y="258"/>
                      <a:pt x="182" y="262"/>
                    </a:cubicBezTo>
                    <a:close/>
                    <a:moveTo>
                      <a:pt x="278" y="362"/>
                    </a:moveTo>
                    <a:cubicBezTo>
                      <a:pt x="275" y="363"/>
                      <a:pt x="278" y="354"/>
                      <a:pt x="273" y="351"/>
                    </a:cubicBezTo>
                    <a:cubicBezTo>
                      <a:pt x="266" y="348"/>
                      <a:pt x="263" y="341"/>
                      <a:pt x="263" y="338"/>
                    </a:cubicBezTo>
                    <a:cubicBezTo>
                      <a:pt x="263" y="334"/>
                      <a:pt x="269" y="332"/>
                      <a:pt x="271" y="335"/>
                    </a:cubicBezTo>
                    <a:cubicBezTo>
                      <a:pt x="273" y="338"/>
                      <a:pt x="277" y="349"/>
                      <a:pt x="278" y="353"/>
                    </a:cubicBezTo>
                    <a:cubicBezTo>
                      <a:pt x="280" y="356"/>
                      <a:pt x="280" y="362"/>
                      <a:pt x="278" y="36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53" name="Freeform 131"/>
              <p:cNvSpPr>
                <a:spLocks noEditPoints="1"/>
              </p:cNvSpPr>
              <p:nvPr/>
            </p:nvSpPr>
            <p:spPr bwMode="auto">
              <a:xfrm>
                <a:off x="1174921" y="2861786"/>
                <a:ext cx="1918487" cy="1306368"/>
              </a:xfrm>
              <a:custGeom>
                <a:gdLst>
                  <a:gd fmla="*/ 193 w 633" name="T0"/>
                  <a:gd fmla="*/ 127 h 431" name="T1"/>
                  <a:gd fmla="*/ 169 w 633" name="T2"/>
                  <a:gd fmla="*/ 19 h 431" name="T3"/>
                  <a:gd fmla="*/ 102 w 633" name="T4"/>
                  <a:gd fmla="*/ 11 h 431" name="T5"/>
                  <a:gd fmla="*/ 74 w 633" name="T6"/>
                  <a:gd fmla="*/ 6 h 431" name="T7"/>
                  <a:gd fmla="*/ 51 w 633" name="T8"/>
                  <a:gd fmla="*/ 12 h 431" name="T9"/>
                  <a:gd fmla="*/ 10 w 633" name="T10"/>
                  <a:gd fmla="*/ 33 h 431" name="T11"/>
                  <a:gd fmla="*/ 39 w 633" name="T12"/>
                  <a:gd fmla="*/ 57 h 431" name="T13"/>
                  <a:gd fmla="*/ 9 w 633" name="T14"/>
                  <a:gd fmla="*/ 59 h 431" name="T15"/>
                  <a:gd fmla="*/ 32 w 633" name="T16"/>
                  <a:gd fmla="*/ 75 h 431" name="T17"/>
                  <a:gd fmla="*/ 23 w 633" name="T18"/>
                  <a:gd fmla="*/ 87 h 431" name="T19"/>
                  <a:gd fmla="*/ 25 w 633" name="T20"/>
                  <a:gd fmla="*/ 121 h 431" name="T21"/>
                  <a:gd fmla="*/ 52 w 633" name="T22"/>
                  <a:gd fmla="*/ 130 h 431" name="T23"/>
                  <a:gd fmla="*/ 56 w 633" name="T24"/>
                  <a:gd fmla="*/ 149 h 431" name="T25"/>
                  <a:gd fmla="*/ 46 w 633" name="T26"/>
                  <a:gd fmla="*/ 159 h 431" name="T27"/>
                  <a:gd fmla="*/ 80 w 633" name="T28"/>
                  <a:gd fmla="*/ 138 h 431" name="T29"/>
                  <a:gd fmla="*/ 95 w 633" name="T30"/>
                  <a:gd fmla="*/ 118 h 431" name="T31"/>
                  <a:gd fmla="*/ 105 w 633" name="T32"/>
                  <a:gd fmla="*/ 111 h 431" name="T33"/>
                  <a:gd fmla="*/ 124 w 633" name="T34"/>
                  <a:gd fmla="*/ 119 h 431" name="T35"/>
                  <a:gd fmla="*/ 137 w 633" name="T36"/>
                  <a:gd fmla="*/ 112 h 431" name="T37"/>
                  <a:gd fmla="*/ 152 w 633" name="T38"/>
                  <a:gd fmla="*/ 118 h 431" name="T39"/>
                  <a:gd fmla="*/ 188 w 633" name="T40"/>
                  <a:gd fmla="*/ 128 h 431" name="T41"/>
                  <a:gd fmla="*/ 207 w 633" name="T42"/>
                  <a:gd fmla="*/ 137 h 431" name="T43"/>
                  <a:gd fmla="*/ 208 w 633" name="T44"/>
                  <a:gd fmla="*/ 145 h 431" name="T45"/>
                  <a:gd fmla="*/ 215 w 633" name="T46"/>
                  <a:gd fmla="*/ 145 h 431" name="T47"/>
                  <a:gd fmla="*/ 221 w 633" name="T48"/>
                  <a:gd fmla="*/ 152 h 431" name="T49"/>
                  <a:gd fmla="*/ 218 w 633" name="T50"/>
                  <a:gd fmla="*/ 166 h 431" name="T51"/>
                  <a:gd fmla="*/ 232 w 633" name="T52"/>
                  <a:gd fmla="*/ 166 h 431" name="T53"/>
                  <a:gd fmla="*/ 8 w 633" name="T54"/>
                  <a:gd fmla="*/ 173 h 431" name="T55"/>
                  <a:gd fmla="*/ 98 w 633" name="T56"/>
                  <a:gd fmla="*/ 133 h 431" name="T57"/>
                  <a:gd fmla="*/ 97 w 633" name="T58"/>
                  <a:gd fmla="*/ 142 h 431" name="T59"/>
                  <a:gd fmla="*/ 13 w 633" name="T60"/>
                  <a:gd fmla="*/ 121 h 431" name="T61"/>
                  <a:gd fmla="*/ 77 w 633" name="T62"/>
                  <a:gd fmla="*/ 422 h 431" name="T63"/>
                  <a:gd fmla="*/ 51 w 633" name="T64"/>
                  <a:gd fmla="*/ 409 h 431" name="T65"/>
                  <a:gd fmla="*/ 612 w 633" name="T66"/>
                  <a:gd fmla="*/ 237 h 431" name="T67"/>
                  <a:gd fmla="*/ 557 w 633" name="T68"/>
                  <a:gd fmla="*/ 259 h 431" name="T69"/>
                  <a:gd fmla="*/ 536 w 633" name="T70"/>
                  <a:gd fmla="*/ 266 h 431" name="T71"/>
                  <a:gd fmla="*/ 513 w 633" name="T72"/>
                  <a:gd fmla="*/ 247 h 431" name="T73"/>
                  <a:gd fmla="*/ 526 w 633" name="T74"/>
                  <a:gd fmla="*/ 236 h 431" name="T75"/>
                  <a:gd fmla="*/ 500 w 633" name="T76"/>
                  <a:gd fmla="*/ 230 h 431" name="T77"/>
                  <a:gd fmla="*/ 483 w 633" name="T78"/>
                  <a:gd fmla="*/ 220 h 431" name="T79"/>
                  <a:gd fmla="*/ 456 w 633" name="T80"/>
                  <a:gd fmla="*/ 213 h 431" name="T81"/>
                  <a:gd fmla="*/ 283 w 633" name="T82"/>
                  <a:gd fmla="*/ 221 h 431" name="T83"/>
                  <a:gd fmla="*/ 278 w 633" name="T84"/>
                  <a:gd fmla="*/ 235 h 431" name="T85"/>
                  <a:gd fmla="*/ 279 w 633" name="T86"/>
                  <a:gd fmla="*/ 292 h 431" name="T87"/>
                  <a:gd fmla="*/ 299 w 633" name="T88"/>
                  <a:gd fmla="*/ 323 h 431" name="T89"/>
                  <a:gd fmla="*/ 341 w 633" name="T90"/>
                  <a:gd fmla="*/ 340 h 431" name="T91"/>
                  <a:gd fmla="*/ 398 w 633" name="T92"/>
                  <a:gd fmla="*/ 354 h 431" name="T93"/>
                  <a:gd fmla="*/ 430 w 633" name="T94"/>
                  <a:gd fmla="*/ 375 h 431" name="T95"/>
                  <a:gd fmla="*/ 448 w 633" name="T96"/>
                  <a:gd fmla="*/ 365 h 431" name="T97"/>
                  <a:gd fmla="*/ 471 w 633" name="T98"/>
                  <a:gd fmla="*/ 356 h 431" name="T99"/>
                  <a:gd fmla="*/ 492 w 633" name="T100"/>
                  <a:gd fmla="*/ 358 h 431" name="T101"/>
                  <a:gd fmla="*/ 517 w 633" name="T102"/>
                  <a:gd fmla="*/ 356 h 431" name="T103"/>
                  <a:gd fmla="*/ 539 w 633" name="T104"/>
                  <a:gd fmla="*/ 381 h 431" name="T105"/>
                  <a:gd fmla="*/ 542 w 633" name="T106"/>
                  <a:gd fmla="*/ 349 h 431" name="T107"/>
                  <a:gd fmla="*/ 571 w 633" name="T108"/>
                  <a:gd fmla="*/ 318 h 431" name="T109"/>
                  <a:gd fmla="*/ 574 w 633" name="T110"/>
                  <a:gd fmla="*/ 303 h 431" name="T111"/>
                  <a:gd fmla="*/ 576 w 633" name="T112"/>
                  <a:gd fmla="*/ 301 h 431" name="T113"/>
                  <a:gd fmla="*/ 592 w 633" name="T114"/>
                  <a:gd fmla="*/ 279 h 431" name="T115"/>
                  <a:gd fmla="*/ 608 w 633" name="T116"/>
                  <a:gd fmla="*/ 266 h 431" name="T117"/>
                  <a:gd fmla="*/ 633 w 633" name="T118"/>
                  <a:gd fmla="*/ 246 h 43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31" w="633">
                    <a:moveTo>
                      <a:pt x="238" y="158"/>
                    </a:moveTo>
                    <a:cubicBezTo>
                      <a:pt x="238" y="156"/>
                      <a:pt x="239" y="154"/>
                      <a:pt x="232" y="151"/>
                    </a:cubicBezTo>
                    <a:cubicBezTo>
                      <a:pt x="225" y="149"/>
                      <a:pt x="225" y="147"/>
                      <a:pt x="221" y="138"/>
                    </a:cubicBezTo>
                    <a:cubicBezTo>
                      <a:pt x="216" y="130"/>
                      <a:pt x="207" y="126"/>
                      <a:pt x="207" y="123"/>
                    </a:cubicBezTo>
                    <a:cubicBezTo>
                      <a:pt x="207" y="120"/>
                      <a:pt x="199" y="120"/>
                      <a:pt x="199" y="123"/>
                    </a:cubicBezTo>
                    <a:cubicBezTo>
                      <a:pt x="199" y="125"/>
                      <a:pt x="195" y="126"/>
                      <a:pt x="193" y="127"/>
                    </a:cubicBezTo>
                    <a:cubicBezTo>
                      <a:pt x="191" y="128"/>
                      <a:pt x="190" y="126"/>
                      <a:pt x="188" y="124"/>
                    </a:cubicBezTo>
                    <a:cubicBezTo>
                      <a:pt x="186" y="121"/>
                      <a:pt x="182" y="119"/>
                      <a:pt x="182" y="118"/>
                    </a:cubicBezTo>
                    <a:cubicBezTo>
                      <a:pt x="182" y="116"/>
                      <a:pt x="181" y="113"/>
                      <a:pt x="178" y="114"/>
                    </a:cubicBezTo>
                    <a:cubicBezTo>
                      <a:pt x="175" y="116"/>
                      <a:pt x="173" y="114"/>
                      <a:pt x="172" y="116"/>
                    </a:cubicBezTo>
                    <a:cubicBezTo>
                      <a:pt x="171" y="117"/>
                      <a:pt x="169" y="115"/>
                      <a:pt x="169" y="115"/>
                    </a:cubicBezTo>
                    <a:cubicBezTo>
                      <a:pt x="169" y="19"/>
                      <a:pt x="169" y="19"/>
                      <a:pt x="169" y="19"/>
                    </a:cubicBezTo>
                    <a:cubicBezTo>
                      <a:pt x="168" y="19"/>
                      <a:pt x="167" y="19"/>
                      <a:pt x="166" y="19"/>
                    </a:cubicBezTo>
                    <a:cubicBezTo>
                      <a:pt x="162" y="17"/>
                      <a:pt x="156" y="15"/>
                      <a:pt x="153" y="15"/>
                    </a:cubicBezTo>
                    <a:cubicBezTo>
                      <a:pt x="149" y="16"/>
                      <a:pt x="143" y="17"/>
                      <a:pt x="141" y="16"/>
                    </a:cubicBezTo>
                    <a:cubicBezTo>
                      <a:pt x="139" y="15"/>
                      <a:pt x="136" y="14"/>
                      <a:pt x="131" y="14"/>
                    </a:cubicBezTo>
                    <a:cubicBezTo>
                      <a:pt x="127" y="15"/>
                      <a:pt x="124" y="12"/>
                      <a:pt x="118" y="10"/>
                    </a:cubicBezTo>
                    <a:cubicBezTo>
                      <a:pt x="112" y="9"/>
                      <a:pt x="104" y="11"/>
                      <a:pt x="102" y="11"/>
                    </a:cubicBezTo>
                    <a:cubicBezTo>
                      <a:pt x="100" y="12"/>
                      <a:pt x="100" y="9"/>
                      <a:pt x="98" y="10"/>
                    </a:cubicBezTo>
                    <a:cubicBezTo>
                      <a:pt x="95" y="10"/>
                      <a:pt x="97" y="9"/>
                      <a:pt x="96" y="6"/>
                    </a:cubicBezTo>
                    <a:cubicBezTo>
                      <a:pt x="95" y="4"/>
                      <a:pt x="88" y="6"/>
                      <a:pt x="85" y="7"/>
                    </a:cubicBezTo>
                    <a:cubicBezTo>
                      <a:pt x="83" y="7"/>
                      <a:pt x="82" y="5"/>
                      <a:pt x="82" y="4"/>
                    </a:cubicBezTo>
                    <a:cubicBezTo>
                      <a:pt x="82" y="3"/>
                      <a:pt x="80" y="3"/>
                      <a:pt x="79" y="5"/>
                    </a:cubicBezTo>
                    <a:cubicBezTo>
                      <a:pt x="78" y="7"/>
                      <a:pt x="75" y="7"/>
                      <a:pt x="74" y="6"/>
                    </a:cubicBezTo>
                    <a:cubicBezTo>
                      <a:pt x="73" y="5"/>
                      <a:pt x="76" y="4"/>
                      <a:pt x="77" y="3"/>
                    </a:cubicBezTo>
                    <a:cubicBezTo>
                      <a:pt x="77" y="2"/>
                      <a:pt x="73" y="1"/>
                      <a:pt x="72" y="1"/>
                    </a:cubicBezTo>
                    <a:cubicBezTo>
                      <a:pt x="70" y="0"/>
                      <a:pt x="68" y="2"/>
                      <a:pt x="65" y="5"/>
                    </a:cubicBezTo>
                    <a:cubicBezTo>
                      <a:pt x="62" y="7"/>
                      <a:pt x="58" y="7"/>
                      <a:pt x="55" y="7"/>
                    </a:cubicBezTo>
                    <a:cubicBezTo>
                      <a:pt x="53" y="6"/>
                      <a:pt x="49" y="7"/>
                      <a:pt x="50" y="9"/>
                    </a:cubicBezTo>
                    <a:cubicBezTo>
                      <a:pt x="50" y="10"/>
                      <a:pt x="53" y="10"/>
                      <a:pt x="51" y="12"/>
                    </a:cubicBezTo>
                    <a:cubicBezTo>
                      <a:pt x="49" y="14"/>
                      <a:pt x="48" y="9"/>
                      <a:pt x="46" y="11"/>
                    </a:cubicBezTo>
                    <a:cubicBezTo>
                      <a:pt x="44" y="13"/>
                      <a:pt x="39" y="13"/>
                      <a:pt x="37" y="13"/>
                    </a:cubicBezTo>
                    <a:cubicBezTo>
                      <a:pt x="36" y="13"/>
                      <a:pt x="31" y="18"/>
                      <a:pt x="30" y="19"/>
                    </a:cubicBezTo>
                    <a:cubicBezTo>
                      <a:pt x="29" y="20"/>
                      <a:pt x="31" y="22"/>
                      <a:pt x="27" y="26"/>
                    </a:cubicBezTo>
                    <a:cubicBezTo>
                      <a:pt x="24" y="30"/>
                      <a:pt x="14" y="29"/>
                      <a:pt x="12" y="29"/>
                    </a:cubicBezTo>
                    <a:cubicBezTo>
                      <a:pt x="9" y="29"/>
                      <a:pt x="11" y="31"/>
                      <a:pt x="10" y="33"/>
                    </a:cubicBezTo>
                    <a:cubicBezTo>
                      <a:pt x="9" y="34"/>
                      <a:pt x="11" y="36"/>
                      <a:pt x="17" y="37"/>
                    </a:cubicBezTo>
                    <a:cubicBezTo>
                      <a:pt x="22" y="39"/>
                      <a:pt x="26" y="46"/>
                      <a:pt x="27" y="48"/>
                    </a:cubicBezTo>
                    <a:cubicBezTo>
                      <a:pt x="28" y="50"/>
                      <a:pt x="35" y="48"/>
                      <a:pt x="37" y="48"/>
                    </a:cubicBezTo>
                    <a:cubicBezTo>
                      <a:pt x="40" y="49"/>
                      <a:pt x="37" y="53"/>
                      <a:pt x="40" y="54"/>
                    </a:cubicBezTo>
                    <a:cubicBezTo>
                      <a:pt x="42" y="55"/>
                      <a:pt x="46" y="53"/>
                      <a:pt x="46" y="55"/>
                    </a:cubicBezTo>
                    <a:cubicBezTo>
                      <a:pt x="47" y="57"/>
                      <a:pt x="42" y="55"/>
                      <a:pt x="39" y="57"/>
                    </a:cubicBezTo>
                    <a:cubicBezTo>
                      <a:pt x="36" y="59"/>
                      <a:pt x="35" y="60"/>
                      <a:pt x="33" y="59"/>
                    </a:cubicBezTo>
                    <a:cubicBezTo>
                      <a:pt x="32" y="57"/>
                      <a:pt x="28" y="58"/>
                      <a:pt x="25" y="58"/>
                    </a:cubicBezTo>
                    <a:cubicBezTo>
                      <a:pt x="23" y="59"/>
                      <a:pt x="25" y="55"/>
                      <a:pt x="25" y="54"/>
                    </a:cubicBezTo>
                    <a:cubicBezTo>
                      <a:pt x="26" y="53"/>
                      <a:pt x="22" y="52"/>
                      <a:pt x="18" y="54"/>
                    </a:cubicBezTo>
                    <a:cubicBezTo>
                      <a:pt x="13" y="57"/>
                      <a:pt x="15" y="56"/>
                      <a:pt x="14" y="58"/>
                    </a:cubicBezTo>
                    <a:cubicBezTo>
                      <a:pt x="14" y="60"/>
                      <a:pt x="12" y="57"/>
                      <a:pt x="9" y="59"/>
                    </a:cubicBezTo>
                    <a:cubicBezTo>
                      <a:pt x="6" y="60"/>
                      <a:pt x="1" y="62"/>
                      <a:pt x="0" y="63"/>
                    </a:cubicBezTo>
                    <a:cubicBezTo>
                      <a:pt x="0" y="65"/>
                      <a:pt x="7" y="66"/>
                      <a:pt x="9" y="67"/>
                    </a:cubicBezTo>
                    <a:cubicBezTo>
                      <a:pt x="12" y="68"/>
                      <a:pt x="6" y="69"/>
                      <a:pt x="8" y="70"/>
                    </a:cubicBezTo>
                    <a:cubicBezTo>
                      <a:pt x="11" y="71"/>
                      <a:pt x="10" y="73"/>
                      <a:pt x="13" y="75"/>
                    </a:cubicBezTo>
                    <a:cubicBezTo>
                      <a:pt x="16" y="76"/>
                      <a:pt x="24" y="75"/>
                      <a:pt x="26" y="75"/>
                    </a:cubicBezTo>
                    <a:cubicBezTo>
                      <a:pt x="28" y="75"/>
                      <a:pt x="30" y="77"/>
                      <a:pt x="32" y="75"/>
                    </a:cubicBezTo>
                    <a:cubicBezTo>
                      <a:pt x="34" y="74"/>
                      <a:pt x="40" y="69"/>
                      <a:pt x="43" y="71"/>
                    </a:cubicBezTo>
                    <a:cubicBezTo>
                      <a:pt x="46" y="74"/>
                      <a:pt x="40" y="74"/>
                      <a:pt x="41" y="76"/>
                    </a:cubicBezTo>
                    <a:cubicBezTo>
                      <a:pt x="43" y="78"/>
                      <a:pt x="45" y="82"/>
                      <a:pt x="42" y="84"/>
                    </a:cubicBezTo>
                    <a:cubicBezTo>
                      <a:pt x="39" y="86"/>
                      <a:pt x="36" y="85"/>
                      <a:pt x="34" y="85"/>
                    </a:cubicBezTo>
                    <a:cubicBezTo>
                      <a:pt x="33" y="84"/>
                      <a:pt x="34" y="88"/>
                      <a:pt x="31" y="90"/>
                    </a:cubicBezTo>
                    <a:cubicBezTo>
                      <a:pt x="28" y="92"/>
                      <a:pt x="26" y="87"/>
                      <a:pt x="23" y="87"/>
                    </a:cubicBezTo>
                    <a:cubicBezTo>
                      <a:pt x="20" y="87"/>
                      <a:pt x="20" y="92"/>
                      <a:pt x="21" y="94"/>
                    </a:cubicBezTo>
                    <a:cubicBezTo>
                      <a:pt x="21" y="96"/>
                      <a:pt x="16" y="93"/>
                      <a:pt x="14" y="98"/>
                    </a:cubicBezTo>
                    <a:cubicBezTo>
                      <a:pt x="13" y="103"/>
                      <a:pt x="8" y="99"/>
                      <a:pt x="11" y="104"/>
                    </a:cubicBezTo>
                    <a:cubicBezTo>
                      <a:pt x="15" y="109"/>
                      <a:pt x="14" y="106"/>
                      <a:pt x="17" y="108"/>
                    </a:cubicBezTo>
                    <a:cubicBezTo>
                      <a:pt x="20" y="110"/>
                      <a:pt x="14" y="113"/>
                      <a:pt x="17" y="114"/>
                    </a:cubicBezTo>
                    <a:cubicBezTo>
                      <a:pt x="20" y="114"/>
                      <a:pt x="23" y="119"/>
                      <a:pt x="25" y="121"/>
                    </a:cubicBezTo>
                    <a:cubicBezTo>
                      <a:pt x="26" y="123"/>
                      <a:pt x="29" y="120"/>
                      <a:pt x="32" y="120"/>
                    </a:cubicBezTo>
                    <a:cubicBezTo>
                      <a:pt x="35" y="120"/>
                      <a:pt x="33" y="116"/>
                      <a:pt x="35" y="117"/>
                    </a:cubicBezTo>
                    <a:cubicBezTo>
                      <a:pt x="37" y="119"/>
                      <a:pt x="39" y="123"/>
                      <a:pt x="37" y="124"/>
                    </a:cubicBezTo>
                    <a:cubicBezTo>
                      <a:pt x="36" y="125"/>
                      <a:pt x="37" y="129"/>
                      <a:pt x="37" y="130"/>
                    </a:cubicBezTo>
                    <a:cubicBezTo>
                      <a:pt x="37" y="132"/>
                      <a:pt x="43" y="132"/>
                      <a:pt x="44" y="130"/>
                    </a:cubicBezTo>
                    <a:cubicBezTo>
                      <a:pt x="44" y="128"/>
                      <a:pt x="49" y="127"/>
                      <a:pt x="52" y="130"/>
                    </a:cubicBezTo>
                    <a:cubicBezTo>
                      <a:pt x="55" y="134"/>
                      <a:pt x="56" y="134"/>
                      <a:pt x="56" y="132"/>
                    </a:cubicBezTo>
                    <a:cubicBezTo>
                      <a:pt x="56" y="129"/>
                      <a:pt x="59" y="126"/>
                      <a:pt x="59" y="128"/>
                    </a:cubicBezTo>
                    <a:cubicBezTo>
                      <a:pt x="59" y="130"/>
                      <a:pt x="61" y="131"/>
                      <a:pt x="66" y="129"/>
                    </a:cubicBezTo>
                    <a:cubicBezTo>
                      <a:pt x="70" y="127"/>
                      <a:pt x="68" y="129"/>
                      <a:pt x="66" y="132"/>
                    </a:cubicBezTo>
                    <a:cubicBezTo>
                      <a:pt x="63" y="136"/>
                      <a:pt x="66" y="141"/>
                      <a:pt x="63" y="142"/>
                    </a:cubicBezTo>
                    <a:cubicBezTo>
                      <a:pt x="61" y="143"/>
                      <a:pt x="59" y="148"/>
                      <a:pt x="56" y="149"/>
                    </a:cubicBezTo>
                    <a:cubicBezTo>
                      <a:pt x="52" y="149"/>
                      <a:pt x="46" y="156"/>
                      <a:pt x="45" y="157"/>
                    </a:cubicBezTo>
                    <a:cubicBezTo>
                      <a:pt x="45" y="158"/>
                      <a:pt x="37" y="155"/>
                      <a:pt x="36" y="158"/>
                    </a:cubicBezTo>
                    <a:cubicBezTo>
                      <a:pt x="35" y="161"/>
                      <a:pt x="30" y="163"/>
                      <a:pt x="31" y="165"/>
                    </a:cubicBezTo>
                    <a:cubicBezTo>
                      <a:pt x="32" y="165"/>
                      <a:pt x="38" y="162"/>
                      <a:pt x="39" y="161"/>
                    </a:cubicBezTo>
                    <a:cubicBezTo>
                      <a:pt x="39" y="159"/>
                      <a:pt x="40" y="159"/>
                      <a:pt x="41" y="160"/>
                    </a:cubicBezTo>
                    <a:cubicBezTo>
                      <a:pt x="42" y="162"/>
                      <a:pt x="45" y="160"/>
                      <a:pt x="46" y="159"/>
                    </a:cubicBezTo>
                    <a:cubicBezTo>
                      <a:pt x="47" y="158"/>
                      <a:pt x="49" y="158"/>
                      <a:pt x="50" y="158"/>
                    </a:cubicBezTo>
                    <a:cubicBezTo>
                      <a:pt x="52" y="158"/>
                      <a:pt x="52" y="157"/>
                      <a:pt x="56" y="156"/>
                    </a:cubicBezTo>
                    <a:cubicBezTo>
                      <a:pt x="60" y="155"/>
                      <a:pt x="59" y="154"/>
                      <a:pt x="60" y="152"/>
                    </a:cubicBezTo>
                    <a:cubicBezTo>
                      <a:pt x="61" y="150"/>
                      <a:pt x="69" y="146"/>
                      <a:pt x="71" y="146"/>
                    </a:cubicBezTo>
                    <a:cubicBezTo>
                      <a:pt x="73" y="145"/>
                      <a:pt x="72" y="143"/>
                      <a:pt x="74" y="143"/>
                    </a:cubicBezTo>
                    <a:cubicBezTo>
                      <a:pt x="75" y="142"/>
                      <a:pt x="78" y="140"/>
                      <a:pt x="80" y="138"/>
                    </a:cubicBezTo>
                    <a:cubicBezTo>
                      <a:pt x="83" y="136"/>
                      <a:pt x="83" y="137"/>
                      <a:pt x="85" y="136"/>
                    </a:cubicBezTo>
                    <a:cubicBezTo>
                      <a:pt x="87" y="136"/>
                      <a:pt x="86" y="132"/>
                      <a:pt x="87" y="132"/>
                    </a:cubicBezTo>
                    <a:cubicBezTo>
                      <a:pt x="89" y="132"/>
                      <a:pt x="91" y="130"/>
                      <a:pt x="91" y="129"/>
                    </a:cubicBezTo>
                    <a:cubicBezTo>
                      <a:pt x="91" y="127"/>
                      <a:pt x="86" y="127"/>
                      <a:pt x="86" y="126"/>
                    </a:cubicBezTo>
                    <a:cubicBezTo>
                      <a:pt x="85" y="125"/>
                      <a:pt x="89" y="122"/>
                      <a:pt x="91" y="122"/>
                    </a:cubicBezTo>
                    <a:cubicBezTo>
                      <a:pt x="92" y="122"/>
                      <a:pt x="95" y="120"/>
                      <a:pt x="95" y="118"/>
                    </a:cubicBezTo>
                    <a:cubicBezTo>
                      <a:pt x="95" y="116"/>
                      <a:pt x="97" y="115"/>
                      <a:pt x="99" y="113"/>
                    </a:cubicBezTo>
                    <a:cubicBezTo>
                      <a:pt x="101" y="112"/>
                      <a:pt x="100" y="110"/>
                      <a:pt x="102" y="110"/>
                    </a:cubicBezTo>
                    <a:cubicBezTo>
                      <a:pt x="104" y="110"/>
                      <a:pt x="106" y="107"/>
                      <a:pt x="108" y="106"/>
                    </a:cubicBezTo>
                    <a:cubicBezTo>
                      <a:pt x="110" y="105"/>
                      <a:pt x="108" y="107"/>
                      <a:pt x="111" y="108"/>
                    </a:cubicBezTo>
                    <a:cubicBezTo>
                      <a:pt x="115" y="108"/>
                      <a:pt x="114" y="111"/>
                      <a:pt x="111" y="110"/>
                    </a:cubicBezTo>
                    <a:cubicBezTo>
                      <a:pt x="109" y="109"/>
                      <a:pt x="107" y="109"/>
                      <a:pt x="105" y="111"/>
                    </a:cubicBezTo>
                    <a:cubicBezTo>
                      <a:pt x="102" y="113"/>
                      <a:pt x="104" y="114"/>
                      <a:pt x="102" y="117"/>
                    </a:cubicBezTo>
                    <a:cubicBezTo>
                      <a:pt x="101" y="119"/>
                      <a:pt x="100" y="121"/>
                      <a:pt x="103" y="121"/>
                    </a:cubicBezTo>
                    <a:cubicBezTo>
                      <a:pt x="105" y="122"/>
                      <a:pt x="103" y="123"/>
                      <a:pt x="101" y="124"/>
                    </a:cubicBezTo>
                    <a:cubicBezTo>
                      <a:pt x="98" y="125"/>
                      <a:pt x="100" y="126"/>
                      <a:pt x="103" y="126"/>
                    </a:cubicBezTo>
                    <a:cubicBezTo>
                      <a:pt x="106" y="126"/>
                      <a:pt x="111" y="122"/>
                      <a:pt x="115" y="119"/>
                    </a:cubicBezTo>
                    <a:cubicBezTo>
                      <a:pt x="120" y="117"/>
                      <a:pt x="123" y="119"/>
                      <a:pt x="124" y="119"/>
                    </a:cubicBezTo>
                    <a:cubicBezTo>
                      <a:pt x="126" y="119"/>
                      <a:pt x="123" y="117"/>
                      <a:pt x="125" y="116"/>
                    </a:cubicBezTo>
                    <a:cubicBezTo>
                      <a:pt x="126" y="115"/>
                      <a:pt x="123" y="115"/>
                      <a:pt x="122" y="112"/>
                    </a:cubicBezTo>
                    <a:cubicBezTo>
                      <a:pt x="121" y="109"/>
                      <a:pt x="123" y="111"/>
                      <a:pt x="124" y="109"/>
                    </a:cubicBezTo>
                    <a:cubicBezTo>
                      <a:pt x="124" y="107"/>
                      <a:pt x="126" y="108"/>
                      <a:pt x="127" y="109"/>
                    </a:cubicBezTo>
                    <a:cubicBezTo>
                      <a:pt x="129" y="110"/>
                      <a:pt x="131" y="108"/>
                      <a:pt x="132" y="110"/>
                    </a:cubicBezTo>
                    <a:cubicBezTo>
                      <a:pt x="133" y="113"/>
                      <a:pt x="135" y="110"/>
                      <a:pt x="137" y="112"/>
                    </a:cubicBezTo>
                    <a:cubicBezTo>
                      <a:pt x="139" y="113"/>
                      <a:pt x="136" y="113"/>
                      <a:pt x="134" y="114"/>
                    </a:cubicBezTo>
                    <a:cubicBezTo>
                      <a:pt x="132" y="114"/>
                      <a:pt x="133" y="117"/>
                      <a:pt x="135" y="116"/>
                    </a:cubicBezTo>
                    <a:cubicBezTo>
                      <a:pt x="136" y="114"/>
                      <a:pt x="138" y="113"/>
                      <a:pt x="140" y="115"/>
                    </a:cubicBezTo>
                    <a:cubicBezTo>
                      <a:pt x="141" y="116"/>
                      <a:pt x="142" y="116"/>
                      <a:pt x="143" y="114"/>
                    </a:cubicBezTo>
                    <a:cubicBezTo>
                      <a:pt x="145" y="113"/>
                      <a:pt x="145" y="114"/>
                      <a:pt x="145" y="116"/>
                    </a:cubicBezTo>
                    <a:cubicBezTo>
                      <a:pt x="145" y="117"/>
                      <a:pt x="148" y="117"/>
                      <a:pt x="152" y="118"/>
                    </a:cubicBezTo>
                    <a:cubicBezTo>
                      <a:pt x="156" y="118"/>
                      <a:pt x="163" y="117"/>
                      <a:pt x="165" y="117"/>
                    </a:cubicBezTo>
                    <a:cubicBezTo>
                      <a:pt x="167" y="117"/>
                      <a:pt x="167" y="120"/>
                      <a:pt x="171" y="121"/>
                    </a:cubicBezTo>
                    <a:cubicBezTo>
                      <a:pt x="175" y="122"/>
                      <a:pt x="176" y="117"/>
                      <a:pt x="178" y="119"/>
                    </a:cubicBezTo>
                    <a:cubicBezTo>
                      <a:pt x="181" y="120"/>
                      <a:pt x="178" y="121"/>
                      <a:pt x="177" y="122"/>
                    </a:cubicBezTo>
                    <a:cubicBezTo>
                      <a:pt x="176" y="124"/>
                      <a:pt x="179" y="124"/>
                      <a:pt x="180" y="125"/>
                    </a:cubicBezTo>
                    <a:cubicBezTo>
                      <a:pt x="182" y="125"/>
                      <a:pt x="186" y="126"/>
                      <a:pt x="188" y="128"/>
                    </a:cubicBezTo>
                    <a:cubicBezTo>
                      <a:pt x="189" y="130"/>
                      <a:pt x="191" y="132"/>
                      <a:pt x="195" y="134"/>
                    </a:cubicBezTo>
                    <a:cubicBezTo>
                      <a:pt x="199" y="136"/>
                      <a:pt x="195" y="129"/>
                      <a:pt x="199" y="131"/>
                    </a:cubicBezTo>
                    <a:cubicBezTo>
                      <a:pt x="202" y="134"/>
                      <a:pt x="201" y="131"/>
                      <a:pt x="203" y="134"/>
                    </a:cubicBezTo>
                    <a:cubicBezTo>
                      <a:pt x="206" y="136"/>
                      <a:pt x="205" y="133"/>
                      <a:pt x="204" y="129"/>
                    </a:cubicBezTo>
                    <a:cubicBezTo>
                      <a:pt x="203" y="124"/>
                      <a:pt x="205" y="127"/>
                      <a:pt x="207" y="129"/>
                    </a:cubicBezTo>
                    <a:cubicBezTo>
                      <a:pt x="208" y="131"/>
                      <a:pt x="208" y="135"/>
                      <a:pt x="207" y="137"/>
                    </a:cubicBezTo>
                    <a:cubicBezTo>
                      <a:pt x="206" y="140"/>
                      <a:pt x="202" y="138"/>
                      <a:pt x="202" y="136"/>
                    </a:cubicBezTo>
                    <a:cubicBezTo>
                      <a:pt x="203" y="135"/>
                      <a:pt x="198" y="135"/>
                      <a:pt x="198" y="137"/>
                    </a:cubicBezTo>
                    <a:cubicBezTo>
                      <a:pt x="198" y="139"/>
                      <a:pt x="201" y="143"/>
                      <a:pt x="203" y="143"/>
                    </a:cubicBezTo>
                    <a:cubicBezTo>
                      <a:pt x="205" y="144"/>
                      <a:pt x="204" y="147"/>
                      <a:pt x="205" y="148"/>
                    </a:cubicBezTo>
                    <a:cubicBezTo>
                      <a:pt x="207" y="148"/>
                      <a:pt x="207" y="152"/>
                      <a:pt x="208" y="151"/>
                    </a:cubicBezTo>
                    <a:cubicBezTo>
                      <a:pt x="209" y="151"/>
                      <a:pt x="209" y="147"/>
                      <a:pt x="208" y="145"/>
                    </a:cubicBezTo>
                    <a:cubicBezTo>
                      <a:pt x="206" y="143"/>
                      <a:pt x="207" y="140"/>
                      <a:pt x="208" y="140"/>
                    </a:cubicBezTo>
                    <a:cubicBezTo>
                      <a:pt x="210" y="141"/>
                      <a:pt x="208" y="144"/>
                      <a:pt x="209" y="145"/>
                    </a:cubicBezTo>
                    <a:cubicBezTo>
                      <a:pt x="210" y="146"/>
                      <a:pt x="211" y="144"/>
                      <a:pt x="213" y="143"/>
                    </a:cubicBezTo>
                    <a:cubicBezTo>
                      <a:pt x="215" y="142"/>
                      <a:pt x="212" y="138"/>
                      <a:pt x="213" y="137"/>
                    </a:cubicBezTo>
                    <a:cubicBezTo>
                      <a:pt x="214" y="135"/>
                      <a:pt x="216" y="138"/>
                      <a:pt x="217" y="141"/>
                    </a:cubicBezTo>
                    <a:cubicBezTo>
                      <a:pt x="217" y="144"/>
                      <a:pt x="215" y="144"/>
                      <a:pt x="215" y="145"/>
                    </a:cubicBezTo>
                    <a:cubicBezTo>
                      <a:pt x="215" y="147"/>
                      <a:pt x="212" y="146"/>
                      <a:pt x="211" y="147"/>
                    </a:cubicBezTo>
                    <a:cubicBezTo>
                      <a:pt x="210" y="148"/>
                      <a:pt x="211" y="153"/>
                      <a:pt x="212" y="154"/>
                    </a:cubicBezTo>
                    <a:cubicBezTo>
                      <a:pt x="213" y="154"/>
                      <a:pt x="214" y="149"/>
                      <a:pt x="214" y="151"/>
                    </a:cubicBezTo>
                    <a:cubicBezTo>
                      <a:pt x="215" y="154"/>
                      <a:pt x="218" y="148"/>
                      <a:pt x="218" y="151"/>
                    </a:cubicBezTo>
                    <a:cubicBezTo>
                      <a:pt x="219" y="153"/>
                      <a:pt x="222" y="155"/>
                      <a:pt x="224" y="155"/>
                    </a:cubicBezTo>
                    <a:cubicBezTo>
                      <a:pt x="225" y="154"/>
                      <a:pt x="223" y="152"/>
                      <a:pt x="221" y="152"/>
                    </a:cubicBezTo>
                    <a:cubicBezTo>
                      <a:pt x="219" y="151"/>
                      <a:pt x="219" y="148"/>
                      <a:pt x="221" y="148"/>
                    </a:cubicBezTo>
                    <a:cubicBezTo>
                      <a:pt x="223" y="148"/>
                      <a:pt x="226" y="153"/>
                      <a:pt x="226" y="154"/>
                    </a:cubicBezTo>
                    <a:cubicBezTo>
                      <a:pt x="226" y="156"/>
                      <a:pt x="224" y="156"/>
                      <a:pt x="223" y="158"/>
                    </a:cubicBezTo>
                    <a:cubicBezTo>
                      <a:pt x="221" y="159"/>
                      <a:pt x="219" y="155"/>
                      <a:pt x="217" y="155"/>
                    </a:cubicBezTo>
                    <a:cubicBezTo>
                      <a:pt x="216" y="155"/>
                      <a:pt x="217" y="158"/>
                      <a:pt x="218" y="160"/>
                    </a:cubicBezTo>
                    <a:cubicBezTo>
                      <a:pt x="219" y="162"/>
                      <a:pt x="216" y="164"/>
                      <a:pt x="218" y="166"/>
                    </a:cubicBezTo>
                    <a:cubicBezTo>
                      <a:pt x="221" y="167"/>
                      <a:pt x="220" y="165"/>
                      <a:pt x="220" y="164"/>
                    </a:cubicBezTo>
                    <a:cubicBezTo>
                      <a:pt x="221" y="163"/>
                      <a:pt x="223" y="164"/>
                      <a:pt x="224" y="165"/>
                    </a:cubicBezTo>
                    <a:cubicBezTo>
                      <a:pt x="225" y="166"/>
                      <a:pt x="225" y="163"/>
                      <a:pt x="225" y="162"/>
                    </a:cubicBezTo>
                    <a:cubicBezTo>
                      <a:pt x="225" y="160"/>
                      <a:pt x="227" y="161"/>
                      <a:pt x="229" y="163"/>
                    </a:cubicBezTo>
                    <a:cubicBezTo>
                      <a:pt x="230" y="164"/>
                      <a:pt x="230" y="161"/>
                      <a:pt x="231" y="161"/>
                    </a:cubicBezTo>
                    <a:cubicBezTo>
                      <a:pt x="233" y="161"/>
                      <a:pt x="232" y="164"/>
                      <a:pt x="232" y="166"/>
                    </a:cubicBezTo>
                    <a:cubicBezTo>
                      <a:pt x="232" y="167"/>
                      <a:pt x="235" y="164"/>
                      <a:pt x="235" y="166"/>
                    </a:cubicBezTo>
                    <a:cubicBezTo>
                      <a:pt x="235" y="166"/>
                      <a:pt x="235" y="166"/>
                      <a:pt x="235" y="167"/>
                    </a:cubicBezTo>
                    <a:cubicBezTo>
                      <a:pt x="236" y="166"/>
                      <a:pt x="238" y="164"/>
                      <a:pt x="239" y="164"/>
                    </a:cubicBezTo>
                    <a:cubicBezTo>
                      <a:pt x="242" y="162"/>
                      <a:pt x="237" y="160"/>
                      <a:pt x="238" y="158"/>
                    </a:cubicBezTo>
                    <a:close/>
                    <a:moveTo>
                      <a:pt x="4" y="178"/>
                    </a:moveTo>
                    <a:cubicBezTo>
                      <a:pt x="8" y="176"/>
                      <a:pt x="9" y="175"/>
                      <a:pt x="8" y="173"/>
                    </a:cubicBezTo>
                    <a:cubicBezTo>
                      <a:pt x="6" y="171"/>
                      <a:pt x="2" y="179"/>
                      <a:pt x="4" y="178"/>
                    </a:cubicBezTo>
                    <a:close/>
                    <a:moveTo>
                      <a:pt x="28" y="165"/>
                    </a:moveTo>
                    <a:cubicBezTo>
                      <a:pt x="25" y="164"/>
                      <a:pt x="17" y="169"/>
                      <a:pt x="20" y="169"/>
                    </a:cubicBezTo>
                    <a:cubicBezTo>
                      <a:pt x="21" y="170"/>
                      <a:pt x="22" y="168"/>
                      <a:pt x="25" y="168"/>
                    </a:cubicBezTo>
                    <a:cubicBezTo>
                      <a:pt x="27" y="168"/>
                      <a:pt x="31" y="166"/>
                      <a:pt x="28" y="165"/>
                    </a:cubicBezTo>
                    <a:close/>
                    <a:moveTo>
                      <a:pt x="98" y="133"/>
                    </a:moveTo>
                    <a:cubicBezTo>
                      <a:pt x="98" y="131"/>
                      <a:pt x="96" y="131"/>
                      <a:pt x="93" y="134"/>
                    </a:cubicBezTo>
                    <a:cubicBezTo>
                      <a:pt x="90" y="138"/>
                      <a:pt x="88" y="139"/>
                      <a:pt x="88" y="141"/>
                    </a:cubicBezTo>
                    <a:cubicBezTo>
                      <a:pt x="87" y="142"/>
                      <a:pt x="84" y="141"/>
                      <a:pt x="83" y="143"/>
                    </a:cubicBezTo>
                    <a:cubicBezTo>
                      <a:pt x="82" y="144"/>
                      <a:pt x="84" y="149"/>
                      <a:pt x="86" y="147"/>
                    </a:cubicBezTo>
                    <a:cubicBezTo>
                      <a:pt x="88" y="146"/>
                      <a:pt x="88" y="147"/>
                      <a:pt x="89" y="147"/>
                    </a:cubicBezTo>
                    <a:cubicBezTo>
                      <a:pt x="90" y="147"/>
                      <a:pt x="96" y="143"/>
                      <a:pt x="97" y="142"/>
                    </a:cubicBezTo>
                    <a:cubicBezTo>
                      <a:pt x="98" y="140"/>
                      <a:pt x="95" y="139"/>
                      <a:pt x="95" y="138"/>
                    </a:cubicBezTo>
                    <a:cubicBezTo>
                      <a:pt x="95" y="137"/>
                      <a:pt x="98" y="137"/>
                      <a:pt x="99" y="136"/>
                    </a:cubicBezTo>
                    <a:cubicBezTo>
                      <a:pt x="101" y="135"/>
                      <a:pt x="98" y="134"/>
                      <a:pt x="98" y="133"/>
                    </a:cubicBezTo>
                    <a:close/>
                    <a:moveTo>
                      <a:pt x="10" y="116"/>
                    </a:moveTo>
                    <a:cubicBezTo>
                      <a:pt x="10" y="114"/>
                      <a:pt x="4" y="116"/>
                      <a:pt x="4" y="118"/>
                    </a:cubicBezTo>
                    <a:cubicBezTo>
                      <a:pt x="5" y="120"/>
                      <a:pt x="11" y="122"/>
                      <a:pt x="13" y="121"/>
                    </a:cubicBezTo>
                    <a:cubicBezTo>
                      <a:pt x="15" y="120"/>
                      <a:pt x="16" y="118"/>
                      <a:pt x="14" y="117"/>
                    </a:cubicBezTo>
                    <a:cubicBezTo>
                      <a:pt x="13" y="115"/>
                      <a:pt x="10" y="119"/>
                      <a:pt x="10" y="116"/>
                    </a:cubicBezTo>
                    <a:close/>
                    <a:moveTo>
                      <a:pt x="77" y="422"/>
                    </a:moveTo>
                    <a:cubicBezTo>
                      <a:pt x="74" y="422"/>
                      <a:pt x="76" y="431"/>
                      <a:pt x="78" y="429"/>
                    </a:cubicBezTo>
                    <a:cubicBezTo>
                      <a:pt x="79" y="428"/>
                      <a:pt x="81" y="428"/>
                      <a:pt x="82" y="427"/>
                    </a:cubicBezTo>
                    <a:cubicBezTo>
                      <a:pt x="83" y="425"/>
                      <a:pt x="81" y="421"/>
                      <a:pt x="77" y="422"/>
                    </a:cubicBezTo>
                    <a:close/>
                    <a:moveTo>
                      <a:pt x="73" y="416"/>
                    </a:moveTo>
                    <a:cubicBezTo>
                      <a:pt x="71" y="417"/>
                      <a:pt x="72" y="420"/>
                      <a:pt x="73" y="419"/>
                    </a:cubicBezTo>
                    <a:cubicBezTo>
                      <a:pt x="75" y="418"/>
                      <a:pt x="75" y="416"/>
                      <a:pt x="73" y="416"/>
                    </a:cubicBezTo>
                    <a:close/>
                    <a:moveTo>
                      <a:pt x="51" y="409"/>
                    </a:moveTo>
                    <a:cubicBezTo>
                      <a:pt x="53" y="411"/>
                      <a:pt x="54" y="411"/>
                      <a:pt x="55" y="409"/>
                    </a:cubicBezTo>
                    <a:cubicBezTo>
                      <a:pt x="55" y="407"/>
                      <a:pt x="49" y="407"/>
                      <a:pt x="51" y="409"/>
                    </a:cubicBezTo>
                    <a:close/>
                    <a:moveTo>
                      <a:pt x="61" y="413"/>
                    </a:moveTo>
                    <a:cubicBezTo>
                      <a:pt x="62" y="415"/>
                      <a:pt x="64" y="416"/>
                      <a:pt x="65" y="414"/>
                    </a:cubicBezTo>
                    <a:cubicBezTo>
                      <a:pt x="66" y="412"/>
                      <a:pt x="59" y="411"/>
                      <a:pt x="61" y="413"/>
                    </a:cubicBezTo>
                    <a:close/>
                    <a:moveTo>
                      <a:pt x="628" y="228"/>
                    </a:moveTo>
                    <a:cubicBezTo>
                      <a:pt x="628" y="227"/>
                      <a:pt x="622" y="228"/>
                      <a:pt x="620" y="226"/>
                    </a:cubicBezTo>
                    <a:cubicBezTo>
                      <a:pt x="617" y="224"/>
                      <a:pt x="613" y="233"/>
                      <a:pt x="612" y="237"/>
                    </a:cubicBezTo>
                    <a:cubicBezTo>
                      <a:pt x="611" y="241"/>
                      <a:pt x="604" y="245"/>
                      <a:pt x="604" y="245"/>
                    </a:cubicBezTo>
                    <a:cubicBezTo>
                      <a:pt x="604" y="245"/>
                      <a:pt x="584" y="245"/>
                      <a:pt x="583" y="245"/>
                    </a:cubicBezTo>
                    <a:cubicBezTo>
                      <a:pt x="582" y="245"/>
                      <a:pt x="577" y="249"/>
                      <a:pt x="574" y="252"/>
                    </a:cubicBezTo>
                    <a:cubicBezTo>
                      <a:pt x="574" y="252"/>
                      <a:pt x="575" y="252"/>
                      <a:pt x="575" y="252"/>
                    </a:cubicBezTo>
                    <a:cubicBezTo>
                      <a:pt x="577" y="256"/>
                      <a:pt x="569" y="258"/>
                      <a:pt x="562" y="258"/>
                    </a:cubicBezTo>
                    <a:cubicBezTo>
                      <a:pt x="560" y="258"/>
                      <a:pt x="559" y="258"/>
                      <a:pt x="557" y="259"/>
                    </a:cubicBezTo>
                    <a:cubicBezTo>
                      <a:pt x="558" y="259"/>
                      <a:pt x="558" y="260"/>
                      <a:pt x="558" y="261"/>
                    </a:cubicBezTo>
                    <a:cubicBezTo>
                      <a:pt x="558" y="261"/>
                      <a:pt x="557" y="262"/>
                      <a:pt x="556" y="263"/>
                    </a:cubicBezTo>
                    <a:cubicBezTo>
                      <a:pt x="555" y="265"/>
                      <a:pt x="546" y="269"/>
                      <a:pt x="542" y="271"/>
                    </a:cubicBezTo>
                    <a:cubicBezTo>
                      <a:pt x="536" y="274"/>
                      <a:pt x="529" y="273"/>
                      <a:pt x="529" y="269"/>
                    </a:cubicBezTo>
                    <a:cubicBezTo>
                      <a:pt x="529" y="264"/>
                      <a:pt x="533" y="265"/>
                      <a:pt x="534" y="267"/>
                    </a:cubicBezTo>
                    <a:cubicBezTo>
                      <a:pt x="534" y="268"/>
                      <a:pt x="535" y="267"/>
                      <a:pt x="536" y="266"/>
                    </a:cubicBezTo>
                    <a:cubicBezTo>
                      <a:pt x="535" y="265"/>
                      <a:pt x="535" y="263"/>
                      <a:pt x="535" y="262"/>
                    </a:cubicBezTo>
                    <a:cubicBezTo>
                      <a:pt x="534" y="261"/>
                      <a:pt x="536" y="255"/>
                      <a:pt x="533" y="254"/>
                    </a:cubicBezTo>
                    <a:cubicBezTo>
                      <a:pt x="530" y="253"/>
                      <a:pt x="526" y="258"/>
                      <a:pt x="527" y="255"/>
                    </a:cubicBezTo>
                    <a:cubicBezTo>
                      <a:pt x="527" y="251"/>
                      <a:pt x="532" y="248"/>
                      <a:pt x="529" y="243"/>
                    </a:cubicBezTo>
                    <a:cubicBezTo>
                      <a:pt x="526" y="239"/>
                      <a:pt x="520" y="239"/>
                      <a:pt x="519" y="242"/>
                    </a:cubicBezTo>
                    <a:cubicBezTo>
                      <a:pt x="518" y="246"/>
                      <a:pt x="514" y="244"/>
                      <a:pt x="513" y="247"/>
                    </a:cubicBezTo>
                    <a:cubicBezTo>
                      <a:pt x="512" y="250"/>
                      <a:pt x="510" y="256"/>
                      <a:pt x="511" y="260"/>
                    </a:cubicBezTo>
                    <a:cubicBezTo>
                      <a:pt x="512" y="265"/>
                      <a:pt x="511" y="267"/>
                      <a:pt x="507" y="269"/>
                    </a:cubicBezTo>
                    <a:cubicBezTo>
                      <a:pt x="503" y="272"/>
                      <a:pt x="501" y="266"/>
                      <a:pt x="502" y="258"/>
                    </a:cubicBezTo>
                    <a:cubicBezTo>
                      <a:pt x="503" y="252"/>
                      <a:pt x="506" y="247"/>
                      <a:pt x="504" y="247"/>
                    </a:cubicBezTo>
                    <a:cubicBezTo>
                      <a:pt x="501" y="247"/>
                      <a:pt x="507" y="240"/>
                      <a:pt x="513" y="239"/>
                    </a:cubicBezTo>
                    <a:cubicBezTo>
                      <a:pt x="519" y="237"/>
                      <a:pt x="526" y="238"/>
                      <a:pt x="526" y="236"/>
                    </a:cubicBezTo>
                    <a:cubicBezTo>
                      <a:pt x="526" y="236"/>
                      <a:pt x="526" y="236"/>
                      <a:pt x="527" y="236"/>
                    </a:cubicBezTo>
                    <a:cubicBezTo>
                      <a:pt x="525" y="235"/>
                      <a:pt x="524" y="234"/>
                      <a:pt x="523" y="233"/>
                    </a:cubicBezTo>
                    <a:cubicBezTo>
                      <a:pt x="523" y="233"/>
                      <a:pt x="523" y="234"/>
                      <a:pt x="522" y="234"/>
                    </a:cubicBezTo>
                    <a:cubicBezTo>
                      <a:pt x="520" y="236"/>
                      <a:pt x="521" y="232"/>
                      <a:pt x="517" y="232"/>
                    </a:cubicBezTo>
                    <a:cubicBezTo>
                      <a:pt x="512" y="232"/>
                      <a:pt x="508" y="235"/>
                      <a:pt x="505" y="234"/>
                    </a:cubicBezTo>
                    <a:cubicBezTo>
                      <a:pt x="502" y="232"/>
                      <a:pt x="503" y="230"/>
                      <a:pt x="500" y="230"/>
                    </a:cubicBezTo>
                    <a:cubicBezTo>
                      <a:pt x="497" y="230"/>
                      <a:pt x="502" y="224"/>
                      <a:pt x="498" y="227"/>
                    </a:cubicBezTo>
                    <a:cubicBezTo>
                      <a:pt x="494" y="229"/>
                      <a:pt x="487" y="235"/>
                      <a:pt x="484" y="232"/>
                    </a:cubicBezTo>
                    <a:cubicBezTo>
                      <a:pt x="481" y="230"/>
                      <a:pt x="478" y="233"/>
                      <a:pt x="476" y="231"/>
                    </a:cubicBezTo>
                    <a:cubicBezTo>
                      <a:pt x="474" y="229"/>
                      <a:pt x="484" y="223"/>
                      <a:pt x="488" y="223"/>
                    </a:cubicBezTo>
                    <a:cubicBezTo>
                      <a:pt x="490" y="223"/>
                      <a:pt x="491" y="223"/>
                      <a:pt x="492" y="222"/>
                    </a:cubicBezTo>
                    <a:cubicBezTo>
                      <a:pt x="489" y="221"/>
                      <a:pt x="484" y="219"/>
                      <a:pt x="483" y="220"/>
                    </a:cubicBezTo>
                    <a:cubicBezTo>
                      <a:pt x="481" y="222"/>
                      <a:pt x="479" y="221"/>
                      <a:pt x="477" y="220"/>
                    </a:cubicBezTo>
                    <a:cubicBezTo>
                      <a:pt x="476" y="218"/>
                      <a:pt x="474" y="220"/>
                      <a:pt x="472" y="218"/>
                    </a:cubicBezTo>
                    <a:cubicBezTo>
                      <a:pt x="470" y="215"/>
                      <a:pt x="468" y="217"/>
                      <a:pt x="466" y="217"/>
                    </a:cubicBezTo>
                    <a:cubicBezTo>
                      <a:pt x="465" y="218"/>
                      <a:pt x="463" y="216"/>
                      <a:pt x="461" y="215"/>
                    </a:cubicBezTo>
                    <a:cubicBezTo>
                      <a:pt x="459" y="215"/>
                      <a:pt x="461" y="212"/>
                      <a:pt x="459" y="211"/>
                    </a:cubicBezTo>
                    <a:cubicBezTo>
                      <a:pt x="456" y="209"/>
                      <a:pt x="456" y="213"/>
                      <a:pt x="456" y="213"/>
                    </a:cubicBezTo>
                    <a:cubicBezTo>
                      <a:pt x="285" y="214"/>
                      <a:pt x="285" y="214"/>
                      <a:pt x="285" y="214"/>
                    </a:cubicBezTo>
                    <a:cubicBezTo>
                      <a:pt x="285" y="215"/>
                      <a:pt x="285" y="215"/>
                      <a:pt x="285" y="215"/>
                    </a:cubicBezTo>
                    <a:cubicBezTo>
                      <a:pt x="287" y="217"/>
                      <a:pt x="286" y="219"/>
                      <a:pt x="286" y="222"/>
                    </a:cubicBezTo>
                    <a:cubicBezTo>
                      <a:pt x="287" y="224"/>
                      <a:pt x="286" y="228"/>
                      <a:pt x="284" y="228"/>
                    </a:cubicBezTo>
                    <a:cubicBezTo>
                      <a:pt x="282" y="228"/>
                      <a:pt x="282" y="226"/>
                      <a:pt x="284" y="225"/>
                    </a:cubicBezTo>
                    <a:cubicBezTo>
                      <a:pt x="285" y="224"/>
                      <a:pt x="284" y="221"/>
                      <a:pt x="283" y="221"/>
                    </a:cubicBezTo>
                    <a:cubicBezTo>
                      <a:pt x="282" y="221"/>
                      <a:pt x="281" y="220"/>
                      <a:pt x="281" y="219"/>
                    </a:cubicBezTo>
                    <a:cubicBezTo>
                      <a:pt x="279" y="220"/>
                      <a:pt x="275" y="219"/>
                      <a:pt x="272" y="219"/>
                    </a:cubicBezTo>
                    <a:cubicBezTo>
                      <a:pt x="272" y="219"/>
                      <a:pt x="272" y="219"/>
                      <a:pt x="272" y="219"/>
                    </a:cubicBezTo>
                    <a:cubicBezTo>
                      <a:pt x="272" y="221"/>
                      <a:pt x="273" y="225"/>
                      <a:pt x="275" y="228"/>
                    </a:cubicBezTo>
                    <a:cubicBezTo>
                      <a:pt x="277" y="230"/>
                      <a:pt x="276" y="232"/>
                      <a:pt x="278" y="233"/>
                    </a:cubicBezTo>
                    <a:cubicBezTo>
                      <a:pt x="280" y="234"/>
                      <a:pt x="280" y="236"/>
                      <a:pt x="278" y="235"/>
                    </a:cubicBezTo>
                    <a:cubicBezTo>
                      <a:pt x="276" y="235"/>
                      <a:pt x="277" y="237"/>
                      <a:pt x="276" y="241"/>
                    </a:cubicBezTo>
                    <a:cubicBezTo>
                      <a:pt x="276" y="245"/>
                      <a:pt x="276" y="254"/>
                      <a:pt x="276" y="256"/>
                    </a:cubicBezTo>
                    <a:cubicBezTo>
                      <a:pt x="275" y="259"/>
                      <a:pt x="272" y="263"/>
                      <a:pt x="274" y="266"/>
                    </a:cubicBezTo>
                    <a:cubicBezTo>
                      <a:pt x="276" y="269"/>
                      <a:pt x="277" y="273"/>
                      <a:pt x="276" y="276"/>
                    </a:cubicBezTo>
                    <a:cubicBezTo>
                      <a:pt x="275" y="280"/>
                      <a:pt x="275" y="282"/>
                      <a:pt x="277" y="284"/>
                    </a:cubicBezTo>
                    <a:cubicBezTo>
                      <a:pt x="278" y="287"/>
                      <a:pt x="277" y="292"/>
                      <a:pt x="279" y="292"/>
                    </a:cubicBezTo>
                    <a:cubicBezTo>
                      <a:pt x="280" y="293"/>
                      <a:pt x="282" y="295"/>
                      <a:pt x="283" y="298"/>
                    </a:cubicBezTo>
                    <a:cubicBezTo>
                      <a:pt x="285" y="300"/>
                      <a:pt x="286" y="299"/>
                      <a:pt x="286" y="301"/>
                    </a:cubicBezTo>
                    <a:cubicBezTo>
                      <a:pt x="287" y="304"/>
                      <a:pt x="287" y="304"/>
                      <a:pt x="289" y="305"/>
                    </a:cubicBezTo>
                    <a:cubicBezTo>
                      <a:pt x="291" y="306"/>
                      <a:pt x="290" y="309"/>
                      <a:pt x="290" y="310"/>
                    </a:cubicBezTo>
                    <a:cubicBezTo>
                      <a:pt x="290" y="311"/>
                      <a:pt x="293" y="314"/>
                      <a:pt x="296" y="317"/>
                    </a:cubicBezTo>
                    <a:cubicBezTo>
                      <a:pt x="300" y="320"/>
                      <a:pt x="297" y="323"/>
                      <a:pt x="299" y="323"/>
                    </a:cubicBezTo>
                    <a:cubicBezTo>
                      <a:pt x="302" y="323"/>
                      <a:pt x="305" y="324"/>
                      <a:pt x="307" y="326"/>
                    </a:cubicBezTo>
                    <a:cubicBezTo>
                      <a:pt x="310" y="328"/>
                      <a:pt x="311" y="327"/>
                      <a:pt x="312" y="327"/>
                    </a:cubicBezTo>
                    <a:cubicBezTo>
                      <a:pt x="314" y="328"/>
                      <a:pt x="318" y="331"/>
                      <a:pt x="318" y="334"/>
                    </a:cubicBezTo>
                    <a:cubicBezTo>
                      <a:pt x="319" y="335"/>
                      <a:pt x="319" y="337"/>
                      <a:pt x="320" y="338"/>
                    </a:cubicBezTo>
                    <a:cubicBezTo>
                      <a:pt x="334" y="336"/>
                      <a:pt x="334" y="336"/>
                      <a:pt x="334" y="336"/>
                    </a:cubicBezTo>
                    <a:cubicBezTo>
                      <a:pt x="334" y="336"/>
                      <a:pt x="338" y="339"/>
                      <a:pt x="341" y="340"/>
                    </a:cubicBezTo>
                    <a:cubicBezTo>
                      <a:pt x="343" y="340"/>
                      <a:pt x="357" y="345"/>
                      <a:pt x="357" y="345"/>
                    </a:cubicBezTo>
                    <a:cubicBezTo>
                      <a:pt x="375" y="345"/>
                      <a:pt x="375" y="345"/>
                      <a:pt x="375" y="345"/>
                    </a:cubicBezTo>
                    <a:cubicBezTo>
                      <a:pt x="377" y="343"/>
                      <a:pt x="377" y="343"/>
                      <a:pt x="377" y="343"/>
                    </a:cubicBezTo>
                    <a:cubicBezTo>
                      <a:pt x="387" y="343"/>
                      <a:pt x="387" y="343"/>
                      <a:pt x="387" y="343"/>
                    </a:cubicBezTo>
                    <a:cubicBezTo>
                      <a:pt x="387" y="343"/>
                      <a:pt x="393" y="349"/>
                      <a:pt x="394" y="349"/>
                    </a:cubicBezTo>
                    <a:cubicBezTo>
                      <a:pt x="394" y="349"/>
                      <a:pt x="398" y="352"/>
                      <a:pt x="398" y="354"/>
                    </a:cubicBezTo>
                    <a:cubicBezTo>
                      <a:pt x="398" y="356"/>
                      <a:pt x="398" y="357"/>
                      <a:pt x="400" y="358"/>
                    </a:cubicBezTo>
                    <a:cubicBezTo>
                      <a:pt x="401" y="359"/>
                      <a:pt x="406" y="362"/>
                      <a:pt x="407" y="362"/>
                    </a:cubicBezTo>
                    <a:cubicBezTo>
                      <a:pt x="408" y="361"/>
                      <a:pt x="409" y="356"/>
                      <a:pt x="412" y="356"/>
                    </a:cubicBezTo>
                    <a:cubicBezTo>
                      <a:pt x="415" y="356"/>
                      <a:pt x="422" y="358"/>
                      <a:pt x="423" y="362"/>
                    </a:cubicBezTo>
                    <a:cubicBezTo>
                      <a:pt x="424" y="366"/>
                      <a:pt x="428" y="370"/>
                      <a:pt x="429" y="371"/>
                    </a:cubicBezTo>
                    <a:cubicBezTo>
                      <a:pt x="430" y="371"/>
                      <a:pt x="429" y="374"/>
                      <a:pt x="430" y="375"/>
                    </a:cubicBezTo>
                    <a:cubicBezTo>
                      <a:pt x="431" y="377"/>
                      <a:pt x="431" y="379"/>
                      <a:pt x="432" y="379"/>
                    </a:cubicBezTo>
                    <a:cubicBezTo>
                      <a:pt x="433" y="379"/>
                      <a:pt x="438" y="382"/>
                      <a:pt x="441" y="382"/>
                    </a:cubicBezTo>
                    <a:cubicBezTo>
                      <a:pt x="442" y="382"/>
                      <a:pt x="442" y="383"/>
                      <a:pt x="443" y="383"/>
                    </a:cubicBezTo>
                    <a:cubicBezTo>
                      <a:pt x="444" y="378"/>
                      <a:pt x="439" y="377"/>
                      <a:pt x="442" y="375"/>
                    </a:cubicBezTo>
                    <a:cubicBezTo>
                      <a:pt x="445" y="372"/>
                      <a:pt x="442" y="370"/>
                      <a:pt x="443" y="369"/>
                    </a:cubicBezTo>
                    <a:cubicBezTo>
                      <a:pt x="445" y="368"/>
                      <a:pt x="448" y="367"/>
                      <a:pt x="448" y="365"/>
                    </a:cubicBezTo>
                    <a:cubicBezTo>
                      <a:pt x="448" y="364"/>
                      <a:pt x="449" y="364"/>
                      <a:pt x="451" y="364"/>
                    </a:cubicBezTo>
                    <a:cubicBezTo>
                      <a:pt x="454" y="364"/>
                      <a:pt x="458" y="360"/>
                      <a:pt x="458" y="359"/>
                    </a:cubicBezTo>
                    <a:cubicBezTo>
                      <a:pt x="457" y="357"/>
                      <a:pt x="458" y="357"/>
                      <a:pt x="461" y="358"/>
                    </a:cubicBezTo>
                    <a:cubicBezTo>
                      <a:pt x="463" y="358"/>
                      <a:pt x="463" y="355"/>
                      <a:pt x="464" y="355"/>
                    </a:cubicBezTo>
                    <a:cubicBezTo>
                      <a:pt x="466" y="356"/>
                      <a:pt x="467" y="357"/>
                      <a:pt x="468" y="355"/>
                    </a:cubicBezTo>
                    <a:cubicBezTo>
                      <a:pt x="468" y="354"/>
                      <a:pt x="469" y="354"/>
                      <a:pt x="471" y="356"/>
                    </a:cubicBezTo>
                    <a:cubicBezTo>
                      <a:pt x="472" y="358"/>
                      <a:pt x="476" y="358"/>
                      <a:pt x="476" y="356"/>
                    </a:cubicBezTo>
                    <a:cubicBezTo>
                      <a:pt x="476" y="354"/>
                      <a:pt x="478" y="356"/>
                      <a:pt x="480" y="358"/>
                    </a:cubicBezTo>
                    <a:cubicBezTo>
                      <a:pt x="482" y="360"/>
                      <a:pt x="483" y="360"/>
                      <a:pt x="485" y="360"/>
                    </a:cubicBezTo>
                    <a:cubicBezTo>
                      <a:pt x="488" y="360"/>
                      <a:pt x="488" y="359"/>
                      <a:pt x="488" y="357"/>
                    </a:cubicBezTo>
                    <a:cubicBezTo>
                      <a:pt x="488" y="356"/>
                      <a:pt x="491" y="361"/>
                      <a:pt x="493" y="361"/>
                    </a:cubicBezTo>
                    <a:cubicBezTo>
                      <a:pt x="496" y="362"/>
                      <a:pt x="494" y="360"/>
                      <a:pt x="492" y="358"/>
                    </a:cubicBezTo>
                    <a:cubicBezTo>
                      <a:pt x="490" y="357"/>
                      <a:pt x="493" y="356"/>
                      <a:pt x="491" y="355"/>
                    </a:cubicBezTo>
                    <a:cubicBezTo>
                      <a:pt x="489" y="353"/>
                      <a:pt x="493" y="352"/>
                      <a:pt x="496" y="352"/>
                    </a:cubicBezTo>
                    <a:cubicBezTo>
                      <a:pt x="500" y="352"/>
                      <a:pt x="499" y="353"/>
                      <a:pt x="501" y="351"/>
                    </a:cubicBezTo>
                    <a:cubicBezTo>
                      <a:pt x="502" y="349"/>
                      <a:pt x="503" y="351"/>
                      <a:pt x="503" y="353"/>
                    </a:cubicBezTo>
                    <a:cubicBezTo>
                      <a:pt x="503" y="354"/>
                      <a:pt x="509" y="352"/>
                      <a:pt x="511" y="352"/>
                    </a:cubicBezTo>
                    <a:cubicBezTo>
                      <a:pt x="514" y="352"/>
                      <a:pt x="517" y="354"/>
                      <a:pt x="517" y="356"/>
                    </a:cubicBezTo>
                    <a:cubicBezTo>
                      <a:pt x="518" y="357"/>
                      <a:pt x="519" y="358"/>
                      <a:pt x="522" y="356"/>
                    </a:cubicBezTo>
                    <a:cubicBezTo>
                      <a:pt x="524" y="355"/>
                      <a:pt x="525" y="353"/>
                      <a:pt x="527" y="355"/>
                    </a:cubicBezTo>
                    <a:cubicBezTo>
                      <a:pt x="529" y="356"/>
                      <a:pt x="531" y="359"/>
                      <a:pt x="534" y="361"/>
                    </a:cubicBezTo>
                    <a:cubicBezTo>
                      <a:pt x="536" y="364"/>
                      <a:pt x="532" y="367"/>
                      <a:pt x="534" y="368"/>
                    </a:cubicBezTo>
                    <a:cubicBezTo>
                      <a:pt x="535" y="370"/>
                      <a:pt x="534" y="373"/>
                      <a:pt x="536" y="375"/>
                    </a:cubicBezTo>
                    <a:cubicBezTo>
                      <a:pt x="539" y="377"/>
                      <a:pt x="537" y="381"/>
                      <a:pt x="539" y="381"/>
                    </a:cubicBezTo>
                    <a:cubicBezTo>
                      <a:pt x="541" y="382"/>
                      <a:pt x="543" y="385"/>
                      <a:pt x="543" y="387"/>
                    </a:cubicBezTo>
                    <a:cubicBezTo>
                      <a:pt x="543" y="388"/>
                      <a:pt x="548" y="390"/>
                      <a:pt x="548" y="387"/>
                    </a:cubicBezTo>
                    <a:cubicBezTo>
                      <a:pt x="548" y="385"/>
                      <a:pt x="550" y="382"/>
                      <a:pt x="551" y="380"/>
                    </a:cubicBezTo>
                    <a:cubicBezTo>
                      <a:pt x="551" y="378"/>
                      <a:pt x="549" y="370"/>
                      <a:pt x="547" y="368"/>
                    </a:cubicBezTo>
                    <a:cubicBezTo>
                      <a:pt x="545" y="365"/>
                      <a:pt x="548" y="364"/>
                      <a:pt x="545" y="362"/>
                    </a:cubicBezTo>
                    <a:cubicBezTo>
                      <a:pt x="543" y="359"/>
                      <a:pt x="542" y="354"/>
                      <a:pt x="542" y="349"/>
                    </a:cubicBezTo>
                    <a:cubicBezTo>
                      <a:pt x="542" y="345"/>
                      <a:pt x="547" y="338"/>
                      <a:pt x="549" y="336"/>
                    </a:cubicBezTo>
                    <a:cubicBezTo>
                      <a:pt x="552" y="334"/>
                      <a:pt x="554" y="335"/>
                      <a:pt x="555" y="333"/>
                    </a:cubicBezTo>
                    <a:cubicBezTo>
                      <a:pt x="555" y="331"/>
                      <a:pt x="558" y="328"/>
                      <a:pt x="560" y="328"/>
                    </a:cubicBezTo>
                    <a:cubicBezTo>
                      <a:pt x="561" y="328"/>
                      <a:pt x="563" y="329"/>
                      <a:pt x="564" y="327"/>
                    </a:cubicBezTo>
                    <a:cubicBezTo>
                      <a:pt x="564" y="325"/>
                      <a:pt x="567" y="323"/>
                      <a:pt x="570" y="322"/>
                    </a:cubicBezTo>
                    <a:cubicBezTo>
                      <a:pt x="574" y="322"/>
                      <a:pt x="572" y="320"/>
                      <a:pt x="571" y="318"/>
                    </a:cubicBezTo>
                    <a:cubicBezTo>
                      <a:pt x="570" y="317"/>
                      <a:pt x="572" y="315"/>
                      <a:pt x="572" y="316"/>
                    </a:cubicBezTo>
                    <a:cubicBezTo>
                      <a:pt x="573" y="317"/>
                      <a:pt x="575" y="317"/>
                      <a:pt x="577" y="316"/>
                    </a:cubicBezTo>
                    <a:cubicBezTo>
                      <a:pt x="578" y="315"/>
                      <a:pt x="581" y="313"/>
                      <a:pt x="578" y="313"/>
                    </a:cubicBezTo>
                    <a:cubicBezTo>
                      <a:pt x="575" y="312"/>
                      <a:pt x="574" y="311"/>
                      <a:pt x="576" y="310"/>
                    </a:cubicBezTo>
                    <a:cubicBezTo>
                      <a:pt x="578" y="310"/>
                      <a:pt x="576" y="306"/>
                      <a:pt x="574" y="306"/>
                    </a:cubicBezTo>
                    <a:cubicBezTo>
                      <a:pt x="571" y="306"/>
                      <a:pt x="572" y="305"/>
                      <a:pt x="574" y="303"/>
                    </a:cubicBezTo>
                    <a:cubicBezTo>
                      <a:pt x="575" y="302"/>
                      <a:pt x="572" y="299"/>
                      <a:pt x="570" y="298"/>
                    </a:cubicBezTo>
                    <a:cubicBezTo>
                      <a:pt x="568" y="297"/>
                      <a:pt x="571" y="296"/>
                      <a:pt x="572" y="296"/>
                    </a:cubicBezTo>
                    <a:cubicBezTo>
                      <a:pt x="574" y="295"/>
                      <a:pt x="573" y="289"/>
                      <a:pt x="573" y="287"/>
                    </a:cubicBezTo>
                    <a:cubicBezTo>
                      <a:pt x="574" y="286"/>
                      <a:pt x="576" y="286"/>
                      <a:pt x="575" y="287"/>
                    </a:cubicBezTo>
                    <a:cubicBezTo>
                      <a:pt x="574" y="289"/>
                      <a:pt x="573" y="292"/>
                      <a:pt x="575" y="294"/>
                    </a:cubicBezTo>
                    <a:cubicBezTo>
                      <a:pt x="577" y="296"/>
                      <a:pt x="577" y="298"/>
                      <a:pt x="576" y="301"/>
                    </a:cubicBezTo>
                    <a:cubicBezTo>
                      <a:pt x="576" y="304"/>
                      <a:pt x="577" y="303"/>
                      <a:pt x="579" y="299"/>
                    </a:cubicBezTo>
                    <a:cubicBezTo>
                      <a:pt x="581" y="295"/>
                      <a:pt x="582" y="292"/>
                      <a:pt x="580" y="291"/>
                    </a:cubicBezTo>
                    <a:cubicBezTo>
                      <a:pt x="579" y="291"/>
                      <a:pt x="579" y="287"/>
                      <a:pt x="580" y="288"/>
                    </a:cubicBezTo>
                    <a:cubicBezTo>
                      <a:pt x="582" y="290"/>
                      <a:pt x="582" y="291"/>
                      <a:pt x="585" y="288"/>
                    </a:cubicBezTo>
                    <a:cubicBezTo>
                      <a:pt x="587" y="286"/>
                      <a:pt x="590" y="281"/>
                      <a:pt x="588" y="280"/>
                    </a:cubicBezTo>
                    <a:cubicBezTo>
                      <a:pt x="587" y="279"/>
                      <a:pt x="589" y="279"/>
                      <a:pt x="592" y="279"/>
                    </a:cubicBezTo>
                    <a:cubicBezTo>
                      <a:pt x="594" y="279"/>
                      <a:pt x="600" y="277"/>
                      <a:pt x="601" y="276"/>
                    </a:cubicBezTo>
                    <a:cubicBezTo>
                      <a:pt x="602" y="273"/>
                      <a:pt x="591" y="277"/>
                      <a:pt x="591" y="276"/>
                    </a:cubicBezTo>
                    <a:cubicBezTo>
                      <a:pt x="591" y="274"/>
                      <a:pt x="598" y="273"/>
                      <a:pt x="601" y="273"/>
                    </a:cubicBezTo>
                    <a:cubicBezTo>
                      <a:pt x="604" y="273"/>
                      <a:pt x="603" y="268"/>
                      <a:pt x="604" y="270"/>
                    </a:cubicBezTo>
                    <a:cubicBezTo>
                      <a:pt x="606" y="272"/>
                      <a:pt x="608" y="272"/>
                      <a:pt x="610" y="270"/>
                    </a:cubicBezTo>
                    <a:cubicBezTo>
                      <a:pt x="611" y="269"/>
                      <a:pt x="610" y="266"/>
                      <a:pt x="608" y="266"/>
                    </a:cubicBezTo>
                    <a:cubicBezTo>
                      <a:pt x="606" y="265"/>
                      <a:pt x="609" y="264"/>
                      <a:pt x="609" y="262"/>
                    </a:cubicBezTo>
                    <a:cubicBezTo>
                      <a:pt x="608" y="261"/>
                      <a:pt x="610" y="256"/>
                      <a:pt x="613" y="256"/>
                    </a:cubicBezTo>
                    <a:cubicBezTo>
                      <a:pt x="615" y="255"/>
                      <a:pt x="614" y="253"/>
                      <a:pt x="616" y="253"/>
                    </a:cubicBezTo>
                    <a:cubicBezTo>
                      <a:pt x="619" y="253"/>
                      <a:pt x="619" y="251"/>
                      <a:pt x="621" y="249"/>
                    </a:cubicBezTo>
                    <a:cubicBezTo>
                      <a:pt x="623" y="247"/>
                      <a:pt x="626" y="252"/>
                      <a:pt x="629" y="249"/>
                    </a:cubicBezTo>
                    <a:cubicBezTo>
                      <a:pt x="630" y="248"/>
                      <a:pt x="632" y="247"/>
                      <a:pt x="633" y="246"/>
                    </a:cubicBezTo>
                    <a:cubicBezTo>
                      <a:pt x="626" y="236"/>
                      <a:pt x="628" y="230"/>
                      <a:pt x="628" y="228"/>
                    </a:cubicBezTo>
                    <a:close/>
                  </a:path>
                </a:pathLst>
              </a:custGeom>
              <a:solidFill>
                <a:schemeClr val="accent6"/>
              </a:solid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54" name="Freeform 132"/>
              <p:cNvSpPr>
                <a:spLocks noEditPoints="1"/>
              </p:cNvSpPr>
              <p:nvPr/>
            </p:nvSpPr>
            <p:spPr bwMode="auto">
              <a:xfrm>
                <a:off x="4194452" y="3635597"/>
                <a:ext cx="242538" cy="171958"/>
              </a:xfrm>
              <a:custGeom>
                <a:gdLst>
                  <a:gd fmla="*/ 79 w 80" name="T0"/>
                  <a:gd fmla="*/ 10 h 57" name="T1"/>
                  <a:gd fmla="*/ 72 w 80" name="T2"/>
                  <a:gd fmla="*/ 10 h 57" name="T3"/>
                  <a:gd fmla="*/ 65 w 80" name="T4"/>
                  <a:gd fmla="*/ 8 h 57" name="T5"/>
                  <a:gd fmla="*/ 62 w 80" name="T6"/>
                  <a:gd fmla="*/ 7 h 57" name="T7"/>
                  <a:gd fmla="*/ 57 w 80" name="T8"/>
                  <a:gd fmla="*/ 8 h 57" name="T9"/>
                  <a:gd fmla="*/ 51 w 80" name="T10"/>
                  <a:gd fmla="*/ 5 h 57" name="T11"/>
                  <a:gd fmla="*/ 48 w 80" name="T12"/>
                  <a:gd fmla="*/ 3 h 57" name="T13"/>
                  <a:gd fmla="*/ 37 w 80" name="T14"/>
                  <a:gd fmla="*/ 2 h 57" name="T15"/>
                  <a:gd fmla="*/ 16 w 80" name="T16"/>
                  <a:gd fmla="*/ 2 h 57" name="T17"/>
                  <a:gd fmla="*/ 9 w 80" name="T18"/>
                  <a:gd fmla="*/ 0 h 57" name="T19"/>
                  <a:gd fmla="*/ 4 w 80" name="T20"/>
                  <a:gd fmla="*/ 3 h 57" name="T21"/>
                  <a:gd fmla="*/ 2 w 80" name="T22"/>
                  <a:gd fmla="*/ 8 h 57" name="T23"/>
                  <a:gd fmla="*/ 3 w 80" name="T24"/>
                  <a:gd fmla="*/ 14 h 57" name="T25"/>
                  <a:gd fmla="*/ 5 w 80" name="T26"/>
                  <a:gd fmla="*/ 13 h 57" name="T27"/>
                  <a:gd fmla="*/ 7 w 80" name="T28"/>
                  <a:gd fmla="*/ 13 h 57" name="T29"/>
                  <a:gd fmla="*/ 11 w 80" name="T30"/>
                  <a:gd fmla="*/ 14 h 57" name="T31"/>
                  <a:gd fmla="*/ 14 w 80" name="T32"/>
                  <a:gd fmla="*/ 14 h 57" name="T33"/>
                  <a:gd fmla="*/ 17 w 80" name="T34"/>
                  <a:gd fmla="*/ 15 h 57" name="T35"/>
                  <a:gd fmla="*/ 19 w 80" name="T36"/>
                  <a:gd fmla="*/ 17 h 57" name="T37"/>
                  <a:gd fmla="*/ 15 w 80" name="T38"/>
                  <a:gd fmla="*/ 21 h 57" name="T39"/>
                  <a:gd fmla="*/ 15 w 80" name="T40"/>
                  <a:gd fmla="*/ 27 h 57" name="T41"/>
                  <a:gd fmla="*/ 14 w 80" name="T42"/>
                  <a:gd fmla="*/ 31 h 57" name="T43"/>
                  <a:gd fmla="*/ 13 w 80" name="T44"/>
                  <a:gd fmla="*/ 33 h 57" name="T45"/>
                  <a:gd fmla="*/ 14 w 80" name="T46"/>
                  <a:gd fmla="*/ 37 h 57" name="T47"/>
                  <a:gd fmla="*/ 13 w 80" name="T48"/>
                  <a:gd fmla="*/ 40 h 57" name="T49"/>
                  <a:gd fmla="*/ 14 w 80" name="T50"/>
                  <a:gd fmla="*/ 43 h 57" name="T51"/>
                  <a:gd fmla="*/ 12 w 80" name="T52"/>
                  <a:gd fmla="*/ 47 h 57" name="T53"/>
                  <a:gd fmla="*/ 13 w 80" name="T54"/>
                  <a:gd fmla="*/ 49 h 57" name="T55"/>
                  <a:gd fmla="*/ 16 w 80" name="T56"/>
                  <a:gd fmla="*/ 49 h 57" name="T57"/>
                  <a:gd fmla="*/ 23 w 80" name="T58"/>
                  <a:gd fmla="*/ 56 h 57" name="T59"/>
                  <a:gd fmla="*/ 25 w 80" name="T60"/>
                  <a:gd fmla="*/ 54 h 57" name="T61"/>
                  <a:gd fmla="*/ 29 w 80" name="T62"/>
                  <a:gd fmla="*/ 54 h 57" name="T63"/>
                  <a:gd fmla="*/ 34 w 80" name="T64"/>
                  <a:gd fmla="*/ 52 h 57" name="T65"/>
                  <a:gd fmla="*/ 42 w 80" name="T66"/>
                  <a:gd fmla="*/ 52 h 57" name="T67"/>
                  <a:gd fmla="*/ 47 w 80" name="T68"/>
                  <a:gd fmla="*/ 50 h 57" name="T69"/>
                  <a:gd fmla="*/ 52 w 80" name="T70"/>
                  <a:gd fmla="*/ 46 h 57" name="T71"/>
                  <a:gd fmla="*/ 54 w 80" name="T72"/>
                  <a:gd fmla="*/ 42 h 57" name="T73"/>
                  <a:gd fmla="*/ 59 w 80" name="T74"/>
                  <a:gd fmla="*/ 37 h 57" name="T75"/>
                  <a:gd fmla="*/ 59 w 80" name="T76"/>
                  <a:gd fmla="*/ 28 h 57" name="T77"/>
                  <a:gd fmla="*/ 64 w 80" name="T78"/>
                  <a:gd fmla="*/ 22 h 57" name="T79"/>
                  <a:gd fmla="*/ 69 w 80" name="T80"/>
                  <a:gd fmla="*/ 19 h 57" name="T81"/>
                  <a:gd fmla="*/ 76 w 80" name="T82"/>
                  <a:gd fmla="*/ 15 h 57" name="T83"/>
                  <a:gd fmla="*/ 79 w 80" name="T84"/>
                  <a:gd fmla="*/ 10 h 57" name="T85"/>
                  <a:gd fmla="*/ 79 w 80" name="T86"/>
                  <a:gd fmla="*/ 30 h 57" name="T87"/>
                  <a:gd fmla="*/ 74 w 80" name="T88"/>
                  <a:gd fmla="*/ 32 h 57" name="T89"/>
                  <a:gd fmla="*/ 79 w 80" name="T90"/>
                  <a:gd fmla="*/ 30 h 5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7" w="80">
                    <a:moveTo>
                      <a:pt x="79" y="10"/>
                    </a:moveTo>
                    <a:cubicBezTo>
                      <a:pt x="77" y="10"/>
                      <a:pt x="74" y="10"/>
                      <a:pt x="72" y="10"/>
                    </a:cubicBezTo>
                    <a:cubicBezTo>
                      <a:pt x="70" y="9"/>
                      <a:pt x="66" y="9"/>
                      <a:pt x="65" y="8"/>
                    </a:cubicBezTo>
                    <a:cubicBezTo>
                      <a:pt x="64" y="7"/>
                      <a:pt x="62" y="6"/>
                      <a:pt x="62" y="7"/>
                    </a:cubicBezTo>
                    <a:cubicBezTo>
                      <a:pt x="62" y="9"/>
                      <a:pt x="59" y="9"/>
                      <a:pt x="57" y="8"/>
                    </a:cubicBezTo>
                    <a:cubicBezTo>
                      <a:pt x="55" y="7"/>
                      <a:pt x="53" y="6"/>
                      <a:pt x="51" y="5"/>
                    </a:cubicBezTo>
                    <a:cubicBezTo>
                      <a:pt x="50" y="4"/>
                      <a:pt x="49" y="4"/>
                      <a:pt x="48" y="3"/>
                    </a:cubicBezTo>
                    <a:cubicBezTo>
                      <a:pt x="46" y="3"/>
                      <a:pt x="40" y="2"/>
                      <a:pt x="37" y="2"/>
                    </a:cubicBezTo>
                    <a:cubicBezTo>
                      <a:pt x="33" y="2"/>
                      <a:pt x="21" y="1"/>
                      <a:pt x="16" y="2"/>
                    </a:cubicBezTo>
                    <a:cubicBezTo>
                      <a:pt x="12" y="2"/>
                      <a:pt x="11" y="0"/>
                      <a:pt x="9" y="0"/>
                    </a:cubicBezTo>
                    <a:cubicBezTo>
                      <a:pt x="6" y="0"/>
                      <a:pt x="7" y="3"/>
                      <a:pt x="4" y="3"/>
                    </a:cubicBezTo>
                    <a:cubicBezTo>
                      <a:pt x="0" y="3"/>
                      <a:pt x="0" y="5"/>
                      <a:pt x="2" y="8"/>
                    </a:cubicBezTo>
                    <a:cubicBezTo>
                      <a:pt x="4" y="9"/>
                      <a:pt x="4" y="11"/>
                      <a:pt x="3" y="14"/>
                    </a:cubicBezTo>
                    <a:cubicBezTo>
                      <a:pt x="4" y="14"/>
                      <a:pt x="5" y="13"/>
                      <a:pt x="5" y="13"/>
                    </a:cubicBezTo>
                    <a:cubicBezTo>
                      <a:pt x="6" y="12"/>
                      <a:pt x="7" y="12"/>
                      <a:pt x="7" y="13"/>
                    </a:cubicBezTo>
                    <a:cubicBezTo>
                      <a:pt x="7" y="15"/>
                      <a:pt x="10" y="14"/>
                      <a:pt x="11" y="14"/>
                    </a:cubicBezTo>
                    <a:cubicBezTo>
                      <a:pt x="12" y="14"/>
                      <a:pt x="12" y="15"/>
                      <a:pt x="14" y="14"/>
                    </a:cubicBezTo>
                    <a:cubicBezTo>
                      <a:pt x="15" y="13"/>
                      <a:pt x="17" y="13"/>
                      <a:pt x="17" y="15"/>
                    </a:cubicBezTo>
                    <a:cubicBezTo>
                      <a:pt x="17" y="16"/>
                      <a:pt x="21" y="15"/>
                      <a:pt x="19" y="17"/>
                    </a:cubicBezTo>
                    <a:cubicBezTo>
                      <a:pt x="17" y="19"/>
                      <a:pt x="15" y="19"/>
                      <a:pt x="15" y="21"/>
                    </a:cubicBezTo>
                    <a:cubicBezTo>
                      <a:pt x="15" y="22"/>
                      <a:pt x="17" y="25"/>
                      <a:pt x="15" y="27"/>
                    </a:cubicBezTo>
                    <a:cubicBezTo>
                      <a:pt x="14" y="28"/>
                      <a:pt x="16" y="31"/>
                      <a:pt x="14" y="31"/>
                    </a:cubicBezTo>
                    <a:cubicBezTo>
                      <a:pt x="13" y="31"/>
                      <a:pt x="11" y="32"/>
                      <a:pt x="13" y="33"/>
                    </a:cubicBezTo>
                    <a:cubicBezTo>
                      <a:pt x="14" y="35"/>
                      <a:pt x="16" y="37"/>
                      <a:pt x="14" y="37"/>
                    </a:cubicBezTo>
                    <a:cubicBezTo>
                      <a:pt x="13" y="37"/>
                      <a:pt x="12" y="39"/>
                      <a:pt x="13" y="40"/>
                    </a:cubicBezTo>
                    <a:cubicBezTo>
                      <a:pt x="14" y="41"/>
                      <a:pt x="17" y="43"/>
                      <a:pt x="14" y="43"/>
                    </a:cubicBezTo>
                    <a:cubicBezTo>
                      <a:pt x="12" y="44"/>
                      <a:pt x="12" y="46"/>
                      <a:pt x="12" y="47"/>
                    </a:cubicBezTo>
                    <a:cubicBezTo>
                      <a:pt x="12" y="48"/>
                      <a:pt x="12" y="48"/>
                      <a:pt x="13" y="49"/>
                    </a:cubicBezTo>
                    <a:cubicBezTo>
                      <a:pt x="14" y="49"/>
                      <a:pt x="15" y="49"/>
                      <a:pt x="16" y="49"/>
                    </a:cubicBezTo>
                    <a:cubicBezTo>
                      <a:pt x="19" y="51"/>
                      <a:pt x="20" y="57"/>
                      <a:pt x="23" y="56"/>
                    </a:cubicBezTo>
                    <a:cubicBezTo>
                      <a:pt x="25" y="56"/>
                      <a:pt x="24" y="55"/>
                      <a:pt x="25" y="54"/>
                    </a:cubicBezTo>
                    <a:cubicBezTo>
                      <a:pt x="26" y="54"/>
                      <a:pt x="27" y="54"/>
                      <a:pt x="29" y="54"/>
                    </a:cubicBezTo>
                    <a:cubicBezTo>
                      <a:pt x="30" y="54"/>
                      <a:pt x="31" y="52"/>
                      <a:pt x="34" y="52"/>
                    </a:cubicBezTo>
                    <a:cubicBezTo>
                      <a:pt x="38" y="52"/>
                      <a:pt x="40" y="52"/>
                      <a:pt x="42" y="52"/>
                    </a:cubicBezTo>
                    <a:cubicBezTo>
                      <a:pt x="44" y="52"/>
                      <a:pt x="46" y="51"/>
                      <a:pt x="47" y="50"/>
                    </a:cubicBezTo>
                    <a:cubicBezTo>
                      <a:pt x="47" y="48"/>
                      <a:pt x="49" y="47"/>
                      <a:pt x="52" y="46"/>
                    </a:cubicBezTo>
                    <a:cubicBezTo>
                      <a:pt x="54" y="46"/>
                      <a:pt x="54" y="43"/>
                      <a:pt x="54" y="42"/>
                    </a:cubicBezTo>
                    <a:cubicBezTo>
                      <a:pt x="54" y="40"/>
                      <a:pt x="58" y="38"/>
                      <a:pt x="59" y="37"/>
                    </a:cubicBezTo>
                    <a:cubicBezTo>
                      <a:pt x="59" y="36"/>
                      <a:pt x="56" y="32"/>
                      <a:pt x="59" y="28"/>
                    </a:cubicBezTo>
                    <a:cubicBezTo>
                      <a:pt x="61" y="24"/>
                      <a:pt x="64" y="24"/>
                      <a:pt x="64" y="22"/>
                    </a:cubicBezTo>
                    <a:cubicBezTo>
                      <a:pt x="64" y="20"/>
                      <a:pt x="66" y="19"/>
                      <a:pt x="69" y="19"/>
                    </a:cubicBezTo>
                    <a:cubicBezTo>
                      <a:pt x="73" y="18"/>
                      <a:pt x="74" y="16"/>
                      <a:pt x="76" y="15"/>
                    </a:cubicBezTo>
                    <a:cubicBezTo>
                      <a:pt x="79" y="14"/>
                      <a:pt x="79" y="13"/>
                      <a:pt x="79" y="10"/>
                    </a:cubicBezTo>
                    <a:close/>
                    <a:moveTo>
                      <a:pt x="79" y="30"/>
                    </a:moveTo>
                    <a:cubicBezTo>
                      <a:pt x="79" y="27"/>
                      <a:pt x="73" y="31"/>
                      <a:pt x="74" y="32"/>
                    </a:cubicBezTo>
                    <a:cubicBezTo>
                      <a:pt x="77" y="34"/>
                      <a:pt x="80" y="33"/>
                      <a:pt x="79" y="3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55" name="Freeform 133"/>
              <p:cNvSpPr>
                <a:spLocks noEditPoints="1"/>
              </p:cNvSpPr>
              <p:nvPr/>
            </p:nvSpPr>
            <p:spPr bwMode="auto">
              <a:xfrm>
                <a:off x="4497304" y="3556035"/>
                <a:ext cx="218156" cy="236121"/>
              </a:xfrm>
              <a:custGeom>
                <a:gdLst>
                  <a:gd fmla="*/ 55 w 72" name="T0"/>
                  <a:gd fmla="*/ 40 h 78" name="T1"/>
                  <a:gd fmla="*/ 36 w 72" name="T2"/>
                  <a:gd fmla="*/ 21 h 78" name="T3"/>
                  <a:gd fmla="*/ 43 w 72" name="T4"/>
                  <a:gd fmla="*/ 11 h 78" name="T5"/>
                  <a:gd fmla="*/ 48 w 72" name="T6"/>
                  <a:gd fmla="*/ 12 h 78" name="T7"/>
                  <a:gd fmla="*/ 55 w 72" name="T8"/>
                  <a:gd fmla="*/ 9 h 78" name="T9"/>
                  <a:gd fmla="*/ 60 w 72" name="T10"/>
                  <a:gd fmla="*/ 4 h 78" name="T11"/>
                  <a:gd fmla="*/ 54 w 72" name="T12"/>
                  <a:gd fmla="*/ 3 h 78" name="T13"/>
                  <a:gd fmla="*/ 42 w 72" name="T14"/>
                  <a:gd fmla="*/ 3 h 78" name="T15"/>
                  <a:gd fmla="*/ 35 w 72" name="T16"/>
                  <a:gd fmla="*/ 0 h 78" name="T17"/>
                  <a:gd fmla="*/ 26 w 72" name="T18"/>
                  <a:gd fmla="*/ 2 h 78" name="T19"/>
                  <a:gd fmla="*/ 24 w 72" name="T20"/>
                  <a:gd fmla="*/ 3 h 78" name="T21"/>
                  <a:gd fmla="*/ 21 w 72" name="T22"/>
                  <a:gd fmla="*/ 5 h 78" name="T23"/>
                  <a:gd fmla="*/ 16 w 72" name="T24"/>
                  <a:gd fmla="*/ 7 h 78" name="T25"/>
                  <a:gd fmla="*/ 11 w 72" name="T26"/>
                  <a:gd fmla="*/ 5 h 78" name="T27"/>
                  <a:gd fmla="*/ 3 w 72" name="T28"/>
                  <a:gd fmla="*/ 10 h 78" name="T29"/>
                  <a:gd fmla="*/ 2 w 72" name="T30"/>
                  <a:gd fmla="*/ 15 h 78" name="T31"/>
                  <a:gd fmla="*/ 3 w 72" name="T32"/>
                  <a:gd fmla="*/ 20 h 78" name="T33"/>
                  <a:gd fmla="*/ 7 w 72" name="T34"/>
                  <a:gd fmla="*/ 24 h 78" name="T35"/>
                  <a:gd fmla="*/ 9 w 72" name="T36"/>
                  <a:gd fmla="*/ 25 h 78" name="T37"/>
                  <a:gd fmla="*/ 22 w 72" name="T38"/>
                  <a:gd fmla="*/ 25 h 78" name="T39"/>
                  <a:gd fmla="*/ 30 w 72" name="T40"/>
                  <a:gd fmla="*/ 36 h 78" name="T41"/>
                  <a:gd fmla="*/ 45 w 72" name="T42"/>
                  <a:gd fmla="*/ 46 h 78" name="T43"/>
                  <a:gd fmla="*/ 54 w 72" name="T44"/>
                  <a:gd fmla="*/ 53 h 78" name="T45"/>
                  <a:gd fmla="*/ 57 w 72" name="T46"/>
                  <a:gd fmla="*/ 64 h 78" name="T47"/>
                  <a:gd fmla="*/ 60 w 72" name="T48"/>
                  <a:gd fmla="*/ 64 h 78" name="T49"/>
                  <a:gd fmla="*/ 61 w 72" name="T50"/>
                  <a:gd fmla="*/ 55 h 78" name="T51"/>
                  <a:gd fmla="*/ 72 w 72" name="T52"/>
                  <a:gd fmla="*/ 53 h 78" name="T53"/>
                  <a:gd fmla="*/ 14 w 72" name="T54"/>
                  <a:gd fmla="*/ 47 h 78" name="T55"/>
                  <a:gd fmla="*/ 12 w 72" name="T56"/>
                  <a:gd fmla="*/ 56 h 78" name="T57"/>
                  <a:gd fmla="*/ 19 w 72" name="T58"/>
                  <a:gd fmla="*/ 59 h 78" name="T59"/>
                  <a:gd fmla="*/ 14 w 72" name="T60"/>
                  <a:gd fmla="*/ 47 h 78" name="T61"/>
                  <a:gd fmla="*/ 42 w 72" name="T62"/>
                  <a:gd fmla="*/ 68 h 78" name="T63"/>
                  <a:gd fmla="*/ 43 w 72" name="T64"/>
                  <a:gd fmla="*/ 74 h 78" name="T65"/>
                  <a:gd fmla="*/ 52 w 72" name="T66"/>
                  <a:gd fmla="*/ 74 h 78" name="T67"/>
                  <a:gd fmla="*/ 50 w 72" name="T68"/>
                  <a:gd fmla="*/ 68 h 7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8" w="72">
                    <a:moveTo>
                      <a:pt x="59" y="44"/>
                    </a:moveTo>
                    <a:cubicBezTo>
                      <a:pt x="57" y="42"/>
                      <a:pt x="58" y="40"/>
                      <a:pt x="55" y="40"/>
                    </a:cubicBezTo>
                    <a:cubicBezTo>
                      <a:pt x="51" y="40"/>
                      <a:pt x="46" y="36"/>
                      <a:pt x="45" y="30"/>
                    </a:cubicBezTo>
                    <a:cubicBezTo>
                      <a:pt x="44" y="25"/>
                      <a:pt x="38" y="24"/>
                      <a:pt x="36" y="21"/>
                    </a:cubicBezTo>
                    <a:cubicBezTo>
                      <a:pt x="35" y="18"/>
                      <a:pt x="38" y="18"/>
                      <a:pt x="36" y="15"/>
                    </a:cubicBezTo>
                    <a:cubicBezTo>
                      <a:pt x="35" y="12"/>
                      <a:pt x="41" y="10"/>
                      <a:pt x="43" y="11"/>
                    </a:cubicBezTo>
                    <a:cubicBezTo>
                      <a:pt x="44" y="11"/>
                      <a:pt x="44" y="12"/>
                      <a:pt x="44" y="13"/>
                    </a:cubicBezTo>
                    <a:cubicBezTo>
                      <a:pt x="45" y="13"/>
                      <a:pt x="48" y="12"/>
                      <a:pt x="48" y="12"/>
                    </a:cubicBezTo>
                    <a:cubicBezTo>
                      <a:pt x="50" y="11"/>
                      <a:pt x="52" y="13"/>
                      <a:pt x="52" y="12"/>
                    </a:cubicBezTo>
                    <a:cubicBezTo>
                      <a:pt x="53" y="11"/>
                      <a:pt x="53" y="9"/>
                      <a:pt x="55" y="9"/>
                    </a:cubicBezTo>
                    <a:cubicBezTo>
                      <a:pt x="56" y="9"/>
                      <a:pt x="55" y="6"/>
                      <a:pt x="56" y="6"/>
                    </a:cubicBezTo>
                    <a:cubicBezTo>
                      <a:pt x="57" y="6"/>
                      <a:pt x="60" y="4"/>
                      <a:pt x="60" y="4"/>
                    </a:cubicBezTo>
                    <a:cubicBezTo>
                      <a:pt x="60" y="4"/>
                      <a:pt x="59" y="1"/>
                      <a:pt x="58" y="1"/>
                    </a:cubicBezTo>
                    <a:cubicBezTo>
                      <a:pt x="58" y="1"/>
                      <a:pt x="57" y="3"/>
                      <a:pt x="54" y="3"/>
                    </a:cubicBezTo>
                    <a:cubicBezTo>
                      <a:pt x="52" y="3"/>
                      <a:pt x="50" y="5"/>
                      <a:pt x="49" y="5"/>
                    </a:cubicBezTo>
                    <a:cubicBezTo>
                      <a:pt x="48" y="5"/>
                      <a:pt x="44" y="3"/>
                      <a:pt x="42" y="3"/>
                    </a:cubicBezTo>
                    <a:cubicBezTo>
                      <a:pt x="39" y="3"/>
                      <a:pt x="37" y="3"/>
                      <a:pt x="36" y="3"/>
                    </a:cubicBezTo>
                    <a:cubicBezTo>
                      <a:pt x="35" y="2"/>
                      <a:pt x="35" y="0"/>
                      <a:pt x="35" y="0"/>
                    </a:cubicBezTo>
                    <a:cubicBezTo>
                      <a:pt x="35" y="0"/>
                      <a:pt x="31" y="0"/>
                      <a:pt x="30" y="1"/>
                    </a:cubicBezTo>
                    <a:cubicBezTo>
                      <a:pt x="29" y="1"/>
                      <a:pt x="27" y="3"/>
                      <a:pt x="26" y="2"/>
                    </a:cubicBezTo>
                    <a:cubicBezTo>
                      <a:pt x="26" y="2"/>
                      <a:pt x="26" y="2"/>
                      <a:pt x="25" y="1"/>
                    </a:cubicBezTo>
                    <a:cubicBezTo>
                      <a:pt x="24" y="3"/>
                      <a:pt x="24" y="3"/>
                      <a:pt x="24" y="3"/>
                    </a:cubicBezTo>
                    <a:cubicBezTo>
                      <a:pt x="24" y="3"/>
                      <a:pt x="24" y="4"/>
                      <a:pt x="23" y="4"/>
                    </a:cubicBezTo>
                    <a:cubicBezTo>
                      <a:pt x="22" y="4"/>
                      <a:pt x="21" y="3"/>
                      <a:pt x="21" y="5"/>
                    </a:cubicBezTo>
                    <a:cubicBezTo>
                      <a:pt x="21" y="6"/>
                      <a:pt x="19" y="6"/>
                      <a:pt x="18" y="5"/>
                    </a:cubicBezTo>
                    <a:cubicBezTo>
                      <a:pt x="17" y="5"/>
                      <a:pt x="16" y="6"/>
                      <a:pt x="16" y="7"/>
                    </a:cubicBezTo>
                    <a:cubicBezTo>
                      <a:pt x="16" y="8"/>
                      <a:pt x="16" y="10"/>
                      <a:pt x="15" y="9"/>
                    </a:cubicBezTo>
                    <a:cubicBezTo>
                      <a:pt x="13" y="8"/>
                      <a:pt x="12" y="4"/>
                      <a:pt x="11" y="5"/>
                    </a:cubicBezTo>
                    <a:cubicBezTo>
                      <a:pt x="10" y="5"/>
                      <a:pt x="9" y="9"/>
                      <a:pt x="8" y="9"/>
                    </a:cubicBezTo>
                    <a:cubicBezTo>
                      <a:pt x="7" y="9"/>
                      <a:pt x="4" y="9"/>
                      <a:pt x="3" y="10"/>
                    </a:cubicBezTo>
                    <a:cubicBezTo>
                      <a:pt x="2" y="11"/>
                      <a:pt x="3" y="12"/>
                      <a:pt x="3" y="12"/>
                    </a:cubicBezTo>
                    <a:cubicBezTo>
                      <a:pt x="4" y="13"/>
                      <a:pt x="3" y="15"/>
                      <a:pt x="2" y="15"/>
                    </a:cubicBezTo>
                    <a:cubicBezTo>
                      <a:pt x="1" y="15"/>
                      <a:pt x="0" y="15"/>
                      <a:pt x="1" y="16"/>
                    </a:cubicBezTo>
                    <a:cubicBezTo>
                      <a:pt x="2" y="18"/>
                      <a:pt x="4" y="18"/>
                      <a:pt x="3" y="20"/>
                    </a:cubicBezTo>
                    <a:cubicBezTo>
                      <a:pt x="2" y="21"/>
                      <a:pt x="3" y="23"/>
                      <a:pt x="4" y="23"/>
                    </a:cubicBezTo>
                    <a:cubicBezTo>
                      <a:pt x="5" y="23"/>
                      <a:pt x="7" y="23"/>
                      <a:pt x="7" y="24"/>
                    </a:cubicBezTo>
                    <a:cubicBezTo>
                      <a:pt x="7" y="24"/>
                      <a:pt x="6" y="25"/>
                      <a:pt x="6" y="26"/>
                    </a:cubicBezTo>
                    <a:cubicBezTo>
                      <a:pt x="7" y="25"/>
                      <a:pt x="8" y="25"/>
                      <a:pt x="9" y="25"/>
                    </a:cubicBezTo>
                    <a:cubicBezTo>
                      <a:pt x="11" y="24"/>
                      <a:pt x="10" y="22"/>
                      <a:pt x="14" y="21"/>
                    </a:cubicBezTo>
                    <a:cubicBezTo>
                      <a:pt x="17" y="20"/>
                      <a:pt x="21" y="23"/>
                      <a:pt x="22" y="25"/>
                    </a:cubicBezTo>
                    <a:cubicBezTo>
                      <a:pt x="24" y="27"/>
                      <a:pt x="24" y="27"/>
                      <a:pt x="24" y="29"/>
                    </a:cubicBezTo>
                    <a:cubicBezTo>
                      <a:pt x="24" y="30"/>
                      <a:pt x="26" y="33"/>
                      <a:pt x="30" y="36"/>
                    </a:cubicBezTo>
                    <a:cubicBezTo>
                      <a:pt x="35" y="39"/>
                      <a:pt x="36" y="42"/>
                      <a:pt x="39" y="43"/>
                    </a:cubicBezTo>
                    <a:cubicBezTo>
                      <a:pt x="41" y="45"/>
                      <a:pt x="43" y="44"/>
                      <a:pt x="45" y="46"/>
                    </a:cubicBezTo>
                    <a:cubicBezTo>
                      <a:pt x="46" y="48"/>
                      <a:pt x="48" y="49"/>
                      <a:pt x="50" y="50"/>
                    </a:cubicBezTo>
                    <a:cubicBezTo>
                      <a:pt x="52" y="51"/>
                      <a:pt x="52" y="53"/>
                      <a:pt x="54" y="53"/>
                    </a:cubicBezTo>
                    <a:cubicBezTo>
                      <a:pt x="57" y="54"/>
                      <a:pt x="55" y="55"/>
                      <a:pt x="56" y="57"/>
                    </a:cubicBezTo>
                    <a:cubicBezTo>
                      <a:pt x="58" y="59"/>
                      <a:pt x="58" y="62"/>
                      <a:pt x="57" y="64"/>
                    </a:cubicBezTo>
                    <a:cubicBezTo>
                      <a:pt x="55" y="66"/>
                      <a:pt x="56" y="69"/>
                      <a:pt x="57" y="69"/>
                    </a:cubicBezTo>
                    <a:cubicBezTo>
                      <a:pt x="58" y="69"/>
                      <a:pt x="60" y="65"/>
                      <a:pt x="60" y="64"/>
                    </a:cubicBezTo>
                    <a:cubicBezTo>
                      <a:pt x="60" y="62"/>
                      <a:pt x="62" y="62"/>
                      <a:pt x="64" y="60"/>
                    </a:cubicBezTo>
                    <a:cubicBezTo>
                      <a:pt x="65" y="58"/>
                      <a:pt x="62" y="57"/>
                      <a:pt x="61" y="55"/>
                    </a:cubicBezTo>
                    <a:cubicBezTo>
                      <a:pt x="60" y="52"/>
                      <a:pt x="64" y="50"/>
                      <a:pt x="67" y="52"/>
                    </a:cubicBezTo>
                    <a:cubicBezTo>
                      <a:pt x="70" y="54"/>
                      <a:pt x="71" y="56"/>
                      <a:pt x="72" y="53"/>
                    </a:cubicBezTo>
                    <a:cubicBezTo>
                      <a:pt x="72" y="49"/>
                      <a:pt x="62" y="45"/>
                      <a:pt x="59" y="44"/>
                    </a:cubicBezTo>
                    <a:close/>
                    <a:moveTo>
                      <a:pt x="14" y="47"/>
                    </a:moveTo>
                    <a:cubicBezTo>
                      <a:pt x="12" y="48"/>
                      <a:pt x="10" y="46"/>
                      <a:pt x="10" y="48"/>
                    </a:cubicBezTo>
                    <a:cubicBezTo>
                      <a:pt x="9" y="50"/>
                      <a:pt x="13" y="52"/>
                      <a:pt x="12" y="56"/>
                    </a:cubicBezTo>
                    <a:cubicBezTo>
                      <a:pt x="11" y="59"/>
                      <a:pt x="12" y="64"/>
                      <a:pt x="14" y="62"/>
                    </a:cubicBezTo>
                    <a:cubicBezTo>
                      <a:pt x="17" y="60"/>
                      <a:pt x="18" y="61"/>
                      <a:pt x="19" y="59"/>
                    </a:cubicBezTo>
                    <a:cubicBezTo>
                      <a:pt x="20" y="58"/>
                      <a:pt x="19" y="52"/>
                      <a:pt x="20" y="49"/>
                    </a:cubicBezTo>
                    <a:cubicBezTo>
                      <a:pt x="21" y="46"/>
                      <a:pt x="16" y="45"/>
                      <a:pt x="14" y="47"/>
                    </a:cubicBezTo>
                    <a:close/>
                    <a:moveTo>
                      <a:pt x="50" y="68"/>
                    </a:moveTo>
                    <a:cubicBezTo>
                      <a:pt x="46" y="68"/>
                      <a:pt x="44" y="69"/>
                      <a:pt x="42" y="68"/>
                    </a:cubicBezTo>
                    <a:cubicBezTo>
                      <a:pt x="40" y="67"/>
                      <a:pt x="36" y="69"/>
                      <a:pt x="37" y="70"/>
                    </a:cubicBezTo>
                    <a:cubicBezTo>
                      <a:pt x="37" y="71"/>
                      <a:pt x="39" y="72"/>
                      <a:pt x="43" y="74"/>
                    </a:cubicBezTo>
                    <a:cubicBezTo>
                      <a:pt x="48" y="75"/>
                      <a:pt x="49" y="78"/>
                      <a:pt x="50" y="78"/>
                    </a:cubicBezTo>
                    <a:cubicBezTo>
                      <a:pt x="52" y="78"/>
                      <a:pt x="53" y="76"/>
                      <a:pt x="52" y="74"/>
                    </a:cubicBezTo>
                    <a:cubicBezTo>
                      <a:pt x="52" y="71"/>
                      <a:pt x="54" y="68"/>
                      <a:pt x="55" y="68"/>
                    </a:cubicBezTo>
                    <a:cubicBezTo>
                      <a:pt x="55" y="68"/>
                      <a:pt x="54" y="67"/>
                      <a:pt x="50" y="6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56" name="Freeform 134"/>
              <p:cNvSpPr>
                <a:spLocks noEditPoints="1"/>
              </p:cNvSpPr>
              <p:nvPr/>
            </p:nvSpPr>
            <p:spPr bwMode="auto">
              <a:xfrm>
                <a:off x="4746258" y="3680512"/>
                <a:ext cx="120627" cy="148859"/>
              </a:xfrm>
              <a:custGeom>
                <a:gdLst>
                  <a:gd fmla="*/ 39 w 40" name="T0"/>
                  <a:gd fmla="*/ 0 h 49" name="T1"/>
                  <a:gd fmla="*/ 36 w 40" name="T2"/>
                  <a:gd fmla="*/ 1 h 49" name="T3"/>
                  <a:gd fmla="*/ 34 w 40" name="T4"/>
                  <a:gd fmla="*/ 3 h 49" name="T5"/>
                  <a:gd fmla="*/ 27 w 40" name="T6"/>
                  <a:gd fmla="*/ 2 h 49" name="T7"/>
                  <a:gd fmla="*/ 19 w 40" name="T8"/>
                  <a:gd fmla="*/ 1 h 49" name="T9"/>
                  <a:gd fmla="*/ 19 w 40" name="T10"/>
                  <a:gd fmla="*/ 2 h 49" name="T11"/>
                  <a:gd fmla="*/ 13 w 40" name="T12"/>
                  <a:gd fmla="*/ 4 h 49" name="T13"/>
                  <a:gd fmla="*/ 10 w 40" name="T14"/>
                  <a:gd fmla="*/ 6 h 49" name="T15"/>
                  <a:gd fmla="*/ 6 w 40" name="T16"/>
                  <a:gd fmla="*/ 7 h 49" name="T17"/>
                  <a:gd fmla="*/ 3 w 40" name="T18"/>
                  <a:gd fmla="*/ 10 h 49" name="T19"/>
                  <a:gd fmla="*/ 2 w 40" name="T20"/>
                  <a:gd fmla="*/ 13 h 49" name="T21"/>
                  <a:gd fmla="*/ 0 w 40" name="T22"/>
                  <a:gd fmla="*/ 16 h 49" name="T23"/>
                  <a:gd fmla="*/ 0 w 40" name="T24"/>
                  <a:gd fmla="*/ 16 h 49" name="T25"/>
                  <a:gd fmla="*/ 4 w 40" name="T26"/>
                  <a:gd fmla="*/ 22 h 49" name="T27"/>
                  <a:gd fmla="*/ 8 w 40" name="T28"/>
                  <a:gd fmla="*/ 23 h 49" name="T29"/>
                  <a:gd fmla="*/ 14 w 40" name="T30"/>
                  <a:gd fmla="*/ 25 h 49" name="T31"/>
                  <a:gd fmla="*/ 7 w 40" name="T32"/>
                  <a:gd fmla="*/ 26 h 49" name="T33"/>
                  <a:gd fmla="*/ 8 w 40" name="T34"/>
                  <a:gd fmla="*/ 31 h 49" name="T35"/>
                  <a:gd fmla="*/ 12 w 40" name="T36"/>
                  <a:gd fmla="*/ 35 h 49" name="T37"/>
                  <a:gd fmla="*/ 17 w 40" name="T38"/>
                  <a:gd fmla="*/ 38 h 49" name="T39"/>
                  <a:gd fmla="*/ 16 w 40" name="T40"/>
                  <a:gd fmla="*/ 32 h 49" name="T41"/>
                  <a:gd fmla="*/ 21 w 40" name="T42"/>
                  <a:gd fmla="*/ 31 h 49" name="T43"/>
                  <a:gd fmla="*/ 18 w 40" name="T44"/>
                  <a:gd fmla="*/ 29 h 49" name="T45"/>
                  <a:gd fmla="*/ 20 w 40" name="T46"/>
                  <a:gd fmla="*/ 28 h 49" name="T47"/>
                  <a:gd fmla="*/ 24 w 40" name="T48"/>
                  <a:gd fmla="*/ 27 h 49" name="T49"/>
                  <a:gd fmla="*/ 22 w 40" name="T50"/>
                  <a:gd fmla="*/ 22 h 49" name="T51"/>
                  <a:gd fmla="*/ 17 w 40" name="T52"/>
                  <a:gd fmla="*/ 22 h 49" name="T53"/>
                  <a:gd fmla="*/ 19 w 40" name="T54"/>
                  <a:gd fmla="*/ 19 h 49" name="T55"/>
                  <a:gd fmla="*/ 14 w 40" name="T56"/>
                  <a:gd fmla="*/ 12 h 49" name="T57"/>
                  <a:gd fmla="*/ 17 w 40" name="T58"/>
                  <a:gd fmla="*/ 10 h 49" name="T59"/>
                  <a:gd fmla="*/ 22 w 40" name="T60"/>
                  <a:gd fmla="*/ 11 h 49" name="T61"/>
                  <a:gd fmla="*/ 24 w 40" name="T62"/>
                  <a:gd fmla="*/ 6 h 49" name="T63"/>
                  <a:gd fmla="*/ 27 w 40" name="T64"/>
                  <a:gd fmla="*/ 7 h 49" name="T65"/>
                  <a:gd fmla="*/ 32 w 40" name="T66"/>
                  <a:gd fmla="*/ 5 h 49" name="T67"/>
                  <a:gd fmla="*/ 36 w 40" name="T68"/>
                  <a:gd fmla="*/ 7 h 49" name="T69"/>
                  <a:gd fmla="*/ 38 w 40" name="T70"/>
                  <a:gd fmla="*/ 5 h 49" name="T71"/>
                  <a:gd fmla="*/ 40 w 40" name="T72"/>
                  <a:gd fmla="*/ 2 h 49" name="T73"/>
                  <a:gd fmla="*/ 39 w 40" name="T74"/>
                  <a:gd fmla="*/ 0 h 49" name="T75"/>
                  <a:gd fmla="*/ 34 w 40" name="T76"/>
                  <a:gd fmla="*/ 46 h 49" name="T77"/>
                  <a:gd fmla="*/ 24 w 40" name="T78"/>
                  <a:gd fmla="*/ 45 h 49" name="T79"/>
                  <a:gd fmla="*/ 20 w 40" name="T80"/>
                  <a:gd fmla="*/ 47 h 49" name="T81"/>
                  <a:gd fmla="*/ 29 w 40" name="T82"/>
                  <a:gd fmla="*/ 49 h 49" name="T83"/>
                  <a:gd fmla="*/ 38 w 40" name="T84"/>
                  <a:gd fmla="*/ 46 h 49" name="T85"/>
                  <a:gd fmla="*/ 34 w 40" name="T86"/>
                  <a:gd fmla="*/ 46 h 4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9" w="40">
                    <a:moveTo>
                      <a:pt x="39" y="0"/>
                    </a:moveTo>
                    <a:cubicBezTo>
                      <a:pt x="38" y="0"/>
                      <a:pt x="36" y="0"/>
                      <a:pt x="36" y="1"/>
                    </a:cubicBezTo>
                    <a:cubicBezTo>
                      <a:pt x="36" y="2"/>
                      <a:pt x="35" y="3"/>
                      <a:pt x="34" y="3"/>
                    </a:cubicBezTo>
                    <a:cubicBezTo>
                      <a:pt x="34" y="3"/>
                      <a:pt x="29" y="2"/>
                      <a:pt x="27" y="2"/>
                    </a:cubicBezTo>
                    <a:cubicBezTo>
                      <a:pt x="26" y="1"/>
                      <a:pt x="21" y="1"/>
                      <a:pt x="19" y="1"/>
                    </a:cubicBezTo>
                    <a:cubicBezTo>
                      <a:pt x="19" y="1"/>
                      <a:pt x="19" y="2"/>
                      <a:pt x="19" y="2"/>
                    </a:cubicBezTo>
                    <a:cubicBezTo>
                      <a:pt x="18" y="3"/>
                      <a:pt x="14" y="5"/>
                      <a:pt x="13" y="4"/>
                    </a:cubicBezTo>
                    <a:cubicBezTo>
                      <a:pt x="12" y="4"/>
                      <a:pt x="12" y="6"/>
                      <a:pt x="10" y="6"/>
                    </a:cubicBezTo>
                    <a:cubicBezTo>
                      <a:pt x="8" y="7"/>
                      <a:pt x="6" y="6"/>
                      <a:pt x="6" y="7"/>
                    </a:cubicBezTo>
                    <a:cubicBezTo>
                      <a:pt x="5" y="7"/>
                      <a:pt x="4" y="9"/>
                      <a:pt x="3" y="10"/>
                    </a:cubicBezTo>
                    <a:cubicBezTo>
                      <a:pt x="2" y="11"/>
                      <a:pt x="3" y="12"/>
                      <a:pt x="2" y="13"/>
                    </a:cubicBezTo>
                    <a:cubicBezTo>
                      <a:pt x="1" y="13"/>
                      <a:pt x="1" y="15"/>
                      <a:pt x="0" y="16"/>
                    </a:cubicBezTo>
                    <a:cubicBezTo>
                      <a:pt x="0" y="16"/>
                      <a:pt x="0" y="16"/>
                      <a:pt x="0" y="16"/>
                    </a:cubicBezTo>
                    <a:cubicBezTo>
                      <a:pt x="2" y="17"/>
                      <a:pt x="4" y="19"/>
                      <a:pt x="4" y="22"/>
                    </a:cubicBezTo>
                    <a:cubicBezTo>
                      <a:pt x="3" y="24"/>
                      <a:pt x="7" y="25"/>
                      <a:pt x="8" y="23"/>
                    </a:cubicBezTo>
                    <a:cubicBezTo>
                      <a:pt x="10" y="21"/>
                      <a:pt x="14" y="24"/>
                      <a:pt x="14" y="25"/>
                    </a:cubicBezTo>
                    <a:cubicBezTo>
                      <a:pt x="14" y="26"/>
                      <a:pt x="9" y="24"/>
                      <a:pt x="7" y="26"/>
                    </a:cubicBezTo>
                    <a:cubicBezTo>
                      <a:pt x="5" y="27"/>
                      <a:pt x="9" y="29"/>
                      <a:pt x="8" y="31"/>
                    </a:cubicBezTo>
                    <a:cubicBezTo>
                      <a:pt x="8" y="33"/>
                      <a:pt x="9" y="35"/>
                      <a:pt x="12" y="35"/>
                    </a:cubicBezTo>
                    <a:cubicBezTo>
                      <a:pt x="14" y="35"/>
                      <a:pt x="16" y="39"/>
                      <a:pt x="17" y="38"/>
                    </a:cubicBezTo>
                    <a:cubicBezTo>
                      <a:pt x="19" y="37"/>
                      <a:pt x="16" y="32"/>
                      <a:pt x="16" y="32"/>
                    </a:cubicBezTo>
                    <a:cubicBezTo>
                      <a:pt x="17" y="31"/>
                      <a:pt x="19" y="33"/>
                      <a:pt x="21" y="31"/>
                    </a:cubicBezTo>
                    <a:cubicBezTo>
                      <a:pt x="22" y="30"/>
                      <a:pt x="20" y="29"/>
                      <a:pt x="18" y="29"/>
                    </a:cubicBezTo>
                    <a:cubicBezTo>
                      <a:pt x="16" y="29"/>
                      <a:pt x="18" y="26"/>
                      <a:pt x="20" y="28"/>
                    </a:cubicBezTo>
                    <a:cubicBezTo>
                      <a:pt x="22" y="29"/>
                      <a:pt x="23" y="27"/>
                      <a:pt x="24" y="27"/>
                    </a:cubicBezTo>
                    <a:cubicBezTo>
                      <a:pt x="26" y="27"/>
                      <a:pt x="26" y="23"/>
                      <a:pt x="22" y="22"/>
                    </a:cubicBezTo>
                    <a:cubicBezTo>
                      <a:pt x="19" y="21"/>
                      <a:pt x="20" y="25"/>
                      <a:pt x="17" y="22"/>
                    </a:cubicBezTo>
                    <a:cubicBezTo>
                      <a:pt x="15" y="20"/>
                      <a:pt x="19" y="21"/>
                      <a:pt x="19" y="19"/>
                    </a:cubicBezTo>
                    <a:cubicBezTo>
                      <a:pt x="19" y="17"/>
                      <a:pt x="16" y="14"/>
                      <a:pt x="14" y="12"/>
                    </a:cubicBezTo>
                    <a:cubicBezTo>
                      <a:pt x="13" y="10"/>
                      <a:pt x="17" y="9"/>
                      <a:pt x="17" y="10"/>
                    </a:cubicBezTo>
                    <a:cubicBezTo>
                      <a:pt x="18" y="12"/>
                      <a:pt x="21" y="12"/>
                      <a:pt x="22" y="11"/>
                    </a:cubicBezTo>
                    <a:cubicBezTo>
                      <a:pt x="24" y="10"/>
                      <a:pt x="21" y="7"/>
                      <a:pt x="24" y="6"/>
                    </a:cubicBezTo>
                    <a:cubicBezTo>
                      <a:pt x="27" y="5"/>
                      <a:pt x="27" y="7"/>
                      <a:pt x="27" y="7"/>
                    </a:cubicBezTo>
                    <a:cubicBezTo>
                      <a:pt x="28" y="8"/>
                      <a:pt x="29" y="5"/>
                      <a:pt x="32" y="5"/>
                    </a:cubicBezTo>
                    <a:cubicBezTo>
                      <a:pt x="34" y="5"/>
                      <a:pt x="35" y="6"/>
                      <a:pt x="36" y="7"/>
                    </a:cubicBezTo>
                    <a:cubicBezTo>
                      <a:pt x="37" y="6"/>
                      <a:pt x="38" y="6"/>
                      <a:pt x="38" y="5"/>
                    </a:cubicBezTo>
                    <a:cubicBezTo>
                      <a:pt x="38" y="4"/>
                      <a:pt x="40" y="4"/>
                      <a:pt x="40" y="2"/>
                    </a:cubicBezTo>
                    <a:cubicBezTo>
                      <a:pt x="40" y="1"/>
                      <a:pt x="39" y="0"/>
                      <a:pt x="39" y="0"/>
                    </a:cubicBezTo>
                    <a:close/>
                    <a:moveTo>
                      <a:pt x="34" y="46"/>
                    </a:moveTo>
                    <a:cubicBezTo>
                      <a:pt x="32" y="45"/>
                      <a:pt x="26" y="47"/>
                      <a:pt x="24" y="45"/>
                    </a:cubicBezTo>
                    <a:cubicBezTo>
                      <a:pt x="22" y="43"/>
                      <a:pt x="19" y="46"/>
                      <a:pt x="20" y="47"/>
                    </a:cubicBezTo>
                    <a:cubicBezTo>
                      <a:pt x="22" y="47"/>
                      <a:pt x="26" y="49"/>
                      <a:pt x="29" y="49"/>
                    </a:cubicBezTo>
                    <a:cubicBezTo>
                      <a:pt x="33" y="49"/>
                      <a:pt x="38" y="47"/>
                      <a:pt x="38" y="46"/>
                    </a:cubicBezTo>
                    <a:cubicBezTo>
                      <a:pt x="38" y="46"/>
                      <a:pt x="35" y="47"/>
                      <a:pt x="34" y="4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57" name="Freeform 135"/>
              <p:cNvSpPr/>
              <p:nvPr/>
            </p:nvSpPr>
            <p:spPr bwMode="auto">
              <a:xfrm>
                <a:off x="4966980" y="3807556"/>
                <a:ext cx="51331" cy="33365"/>
              </a:xfrm>
              <a:custGeom>
                <a:gdLst>
                  <a:gd fmla="*/ 11 w 17" name="T0"/>
                  <a:gd fmla="*/ 7 h 11" name="T1"/>
                  <a:gd fmla="*/ 15 w 17" name="T2"/>
                  <a:gd fmla="*/ 3 h 11" name="T3"/>
                  <a:gd fmla="*/ 15 w 17" name="T4"/>
                  <a:gd fmla="*/ 2 h 11" name="T5"/>
                  <a:gd fmla="*/ 6 w 17" name="T6"/>
                  <a:gd fmla="*/ 4 h 11" name="T7"/>
                  <a:gd fmla="*/ 3 w 17" name="T8"/>
                  <a:gd fmla="*/ 9 h 11" name="T9"/>
                  <a:gd fmla="*/ 11 w 17" name="T10"/>
                  <a:gd fmla="*/ 7 h 11" name="T11"/>
                </a:gdLst>
                <a:cxnLst>
                  <a:cxn ang="0">
                    <a:pos x="T0" y="T1"/>
                  </a:cxn>
                  <a:cxn ang="0">
                    <a:pos x="T2" y="T3"/>
                  </a:cxn>
                  <a:cxn ang="0">
                    <a:pos x="T4" y="T5"/>
                  </a:cxn>
                  <a:cxn ang="0">
                    <a:pos x="T6" y="T7"/>
                  </a:cxn>
                  <a:cxn ang="0">
                    <a:pos x="T8" y="T9"/>
                  </a:cxn>
                  <a:cxn ang="0">
                    <a:pos x="T10" y="T11"/>
                  </a:cxn>
                </a:cxnLst>
                <a:rect b="b" l="0" r="r" t="0"/>
                <a:pathLst>
                  <a:path h="11" w="17">
                    <a:moveTo>
                      <a:pt x="11" y="7"/>
                    </a:moveTo>
                    <a:cubicBezTo>
                      <a:pt x="11" y="6"/>
                      <a:pt x="13" y="4"/>
                      <a:pt x="15" y="3"/>
                    </a:cubicBezTo>
                    <a:cubicBezTo>
                      <a:pt x="17" y="2"/>
                      <a:pt x="16" y="0"/>
                      <a:pt x="15" y="2"/>
                    </a:cubicBezTo>
                    <a:cubicBezTo>
                      <a:pt x="13" y="3"/>
                      <a:pt x="10" y="4"/>
                      <a:pt x="6" y="4"/>
                    </a:cubicBezTo>
                    <a:cubicBezTo>
                      <a:pt x="2" y="4"/>
                      <a:pt x="0" y="7"/>
                      <a:pt x="3" y="9"/>
                    </a:cubicBezTo>
                    <a:cubicBezTo>
                      <a:pt x="6" y="11"/>
                      <a:pt x="12" y="8"/>
                      <a:pt x="11" y="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58" name="Freeform 136"/>
              <p:cNvSpPr/>
              <p:nvPr/>
            </p:nvSpPr>
            <p:spPr bwMode="auto">
              <a:xfrm>
                <a:off x="3912133" y="3019628"/>
                <a:ext cx="202756" cy="102662"/>
              </a:xfrm>
              <a:custGeom>
                <a:gdLst>
                  <a:gd fmla="*/ 56 w 67" name="T0"/>
                  <a:gd fmla="*/ 24 h 34" name="T1"/>
                  <a:gd fmla="*/ 61 w 67" name="T2"/>
                  <a:gd fmla="*/ 20 h 34" name="T3"/>
                  <a:gd fmla="*/ 66 w 67" name="T4"/>
                  <a:gd fmla="*/ 16 h 34" name="T5"/>
                  <a:gd fmla="*/ 63 w 67" name="T6"/>
                  <a:gd fmla="*/ 10 h 34" name="T7"/>
                  <a:gd fmla="*/ 59 w 67" name="T8"/>
                  <a:gd fmla="*/ 7 h 34" name="T9"/>
                  <a:gd fmla="*/ 58 w 67" name="T10"/>
                  <a:gd fmla="*/ 4 h 34" name="T11"/>
                  <a:gd fmla="*/ 54 w 67" name="T12"/>
                  <a:gd fmla="*/ 4 h 34" name="T13"/>
                  <a:gd fmla="*/ 48 w 67" name="T14"/>
                  <a:gd fmla="*/ 1 h 34" name="T15"/>
                  <a:gd fmla="*/ 47 w 67" name="T16"/>
                  <a:gd fmla="*/ 5 h 34" name="T17"/>
                  <a:gd fmla="*/ 44 w 67" name="T18"/>
                  <a:gd fmla="*/ 5 h 34" name="T19"/>
                  <a:gd fmla="*/ 41 w 67" name="T20"/>
                  <a:gd fmla="*/ 5 h 34" name="T21"/>
                  <a:gd fmla="*/ 38 w 67" name="T22"/>
                  <a:gd fmla="*/ 6 h 34" name="T23"/>
                  <a:gd fmla="*/ 34 w 67" name="T24"/>
                  <a:gd fmla="*/ 5 h 34" name="T25"/>
                  <a:gd fmla="*/ 30 w 67" name="T26"/>
                  <a:gd fmla="*/ 7 h 34" name="T27"/>
                  <a:gd fmla="*/ 28 w 67" name="T28"/>
                  <a:gd fmla="*/ 6 h 34" name="T29"/>
                  <a:gd fmla="*/ 25 w 67" name="T30"/>
                  <a:gd fmla="*/ 8 h 34" name="T31"/>
                  <a:gd fmla="*/ 24 w 67" name="T32"/>
                  <a:gd fmla="*/ 11 h 34" name="T33"/>
                  <a:gd fmla="*/ 20 w 67" name="T34"/>
                  <a:gd fmla="*/ 13 h 34" name="T35"/>
                  <a:gd fmla="*/ 18 w 67" name="T36"/>
                  <a:gd fmla="*/ 8 h 34" name="T37"/>
                  <a:gd fmla="*/ 9 w 67" name="T38"/>
                  <a:gd fmla="*/ 1 h 34" name="T39"/>
                  <a:gd fmla="*/ 10 w 67" name="T40"/>
                  <a:gd fmla="*/ 5 h 34" name="T41"/>
                  <a:gd fmla="*/ 7 w 67" name="T42"/>
                  <a:gd fmla="*/ 5 h 34" name="T43"/>
                  <a:gd fmla="*/ 3 w 67" name="T44"/>
                  <a:gd fmla="*/ 6 h 34" name="T45"/>
                  <a:gd fmla="*/ 0 w 67" name="T46"/>
                  <a:gd fmla="*/ 11 h 34" name="T47"/>
                  <a:gd fmla="*/ 6 w 67" name="T48"/>
                  <a:gd fmla="*/ 12 h 34" name="T49"/>
                  <a:gd fmla="*/ 14 w 67" name="T50"/>
                  <a:gd fmla="*/ 12 h 34" name="T51"/>
                  <a:gd fmla="*/ 13 w 67" name="T52"/>
                  <a:gd fmla="*/ 15 h 34" name="T53"/>
                  <a:gd fmla="*/ 9 w 67" name="T54"/>
                  <a:gd fmla="*/ 17 h 34" name="T55"/>
                  <a:gd fmla="*/ 2 w 67" name="T56"/>
                  <a:gd fmla="*/ 19 h 34" name="T57"/>
                  <a:gd fmla="*/ 11 w 67" name="T58"/>
                  <a:gd fmla="*/ 19 h 34" name="T59"/>
                  <a:gd fmla="*/ 13 w 67" name="T60"/>
                  <a:gd fmla="*/ 21 h 34" name="T61"/>
                  <a:gd fmla="*/ 15 w 67" name="T62"/>
                  <a:gd fmla="*/ 23 h 34" name="T63"/>
                  <a:gd fmla="*/ 13 w 67" name="T64"/>
                  <a:gd fmla="*/ 26 h 34" name="T65"/>
                  <a:gd fmla="*/ 10 w 67" name="T66"/>
                  <a:gd fmla="*/ 28 h 34" name="T67"/>
                  <a:gd fmla="*/ 18 w 67" name="T68"/>
                  <a:gd fmla="*/ 28 h 34" name="T69"/>
                  <a:gd fmla="*/ 29 w 67" name="T70"/>
                  <a:gd fmla="*/ 32 h 34" name="T71"/>
                  <a:gd fmla="*/ 40 w 67" name="T72"/>
                  <a:gd fmla="*/ 30 h 34" name="T73"/>
                  <a:gd fmla="*/ 48 w 67" name="T74"/>
                  <a:gd fmla="*/ 27 h 34" name="T75"/>
                  <a:gd fmla="*/ 56 w 67" name="T76"/>
                  <a:gd fmla="*/ 24 h 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4" w="67">
                    <a:moveTo>
                      <a:pt x="56" y="24"/>
                    </a:moveTo>
                    <a:cubicBezTo>
                      <a:pt x="60" y="24"/>
                      <a:pt x="60" y="20"/>
                      <a:pt x="61" y="20"/>
                    </a:cubicBezTo>
                    <a:cubicBezTo>
                      <a:pt x="63" y="20"/>
                      <a:pt x="65" y="17"/>
                      <a:pt x="66" y="16"/>
                    </a:cubicBezTo>
                    <a:cubicBezTo>
                      <a:pt x="67" y="14"/>
                      <a:pt x="65" y="10"/>
                      <a:pt x="63" y="10"/>
                    </a:cubicBezTo>
                    <a:cubicBezTo>
                      <a:pt x="61" y="10"/>
                      <a:pt x="59" y="9"/>
                      <a:pt x="59" y="7"/>
                    </a:cubicBezTo>
                    <a:cubicBezTo>
                      <a:pt x="60" y="6"/>
                      <a:pt x="58" y="4"/>
                      <a:pt x="58" y="4"/>
                    </a:cubicBezTo>
                    <a:cubicBezTo>
                      <a:pt x="58" y="3"/>
                      <a:pt x="55" y="3"/>
                      <a:pt x="54" y="4"/>
                    </a:cubicBezTo>
                    <a:cubicBezTo>
                      <a:pt x="53" y="4"/>
                      <a:pt x="49" y="0"/>
                      <a:pt x="48" y="1"/>
                    </a:cubicBezTo>
                    <a:cubicBezTo>
                      <a:pt x="47" y="2"/>
                      <a:pt x="48" y="4"/>
                      <a:pt x="47" y="5"/>
                    </a:cubicBezTo>
                    <a:cubicBezTo>
                      <a:pt x="47" y="6"/>
                      <a:pt x="44" y="4"/>
                      <a:pt x="44" y="5"/>
                    </a:cubicBezTo>
                    <a:cubicBezTo>
                      <a:pt x="44" y="6"/>
                      <a:pt x="42" y="6"/>
                      <a:pt x="41" y="5"/>
                    </a:cubicBezTo>
                    <a:cubicBezTo>
                      <a:pt x="40" y="4"/>
                      <a:pt x="37" y="5"/>
                      <a:pt x="38" y="6"/>
                    </a:cubicBezTo>
                    <a:cubicBezTo>
                      <a:pt x="38" y="7"/>
                      <a:pt x="36" y="6"/>
                      <a:pt x="34" y="5"/>
                    </a:cubicBezTo>
                    <a:cubicBezTo>
                      <a:pt x="32" y="3"/>
                      <a:pt x="30" y="6"/>
                      <a:pt x="30" y="7"/>
                    </a:cubicBezTo>
                    <a:cubicBezTo>
                      <a:pt x="30" y="9"/>
                      <a:pt x="29" y="9"/>
                      <a:pt x="28" y="6"/>
                    </a:cubicBezTo>
                    <a:cubicBezTo>
                      <a:pt x="26" y="3"/>
                      <a:pt x="24" y="6"/>
                      <a:pt x="25" y="8"/>
                    </a:cubicBezTo>
                    <a:cubicBezTo>
                      <a:pt x="26" y="10"/>
                      <a:pt x="25" y="12"/>
                      <a:pt x="24" y="11"/>
                    </a:cubicBezTo>
                    <a:cubicBezTo>
                      <a:pt x="23" y="10"/>
                      <a:pt x="21" y="11"/>
                      <a:pt x="20" y="13"/>
                    </a:cubicBezTo>
                    <a:cubicBezTo>
                      <a:pt x="19" y="14"/>
                      <a:pt x="16" y="9"/>
                      <a:pt x="18" y="8"/>
                    </a:cubicBezTo>
                    <a:cubicBezTo>
                      <a:pt x="20" y="7"/>
                      <a:pt x="12" y="1"/>
                      <a:pt x="9" y="1"/>
                    </a:cubicBezTo>
                    <a:cubicBezTo>
                      <a:pt x="6" y="1"/>
                      <a:pt x="8" y="4"/>
                      <a:pt x="10" y="5"/>
                    </a:cubicBezTo>
                    <a:cubicBezTo>
                      <a:pt x="12" y="6"/>
                      <a:pt x="8" y="6"/>
                      <a:pt x="7" y="5"/>
                    </a:cubicBezTo>
                    <a:cubicBezTo>
                      <a:pt x="6" y="4"/>
                      <a:pt x="4" y="5"/>
                      <a:pt x="3" y="6"/>
                    </a:cubicBezTo>
                    <a:cubicBezTo>
                      <a:pt x="2" y="8"/>
                      <a:pt x="0" y="9"/>
                      <a:pt x="0" y="11"/>
                    </a:cubicBezTo>
                    <a:cubicBezTo>
                      <a:pt x="0" y="12"/>
                      <a:pt x="3" y="13"/>
                      <a:pt x="6" y="12"/>
                    </a:cubicBezTo>
                    <a:cubicBezTo>
                      <a:pt x="9" y="11"/>
                      <a:pt x="12" y="11"/>
                      <a:pt x="14" y="12"/>
                    </a:cubicBezTo>
                    <a:cubicBezTo>
                      <a:pt x="15" y="13"/>
                      <a:pt x="11" y="14"/>
                      <a:pt x="13" y="15"/>
                    </a:cubicBezTo>
                    <a:cubicBezTo>
                      <a:pt x="14" y="16"/>
                      <a:pt x="13" y="17"/>
                      <a:pt x="9" y="17"/>
                    </a:cubicBezTo>
                    <a:cubicBezTo>
                      <a:pt x="6" y="17"/>
                      <a:pt x="2" y="18"/>
                      <a:pt x="2" y="19"/>
                    </a:cubicBezTo>
                    <a:cubicBezTo>
                      <a:pt x="3" y="20"/>
                      <a:pt x="11" y="18"/>
                      <a:pt x="11" y="19"/>
                    </a:cubicBezTo>
                    <a:cubicBezTo>
                      <a:pt x="11" y="20"/>
                      <a:pt x="11" y="22"/>
                      <a:pt x="13" y="21"/>
                    </a:cubicBezTo>
                    <a:cubicBezTo>
                      <a:pt x="16" y="20"/>
                      <a:pt x="14" y="23"/>
                      <a:pt x="15" y="23"/>
                    </a:cubicBezTo>
                    <a:cubicBezTo>
                      <a:pt x="16" y="24"/>
                      <a:pt x="16" y="26"/>
                      <a:pt x="13" y="26"/>
                    </a:cubicBezTo>
                    <a:cubicBezTo>
                      <a:pt x="10" y="26"/>
                      <a:pt x="9" y="27"/>
                      <a:pt x="10" y="28"/>
                    </a:cubicBezTo>
                    <a:cubicBezTo>
                      <a:pt x="12" y="30"/>
                      <a:pt x="15" y="29"/>
                      <a:pt x="18" y="28"/>
                    </a:cubicBezTo>
                    <a:cubicBezTo>
                      <a:pt x="21" y="27"/>
                      <a:pt x="26" y="31"/>
                      <a:pt x="29" y="32"/>
                    </a:cubicBezTo>
                    <a:cubicBezTo>
                      <a:pt x="33" y="34"/>
                      <a:pt x="39" y="32"/>
                      <a:pt x="40" y="30"/>
                    </a:cubicBezTo>
                    <a:cubicBezTo>
                      <a:pt x="41" y="28"/>
                      <a:pt x="46" y="29"/>
                      <a:pt x="48" y="27"/>
                    </a:cubicBezTo>
                    <a:cubicBezTo>
                      <a:pt x="50" y="26"/>
                      <a:pt x="53" y="24"/>
                      <a:pt x="56" y="2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59" name="Freeform 137"/>
              <p:cNvSpPr/>
              <p:nvPr/>
            </p:nvSpPr>
            <p:spPr bwMode="auto">
              <a:xfrm>
                <a:off x="4172637" y="3350712"/>
                <a:ext cx="84696" cy="96245"/>
              </a:xfrm>
              <a:custGeom>
                <a:gdLst>
                  <a:gd fmla="*/ 25 w 28" name="T0"/>
                  <a:gd fmla="*/ 10 h 32" name="T1"/>
                  <a:gd fmla="*/ 23 w 28" name="T2"/>
                  <a:gd fmla="*/ 8 h 32" name="T3"/>
                  <a:gd fmla="*/ 19 w 28" name="T4"/>
                  <a:gd fmla="*/ 9 h 32" name="T5"/>
                  <a:gd fmla="*/ 16 w 28" name="T6"/>
                  <a:gd fmla="*/ 9 h 32" name="T7"/>
                  <a:gd fmla="*/ 17 w 28" name="T8"/>
                  <a:gd fmla="*/ 5 h 32" name="T9"/>
                  <a:gd fmla="*/ 19 w 28" name="T10"/>
                  <a:gd fmla="*/ 1 h 32" name="T11"/>
                  <a:gd fmla="*/ 18 w 28" name="T12"/>
                  <a:gd fmla="*/ 1 h 32" name="T13"/>
                  <a:gd fmla="*/ 12 w 28" name="T14"/>
                  <a:gd fmla="*/ 3 h 32" name="T15"/>
                  <a:gd fmla="*/ 15 w 28" name="T16"/>
                  <a:gd fmla="*/ 6 h 32" name="T17"/>
                  <a:gd fmla="*/ 9 w 28" name="T18"/>
                  <a:gd fmla="*/ 8 h 32" name="T19"/>
                  <a:gd fmla="*/ 3 w 28" name="T20"/>
                  <a:gd fmla="*/ 8 h 32" name="T21"/>
                  <a:gd fmla="*/ 4 w 28" name="T22"/>
                  <a:gd fmla="*/ 13 h 32" name="T23"/>
                  <a:gd fmla="*/ 6 w 28" name="T24"/>
                  <a:gd fmla="*/ 17 h 32" name="T25"/>
                  <a:gd fmla="*/ 5 w 28" name="T26"/>
                  <a:gd fmla="*/ 23 h 32" name="T27"/>
                  <a:gd fmla="*/ 1 w 28" name="T28"/>
                  <a:gd fmla="*/ 27 h 32" name="T29"/>
                  <a:gd fmla="*/ 7 w 28" name="T30"/>
                  <a:gd fmla="*/ 32 h 32" name="T31"/>
                  <a:gd fmla="*/ 18 w 28" name="T32"/>
                  <a:gd fmla="*/ 27 h 32" name="T33"/>
                  <a:gd fmla="*/ 25 w 28" name="T34"/>
                  <a:gd fmla="*/ 26 h 32" name="T35"/>
                  <a:gd fmla="*/ 25 w 28" name="T36"/>
                  <a:gd fmla="*/ 11 h 32" name="T37"/>
                  <a:gd fmla="*/ 25 w 28" name="T38"/>
                  <a:gd fmla="*/ 10 h 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2" w="28">
                    <a:moveTo>
                      <a:pt x="25" y="10"/>
                    </a:moveTo>
                    <a:cubicBezTo>
                      <a:pt x="24" y="10"/>
                      <a:pt x="24" y="9"/>
                      <a:pt x="23" y="8"/>
                    </a:cubicBezTo>
                    <a:cubicBezTo>
                      <a:pt x="21" y="6"/>
                      <a:pt x="20" y="8"/>
                      <a:pt x="19" y="9"/>
                    </a:cubicBezTo>
                    <a:cubicBezTo>
                      <a:pt x="19" y="11"/>
                      <a:pt x="17" y="9"/>
                      <a:pt x="16" y="9"/>
                    </a:cubicBezTo>
                    <a:cubicBezTo>
                      <a:pt x="14" y="8"/>
                      <a:pt x="16" y="6"/>
                      <a:pt x="17" y="5"/>
                    </a:cubicBezTo>
                    <a:cubicBezTo>
                      <a:pt x="18" y="5"/>
                      <a:pt x="18" y="3"/>
                      <a:pt x="19" y="1"/>
                    </a:cubicBezTo>
                    <a:cubicBezTo>
                      <a:pt x="18" y="1"/>
                      <a:pt x="18" y="1"/>
                      <a:pt x="18" y="1"/>
                    </a:cubicBezTo>
                    <a:cubicBezTo>
                      <a:pt x="15" y="0"/>
                      <a:pt x="12" y="0"/>
                      <a:pt x="12" y="3"/>
                    </a:cubicBezTo>
                    <a:cubicBezTo>
                      <a:pt x="12" y="5"/>
                      <a:pt x="14" y="4"/>
                      <a:pt x="15" y="6"/>
                    </a:cubicBezTo>
                    <a:cubicBezTo>
                      <a:pt x="15" y="7"/>
                      <a:pt x="12" y="7"/>
                      <a:pt x="9" y="8"/>
                    </a:cubicBezTo>
                    <a:cubicBezTo>
                      <a:pt x="7" y="10"/>
                      <a:pt x="5" y="7"/>
                      <a:pt x="3" y="8"/>
                    </a:cubicBezTo>
                    <a:cubicBezTo>
                      <a:pt x="1" y="9"/>
                      <a:pt x="5" y="11"/>
                      <a:pt x="4" y="13"/>
                    </a:cubicBezTo>
                    <a:cubicBezTo>
                      <a:pt x="2" y="15"/>
                      <a:pt x="4" y="15"/>
                      <a:pt x="6" y="17"/>
                    </a:cubicBezTo>
                    <a:cubicBezTo>
                      <a:pt x="9" y="20"/>
                      <a:pt x="5" y="20"/>
                      <a:pt x="5" y="23"/>
                    </a:cubicBezTo>
                    <a:cubicBezTo>
                      <a:pt x="5" y="25"/>
                      <a:pt x="1" y="25"/>
                      <a:pt x="1" y="27"/>
                    </a:cubicBezTo>
                    <a:cubicBezTo>
                      <a:pt x="0" y="28"/>
                      <a:pt x="4" y="32"/>
                      <a:pt x="7" y="32"/>
                    </a:cubicBezTo>
                    <a:cubicBezTo>
                      <a:pt x="9" y="32"/>
                      <a:pt x="14" y="30"/>
                      <a:pt x="18" y="27"/>
                    </a:cubicBezTo>
                    <a:cubicBezTo>
                      <a:pt x="21" y="24"/>
                      <a:pt x="22" y="27"/>
                      <a:pt x="25" y="26"/>
                    </a:cubicBezTo>
                    <a:cubicBezTo>
                      <a:pt x="28" y="24"/>
                      <a:pt x="26" y="13"/>
                      <a:pt x="25" y="11"/>
                    </a:cubicBezTo>
                    <a:cubicBezTo>
                      <a:pt x="25" y="11"/>
                      <a:pt x="25" y="10"/>
                      <a:pt x="25" y="1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60" name="Freeform 138"/>
              <p:cNvSpPr>
                <a:spLocks noEditPoints="1"/>
              </p:cNvSpPr>
              <p:nvPr/>
            </p:nvSpPr>
            <p:spPr bwMode="auto">
              <a:xfrm>
                <a:off x="4214984" y="3195436"/>
                <a:ext cx="191207" cy="291302"/>
              </a:xfrm>
              <a:custGeom>
                <a:gdLst>
                  <a:gd fmla="*/ 5 w 63" name="T0"/>
                  <a:gd fmla="*/ 52 h 96" name="T1"/>
                  <a:gd fmla="*/ 2 w 63" name="T2"/>
                  <a:gd fmla="*/ 60 h 96" name="T3"/>
                  <a:gd fmla="*/ 9 w 63" name="T4"/>
                  <a:gd fmla="*/ 59 h 96" name="T5"/>
                  <a:gd fmla="*/ 16 w 63" name="T6"/>
                  <a:gd fmla="*/ 58 h 96" name="T7"/>
                  <a:gd fmla="*/ 63 w 63" name="T8"/>
                  <a:gd fmla="*/ 74 h 96" name="T9"/>
                  <a:gd fmla="*/ 53 w 63" name="T10"/>
                  <a:gd fmla="*/ 70 h 96" name="T11"/>
                  <a:gd fmla="*/ 51 w 63" name="T12"/>
                  <a:gd fmla="*/ 64 h 96" name="T13"/>
                  <a:gd fmla="*/ 42 w 63" name="T14"/>
                  <a:gd fmla="*/ 49 h 96" name="T15"/>
                  <a:gd fmla="*/ 33 w 63" name="T16"/>
                  <a:gd fmla="*/ 44 h 96" name="T17"/>
                  <a:gd fmla="*/ 40 w 63" name="T18"/>
                  <a:gd fmla="*/ 30 h 96" name="T19"/>
                  <a:gd fmla="*/ 26 w 63" name="T20"/>
                  <a:gd fmla="*/ 27 h 96" name="T21"/>
                  <a:gd fmla="*/ 32 w 63" name="T22"/>
                  <a:gd fmla="*/ 18 h 96" name="T23"/>
                  <a:gd fmla="*/ 22 w 63" name="T24"/>
                  <a:gd fmla="*/ 21 h 96" name="T25"/>
                  <a:gd fmla="*/ 15 w 63" name="T26"/>
                  <a:gd fmla="*/ 30 h 96" name="T27"/>
                  <a:gd fmla="*/ 10 w 63" name="T28"/>
                  <a:gd fmla="*/ 31 h 96" name="T29"/>
                  <a:gd fmla="*/ 12 w 63" name="T30"/>
                  <a:gd fmla="*/ 39 h 96" name="T31"/>
                  <a:gd fmla="*/ 10 w 63" name="T32"/>
                  <a:gd fmla="*/ 46 h 96" name="T33"/>
                  <a:gd fmla="*/ 17 w 63" name="T34"/>
                  <a:gd fmla="*/ 48 h 96" name="T35"/>
                  <a:gd fmla="*/ 21 w 63" name="T36"/>
                  <a:gd fmla="*/ 48 h 96" name="T37"/>
                  <a:gd fmla="*/ 28 w 63" name="T38"/>
                  <a:gd fmla="*/ 53 h 96" name="T39"/>
                  <a:gd fmla="*/ 31 w 63" name="T40"/>
                  <a:gd fmla="*/ 59 h 96" name="T41"/>
                  <a:gd fmla="*/ 32 w 63" name="T42"/>
                  <a:gd fmla="*/ 67 h 96" name="T43"/>
                  <a:gd fmla="*/ 24 w 63" name="T44"/>
                  <a:gd fmla="*/ 68 h 96" name="T45"/>
                  <a:gd fmla="*/ 26 w 63" name="T46"/>
                  <a:gd fmla="*/ 74 h 96" name="T47"/>
                  <a:gd fmla="*/ 22 w 63" name="T48"/>
                  <a:gd fmla="*/ 81 h 96" name="T49"/>
                  <a:gd fmla="*/ 32 w 63" name="T50"/>
                  <a:gd fmla="*/ 83 h 96" name="T51"/>
                  <a:gd fmla="*/ 26 w 63" name="T52"/>
                  <a:gd fmla="*/ 85 h 96" name="T53"/>
                  <a:gd fmla="*/ 22 w 63" name="T54"/>
                  <a:gd fmla="*/ 93 h 96" name="T55"/>
                  <a:gd fmla="*/ 30 w 63" name="T56"/>
                  <a:gd fmla="*/ 91 h 96" name="T57"/>
                  <a:gd fmla="*/ 39 w 63" name="T58"/>
                  <a:gd fmla="*/ 89 h 96" name="T59"/>
                  <a:gd fmla="*/ 51 w 63" name="T60"/>
                  <a:gd fmla="*/ 89 h 96" name="T61"/>
                  <a:gd fmla="*/ 57 w 63" name="T62"/>
                  <a:gd fmla="*/ 84 h 96" name="T63"/>
                  <a:gd fmla="*/ 63 w 63" name="T64"/>
                  <a:gd fmla="*/ 74 h 96" name="T65"/>
                  <a:gd fmla="*/ 7 w 63" name="T66"/>
                  <a:gd fmla="*/ 28 h 96" name="T67"/>
                  <a:gd fmla="*/ 43 w 63" name="T68"/>
                  <a:gd fmla="*/ 8 h 96" name="T69"/>
                  <a:gd fmla="*/ 43 w 63" name="T70"/>
                  <a:gd fmla="*/ 8 h 9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6" w="62">
                    <a:moveTo>
                      <a:pt x="12" y="51"/>
                    </a:moveTo>
                    <a:cubicBezTo>
                      <a:pt x="10" y="49"/>
                      <a:pt x="7" y="52"/>
                      <a:pt x="5" y="52"/>
                    </a:cubicBezTo>
                    <a:cubicBezTo>
                      <a:pt x="4" y="54"/>
                      <a:pt x="4" y="56"/>
                      <a:pt x="3" y="56"/>
                    </a:cubicBezTo>
                    <a:cubicBezTo>
                      <a:pt x="2" y="57"/>
                      <a:pt x="0" y="59"/>
                      <a:pt x="2" y="60"/>
                    </a:cubicBezTo>
                    <a:cubicBezTo>
                      <a:pt x="3" y="60"/>
                      <a:pt x="5" y="62"/>
                      <a:pt x="5" y="60"/>
                    </a:cubicBezTo>
                    <a:cubicBezTo>
                      <a:pt x="6" y="59"/>
                      <a:pt x="7" y="57"/>
                      <a:pt x="9" y="59"/>
                    </a:cubicBezTo>
                    <a:cubicBezTo>
                      <a:pt x="10" y="60"/>
                      <a:pt x="10" y="61"/>
                      <a:pt x="11" y="61"/>
                    </a:cubicBezTo>
                    <a:cubicBezTo>
                      <a:pt x="12" y="60"/>
                      <a:pt x="14" y="60"/>
                      <a:pt x="16" y="58"/>
                    </a:cubicBezTo>
                    <a:cubicBezTo>
                      <a:pt x="18" y="56"/>
                      <a:pt x="15" y="54"/>
                      <a:pt x="12" y="51"/>
                    </a:cubicBezTo>
                    <a:close/>
                    <a:moveTo>
                      <a:pt x="63" y="74"/>
                    </a:moveTo>
                    <a:cubicBezTo>
                      <a:pt x="63" y="71"/>
                      <a:pt x="57" y="69"/>
                      <a:pt x="56" y="71"/>
                    </a:cubicBezTo>
                    <a:cubicBezTo>
                      <a:pt x="56" y="72"/>
                      <a:pt x="54" y="72"/>
                      <a:pt x="53" y="70"/>
                    </a:cubicBezTo>
                    <a:cubicBezTo>
                      <a:pt x="52" y="69"/>
                      <a:pt x="54" y="67"/>
                      <a:pt x="53" y="67"/>
                    </a:cubicBezTo>
                    <a:cubicBezTo>
                      <a:pt x="52" y="67"/>
                      <a:pt x="51" y="65"/>
                      <a:pt x="51" y="64"/>
                    </a:cubicBezTo>
                    <a:cubicBezTo>
                      <a:pt x="51" y="63"/>
                      <a:pt x="50" y="57"/>
                      <a:pt x="46" y="56"/>
                    </a:cubicBezTo>
                    <a:cubicBezTo>
                      <a:pt x="43" y="55"/>
                      <a:pt x="43" y="51"/>
                      <a:pt x="42" y="49"/>
                    </a:cubicBezTo>
                    <a:cubicBezTo>
                      <a:pt x="42" y="46"/>
                      <a:pt x="40" y="47"/>
                      <a:pt x="38" y="45"/>
                    </a:cubicBezTo>
                    <a:cubicBezTo>
                      <a:pt x="37" y="43"/>
                      <a:pt x="34" y="44"/>
                      <a:pt x="33" y="44"/>
                    </a:cubicBezTo>
                    <a:cubicBezTo>
                      <a:pt x="31" y="45"/>
                      <a:pt x="33" y="42"/>
                      <a:pt x="35" y="40"/>
                    </a:cubicBezTo>
                    <a:cubicBezTo>
                      <a:pt x="37" y="39"/>
                      <a:pt x="40" y="31"/>
                      <a:pt x="40" y="30"/>
                    </a:cubicBezTo>
                    <a:cubicBezTo>
                      <a:pt x="40" y="28"/>
                      <a:pt x="30" y="28"/>
                      <a:pt x="28" y="29"/>
                    </a:cubicBezTo>
                    <a:cubicBezTo>
                      <a:pt x="26" y="30"/>
                      <a:pt x="24" y="28"/>
                      <a:pt x="26" y="27"/>
                    </a:cubicBezTo>
                    <a:cubicBezTo>
                      <a:pt x="27" y="26"/>
                      <a:pt x="31" y="23"/>
                      <a:pt x="31" y="22"/>
                    </a:cubicBezTo>
                    <a:cubicBezTo>
                      <a:pt x="30" y="21"/>
                      <a:pt x="33" y="19"/>
                      <a:pt x="32" y="18"/>
                    </a:cubicBezTo>
                    <a:cubicBezTo>
                      <a:pt x="30" y="17"/>
                      <a:pt x="30" y="20"/>
                      <a:pt x="29" y="21"/>
                    </a:cubicBezTo>
                    <a:cubicBezTo>
                      <a:pt x="28" y="22"/>
                      <a:pt x="25" y="21"/>
                      <a:pt x="22" y="21"/>
                    </a:cubicBezTo>
                    <a:cubicBezTo>
                      <a:pt x="19" y="20"/>
                      <a:pt x="18" y="24"/>
                      <a:pt x="18" y="26"/>
                    </a:cubicBezTo>
                    <a:cubicBezTo>
                      <a:pt x="18" y="28"/>
                      <a:pt x="15" y="29"/>
                      <a:pt x="15" y="30"/>
                    </a:cubicBezTo>
                    <a:cubicBezTo>
                      <a:pt x="16" y="32"/>
                      <a:pt x="15" y="33"/>
                      <a:pt x="14" y="32"/>
                    </a:cubicBezTo>
                    <a:cubicBezTo>
                      <a:pt x="13" y="31"/>
                      <a:pt x="12" y="29"/>
                      <a:pt x="10" y="31"/>
                    </a:cubicBezTo>
                    <a:cubicBezTo>
                      <a:pt x="8" y="32"/>
                      <a:pt x="12" y="34"/>
                      <a:pt x="15" y="34"/>
                    </a:cubicBezTo>
                    <a:cubicBezTo>
                      <a:pt x="17" y="35"/>
                      <a:pt x="13" y="36"/>
                      <a:pt x="12" y="39"/>
                    </a:cubicBezTo>
                    <a:cubicBezTo>
                      <a:pt x="12" y="41"/>
                      <a:pt x="15" y="40"/>
                      <a:pt x="16" y="42"/>
                    </a:cubicBezTo>
                    <a:cubicBezTo>
                      <a:pt x="16" y="44"/>
                      <a:pt x="10" y="44"/>
                      <a:pt x="10" y="46"/>
                    </a:cubicBezTo>
                    <a:cubicBezTo>
                      <a:pt x="10" y="48"/>
                      <a:pt x="13" y="45"/>
                      <a:pt x="15" y="44"/>
                    </a:cubicBezTo>
                    <a:cubicBezTo>
                      <a:pt x="16" y="44"/>
                      <a:pt x="14" y="49"/>
                      <a:pt x="17" y="48"/>
                    </a:cubicBezTo>
                    <a:cubicBezTo>
                      <a:pt x="21" y="48"/>
                      <a:pt x="20" y="43"/>
                      <a:pt x="21" y="43"/>
                    </a:cubicBezTo>
                    <a:cubicBezTo>
                      <a:pt x="22" y="44"/>
                      <a:pt x="20" y="46"/>
                      <a:pt x="21" y="48"/>
                    </a:cubicBezTo>
                    <a:cubicBezTo>
                      <a:pt x="22" y="50"/>
                      <a:pt x="19" y="53"/>
                      <a:pt x="19" y="54"/>
                    </a:cubicBezTo>
                    <a:cubicBezTo>
                      <a:pt x="19" y="55"/>
                      <a:pt x="26" y="55"/>
                      <a:pt x="28" y="53"/>
                    </a:cubicBezTo>
                    <a:cubicBezTo>
                      <a:pt x="30" y="51"/>
                      <a:pt x="31" y="53"/>
                      <a:pt x="30" y="55"/>
                    </a:cubicBezTo>
                    <a:cubicBezTo>
                      <a:pt x="28" y="57"/>
                      <a:pt x="29" y="58"/>
                      <a:pt x="31" y="59"/>
                    </a:cubicBezTo>
                    <a:cubicBezTo>
                      <a:pt x="33" y="60"/>
                      <a:pt x="33" y="60"/>
                      <a:pt x="33" y="61"/>
                    </a:cubicBezTo>
                    <a:cubicBezTo>
                      <a:pt x="32" y="63"/>
                      <a:pt x="32" y="65"/>
                      <a:pt x="32" y="67"/>
                    </a:cubicBezTo>
                    <a:cubicBezTo>
                      <a:pt x="32" y="68"/>
                      <a:pt x="26" y="68"/>
                      <a:pt x="26" y="67"/>
                    </a:cubicBezTo>
                    <a:cubicBezTo>
                      <a:pt x="25" y="66"/>
                      <a:pt x="23" y="67"/>
                      <a:pt x="24" y="68"/>
                    </a:cubicBezTo>
                    <a:cubicBezTo>
                      <a:pt x="24" y="69"/>
                      <a:pt x="22" y="71"/>
                      <a:pt x="22" y="72"/>
                    </a:cubicBezTo>
                    <a:cubicBezTo>
                      <a:pt x="22" y="73"/>
                      <a:pt x="25" y="73"/>
                      <a:pt x="26" y="74"/>
                    </a:cubicBezTo>
                    <a:cubicBezTo>
                      <a:pt x="26" y="76"/>
                      <a:pt x="23" y="78"/>
                      <a:pt x="20" y="79"/>
                    </a:cubicBezTo>
                    <a:cubicBezTo>
                      <a:pt x="16" y="80"/>
                      <a:pt x="20" y="82"/>
                      <a:pt x="22" y="81"/>
                    </a:cubicBezTo>
                    <a:cubicBezTo>
                      <a:pt x="24" y="80"/>
                      <a:pt x="23" y="82"/>
                      <a:pt x="26" y="82"/>
                    </a:cubicBezTo>
                    <a:cubicBezTo>
                      <a:pt x="28" y="82"/>
                      <a:pt x="29" y="84"/>
                      <a:pt x="32" y="83"/>
                    </a:cubicBezTo>
                    <a:cubicBezTo>
                      <a:pt x="35" y="82"/>
                      <a:pt x="35" y="83"/>
                      <a:pt x="33" y="84"/>
                    </a:cubicBezTo>
                    <a:cubicBezTo>
                      <a:pt x="31" y="86"/>
                      <a:pt x="28" y="84"/>
                      <a:pt x="26" y="85"/>
                    </a:cubicBezTo>
                    <a:cubicBezTo>
                      <a:pt x="24" y="86"/>
                      <a:pt x="16" y="93"/>
                      <a:pt x="18" y="95"/>
                    </a:cubicBezTo>
                    <a:cubicBezTo>
                      <a:pt x="19" y="96"/>
                      <a:pt x="20" y="94"/>
                      <a:pt x="22" y="93"/>
                    </a:cubicBezTo>
                    <a:cubicBezTo>
                      <a:pt x="25" y="91"/>
                      <a:pt x="26" y="93"/>
                      <a:pt x="27" y="94"/>
                    </a:cubicBezTo>
                    <a:cubicBezTo>
                      <a:pt x="29" y="94"/>
                      <a:pt x="29" y="90"/>
                      <a:pt x="30" y="91"/>
                    </a:cubicBezTo>
                    <a:cubicBezTo>
                      <a:pt x="31" y="91"/>
                      <a:pt x="32" y="90"/>
                      <a:pt x="34" y="90"/>
                    </a:cubicBezTo>
                    <a:cubicBezTo>
                      <a:pt x="37" y="90"/>
                      <a:pt x="38" y="90"/>
                      <a:pt x="39" y="89"/>
                    </a:cubicBezTo>
                    <a:cubicBezTo>
                      <a:pt x="40" y="88"/>
                      <a:pt x="43" y="91"/>
                      <a:pt x="44" y="90"/>
                    </a:cubicBezTo>
                    <a:cubicBezTo>
                      <a:pt x="45" y="89"/>
                      <a:pt x="49" y="89"/>
                      <a:pt x="51" y="89"/>
                    </a:cubicBezTo>
                    <a:cubicBezTo>
                      <a:pt x="53" y="89"/>
                      <a:pt x="59" y="86"/>
                      <a:pt x="60" y="85"/>
                    </a:cubicBezTo>
                    <a:cubicBezTo>
                      <a:pt x="61" y="84"/>
                      <a:pt x="59" y="83"/>
                      <a:pt x="57" y="84"/>
                    </a:cubicBezTo>
                    <a:cubicBezTo>
                      <a:pt x="55" y="84"/>
                      <a:pt x="56" y="82"/>
                      <a:pt x="58" y="80"/>
                    </a:cubicBezTo>
                    <a:cubicBezTo>
                      <a:pt x="60" y="78"/>
                      <a:pt x="63" y="77"/>
                      <a:pt x="63" y="74"/>
                    </a:cubicBezTo>
                    <a:close/>
                    <a:moveTo>
                      <a:pt x="12" y="22"/>
                    </a:moveTo>
                    <a:cubicBezTo>
                      <a:pt x="10" y="21"/>
                      <a:pt x="6" y="28"/>
                      <a:pt x="7" y="28"/>
                    </a:cubicBezTo>
                    <a:cubicBezTo>
                      <a:pt x="10" y="28"/>
                      <a:pt x="13" y="23"/>
                      <a:pt x="12" y="22"/>
                    </a:cubicBezTo>
                    <a:close/>
                    <a:moveTo>
                      <a:pt x="43" y="8"/>
                    </a:moveTo>
                    <a:cubicBezTo>
                      <a:pt x="45" y="6"/>
                      <a:pt x="47" y="0"/>
                      <a:pt x="44" y="1"/>
                    </a:cubicBezTo>
                    <a:cubicBezTo>
                      <a:pt x="42" y="2"/>
                      <a:pt x="42" y="8"/>
                      <a:pt x="43" y="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61" name="Freeform 139"/>
              <p:cNvSpPr>
                <a:spLocks noEditPoints="1"/>
              </p:cNvSpPr>
              <p:nvPr/>
            </p:nvSpPr>
            <p:spPr bwMode="auto">
              <a:xfrm>
                <a:off x="4524252" y="3280132"/>
                <a:ext cx="91112" cy="84696"/>
              </a:xfrm>
              <a:custGeom>
                <a:gdLst>
                  <a:gd fmla="*/ 15 w 30" name="T0"/>
                  <a:gd fmla="*/ 11 h 28" name="T1"/>
                  <a:gd fmla="*/ 15 w 30" name="T2"/>
                  <a:gd fmla="*/ 6 h 28" name="T3"/>
                  <a:gd fmla="*/ 15 w 30" name="T4"/>
                  <a:gd fmla="*/ 1 h 28" name="T5"/>
                  <a:gd fmla="*/ 11 w 30" name="T6"/>
                  <a:gd fmla="*/ 3 h 28" name="T7"/>
                  <a:gd fmla="*/ 7 w 30" name="T8"/>
                  <a:gd fmla="*/ 5 h 28" name="T9"/>
                  <a:gd fmla="*/ 7 w 30" name="T10"/>
                  <a:gd fmla="*/ 8 h 28" name="T11"/>
                  <a:gd fmla="*/ 4 w 30" name="T12"/>
                  <a:gd fmla="*/ 6 h 28" name="T13"/>
                  <a:gd fmla="*/ 1 w 30" name="T14"/>
                  <a:gd fmla="*/ 11 h 28" name="T15"/>
                  <a:gd fmla="*/ 1 w 30" name="T16"/>
                  <a:gd fmla="*/ 18 h 28" name="T17"/>
                  <a:gd fmla="*/ 3 w 30" name="T18"/>
                  <a:gd fmla="*/ 23 h 28" name="T19"/>
                  <a:gd fmla="*/ 4 w 30" name="T20"/>
                  <a:gd fmla="*/ 26 h 28" name="T21"/>
                  <a:gd fmla="*/ 10 w 30" name="T22"/>
                  <a:gd fmla="*/ 27 h 28" name="T23"/>
                  <a:gd fmla="*/ 12 w 30" name="T24"/>
                  <a:gd fmla="*/ 27 h 28" name="T25"/>
                  <a:gd fmla="*/ 9 w 30" name="T26"/>
                  <a:gd fmla="*/ 23 h 28" name="T27"/>
                  <a:gd fmla="*/ 13 w 30" name="T28"/>
                  <a:gd fmla="*/ 24 h 28" name="T29"/>
                  <a:gd fmla="*/ 17 w 30" name="T30"/>
                  <a:gd fmla="*/ 24 h 28" name="T31"/>
                  <a:gd fmla="*/ 15 w 30" name="T32"/>
                  <a:gd fmla="*/ 20 h 28" name="T33"/>
                  <a:gd fmla="*/ 12 w 30" name="T34"/>
                  <a:gd fmla="*/ 20 h 28" name="T35"/>
                  <a:gd fmla="*/ 14 w 30" name="T36"/>
                  <a:gd fmla="*/ 16 h 28" name="T37"/>
                  <a:gd fmla="*/ 18 w 30" name="T38"/>
                  <a:gd fmla="*/ 14 h 28" name="T39"/>
                  <a:gd fmla="*/ 15 w 30" name="T40"/>
                  <a:gd fmla="*/ 11 h 28" name="T41"/>
                  <a:gd fmla="*/ 29 w 30" name="T42"/>
                  <a:gd fmla="*/ 16 h 28" name="T43"/>
                  <a:gd fmla="*/ 27 w 30" name="T44"/>
                  <a:gd fmla="*/ 18 h 28" name="T45"/>
                  <a:gd fmla="*/ 24 w 30" name="T46"/>
                  <a:gd fmla="*/ 16 h 28" name="T47"/>
                  <a:gd fmla="*/ 20 w 30" name="T48"/>
                  <a:gd fmla="*/ 18 h 28" name="T49"/>
                  <a:gd fmla="*/ 23 w 30" name="T50"/>
                  <a:gd fmla="*/ 24 h 28" name="T51"/>
                  <a:gd fmla="*/ 21 w 30" name="T52"/>
                  <a:gd fmla="*/ 25 h 28" name="T53"/>
                  <a:gd fmla="*/ 23 w 30" name="T54"/>
                  <a:gd fmla="*/ 28 h 28" name="T55"/>
                  <a:gd fmla="*/ 27 w 30" name="T56"/>
                  <a:gd fmla="*/ 23 h 28" name="T57"/>
                  <a:gd fmla="*/ 29 w 30" name="T58"/>
                  <a:gd fmla="*/ 16 h 2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8" w="30">
                    <a:moveTo>
                      <a:pt x="15" y="11"/>
                    </a:moveTo>
                    <a:cubicBezTo>
                      <a:pt x="14" y="10"/>
                      <a:pt x="13" y="7"/>
                      <a:pt x="15" y="6"/>
                    </a:cubicBezTo>
                    <a:cubicBezTo>
                      <a:pt x="16" y="5"/>
                      <a:pt x="16" y="2"/>
                      <a:pt x="15" y="1"/>
                    </a:cubicBezTo>
                    <a:cubicBezTo>
                      <a:pt x="14" y="0"/>
                      <a:pt x="11" y="1"/>
                      <a:pt x="11" y="3"/>
                    </a:cubicBezTo>
                    <a:cubicBezTo>
                      <a:pt x="10" y="6"/>
                      <a:pt x="8" y="5"/>
                      <a:pt x="7" y="5"/>
                    </a:cubicBezTo>
                    <a:cubicBezTo>
                      <a:pt x="6" y="6"/>
                      <a:pt x="8" y="7"/>
                      <a:pt x="7" y="8"/>
                    </a:cubicBezTo>
                    <a:cubicBezTo>
                      <a:pt x="6" y="9"/>
                      <a:pt x="6" y="6"/>
                      <a:pt x="4" y="6"/>
                    </a:cubicBezTo>
                    <a:cubicBezTo>
                      <a:pt x="2" y="6"/>
                      <a:pt x="2" y="9"/>
                      <a:pt x="1" y="11"/>
                    </a:cubicBezTo>
                    <a:cubicBezTo>
                      <a:pt x="0" y="12"/>
                      <a:pt x="0" y="16"/>
                      <a:pt x="1" y="18"/>
                    </a:cubicBezTo>
                    <a:cubicBezTo>
                      <a:pt x="1" y="20"/>
                      <a:pt x="4" y="21"/>
                      <a:pt x="3" y="23"/>
                    </a:cubicBezTo>
                    <a:cubicBezTo>
                      <a:pt x="3" y="24"/>
                      <a:pt x="3" y="25"/>
                      <a:pt x="4" y="26"/>
                    </a:cubicBezTo>
                    <a:cubicBezTo>
                      <a:pt x="6" y="26"/>
                      <a:pt x="9" y="26"/>
                      <a:pt x="10" y="27"/>
                    </a:cubicBezTo>
                    <a:cubicBezTo>
                      <a:pt x="10" y="27"/>
                      <a:pt x="11" y="27"/>
                      <a:pt x="12" y="27"/>
                    </a:cubicBezTo>
                    <a:cubicBezTo>
                      <a:pt x="11" y="25"/>
                      <a:pt x="9" y="24"/>
                      <a:pt x="9" y="23"/>
                    </a:cubicBezTo>
                    <a:cubicBezTo>
                      <a:pt x="10" y="22"/>
                      <a:pt x="11" y="23"/>
                      <a:pt x="13" y="24"/>
                    </a:cubicBezTo>
                    <a:cubicBezTo>
                      <a:pt x="14" y="25"/>
                      <a:pt x="17" y="25"/>
                      <a:pt x="17" y="24"/>
                    </a:cubicBezTo>
                    <a:cubicBezTo>
                      <a:pt x="17" y="23"/>
                      <a:pt x="17" y="19"/>
                      <a:pt x="15" y="20"/>
                    </a:cubicBezTo>
                    <a:cubicBezTo>
                      <a:pt x="13" y="21"/>
                      <a:pt x="13" y="20"/>
                      <a:pt x="12" y="20"/>
                    </a:cubicBezTo>
                    <a:cubicBezTo>
                      <a:pt x="11" y="19"/>
                      <a:pt x="13" y="17"/>
                      <a:pt x="14" y="16"/>
                    </a:cubicBezTo>
                    <a:cubicBezTo>
                      <a:pt x="14" y="14"/>
                      <a:pt x="17" y="15"/>
                      <a:pt x="18" y="14"/>
                    </a:cubicBezTo>
                    <a:cubicBezTo>
                      <a:pt x="18" y="12"/>
                      <a:pt x="16" y="11"/>
                      <a:pt x="15" y="11"/>
                    </a:cubicBezTo>
                    <a:close/>
                    <a:moveTo>
                      <a:pt x="29" y="16"/>
                    </a:moveTo>
                    <a:cubicBezTo>
                      <a:pt x="28" y="16"/>
                      <a:pt x="27" y="17"/>
                      <a:pt x="27" y="18"/>
                    </a:cubicBezTo>
                    <a:cubicBezTo>
                      <a:pt x="26" y="18"/>
                      <a:pt x="25" y="14"/>
                      <a:pt x="24" y="16"/>
                    </a:cubicBezTo>
                    <a:cubicBezTo>
                      <a:pt x="24" y="18"/>
                      <a:pt x="22" y="15"/>
                      <a:pt x="20" y="18"/>
                    </a:cubicBezTo>
                    <a:cubicBezTo>
                      <a:pt x="19" y="21"/>
                      <a:pt x="21" y="23"/>
                      <a:pt x="23" y="24"/>
                    </a:cubicBezTo>
                    <a:cubicBezTo>
                      <a:pt x="24" y="24"/>
                      <a:pt x="23" y="26"/>
                      <a:pt x="21" y="25"/>
                    </a:cubicBezTo>
                    <a:cubicBezTo>
                      <a:pt x="19" y="25"/>
                      <a:pt x="20" y="28"/>
                      <a:pt x="23" y="28"/>
                    </a:cubicBezTo>
                    <a:cubicBezTo>
                      <a:pt x="25" y="28"/>
                      <a:pt x="27" y="24"/>
                      <a:pt x="27" y="23"/>
                    </a:cubicBezTo>
                    <a:cubicBezTo>
                      <a:pt x="27" y="22"/>
                      <a:pt x="30" y="17"/>
                      <a:pt x="29" y="1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62" name="Freeform 140"/>
              <p:cNvSpPr>
                <a:spLocks noEditPoints="1"/>
              </p:cNvSpPr>
              <p:nvPr/>
            </p:nvSpPr>
            <p:spPr bwMode="auto">
              <a:xfrm>
                <a:off x="4585849" y="2934933"/>
                <a:ext cx="236121" cy="411929"/>
              </a:xfrm>
              <a:custGeom>
                <a:gdLst>
                  <a:gd fmla="*/ 76 w 78" name="T0"/>
                  <a:gd fmla="*/ 29 h 136" name="T1"/>
                  <a:gd fmla="*/ 74 w 78" name="T2"/>
                  <a:gd fmla="*/ 18 h 136" name="T3"/>
                  <a:gd fmla="*/ 65 w 78" name="T4"/>
                  <a:gd fmla="*/ 7 h 136" name="T5"/>
                  <a:gd fmla="*/ 54 w 78" name="T6"/>
                  <a:gd fmla="*/ 6 h 136" name="T7"/>
                  <a:gd fmla="*/ 44 w 78" name="T8"/>
                  <a:gd fmla="*/ 6 h 136" name="T9"/>
                  <a:gd fmla="*/ 37 w 78" name="T10"/>
                  <a:gd fmla="*/ 12 h 136" name="T11"/>
                  <a:gd fmla="*/ 31 w 78" name="T12"/>
                  <a:gd fmla="*/ 20 h 136" name="T13"/>
                  <a:gd fmla="*/ 26 w 78" name="T14"/>
                  <a:gd fmla="*/ 28 h 136" name="T15"/>
                  <a:gd fmla="*/ 20 w 78" name="T16"/>
                  <a:gd fmla="*/ 33 h 136" name="T17"/>
                  <a:gd fmla="*/ 16 w 78" name="T18"/>
                  <a:gd fmla="*/ 47 h 136" name="T19"/>
                  <a:gd fmla="*/ 17 w 78" name="T20"/>
                  <a:gd fmla="*/ 54 h 136" name="T21"/>
                  <a:gd fmla="*/ 7 w 78" name="T22"/>
                  <a:gd fmla="*/ 58 h 136" name="T23"/>
                  <a:gd fmla="*/ 6 w 78" name="T24"/>
                  <a:gd fmla="*/ 70 h 136" name="T25"/>
                  <a:gd fmla="*/ 10 w 78" name="T26"/>
                  <a:gd fmla="*/ 81 h 136" name="T27"/>
                  <a:gd fmla="*/ 8 w 78" name="T28"/>
                  <a:gd fmla="*/ 87 h 136" name="T29"/>
                  <a:gd fmla="*/ 4 w 78" name="T30"/>
                  <a:gd fmla="*/ 94 h 136" name="T31"/>
                  <a:gd fmla="*/ 2 w 78" name="T32"/>
                  <a:gd fmla="*/ 104 h 136" name="T33"/>
                  <a:gd fmla="*/ 0 w 78" name="T34"/>
                  <a:gd fmla="*/ 104 h 136" name="T35"/>
                  <a:gd fmla="*/ 5 w 78" name="T36"/>
                  <a:gd fmla="*/ 117 h 136" name="T37"/>
                  <a:gd fmla="*/ 9 w 78" name="T38"/>
                  <a:gd fmla="*/ 127 h 136" name="T39"/>
                  <a:gd fmla="*/ 11 w 78" name="T40"/>
                  <a:gd fmla="*/ 135 h 136" name="T41"/>
                  <a:gd fmla="*/ 18 w 78" name="T42"/>
                  <a:gd fmla="*/ 131 h 136" name="T43"/>
                  <a:gd fmla="*/ 26 w 78" name="T44"/>
                  <a:gd fmla="*/ 129 h 136" name="T45"/>
                  <a:gd fmla="*/ 31 w 78" name="T46"/>
                  <a:gd fmla="*/ 127 h 136" name="T47"/>
                  <a:gd fmla="*/ 33 w 78" name="T48"/>
                  <a:gd fmla="*/ 121 h 136" name="T49"/>
                  <a:gd fmla="*/ 34 w 78" name="T50"/>
                  <a:gd fmla="*/ 108 h 136" name="T51"/>
                  <a:gd fmla="*/ 43 w 78" name="T52"/>
                  <a:gd fmla="*/ 99 h 136" name="T53"/>
                  <a:gd fmla="*/ 40 w 78" name="T54"/>
                  <a:gd fmla="*/ 87 h 136" name="T55"/>
                  <a:gd fmla="*/ 35 w 78" name="T56"/>
                  <a:gd fmla="*/ 79 h 136" name="T57"/>
                  <a:gd fmla="*/ 39 w 78" name="T58"/>
                  <a:gd fmla="*/ 68 h 136" name="T59"/>
                  <a:gd fmla="*/ 47 w 78" name="T60"/>
                  <a:gd fmla="*/ 61 h 136" name="T61"/>
                  <a:gd fmla="*/ 62 w 78" name="T62"/>
                  <a:gd fmla="*/ 50 h 136" name="T63"/>
                  <a:gd fmla="*/ 64 w 78" name="T64"/>
                  <a:gd fmla="*/ 39 h 136" name="T65"/>
                  <a:gd fmla="*/ 74 w 78" name="T66"/>
                  <a:gd fmla="*/ 35 h 136" name="T67"/>
                  <a:gd fmla="*/ 77 w 78" name="T68"/>
                  <a:gd fmla="*/ 32 h 136" name="T69"/>
                  <a:gd fmla="*/ 41 w 78" name="T70"/>
                  <a:gd fmla="*/ 121 h 13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6" w="78">
                    <a:moveTo>
                      <a:pt x="77" y="32"/>
                    </a:moveTo>
                    <a:cubicBezTo>
                      <a:pt x="76" y="31"/>
                      <a:pt x="74" y="29"/>
                      <a:pt x="76" y="29"/>
                    </a:cubicBezTo>
                    <a:cubicBezTo>
                      <a:pt x="77" y="29"/>
                      <a:pt x="78" y="24"/>
                      <a:pt x="76" y="24"/>
                    </a:cubicBezTo>
                    <a:cubicBezTo>
                      <a:pt x="74" y="23"/>
                      <a:pt x="76" y="19"/>
                      <a:pt x="74" y="18"/>
                    </a:cubicBezTo>
                    <a:cubicBezTo>
                      <a:pt x="73" y="17"/>
                      <a:pt x="74" y="14"/>
                      <a:pt x="74" y="12"/>
                    </a:cubicBezTo>
                    <a:cubicBezTo>
                      <a:pt x="74" y="10"/>
                      <a:pt x="69" y="8"/>
                      <a:pt x="65" y="7"/>
                    </a:cubicBezTo>
                    <a:cubicBezTo>
                      <a:pt x="62" y="5"/>
                      <a:pt x="61" y="3"/>
                      <a:pt x="58" y="1"/>
                    </a:cubicBezTo>
                    <a:cubicBezTo>
                      <a:pt x="55" y="0"/>
                      <a:pt x="54" y="4"/>
                      <a:pt x="54" y="6"/>
                    </a:cubicBezTo>
                    <a:cubicBezTo>
                      <a:pt x="54" y="9"/>
                      <a:pt x="52" y="9"/>
                      <a:pt x="50" y="7"/>
                    </a:cubicBezTo>
                    <a:cubicBezTo>
                      <a:pt x="48" y="6"/>
                      <a:pt x="46" y="7"/>
                      <a:pt x="44" y="6"/>
                    </a:cubicBezTo>
                    <a:cubicBezTo>
                      <a:pt x="41" y="5"/>
                      <a:pt x="42" y="9"/>
                      <a:pt x="42" y="11"/>
                    </a:cubicBezTo>
                    <a:cubicBezTo>
                      <a:pt x="42" y="12"/>
                      <a:pt x="39" y="12"/>
                      <a:pt x="37" y="12"/>
                    </a:cubicBezTo>
                    <a:cubicBezTo>
                      <a:pt x="36" y="12"/>
                      <a:pt x="33" y="14"/>
                      <a:pt x="33" y="16"/>
                    </a:cubicBezTo>
                    <a:cubicBezTo>
                      <a:pt x="33" y="18"/>
                      <a:pt x="30" y="19"/>
                      <a:pt x="31" y="20"/>
                    </a:cubicBezTo>
                    <a:cubicBezTo>
                      <a:pt x="32" y="22"/>
                      <a:pt x="31" y="23"/>
                      <a:pt x="29" y="24"/>
                    </a:cubicBezTo>
                    <a:cubicBezTo>
                      <a:pt x="28" y="24"/>
                      <a:pt x="27" y="27"/>
                      <a:pt x="26" y="28"/>
                    </a:cubicBezTo>
                    <a:cubicBezTo>
                      <a:pt x="25" y="29"/>
                      <a:pt x="27" y="31"/>
                      <a:pt x="25" y="32"/>
                    </a:cubicBezTo>
                    <a:cubicBezTo>
                      <a:pt x="23" y="33"/>
                      <a:pt x="21" y="32"/>
                      <a:pt x="20" y="33"/>
                    </a:cubicBezTo>
                    <a:cubicBezTo>
                      <a:pt x="19" y="34"/>
                      <a:pt x="20" y="36"/>
                      <a:pt x="20" y="39"/>
                    </a:cubicBezTo>
                    <a:cubicBezTo>
                      <a:pt x="20" y="41"/>
                      <a:pt x="18" y="44"/>
                      <a:pt x="16" y="47"/>
                    </a:cubicBezTo>
                    <a:cubicBezTo>
                      <a:pt x="14" y="49"/>
                      <a:pt x="16" y="50"/>
                      <a:pt x="17" y="50"/>
                    </a:cubicBezTo>
                    <a:cubicBezTo>
                      <a:pt x="18" y="50"/>
                      <a:pt x="18" y="52"/>
                      <a:pt x="17" y="54"/>
                    </a:cubicBezTo>
                    <a:cubicBezTo>
                      <a:pt x="16" y="55"/>
                      <a:pt x="14" y="54"/>
                      <a:pt x="13" y="54"/>
                    </a:cubicBezTo>
                    <a:cubicBezTo>
                      <a:pt x="12" y="54"/>
                      <a:pt x="9" y="55"/>
                      <a:pt x="7" y="58"/>
                    </a:cubicBezTo>
                    <a:cubicBezTo>
                      <a:pt x="5" y="61"/>
                      <a:pt x="6" y="63"/>
                      <a:pt x="6" y="64"/>
                    </a:cubicBezTo>
                    <a:cubicBezTo>
                      <a:pt x="7" y="66"/>
                      <a:pt x="5" y="67"/>
                      <a:pt x="6" y="70"/>
                    </a:cubicBezTo>
                    <a:cubicBezTo>
                      <a:pt x="8" y="73"/>
                      <a:pt x="6" y="74"/>
                      <a:pt x="6" y="76"/>
                    </a:cubicBezTo>
                    <a:cubicBezTo>
                      <a:pt x="6" y="79"/>
                      <a:pt x="10" y="78"/>
                      <a:pt x="10" y="81"/>
                    </a:cubicBezTo>
                    <a:cubicBezTo>
                      <a:pt x="11" y="83"/>
                      <a:pt x="9" y="84"/>
                      <a:pt x="8" y="84"/>
                    </a:cubicBezTo>
                    <a:cubicBezTo>
                      <a:pt x="7" y="84"/>
                      <a:pt x="7" y="86"/>
                      <a:pt x="8" y="87"/>
                    </a:cubicBezTo>
                    <a:cubicBezTo>
                      <a:pt x="9" y="88"/>
                      <a:pt x="9" y="92"/>
                      <a:pt x="8" y="93"/>
                    </a:cubicBezTo>
                    <a:cubicBezTo>
                      <a:pt x="8" y="94"/>
                      <a:pt x="4" y="93"/>
                      <a:pt x="4" y="94"/>
                    </a:cubicBezTo>
                    <a:cubicBezTo>
                      <a:pt x="5" y="96"/>
                      <a:pt x="3" y="98"/>
                      <a:pt x="3" y="99"/>
                    </a:cubicBezTo>
                    <a:cubicBezTo>
                      <a:pt x="3" y="101"/>
                      <a:pt x="3" y="104"/>
                      <a:pt x="2" y="104"/>
                    </a:cubicBezTo>
                    <a:cubicBezTo>
                      <a:pt x="1" y="103"/>
                      <a:pt x="1" y="103"/>
                      <a:pt x="0" y="103"/>
                    </a:cubicBezTo>
                    <a:cubicBezTo>
                      <a:pt x="0" y="103"/>
                      <a:pt x="0" y="104"/>
                      <a:pt x="0" y="104"/>
                    </a:cubicBezTo>
                    <a:cubicBezTo>
                      <a:pt x="0" y="106"/>
                      <a:pt x="1" y="108"/>
                      <a:pt x="3" y="110"/>
                    </a:cubicBezTo>
                    <a:cubicBezTo>
                      <a:pt x="5" y="112"/>
                      <a:pt x="3" y="114"/>
                      <a:pt x="5" y="117"/>
                    </a:cubicBezTo>
                    <a:cubicBezTo>
                      <a:pt x="7" y="119"/>
                      <a:pt x="6" y="121"/>
                      <a:pt x="8" y="122"/>
                    </a:cubicBezTo>
                    <a:cubicBezTo>
                      <a:pt x="10" y="124"/>
                      <a:pt x="10" y="125"/>
                      <a:pt x="9" y="127"/>
                    </a:cubicBezTo>
                    <a:cubicBezTo>
                      <a:pt x="9" y="129"/>
                      <a:pt x="11" y="128"/>
                      <a:pt x="11" y="130"/>
                    </a:cubicBezTo>
                    <a:cubicBezTo>
                      <a:pt x="11" y="131"/>
                      <a:pt x="11" y="134"/>
                      <a:pt x="11" y="135"/>
                    </a:cubicBezTo>
                    <a:cubicBezTo>
                      <a:pt x="12" y="136"/>
                      <a:pt x="13" y="135"/>
                      <a:pt x="16" y="135"/>
                    </a:cubicBezTo>
                    <a:cubicBezTo>
                      <a:pt x="19" y="135"/>
                      <a:pt x="18" y="133"/>
                      <a:pt x="18" y="131"/>
                    </a:cubicBezTo>
                    <a:cubicBezTo>
                      <a:pt x="19" y="129"/>
                      <a:pt x="20" y="130"/>
                      <a:pt x="20" y="129"/>
                    </a:cubicBezTo>
                    <a:cubicBezTo>
                      <a:pt x="21" y="128"/>
                      <a:pt x="23" y="128"/>
                      <a:pt x="26" y="129"/>
                    </a:cubicBezTo>
                    <a:cubicBezTo>
                      <a:pt x="28" y="130"/>
                      <a:pt x="29" y="128"/>
                      <a:pt x="29" y="126"/>
                    </a:cubicBezTo>
                    <a:cubicBezTo>
                      <a:pt x="29" y="124"/>
                      <a:pt x="31" y="126"/>
                      <a:pt x="31" y="127"/>
                    </a:cubicBezTo>
                    <a:cubicBezTo>
                      <a:pt x="32" y="127"/>
                      <a:pt x="34" y="123"/>
                      <a:pt x="35" y="121"/>
                    </a:cubicBezTo>
                    <a:cubicBezTo>
                      <a:pt x="36" y="118"/>
                      <a:pt x="35" y="119"/>
                      <a:pt x="33" y="121"/>
                    </a:cubicBezTo>
                    <a:cubicBezTo>
                      <a:pt x="30" y="124"/>
                      <a:pt x="32" y="119"/>
                      <a:pt x="33" y="117"/>
                    </a:cubicBezTo>
                    <a:cubicBezTo>
                      <a:pt x="33" y="115"/>
                      <a:pt x="33" y="109"/>
                      <a:pt x="34" y="108"/>
                    </a:cubicBezTo>
                    <a:cubicBezTo>
                      <a:pt x="34" y="107"/>
                      <a:pt x="34" y="105"/>
                      <a:pt x="37" y="104"/>
                    </a:cubicBezTo>
                    <a:cubicBezTo>
                      <a:pt x="40" y="104"/>
                      <a:pt x="43" y="100"/>
                      <a:pt x="43" y="99"/>
                    </a:cubicBezTo>
                    <a:cubicBezTo>
                      <a:pt x="42" y="98"/>
                      <a:pt x="46" y="95"/>
                      <a:pt x="46" y="94"/>
                    </a:cubicBezTo>
                    <a:cubicBezTo>
                      <a:pt x="46" y="93"/>
                      <a:pt x="42" y="88"/>
                      <a:pt x="40" y="87"/>
                    </a:cubicBezTo>
                    <a:cubicBezTo>
                      <a:pt x="39" y="87"/>
                      <a:pt x="36" y="87"/>
                      <a:pt x="36" y="86"/>
                    </a:cubicBezTo>
                    <a:cubicBezTo>
                      <a:pt x="36" y="85"/>
                      <a:pt x="36" y="81"/>
                      <a:pt x="35" y="79"/>
                    </a:cubicBezTo>
                    <a:cubicBezTo>
                      <a:pt x="35" y="77"/>
                      <a:pt x="38" y="75"/>
                      <a:pt x="38" y="73"/>
                    </a:cubicBezTo>
                    <a:cubicBezTo>
                      <a:pt x="38" y="71"/>
                      <a:pt x="37" y="69"/>
                      <a:pt x="39" y="68"/>
                    </a:cubicBezTo>
                    <a:cubicBezTo>
                      <a:pt x="41" y="68"/>
                      <a:pt x="40" y="66"/>
                      <a:pt x="42" y="66"/>
                    </a:cubicBezTo>
                    <a:cubicBezTo>
                      <a:pt x="44" y="65"/>
                      <a:pt x="44" y="62"/>
                      <a:pt x="47" y="61"/>
                    </a:cubicBezTo>
                    <a:cubicBezTo>
                      <a:pt x="49" y="60"/>
                      <a:pt x="49" y="59"/>
                      <a:pt x="52" y="57"/>
                    </a:cubicBezTo>
                    <a:cubicBezTo>
                      <a:pt x="56" y="56"/>
                      <a:pt x="61" y="52"/>
                      <a:pt x="62" y="50"/>
                    </a:cubicBezTo>
                    <a:cubicBezTo>
                      <a:pt x="63" y="48"/>
                      <a:pt x="59" y="46"/>
                      <a:pt x="61" y="44"/>
                    </a:cubicBezTo>
                    <a:cubicBezTo>
                      <a:pt x="64" y="42"/>
                      <a:pt x="62" y="40"/>
                      <a:pt x="64" y="39"/>
                    </a:cubicBezTo>
                    <a:cubicBezTo>
                      <a:pt x="66" y="38"/>
                      <a:pt x="66" y="37"/>
                      <a:pt x="68" y="36"/>
                    </a:cubicBezTo>
                    <a:cubicBezTo>
                      <a:pt x="69" y="34"/>
                      <a:pt x="71" y="36"/>
                      <a:pt x="74" y="35"/>
                    </a:cubicBezTo>
                    <a:cubicBezTo>
                      <a:pt x="76" y="35"/>
                      <a:pt x="77" y="35"/>
                      <a:pt x="78" y="35"/>
                    </a:cubicBezTo>
                    <a:cubicBezTo>
                      <a:pt x="78" y="34"/>
                      <a:pt x="77" y="33"/>
                      <a:pt x="77" y="32"/>
                    </a:cubicBezTo>
                    <a:close/>
                    <a:moveTo>
                      <a:pt x="46" y="113"/>
                    </a:moveTo>
                    <a:cubicBezTo>
                      <a:pt x="42" y="113"/>
                      <a:pt x="41" y="120"/>
                      <a:pt x="41" y="121"/>
                    </a:cubicBezTo>
                    <a:cubicBezTo>
                      <a:pt x="42" y="122"/>
                      <a:pt x="49" y="113"/>
                      <a:pt x="46" y="11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63" name="Freeform 141"/>
              <p:cNvSpPr>
                <a:spLocks noEditPoints="1"/>
              </p:cNvSpPr>
              <p:nvPr/>
            </p:nvSpPr>
            <p:spPr bwMode="auto">
              <a:xfrm>
                <a:off x="4779623" y="3226235"/>
                <a:ext cx="118061" cy="57747"/>
              </a:xfrm>
              <a:custGeom>
                <a:gdLst>
                  <a:gd fmla="*/ 36 w 39" name="T0"/>
                  <a:gd fmla="*/ 6 h 19" name="T1"/>
                  <a:gd fmla="*/ 38 w 39" name="T2"/>
                  <a:gd fmla="*/ 1 h 19" name="T3"/>
                  <a:gd fmla="*/ 36 w 39" name="T4"/>
                  <a:gd fmla="*/ 2 h 19" name="T5"/>
                  <a:gd fmla="*/ 24 w 39" name="T6"/>
                  <a:gd fmla="*/ 1 h 19" name="T7"/>
                  <a:gd fmla="*/ 13 w 39" name="T8"/>
                  <a:gd fmla="*/ 3 h 19" name="T9"/>
                  <a:gd fmla="*/ 9 w 39" name="T10"/>
                  <a:gd fmla="*/ 7 h 19" name="T11"/>
                  <a:gd fmla="*/ 10 w 39" name="T12"/>
                  <a:gd fmla="*/ 11 h 19" name="T13"/>
                  <a:gd fmla="*/ 14 w 39" name="T14"/>
                  <a:gd fmla="*/ 13 h 19" name="T15"/>
                  <a:gd fmla="*/ 15 w 39" name="T16"/>
                  <a:gd fmla="*/ 15 h 19" name="T17"/>
                  <a:gd fmla="*/ 15 w 39" name="T18"/>
                  <a:gd fmla="*/ 15 h 19" name="T19"/>
                  <a:gd fmla="*/ 22 w 39" name="T20"/>
                  <a:gd fmla="*/ 15 h 19" name="T21"/>
                  <a:gd fmla="*/ 28 w 39" name="T22"/>
                  <a:gd fmla="*/ 19 h 19" name="T23"/>
                  <a:gd fmla="*/ 34 w 39" name="T24"/>
                  <a:gd fmla="*/ 19 h 19" name="T25"/>
                  <a:gd fmla="*/ 34 w 39" name="T26"/>
                  <a:gd fmla="*/ 18 h 19" name="T27"/>
                  <a:gd fmla="*/ 36 w 39" name="T28"/>
                  <a:gd fmla="*/ 16 h 19" name="T29"/>
                  <a:gd fmla="*/ 35 w 39" name="T30"/>
                  <a:gd fmla="*/ 12 h 19" name="T31"/>
                  <a:gd fmla="*/ 34 w 39" name="T32"/>
                  <a:gd fmla="*/ 9 h 19" name="T33"/>
                  <a:gd fmla="*/ 36 w 39" name="T34"/>
                  <a:gd fmla="*/ 6 h 19" name="T35"/>
                  <a:gd fmla="*/ 4 w 39" name="T36"/>
                  <a:gd fmla="*/ 10 h 19" name="T37"/>
                  <a:gd fmla="*/ 1 w 39" name="T38"/>
                  <a:gd fmla="*/ 15 h 19" name="T39"/>
                  <a:gd fmla="*/ 8 w 39" name="T40"/>
                  <a:gd fmla="*/ 11 h 19" name="T41"/>
                  <a:gd fmla="*/ 4 w 39" name="T42"/>
                  <a:gd fmla="*/ 10 h 19" name="T43"/>
                  <a:gd fmla="*/ 6 w 39" name="T44"/>
                  <a:gd fmla="*/ 7 h 19" name="T45"/>
                  <a:gd fmla="*/ 3 w 39" name="T46"/>
                  <a:gd fmla="*/ 8 h 19" name="T47"/>
                  <a:gd fmla="*/ 6 w 39" name="T48"/>
                  <a:gd fmla="*/ 7 h 1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9" w="39">
                    <a:moveTo>
                      <a:pt x="36" y="6"/>
                    </a:moveTo>
                    <a:cubicBezTo>
                      <a:pt x="37" y="4"/>
                      <a:pt x="39" y="4"/>
                      <a:pt x="38" y="1"/>
                    </a:cubicBezTo>
                    <a:cubicBezTo>
                      <a:pt x="37" y="2"/>
                      <a:pt x="37" y="2"/>
                      <a:pt x="36" y="2"/>
                    </a:cubicBezTo>
                    <a:cubicBezTo>
                      <a:pt x="34" y="3"/>
                      <a:pt x="28" y="0"/>
                      <a:pt x="24" y="1"/>
                    </a:cubicBezTo>
                    <a:cubicBezTo>
                      <a:pt x="21" y="1"/>
                      <a:pt x="14" y="1"/>
                      <a:pt x="13" y="3"/>
                    </a:cubicBezTo>
                    <a:cubicBezTo>
                      <a:pt x="11" y="5"/>
                      <a:pt x="7" y="5"/>
                      <a:pt x="9" y="7"/>
                    </a:cubicBezTo>
                    <a:cubicBezTo>
                      <a:pt x="11" y="8"/>
                      <a:pt x="9" y="9"/>
                      <a:pt x="10" y="11"/>
                    </a:cubicBezTo>
                    <a:cubicBezTo>
                      <a:pt x="12" y="12"/>
                      <a:pt x="12" y="13"/>
                      <a:pt x="14" y="13"/>
                    </a:cubicBezTo>
                    <a:cubicBezTo>
                      <a:pt x="16" y="12"/>
                      <a:pt x="17" y="13"/>
                      <a:pt x="15" y="15"/>
                    </a:cubicBezTo>
                    <a:cubicBezTo>
                      <a:pt x="15" y="15"/>
                      <a:pt x="15" y="15"/>
                      <a:pt x="15" y="15"/>
                    </a:cubicBezTo>
                    <a:cubicBezTo>
                      <a:pt x="18" y="15"/>
                      <a:pt x="21" y="15"/>
                      <a:pt x="22" y="15"/>
                    </a:cubicBezTo>
                    <a:cubicBezTo>
                      <a:pt x="23" y="16"/>
                      <a:pt x="27" y="19"/>
                      <a:pt x="28" y="19"/>
                    </a:cubicBezTo>
                    <a:cubicBezTo>
                      <a:pt x="29" y="19"/>
                      <a:pt x="32" y="19"/>
                      <a:pt x="34" y="19"/>
                    </a:cubicBezTo>
                    <a:cubicBezTo>
                      <a:pt x="34" y="19"/>
                      <a:pt x="34" y="18"/>
                      <a:pt x="34" y="18"/>
                    </a:cubicBezTo>
                    <a:cubicBezTo>
                      <a:pt x="35" y="17"/>
                      <a:pt x="37" y="17"/>
                      <a:pt x="36" y="16"/>
                    </a:cubicBezTo>
                    <a:cubicBezTo>
                      <a:pt x="35" y="14"/>
                      <a:pt x="35" y="14"/>
                      <a:pt x="35" y="12"/>
                    </a:cubicBezTo>
                    <a:cubicBezTo>
                      <a:pt x="35" y="11"/>
                      <a:pt x="34" y="10"/>
                      <a:pt x="34" y="9"/>
                    </a:cubicBezTo>
                    <a:cubicBezTo>
                      <a:pt x="34" y="8"/>
                      <a:pt x="36" y="7"/>
                      <a:pt x="36" y="6"/>
                    </a:cubicBezTo>
                    <a:close/>
                    <a:moveTo>
                      <a:pt x="4" y="10"/>
                    </a:moveTo>
                    <a:cubicBezTo>
                      <a:pt x="0" y="11"/>
                      <a:pt x="0" y="15"/>
                      <a:pt x="1" y="15"/>
                    </a:cubicBezTo>
                    <a:cubicBezTo>
                      <a:pt x="3" y="15"/>
                      <a:pt x="7" y="12"/>
                      <a:pt x="8" y="11"/>
                    </a:cubicBezTo>
                    <a:cubicBezTo>
                      <a:pt x="9" y="10"/>
                      <a:pt x="7" y="9"/>
                      <a:pt x="4" y="10"/>
                    </a:cubicBezTo>
                    <a:close/>
                    <a:moveTo>
                      <a:pt x="6" y="7"/>
                    </a:moveTo>
                    <a:cubicBezTo>
                      <a:pt x="7" y="6"/>
                      <a:pt x="1" y="7"/>
                      <a:pt x="3" y="8"/>
                    </a:cubicBezTo>
                    <a:cubicBezTo>
                      <a:pt x="4" y="9"/>
                      <a:pt x="6" y="9"/>
                      <a:pt x="6" y="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64" name="Freeform 142"/>
              <p:cNvSpPr/>
              <p:nvPr/>
            </p:nvSpPr>
            <p:spPr bwMode="auto">
              <a:xfrm>
                <a:off x="4997778" y="4428658"/>
                <a:ext cx="151426" cy="186074"/>
              </a:xfrm>
              <a:custGeom>
                <a:gdLst>
                  <a:gd fmla="*/ 44 w 50" name="T0"/>
                  <a:gd fmla="*/ 14 h 61" name="T1"/>
                  <a:gd fmla="*/ 47 w 50" name="T2"/>
                  <a:gd fmla="*/ 10 h 61" name="T3"/>
                  <a:gd fmla="*/ 50 w 50" name="T4"/>
                  <a:gd fmla="*/ 6 h 61" name="T5"/>
                  <a:gd fmla="*/ 47 w 50" name="T6"/>
                  <a:gd fmla="*/ 6 h 61" name="T7"/>
                  <a:gd fmla="*/ 44 w 50" name="T8"/>
                  <a:gd fmla="*/ 5 h 61" name="T9"/>
                  <a:gd fmla="*/ 39 w 50" name="T10"/>
                  <a:gd fmla="*/ 6 h 61" name="T11"/>
                  <a:gd fmla="*/ 35 w 50" name="T12"/>
                  <a:gd fmla="*/ 10 h 61" name="T13"/>
                  <a:gd fmla="*/ 27 w 50" name="T14"/>
                  <a:gd fmla="*/ 8 h 61" name="T15"/>
                  <a:gd fmla="*/ 20 w 50" name="T16"/>
                  <a:gd fmla="*/ 4 h 61" name="T17"/>
                  <a:gd fmla="*/ 14 w 50" name="T18"/>
                  <a:gd fmla="*/ 3 h 61" name="T19"/>
                  <a:gd fmla="*/ 10 w 50" name="T20"/>
                  <a:gd fmla="*/ 1 h 61" name="T21"/>
                  <a:gd fmla="*/ 6 w 50" name="T22"/>
                  <a:gd fmla="*/ 1 h 61" name="T23"/>
                  <a:gd fmla="*/ 2 w 50" name="T24"/>
                  <a:gd fmla="*/ 4 h 61" name="T25"/>
                  <a:gd fmla="*/ 1 w 50" name="T26"/>
                  <a:gd fmla="*/ 5 h 61" name="T27"/>
                  <a:gd fmla="*/ 4 w 50" name="T28"/>
                  <a:gd fmla="*/ 8 h 61" name="T29"/>
                  <a:gd fmla="*/ 4 w 50" name="T30"/>
                  <a:gd fmla="*/ 12 h 61" name="T31"/>
                  <a:gd fmla="*/ 7 w 50" name="T32"/>
                  <a:gd fmla="*/ 14 h 61" name="T33"/>
                  <a:gd fmla="*/ 6 w 50" name="T34"/>
                  <a:gd fmla="*/ 19 h 61" name="T35"/>
                  <a:gd fmla="*/ 2 w 50" name="T36"/>
                  <a:gd fmla="*/ 27 h 61" name="T37"/>
                  <a:gd fmla="*/ 0 w 50" name="T38"/>
                  <a:gd fmla="*/ 31 h 61" name="T39"/>
                  <a:gd fmla="*/ 5 w 50" name="T40"/>
                  <a:gd fmla="*/ 33 h 61" name="T41"/>
                  <a:gd fmla="*/ 0 w 50" name="T42"/>
                  <a:gd fmla="*/ 37 h 61" name="T43"/>
                  <a:gd fmla="*/ 0 w 50" name="T44"/>
                  <a:gd fmla="*/ 38 h 61" name="T45"/>
                  <a:gd fmla="*/ 24 w 50" name="T46"/>
                  <a:gd fmla="*/ 50 h 61" name="T47"/>
                  <a:gd fmla="*/ 23 w 50" name="T48"/>
                  <a:gd fmla="*/ 54 h 61" name="T49"/>
                  <a:gd fmla="*/ 34 w 50" name="T50"/>
                  <a:gd fmla="*/ 61 h 61" name="T51"/>
                  <a:gd fmla="*/ 40 w 50" name="T52"/>
                  <a:gd fmla="*/ 48 h 61" name="T53"/>
                  <a:gd fmla="*/ 44 w 50" name="T54"/>
                  <a:gd fmla="*/ 45 h 61" name="T55"/>
                  <a:gd fmla="*/ 47 w 50" name="T56"/>
                  <a:gd fmla="*/ 42 h 61" name="T57"/>
                  <a:gd fmla="*/ 48 w 50" name="T58"/>
                  <a:gd fmla="*/ 42 h 61" name="T59"/>
                  <a:gd fmla="*/ 45 w 50" name="T60"/>
                  <a:gd fmla="*/ 37 h 61" name="T61"/>
                  <a:gd fmla="*/ 44 w 50" name="T62"/>
                  <a:gd fmla="*/ 14 h 6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1" w="50">
                    <a:moveTo>
                      <a:pt x="44" y="14"/>
                    </a:moveTo>
                    <a:cubicBezTo>
                      <a:pt x="47" y="10"/>
                      <a:pt x="47" y="10"/>
                      <a:pt x="47" y="10"/>
                    </a:cubicBezTo>
                    <a:cubicBezTo>
                      <a:pt x="50" y="6"/>
                      <a:pt x="50" y="6"/>
                      <a:pt x="50" y="6"/>
                    </a:cubicBezTo>
                    <a:cubicBezTo>
                      <a:pt x="49" y="6"/>
                      <a:pt x="48" y="6"/>
                      <a:pt x="47" y="6"/>
                    </a:cubicBezTo>
                    <a:cubicBezTo>
                      <a:pt x="46" y="7"/>
                      <a:pt x="45" y="6"/>
                      <a:pt x="44" y="5"/>
                    </a:cubicBezTo>
                    <a:cubicBezTo>
                      <a:pt x="44" y="4"/>
                      <a:pt x="41" y="5"/>
                      <a:pt x="39" y="6"/>
                    </a:cubicBezTo>
                    <a:cubicBezTo>
                      <a:pt x="36" y="8"/>
                      <a:pt x="35" y="10"/>
                      <a:pt x="35" y="10"/>
                    </a:cubicBezTo>
                    <a:cubicBezTo>
                      <a:pt x="34" y="9"/>
                      <a:pt x="29" y="8"/>
                      <a:pt x="27" y="8"/>
                    </a:cubicBezTo>
                    <a:cubicBezTo>
                      <a:pt x="26" y="8"/>
                      <a:pt x="22" y="5"/>
                      <a:pt x="20" y="4"/>
                    </a:cubicBezTo>
                    <a:cubicBezTo>
                      <a:pt x="19" y="3"/>
                      <a:pt x="15" y="4"/>
                      <a:pt x="14" y="3"/>
                    </a:cubicBezTo>
                    <a:cubicBezTo>
                      <a:pt x="13" y="2"/>
                      <a:pt x="11" y="2"/>
                      <a:pt x="10" y="1"/>
                    </a:cubicBezTo>
                    <a:cubicBezTo>
                      <a:pt x="10" y="0"/>
                      <a:pt x="8" y="0"/>
                      <a:pt x="6" y="1"/>
                    </a:cubicBezTo>
                    <a:cubicBezTo>
                      <a:pt x="5" y="1"/>
                      <a:pt x="2" y="3"/>
                      <a:pt x="2" y="4"/>
                    </a:cubicBezTo>
                    <a:cubicBezTo>
                      <a:pt x="1" y="4"/>
                      <a:pt x="1" y="5"/>
                      <a:pt x="1" y="5"/>
                    </a:cubicBezTo>
                    <a:cubicBezTo>
                      <a:pt x="4" y="8"/>
                      <a:pt x="4" y="8"/>
                      <a:pt x="4" y="8"/>
                    </a:cubicBezTo>
                    <a:cubicBezTo>
                      <a:pt x="4" y="12"/>
                      <a:pt x="4" y="12"/>
                      <a:pt x="4" y="12"/>
                    </a:cubicBezTo>
                    <a:cubicBezTo>
                      <a:pt x="7" y="14"/>
                      <a:pt x="7" y="14"/>
                      <a:pt x="7" y="14"/>
                    </a:cubicBezTo>
                    <a:cubicBezTo>
                      <a:pt x="7" y="14"/>
                      <a:pt x="7" y="17"/>
                      <a:pt x="6" y="19"/>
                    </a:cubicBezTo>
                    <a:cubicBezTo>
                      <a:pt x="6" y="22"/>
                      <a:pt x="4" y="25"/>
                      <a:pt x="2" y="27"/>
                    </a:cubicBezTo>
                    <a:cubicBezTo>
                      <a:pt x="2" y="27"/>
                      <a:pt x="1" y="29"/>
                      <a:pt x="0" y="31"/>
                    </a:cubicBezTo>
                    <a:cubicBezTo>
                      <a:pt x="3" y="31"/>
                      <a:pt x="5" y="32"/>
                      <a:pt x="5" y="33"/>
                    </a:cubicBezTo>
                    <a:cubicBezTo>
                      <a:pt x="4" y="34"/>
                      <a:pt x="0" y="34"/>
                      <a:pt x="0" y="37"/>
                    </a:cubicBezTo>
                    <a:cubicBezTo>
                      <a:pt x="0" y="37"/>
                      <a:pt x="0" y="37"/>
                      <a:pt x="0" y="38"/>
                    </a:cubicBezTo>
                    <a:cubicBezTo>
                      <a:pt x="24" y="50"/>
                      <a:pt x="24" y="50"/>
                      <a:pt x="24" y="50"/>
                    </a:cubicBezTo>
                    <a:cubicBezTo>
                      <a:pt x="23" y="54"/>
                      <a:pt x="23" y="54"/>
                      <a:pt x="23" y="54"/>
                    </a:cubicBezTo>
                    <a:cubicBezTo>
                      <a:pt x="23" y="54"/>
                      <a:pt x="29" y="58"/>
                      <a:pt x="34" y="61"/>
                    </a:cubicBezTo>
                    <a:cubicBezTo>
                      <a:pt x="36" y="56"/>
                      <a:pt x="39" y="49"/>
                      <a:pt x="40" y="48"/>
                    </a:cubicBezTo>
                    <a:cubicBezTo>
                      <a:pt x="41" y="46"/>
                      <a:pt x="43" y="46"/>
                      <a:pt x="44" y="45"/>
                    </a:cubicBezTo>
                    <a:cubicBezTo>
                      <a:pt x="45" y="43"/>
                      <a:pt x="45" y="45"/>
                      <a:pt x="47" y="42"/>
                    </a:cubicBezTo>
                    <a:cubicBezTo>
                      <a:pt x="47" y="42"/>
                      <a:pt x="48" y="42"/>
                      <a:pt x="48" y="42"/>
                    </a:cubicBezTo>
                    <a:cubicBezTo>
                      <a:pt x="45" y="37"/>
                      <a:pt x="45" y="37"/>
                      <a:pt x="45" y="37"/>
                    </a:cubicBezTo>
                    <a:lnTo>
                      <a:pt x="44" y="14"/>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65" name="Freeform 143"/>
              <p:cNvSpPr/>
              <p:nvPr/>
            </p:nvSpPr>
            <p:spPr bwMode="auto">
              <a:xfrm>
                <a:off x="4915649" y="4444057"/>
                <a:ext cx="102661" cy="106511"/>
              </a:xfrm>
              <a:custGeom>
                <a:gdLst>
                  <a:gd fmla="*/ 31 w 34" name="T0"/>
                  <a:gd fmla="*/ 7 h 35" name="T1"/>
                  <a:gd fmla="*/ 31 w 34" name="T2"/>
                  <a:gd fmla="*/ 3 h 35" name="T3"/>
                  <a:gd fmla="*/ 28 w 34" name="T4"/>
                  <a:gd fmla="*/ 0 h 35" name="T5"/>
                  <a:gd fmla="*/ 26 w 34" name="T6"/>
                  <a:gd fmla="*/ 2 h 35" name="T7"/>
                  <a:gd fmla="*/ 22 w 34" name="T8"/>
                  <a:gd fmla="*/ 2 h 35" name="T9"/>
                  <a:gd fmla="*/ 17 w 34" name="T10"/>
                  <a:gd fmla="*/ 4 h 35" name="T11"/>
                  <a:gd fmla="*/ 13 w 34" name="T12"/>
                  <a:gd fmla="*/ 3 h 35" name="T13"/>
                  <a:gd fmla="*/ 9 w 34" name="T14"/>
                  <a:gd fmla="*/ 4 h 35" name="T15"/>
                  <a:gd fmla="*/ 8 w 34" name="T16"/>
                  <a:gd fmla="*/ 9 h 35" name="T17"/>
                  <a:gd fmla="*/ 10 w 34" name="T18"/>
                  <a:gd fmla="*/ 12 h 35" name="T19"/>
                  <a:gd fmla="*/ 8 w 34" name="T20"/>
                  <a:gd fmla="*/ 16 h 35" name="T21"/>
                  <a:gd fmla="*/ 6 w 34" name="T22"/>
                  <a:gd fmla="*/ 17 h 35" name="T23"/>
                  <a:gd fmla="*/ 3 w 34" name="T24"/>
                  <a:gd fmla="*/ 21 h 35" name="T25"/>
                  <a:gd fmla="*/ 2 w 34" name="T26"/>
                  <a:gd fmla="*/ 25 h 35" name="T27"/>
                  <a:gd fmla="*/ 1 w 34" name="T28"/>
                  <a:gd fmla="*/ 31 h 35" name="T29"/>
                  <a:gd fmla="*/ 0 w 34" name="T30"/>
                  <a:gd fmla="*/ 35 h 35" name="T31"/>
                  <a:gd fmla="*/ 3 w 34" name="T32"/>
                  <a:gd fmla="*/ 35 h 35" name="T33"/>
                  <a:gd fmla="*/ 9 w 34" name="T34"/>
                  <a:gd fmla="*/ 33 h 35" name="T35"/>
                  <a:gd fmla="*/ 14 w 34" name="T36"/>
                  <a:gd fmla="*/ 32 h 35" name="T37"/>
                  <a:gd fmla="*/ 19 w 34" name="T38"/>
                  <a:gd fmla="*/ 25 h 35" name="T39"/>
                  <a:gd fmla="*/ 27 w 34" name="T40"/>
                  <a:gd fmla="*/ 26 h 35" name="T41"/>
                  <a:gd fmla="*/ 29 w 34" name="T42"/>
                  <a:gd fmla="*/ 22 h 35" name="T43"/>
                  <a:gd fmla="*/ 33 w 34" name="T44"/>
                  <a:gd fmla="*/ 14 h 35" name="T45"/>
                  <a:gd fmla="*/ 34 w 34" name="T46"/>
                  <a:gd fmla="*/ 9 h 35" name="T47"/>
                  <a:gd fmla="*/ 31 w 34" name="T48"/>
                  <a:gd fmla="*/ 7 h 3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 w="34">
                    <a:moveTo>
                      <a:pt x="31" y="7"/>
                    </a:moveTo>
                    <a:cubicBezTo>
                      <a:pt x="31" y="3"/>
                      <a:pt x="31" y="3"/>
                      <a:pt x="31" y="3"/>
                    </a:cubicBezTo>
                    <a:cubicBezTo>
                      <a:pt x="28" y="0"/>
                      <a:pt x="28" y="0"/>
                      <a:pt x="28" y="0"/>
                    </a:cubicBezTo>
                    <a:cubicBezTo>
                      <a:pt x="27" y="1"/>
                      <a:pt x="26" y="1"/>
                      <a:pt x="26" y="2"/>
                    </a:cubicBezTo>
                    <a:cubicBezTo>
                      <a:pt x="25" y="3"/>
                      <a:pt x="23" y="3"/>
                      <a:pt x="22" y="2"/>
                    </a:cubicBezTo>
                    <a:cubicBezTo>
                      <a:pt x="21" y="2"/>
                      <a:pt x="18" y="3"/>
                      <a:pt x="17" y="4"/>
                    </a:cubicBezTo>
                    <a:cubicBezTo>
                      <a:pt x="17" y="5"/>
                      <a:pt x="15" y="2"/>
                      <a:pt x="13" y="3"/>
                    </a:cubicBezTo>
                    <a:cubicBezTo>
                      <a:pt x="12" y="3"/>
                      <a:pt x="9" y="4"/>
                      <a:pt x="9" y="4"/>
                    </a:cubicBezTo>
                    <a:cubicBezTo>
                      <a:pt x="9" y="4"/>
                      <a:pt x="8" y="8"/>
                      <a:pt x="8" y="9"/>
                    </a:cubicBezTo>
                    <a:cubicBezTo>
                      <a:pt x="8" y="11"/>
                      <a:pt x="10" y="11"/>
                      <a:pt x="10" y="12"/>
                    </a:cubicBezTo>
                    <a:cubicBezTo>
                      <a:pt x="10" y="14"/>
                      <a:pt x="8" y="15"/>
                      <a:pt x="8" y="16"/>
                    </a:cubicBezTo>
                    <a:cubicBezTo>
                      <a:pt x="8" y="16"/>
                      <a:pt x="7" y="17"/>
                      <a:pt x="6" y="17"/>
                    </a:cubicBezTo>
                    <a:cubicBezTo>
                      <a:pt x="4" y="18"/>
                      <a:pt x="4" y="20"/>
                      <a:pt x="3" y="21"/>
                    </a:cubicBezTo>
                    <a:cubicBezTo>
                      <a:pt x="2" y="22"/>
                      <a:pt x="3" y="24"/>
                      <a:pt x="2" y="25"/>
                    </a:cubicBezTo>
                    <a:cubicBezTo>
                      <a:pt x="1" y="27"/>
                      <a:pt x="1" y="29"/>
                      <a:pt x="1" y="31"/>
                    </a:cubicBezTo>
                    <a:cubicBezTo>
                      <a:pt x="1" y="32"/>
                      <a:pt x="1" y="34"/>
                      <a:pt x="0" y="35"/>
                    </a:cubicBezTo>
                    <a:cubicBezTo>
                      <a:pt x="1" y="35"/>
                      <a:pt x="2" y="35"/>
                      <a:pt x="3" y="35"/>
                    </a:cubicBezTo>
                    <a:cubicBezTo>
                      <a:pt x="4" y="34"/>
                      <a:pt x="9" y="33"/>
                      <a:pt x="9" y="33"/>
                    </a:cubicBezTo>
                    <a:cubicBezTo>
                      <a:pt x="14" y="32"/>
                      <a:pt x="14" y="32"/>
                      <a:pt x="14" y="32"/>
                    </a:cubicBezTo>
                    <a:cubicBezTo>
                      <a:pt x="16" y="29"/>
                      <a:pt x="17" y="26"/>
                      <a:pt x="19" y="25"/>
                    </a:cubicBezTo>
                    <a:cubicBezTo>
                      <a:pt x="22" y="25"/>
                      <a:pt x="25" y="25"/>
                      <a:pt x="27" y="26"/>
                    </a:cubicBezTo>
                    <a:cubicBezTo>
                      <a:pt x="28" y="24"/>
                      <a:pt x="29" y="22"/>
                      <a:pt x="29" y="22"/>
                    </a:cubicBezTo>
                    <a:cubicBezTo>
                      <a:pt x="31" y="20"/>
                      <a:pt x="33" y="17"/>
                      <a:pt x="33" y="14"/>
                    </a:cubicBezTo>
                    <a:cubicBezTo>
                      <a:pt x="34" y="12"/>
                      <a:pt x="34" y="9"/>
                      <a:pt x="34" y="9"/>
                    </a:cubicBezTo>
                    <a:lnTo>
                      <a:pt x="31" y="7"/>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66" name="Freeform 144"/>
              <p:cNvSpPr/>
              <p:nvPr/>
            </p:nvSpPr>
            <p:spPr bwMode="auto">
              <a:xfrm>
                <a:off x="5425107" y="3593250"/>
                <a:ext cx="333650" cy="193774"/>
              </a:xfrm>
              <a:custGeom>
                <a:gdLst>
                  <a:gd fmla="*/ 107 w 110" name="T0"/>
                  <a:gd fmla="*/ 36 h 64" name="T1"/>
                  <a:gd fmla="*/ 98 w 110" name="T2"/>
                  <a:gd fmla="*/ 32 h 64" name="T3"/>
                  <a:gd fmla="*/ 93 w 110" name="T4"/>
                  <a:gd fmla="*/ 33 h 64" name="T5"/>
                  <a:gd fmla="*/ 87 w 110" name="T6"/>
                  <a:gd fmla="*/ 31 h 64" name="T7"/>
                  <a:gd fmla="*/ 81 w 110" name="T8"/>
                  <a:gd fmla="*/ 36 h 64" name="T9"/>
                  <a:gd fmla="*/ 78 w 110" name="T10"/>
                  <a:gd fmla="*/ 37 h 64" name="T11"/>
                  <a:gd fmla="*/ 73 w 110" name="T12"/>
                  <a:gd fmla="*/ 34 h 64" name="T13"/>
                  <a:gd fmla="*/ 68 w 110" name="T14"/>
                  <a:gd fmla="*/ 32 h 64" name="T15"/>
                  <a:gd fmla="*/ 64 w 110" name="T16"/>
                  <a:gd fmla="*/ 26 h 64" name="T17"/>
                  <a:gd fmla="*/ 63 w 110" name="T18"/>
                  <a:gd fmla="*/ 20 h 64" name="T19"/>
                  <a:gd fmla="*/ 58 w 110" name="T20"/>
                  <a:gd fmla="*/ 16 h 64" name="T21"/>
                  <a:gd fmla="*/ 45 w 110" name="T22"/>
                  <a:gd fmla="*/ 16 h 64" name="T23"/>
                  <a:gd fmla="*/ 37 w 110" name="T24"/>
                  <a:gd fmla="*/ 16 h 64" name="T25"/>
                  <a:gd fmla="*/ 30 w 110" name="T26"/>
                  <a:gd fmla="*/ 8 h 64" name="T27"/>
                  <a:gd fmla="*/ 28 w 110" name="T28"/>
                  <a:gd fmla="*/ 11 h 64" name="T29"/>
                  <a:gd fmla="*/ 20 w 110" name="T30"/>
                  <a:gd fmla="*/ 9 h 64" name="T31"/>
                  <a:gd fmla="*/ 20 w 110" name="T32"/>
                  <a:gd fmla="*/ 1 h 64" name="T33"/>
                  <a:gd fmla="*/ 17 w 110" name="T34"/>
                  <a:gd fmla="*/ 10 h 64" name="T35"/>
                  <a:gd fmla="*/ 16 w 110" name="T36"/>
                  <a:gd fmla="*/ 0 h 64" name="T37"/>
                  <a:gd fmla="*/ 0 w 110" name="T38"/>
                  <a:gd fmla="*/ 4 h 64" name="T39"/>
                  <a:gd fmla="*/ 0 w 110" name="T40"/>
                  <a:gd fmla="*/ 32 h 64" name="T41"/>
                  <a:gd fmla="*/ 0 w 110" name="T42"/>
                  <a:gd fmla="*/ 32 h 64" name="T43"/>
                  <a:gd fmla="*/ 4 w 110" name="T44"/>
                  <a:gd fmla="*/ 33 h 64" name="T45"/>
                  <a:gd fmla="*/ 6 w 110" name="T46"/>
                  <a:gd fmla="*/ 30 h 64" name="T47"/>
                  <a:gd fmla="*/ 11 w 110" name="T48"/>
                  <a:gd fmla="*/ 27 h 64" name="T49"/>
                  <a:gd fmla="*/ 13 w 110" name="T50"/>
                  <a:gd fmla="*/ 24 h 64" name="T51"/>
                  <a:gd fmla="*/ 15 w 110" name="T52"/>
                  <a:gd fmla="*/ 23 h 64" name="T53"/>
                  <a:gd fmla="*/ 20 w 110" name="T54"/>
                  <a:gd fmla="*/ 24 h 64" name="T55"/>
                  <a:gd fmla="*/ 25 w 110" name="T56"/>
                  <a:gd fmla="*/ 26 h 64" name="T57"/>
                  <a:gd fmla="*/ 27 w 110" name="T58"/>
                  <a:gd fmla="*/ 32 h 64" name="T59"/>
                  <a:gd fmla="*/ 36 w 110" name="T60"/>
                  <a:gd fmla="*/ 33 h 64" name="T61"/>
                  <a:gd fmla="*/ 39 w 110" name="T62"/>
                  <a:gd fmla="*/ 38 h 64" name="T63"/>
                  <a:gd fmla="*/ 41 w 110" name="T64"/>
                  <a:gd fmla="*/ 43 h 64" name="T65"/>
                  <a:gd fmla="*/ 48 w 110" name="T66"/>
                  <a:gd fmla="*/ 47 h 64" name="T67"/>
                  <a:gd fmla="*/ 55 w 110" name="T68"/>
                  <a:gd fmla="*/ 52 h 64" name="T69"/>
                  <a:gd fmla="*/ 61 w 110" name="T70"/>
                  <a:gd fmla="*/ 56 h 64" name="T71"/>
                  <a:gd fmla="*/ 67 w 110" name="T72"/>
                  <a:gd fmla="*/ 58 h 64" name="T73"/>
                  <a:gd fmla="*/ 67 w 110" name="T74"/>
                  <a:gd fmla="*/ 62 h 64" name="T75"/>
                  <a:gd fmla="*/ 68 w 110" name="T76"/>
                  <a:gd fmla="*/ 62 h 64" name="T77"/>
                  <a:gd fmla="*/ 73 w 110" name="T78"/>
                  <a:gd fmla="*/ 63 h 64" name="T79"/>
                  <a:gd fmla="*/ 75 w 110" name="T80"/>
                  <a:gd fmla="*/ 64 h 64" name="T81"/>
                  <a:gd fmla="*/ 78 w 110" name="T82"/>
                  <a:gd fmla="*/ 58 h 64" name="T83"/>
                  <a:gd fmla="*/ 77 w 110" name="T84"/>
                  <a:gd fmla="*/ 52 h 64" name="T85"/>
                  <a:gd fmla="*/ 73 w 110" name="T86"/>
                  <a:gd fmla="*/ 48 h 64" name="T87"/>
                  <a:gd fmla="*/ 79 w 110" name="T88"/>
                  <a:gd fmla="*/ 45 h 64" name="T89"/>
                  <a:gd fmla="*/ 81 w 110" name="T90"/>
                  <a:gd fmla="*/ 42 h 64" name="T91"/>
                  <a:gd fmla="*/ 84 w 110" name="T92"/>
                  <a:gd fmla="*/ 39 h 64" name="T93"/>
                  <a:gd fmla="*/ 89 w 110" name="T94"/>
                  <a:gd fmla="*/ 38 h 64" name="T95"/>
                  <a:gd fmla="*/ 93 w 110" name="T96"/>
                  <a:gd fmla="*/ 37 h 64" name="T97"/>
                  <a:gd fmla="*/ 91 w 110" name="T98"/>
                  <a:gd fmla="*/ 42 h 64" name="T99"/>
                  <a:gd fmla="*/ 98 w 110" name="T100"/>
                  <a:gd fmla="*/ 40 h 64" name="T101"/>
                  <a:gd fmla="*/ 104 w 110" name="T102"/>
                  <a:gd fmla="*/ 39 h 64" name="T103"/>
                  <a:gd fmla="*/ 107 w 110" name="T104"/>
                  <a:gd fmla="*/ 36 h 6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4" w="110">
                    <a:moveTo>
                      <a:pt x="107" y="36"/>
                    </a:moveTo>
                    <a:cubicBezTo>
                      <a:pt x="104" y="34"/>
                      <a:pt x="99" y="31"/>
                      <a:pt x="98" y="32"/>
                    </a:cubicBezTo>
                    <a:cubicBezTo>
                      <a:pt x="98" y="34"/>
                      <a:pt x="95" y="34"/>
                      <a:pt x="93" y="33"/>
                    </a:cubicBezTo>
                    <a:cubicBezTo>
                      <a:pt x="92" y="31"/>
                      <a:pt x="91" y="29"/>
                      <a:pt x="87" y="31"/>
                    </a:cubicBezTo>
                    <a:cubicBezTo>
                      <a:pt x="84" y="32"/>
                      <a:pt x="81" y="34"/>
                      <a:pt x="81" y="36"/>
                    </a:cubicBezTo>
                    <a:cubicBezTo>
                      <a:pt x="81" y="37"/>
                      <a:pt x="78" y="39"/>
                      <a:pt x="78" y="37"/>
                    </a:cubicBezTo>
                    <a:cubicBezTo>
                      <a:pt x="78" y="35"/>
                      <a:pt x="75" y="34"/>
                      <a:pt x="73" y="34"/>
                    </a:cubicBezTo>
                    <a:cubicBezTo>
                      <a:pt x="71" y="33"/>
                      <a:pt x="68" y="34"/>
                      <a:pt x="68" y="32"/>
                    </a:cubicBezTo>
                    <a:cubicBezTo>
                      <a:pt x="67" y="30"/>
                      <a:pt x="64" y="28"/>
                      <a:pt x="64" y="26"/>
                    </a:cubicBezTo>
                    <a:cubicBezTo>
                      <a:pt x="64" y="23"/>
                      <a:pt x="65" y="20"/>
                      <a:pt x="63" y="20"/>
                    </a:cubicBezTo>
                    <a:cubicBezTo>
                      <a:pt x="61" y="19"/>
                      <a:pt x="59" y="16"/>
                      <a:pt x="58" y="16"/>
                    </a:cubicBezTo>
                    <a:cubicBezTo>
                      <a:pt x="56" y="16"/>
                      <a:pt x="46" y="16"/>
                      <a:pt x="45" y="16"/>
                    </a:cubicBezTo>
                    <a:cubicBezTo>
                      <a:pt x="44" y="15"/>
                      <a:pt x="38" y="18"/>
                      <a:pt x="37" y="16"/>
                    </a:cubicBezTo>
                    <a:cubicBezTo>
                      <a:pt x="37" y="15"/>
                      <a:pt x="32" y="10"/>
                      <a:pt x="30" y="8"/>
                    </a:cubicBezTo>
                    <a:cubicBezTo>
                      <a:pt x="29" y="9"/>
                      <a:pt x="29" y="10"/>
                      <a:pt x="28" y="11"/>
                    </a:cubicBezTo>
                    <a:cubicBezTo>
                      <a:pt x="23" y="14"/>
                      <a:pt x="19" y="14"/>
                      <a:pt x="20" y="9"/>
                    </a:cubicBezTo>
                    <a:cubicBezTo>
                      <a:pt x="22" y="5"/>
                      <a:pt x="22" y="1"/>
                      <a:pt x="20" y="1"/>
                    </a:cubicBezTo>
                    <a:cubicBezTo>
                      <a:pt x="17" y="1"/>
                      <a:pt x="19" y="9"/>
                      <a:pt x="17" y="10"/>
                    </a:cubicBezTo>
                    <a:cubicBezTo>
                      <a:pt x="15" y="10"/>
                      <a:pt x="15" y="4"/>
                      <a:pt x="16" y="0"/>
                    </a:cubicBezTo>
                    <a:cubicBezTo>
                      <a:pt x="0" y="4"/>
                      <a:pt x="0" y="4"/>
                      <a:pt x="0" y="4"/>
                    </a:cubicBezTo>
                    <a:cubicBezTo>
                      <a:pt x="0" y="32"/>
                      <a:pt x="0" y="32"/>
                      <a:pt x="0" y="32"/>
                    </a:cubicBezTo>
                    <a:cubicBezTo>
                      <a:pt x="0" y="32"/>
                      <a:pt x="0" y="32"/>
                      <a:pt x="0" y="32"/>
                    </a:cubicBezTo>
                    <a:cubicBezTo>
                      <a:pt x="1" y="33"/>
                      <a:pt x="3" y="33"/>
                      <a:pt x="4" y="33"/>
                    </a:cubicBezTo>
                    <a:cubicBezTo>
                      <a:pt x="6" y="33"/>
                      <a:pt x="6" y="31"/>
                      <a:pt x="6" y="30"/>
                    </a:cubicBezTo>
                    <a:cubicBezTo>
                      <a:pt x="6" y="29"/>
                      <a:pt x="9" y="26"/>
                      <a:pt x="11" y="27"/>
                    </a:cubicBezTo>
                    <a:cubicBezTo>
                      <a:pt x="12" y="27"/>
                      <a:pt x="12" y="24"/>
                      <a:pt x="13" y="24"/>
                    </a:cubicBezTo>
                    <a:cubicBezTo>
                      <a:pt x="13" y="24"/>
                      <a:pt x="15" y="24"/>
                      <a:pt x="15" y="23"/>
                    </a:cubicBezTo>
                    <a:cubicBezTo>
                      <a:pt x="16" y="22"/>
                      <a:pt x="19" y="23"/>
                      <a:pt x="20" y="24"/>
                    </a:cubicBezTo>
                    <a:cubicBezTo>
                      <a:pt x="21" y="25"/>
                      <a:pt x="23" y="25"/>
                      <a:pt x="25" y="26"/>
                    </a:cubicBezTo>
                    <a:cubicBezTo>
                      <a:pt x="26" y="26"/>
                      <a:pt x="27" y="31"/>
                      <a:pt x="27" y="32"/>
                    </a:cubicBezTo>
                    <a:cubicBezTo>
                      <a:pt x="27" y="33"/>
                      <a:pt x="35" y="33"/>
                      <a:pt x="36" y="33"/>
                    </a:cubicBezTo>
                    <a:cubicBezTo>
                      <a:pt x="37" y="34"/>
                      <a:pt x="37" y="36"/>
                      <a:pt x="39" y="38"/>
                    </a:cubicBezTo>
                    <a:cubicBezTo>
                      <a:pt x="40" y="39"/>
                      <a:pt x="41" y="41"/>
                      <a:pt x="41" y="43"/>
                    </a:cubicBezTo>
                    <a:cubicBezTo>
                      <a:pt x="42" y="44"/>
                      <a:pt x="47" y="46"/>
                      <a:pt x="48" y="47"/>
                    </a:cubicBezTo>
                    <a:cubicBezTo>
                      <a:pt x="49" y="49"/>
                      <a:pt x="52" y="51"/>
                      <a:pt x="55" y="52"/>
                    </a:cubicBezTo>
                    <a:cubicBezTo>
                      <a:pt x="57" y="52"/>
                      <a:pt x="60" y="56"/>
                      <a:pt x="61" y="56"/>
                    </a:cubicBezTo>
                    <a:cubicBezTo>
                      <a:pt x="63" y="56"/>
                      <a:pt x="67" y="58"/>
                      <a:pt x="67" y="58"/>
                    </a:cubicBezTo>
                    <a:cubicBezTo>
                      <a:pt x="67" y="62"/>
                      <a:pt x="67" y="62"/>
                      <a:pt x="67" y="62"/>
                    </a:cubicBezTo>
                    <a:cubicBezTo>
                      <a:pt x="67" y="62"/>
                      <a:pt x="68" y="62"/>
                      <a:pt x="68" y="62"/>
                    </a:cubicBezTo>
                    <a:cubicBezTo>
                      <a:pt x="70" y="61"/>
                      <a:pt x="71" y="63"/>
                      <a:pt x="73" y="63"/>
                    </a:cubicBezTo>
                    <a:cubicBezTo>
                      <a:pt x="74" y="63"/>
                      <a:pt x="75" y="64"/>
                      <a:pt x="75" y="64"/>
                    </a:cubicBezTo>
                    <a:cubicBezTo>
                      <a:pt x="75" y="61"/>
                      <a:pt x="77" y="59"/>
                      <a:pt x="78" y="58"/>
                    </a:cubicBezTo>
                    <a:cubicBezTo>
                      <a:pt x="80" y="57"/>
                      <a:pt x="77" y="54"/>
                      <a:pt x="77" y="52"/>
                    </a:cubicBezTo>
                    <a:cubicBezTo>
                      <a:pt x="78" y="50"/>
                      <a:pt x="73" y="49"/>
                      <a:pt x="73" y="48"/>
                    </a:cubicBezTo>
                    <a:cubicBezTo>
                      <a:pt x="74" y="46"/>
                      <a:pt x="78" y="46"/>
                      <a:pt x="79" y="45"/>
                    </a:cubicBezTo>
                    <a:cubicBezTo>
                      <a:pt x="81" y="45"/>
                      <a:pt x="80" y="42"/>
                      <a:pt x="81" y="42"/>
                    </a:cubicBezTo>
                    <a:cubicBezTo>
                      <a:pt x="83" y="42"/>
                      <a:pt x="84" y="40"/>
                      <a:pt x="84" y="39"/>
                    </a:cubicBezTo>
                    <a:cubicBezTo>
                      <a:pt x="85" y="37"/>
                      <a:pt x="88" y="39"/>
                      <a:pt x="89" y="38"/>
                    </a:cubicBezTo>
                    <a:cubicBezTo>
                      <a:pt x="91" y="36"/>
                      <a:pt x="93" y="36"/>
                      <a:pt x="93" y="37"/>
                    </a:cubicBezTo>
                    <a:cubicBezTo>
                      <a:pt x="94" y="37"/>
                      <a:pt x="92" y="40"/>
                      <a:pt x="91" y="42"/>
                    </a:cubicBezTo>
                    <a:cubicBezTo>
                      <a:pt x="94" y="42"/>
                      <a:pt x="98" y="41"/>
                      <a:pt x="98" y="40"/>
                    </a:cubicBezTo>
                    <a:cubicBezTo>
                      <a:pt x="99" y="39"/>
                      <a:pt x="103" y="42"/>
                      <a:pt x="104" y="39"/>
                    </a:cubicBezTo>
                    <a:cubicBezTo>
                      <a:pt x="105" y="37"/>
                      <a:pt x="110" y="39"/>
                      <a:pt x="107" y="3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67" name="Freeform 145"/>
              <p:cNvSpPr>
                <a:spLocks noEditPoints="1"/>
              </p:cNvSpPr>
              <p:nvPr/>
            </p:nvSpPr>
            <p:spPr bwMode="auto">
              <a:xfrm>
                <a:off x="4463939" y="2498621"/>
                <a:ext cx="491492" cy="776378"/>
              </a:xfrm>
              <a:custGeom>
                <a:gdLst>
                  <a:gd fmla="*/ 153 w 162" name="T0"/>
                  <a:gd fmla="*/ 134 h 256" name="T1"/>
                  <a:gd fmla="*/ 153 w 162" name="T2"/>
                  <a:gd fmla="*/ 126 h 256" name="T3"/>
                  <a:gd fmla="*/ 144 w 162" name="T4"/>
                  <a:gd fmla="*/ 125 h 256" name="T5"/>
                  <a:gd fmla="*/ 134 w 162" name="T6"/>
                  <a:gd fmla="*/ 124 h 256" name="T7"/>
                  <a:gd fmla="*/ 130 w 162" name="T8"/>
                  <a:gd fmla="*/ 124 h 256" name="T9"/>
                  <a:gd fmla="*/ 120 w 162" name="T10"/>
                  <a:gd fmla="*/ 126 h 256" name="T11"/>
                  <a:gd fmla="*/ 112 w 162" name="T12"/>
                  <a:gd fmla="*/ 134 h 256" name="T13"/>
                  <a:gd fmla="*/ 112 w 162" name="T14"/>
                  <a:gd fmla="*/ 125 h 256" name="T15"/>
                  <a:gd fmla="*/ 101 w 162" name="T16"/>
                  <a:gd fmla="*/ 132 h 256" name="T17"/>
                  <a:gd fmla="*/ 96 w 162" name="T18"/>
                  <a:gd fmla="*/ 134 h 256" name="T19"/>
                  <a:gd fmla="*/ 92 w 162" name="T20"/>
                  <a:gd fmla="*/ 133 h 256" name="T21"/>
                  <a:gd fmla="*/ 83 w 162" name="T22"/>
                  <a:gd fmla="*/ 139 h 256" name="T23"/>
                  <a:gd fmla="*/ 77 w 162" name="T24"/>
                  <a:gd fmla="*/ 144 h 256" name="T25"/>
                  <a:gd fmla="*/ 72 w 162" name="T26"/>
                  <a:gd fmla="*/ 146 h 256" name="T27"/>
                  <a:gd fmla="*/ 62 w 162" name="T28"/>
                  <a:gd fmla="*/ 149 h 256" name="T29"/>
                  <a:gd fmla="*/ 58 w 162" name="T30"/>
                  <a:gd fmla="*/ 154 h 256" name="T31"/>
                  <a:gd fmla="*/ 71 w 162" name="T32"/>
                  <a:gd fmla="*/ 155 h 256" name="T33"/>
                  <a:gd fmla="*/ 62 w 162" name="T34"/>
                  <a:gd fmla="*/ 162 h 256" name="T35"/>
                  <a:gd fmla="*/ 48 w 162" name="T36"/>
                  <a:gd fmla="*/ 177 h 256" name="T37"/>
                  <a:gd fmla="*/ 39 w 162" name="T38"/>
                  <a:gd fmla="*/ 189 h 256" name="T39"/>
                  <a:gd fmla="*/ 31 w 162" name="T40"/>
                  <a:gd fmla="*/ 199 h 256" name="T41"/>
                  <a:gd fmla="*/ 20 w 162" name="T42"/>
                  <a:gd fmla="*/ 207 h 256" name="T43"/>
                  <a:gd fmla="*/ 9 w 162" name="T44"/>
                  <a:gd fmla="*/ 214 h 256" name="T45"/>
                  <a:gd fmla="*/ 3 w 162" name="T46"/>
                  <a:gd fmla="*/ 224 h 256" name="T47"/>
                  <a:gd fmla="*/ 2 w 162" name="T48"/>
                  <a:gd fmla="*/ 235 h 256" name="T49"/>
                  <a:gd fmla="*/ 7 w 162" name="T50"/>
                  <a:gd fmla="*/ 239 h 256" name="T51"/>
                  <a:gd fmla="*/ 6 w 162" name="T52"/>
                  <a:gd fmla="*/ 243 h 256" name="T53"/>
                  <a:gd fmla="*/ 11 w 162" name="T54"/>
                  <a:gd fmla="*/ 253 h 256" name="T55"/>
                  <a:gd fmla="*/ 36 w 162" name="T56"/>
                  <a:gd fmla="*/ 241 h 256" name="T57"/>
                  <a:gd fmla="*/ 43 w 162" name="T58"/>
                  <a:gd fmla="*/ 243 h 256" name="T59"/>
                  <a:gd fmla="*/ 48 w 162" name="T60"/>
                  <a:gd fmla="*/ 228 h 256" name="T61"/>
                  <a:gd fmla="*/ 46 w 162" name="T62"/>
                  <a:gd fmla="*/ 208 h 256" name="T63"/>
                  <a:gd fmla="*/ 57 w 162" name="T64"/>
                  <a:gd fmla="*/ 194 h 256" name="T65"/>
                  <a:gd fmla="*/ 65 w 162" name="T66"/>
                  <a:gd fmla="*/ 176 h 256" name="T67"/>
                  <a:gd fmla="*/ 73 w 162" name="T68"/>
                  <a:gd fmla="*/ 160 h 256" name="T69"/>
                  <a:gd fmla="*/ 90 w 162" name="T70"/>
                  <a:gd fmla="*/ 151 h 256" name="T71"/>
                  <a:gd fmla="*/ 103 w 162" name="T72"/>
                  <a:gd fmla="*/ 143 h 256" name="T73"/>
                  <a:gd fmla="*/ 125 w 162" name="T74"/>
                  <a:gd fmla="*/ 149 h 256" name="T75"/>
                  <a:gd fmla="*/ 138 w 162" name="T76"/>
                  <a:gd fmla="*/ 135 h 256" name="T77"/>
                  <a:gd fmla="*/ 153 w 162" name="T78"/>
                  <a:gd fmla="*/ 141 h 256" name="T79"/>
                  <a:gd fmla="*/ 45 w 162" name="T80"/>
                  <a:gd fmla="*/ 19 h 256" name="T81"/>
                  <a:gd fmla="*/ 60 w 162" name="T82"/>
                  <a:gd fmla="*/ 27 h 256" name="T83"/>
                  <a:gd fmla="*/ 72 w 162" name="T84"/>
                  <a:gd fmla="*/ 30 h 256" name="T85"/>
                  <a:gd fmla="*/ 72 w 162" name="T86"/>
                  <a:gd fmla="*/ 38 h 256" name="T87"/>
                  <a:gd fmla="*/ 62 w 162" name="T88"/>
                  <a:gd fmla="*/ 48 h 256" name="T89"/>
                  <a:gd fmla="*/ 74 w 162" name="T90"/>
                  <a:gd fmla="*/ 53 h 256" name="T91"/>
                  <a:gd fmla="*/ 89 w 162" name="T92"/>
                  <a:gd fmla="*/ 29 h 256" name="T93"/>
                  <a:gd fmla="*/ 100 w 162" name="T94"/>
                  <a:gd fmla="*/ 35 h 256" name="T95"/>
                  <a:gd fmla="*/ 117 w 162" name="T96"/>
                  <a:gd fmla="*/ 42 h 256" name="T97"/>
                  <a:gd fmla="*/ 111 w 162" name="T98"/>
                  <a:gd fmla="*/ 33 h 256" name="T99"/>
                  <a:gd fmla="*/ 97 w 162" name="T100"/>
                  <a:gd fmla="*/ 22 h 256" name="T101"/>
                  <a:gd fmla="*/ 83 w 162" name="T102"/>
                  <a:gd fmla="*/ 14 h 256" name="T103"/>
                  <a:gd fmla="*/ 70 w 162" name="T104"/>
                  <a:gd fmla="*/ 7 h 256" name="T105"/>
                  <a:gd fmla="*/ 65 w 162" name="T106"/>
                  <a:gd fmla="*/ 14 h 256" name="T107"/>
                  <a:gd fmla="*/ 52 w 162" name="T108"/>
                  <a:gd fmla="*/ 14 h 256" name="T109"/>
                  <a:gd fmla="*/ 44 w 162" name="T110"/>
                  <a:gd fmla="*/ 11 h 256" name="T111"/>
                  <a:gd fmla="*/ 39 w 162" name="T112"/>
                  <a:gd fmla="*/ 30 h 256" name="T113"/>
                  <a:gd fmla="*/ 39 w 162" name="T114"/>
                  <a:gd fmla="*/ 30 h 256" name="T115"/>
                  <a:gd fmla="*/ 92 w 162" name="T116"/>
                  <a:gd fmla="*/ 15 h 256" name="T117"/>
                  <a:gd fmla="*/ 130 w 162" name="T118"/>
                  <a:gd fmla="*/ 14 h 256" name="T119"/>
                  <a:gd fmla="*/ 113 w 162" name="T120"/>
                  <a:gd fmla="*/ 6 h 256" name="T121"/>
                  <a:gd fmla="*/ 98 w 162" name="T122"/>
                  <a:gd fmla="*/ 5 h 256" name="T123"/>
                  <a:gd fmla="*/ 88 w 162" name="T124"/>
                  <a:gd fmla="*/ 6 h 25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6" w="162">
                    <a:moveTo>
                      <a:pt x="157" y="137"/>
                    </a:moveTo>
                    <a:cubicBezTo>
                      <a:pt x="156" y="138"/>
                      <a:pt x="154" y="138"/>
                      <a:pt x="154" y="137"/>
                    </a:cubicBezTo>
                    <a:cubicBezTo>
                      <a:pt x="154" y="135"/>
                      <a:pt x="150" y="134"/>
                      <a:pt x="150" y="133"/>
                    </a:cubicBezTo>
                    <a:cubicBezTo>
                      <a:pt x="150" y="133"/>
                      <a:pt x="151" y="133"/>
                      <a:pt x="153" y="134"/>
                    </a:cubicBezTo>
                    <a:cubicBezTo>
                      <a:pt x="154" y="135"/>
                      <a:pt x="155" y="134"/>
                      <a:pt x="157" y="132"/>
                    </a:cubicBezTo>
                    <a:cubicBezTo>
                      <a:pt x="159" y="131"/>
                      <a:pt x="161" y="132"/>
                      <a:pt x="161" y="131"/>
                    </a:cubicBezTo>
                    <a:cubicBezTo>
                      <a:pt x="162" y="129"/>
                      <a:pt x="159" y="128"/>
                      <a:pt x="158" y="128"/>
                    </a:cubicBezTo>
                    <a:cubicBezTo>
                      <a:pt x="157" y="127"/>
                      <a:pt x="155" y="126"/>
                      <a:pt x="153" y="126"/>
                    </a:cubicBezTo>
                    <a:cubicBezTo>
                      <a:pt x="151" y="126"/>
                      <a:pt x="151" y="126"/>
                      <a:pt x="150" y="124"/>
                    </a:cubicBezTo>
                    <a:cubicBezTo>
                      <a:pt x="149" y="123"/>
                      <a:pt x="145" y="125"/>
                      <a:pt x="145" y="128"/>
                    </a:cubicBezTo>
                    <a:cubicBezTo>
                      <a:pt x="145" y="130"/>
                      <a:pt x="143" y="130"/>
                      <a:pt x="144" y="128"/>
                    </a:cubicBezTo>
                    <a:cubicBezTo>
                      <a:pt x="144" y="127"/>
                      <a:pt x="143" y="125"/>
                      <a:pt x="144" y="125"/>
                    </a:cubicBezTo>
                    <a:cubicBezTo>
                      <a:pt x="146" y="124"/>
                      <a:pt x="145" y="122"/>
                      <a:pt x="142" y="121"/>
                    </a:cubicBezTo>
                    <a:cubicBezTo>
                      <a:pt x="138" y="121"/>
                      <a:pt x="137" y="124"/>
                      <a:pt x="138" y="125"/>
                    </a:cubicBezTo>
                    <a:cubicBezTo>
                      <a:pt x="139" y="126"/>
                      <a:pt x="136" y="130"/>
                      <a:pt x="134" y="130"/>
                    </a:cubicBezTo>
                    <a:cubicBezTo>
                      <a:pt x="133" y="130"/>
                      <a:pt x="134" y="126"/>
                      <a:pt x="134" y="124"/>
                    </a:cubicBezTo>
                    <a:cubicBezTo>
                      <a:pt x="134" y="123"/>
                      <a:pt x="133" y="124"/>
                      <a:pt x="130" y="127"/>
                    </a:cubicBezTo>
                    <a:cubicBezTo>
                      <a:pt x="128" y="130"/>
                      <a:pt x="126" y="132"/>
                      <a:pt x="124" y="132"/>
                    </a:cubicBezTo>
                    <a:cubicBezTo>
                      <a:pt x="123" y="133"/>
                      <a:pt x="123" y="130"/>
                      <a:pt x="126" y="129"/>
                    </a:cubicBezTo>
                    <a:cubicBezTo>
                      <a:pt x="128" y="127"/>
                      <a:pt x="128" y="124"/>
                      <a:pt x="130" y="124"/>
                    </a:cubicBezTo>
                    <a:cubicBezTo>
                      <a:pt x="131" y="124"/>
                      <a:pt x="131" y="122"/>
                      <a:pt x="129" y="121"/>
                    </a:cubicBezTo>
                    <a:cubicBezTo>
                      <a:pt x="127" y="121"/>
                      <a:pt x="126" y="123"/>
                      <a:pt x="125" y="124"/>
                    </a:cubicBezTo>
                    <a:cubicBezTo>
                      <a:pt x="125" y="125"/>
                      <a:pt x="121" y="123"/>
                      <a:pt x="121" y="124"/>
                    </a:cubicBezTo>
                    <a:cubicBezTo>
                      <a:pt x="121" y="124"/>
                      <a:pt x="119" y="125"/>
                      <a:pt x="120" y="126"/>
                    </a:cubicBezTo>
                    <a:cubicBezTo>
                      <a:pt x="121" y="127"/>
                      <a:pt x="119" y="129"/>
                      <a:pt x="119" y="127"/>
                    </a:cubicBezTo>
                    <a:cubicBezTo>
                      <a:pt x="118" y="125"/>
                      <a:pt x="115" y="126"/>
                      <a:pt x="114" y="128"/>
                    </a:cubicBezTo>
                    <a:cubicBezTo>
                      <a:pt x="113" y="130"/>
                      <a:pt x="112" y="130"/>
                      <a:pt x="113" y="131"/>
                    </a:cubicBezTo>
                    <a:cubicBezTo>
                      <a:pt x="114" y="131"/>
                      <a:pt x="114" y="134"/>
                      <a:pt x="112" y="134"/>
                    </a:cubicBezTo>
                    <a:cubicBezTo>
                      <a:pt x="110" y="135"/>
                      <a:pt x="111" y="130"/>
                      <a:pt x="110" y="130"/>
                    </a:cubicBezTo>
                    <a:cubicBezTo>
                      <a:pt x="108" y="131"/>
                      <a:pt x="109" y="128"/>
                      <a:pt x="111" y="128"/>
                    </a:cubicBezTo>
                    <a:cubicBezTo>
                      <a:pt x="113" y="128"/>
                      <a:pt x="115" y="125"/>
                      <a:pt x="114" y="125"/>
                    </a:cubicBezTo>
                    <a:cubicBezTo>
                      <a:pt x="114" y="124"/>
                      <a:pt x="112" y="124"/>
                      <a:pt x="112" y="125"/>
                    </a:cubicBezTo>
                    <a:cubicBezTo>
                      <a:pt x="112" y="127"/>
                      <a:pt x="109" y="126"/>
                      <a:pt x="107" y="126"/>
                    </a:cubicBezTo>
                    <a:cubicBezTo>
                      <a:pt x="105" y="126"/>
                      <a:pt x="105" y="129"/>
                      <a:pt x="107" y="130"/>
                    </a:cubicBezTo>
                    <a:cubicBezTo>
                      <a:pt x="110" y="132"/>
                      <a:pt x="107" y="133"/>
                      <a:pt x="106" y="132"/>
                    </a:cubicBezTo>
                    <a:cubicBezTo>
                      <a:pt x="104" y="131"/>
                      <a:pt x="102" y="131"/>
                      <a:pt x="101" y="132"/>
                    </a:cubicBezTo>
                    <a:cubicBezTo>
                      <a:pt x="100" y="132"/>
                      <a:pt x="104" y="134"/>
                      <a:pt x="104" y="135"/>
                    </a:cubicBezTo>
                    <a:cubicBezTo>
                      <a:pt x="105" y="136"/>
                      <a:pt x="102" y="134"/>
                      <a:pt x="102" y="135"/>
                    </a:cubicBezTo>
                    <a:cubicBezTo>
                      <a:pt x="101" y="135"/>
                      <a:pt x="98" y="134"/>
                      <a:pt x="98" y="132"/>
                    </a:cubicBezTo>
                    <a:cubicBezTo>
                      <a:pt x="98" y="131"/>
                      <a:pt x="94" y="133"/>
                      <a:pt x="96" y="134"/>
                    </a:cubicBezTo>
                    <a:cubicBezTo>
                      <a:pt x="99" y="134"/>
                      <a:pt x="98" y="136"/>
                      <a:pt x="98" y="138"/>
                    </a:cubicBezTo>
                    <a:cubicBezTo>
                      <a:pt x="98" y="140"/>
                      <a:pt x="95" y="138"/>
                      <a:pt x="96" y="136"/>
                    </a:cubicBezTo>
                    <a:cubicBezTo>
                      <a:pt x="96" y="135"/>
                      <a:pt x="94" y="135"/>
                      <a:pt x="92" y="136"/>
                    </a:cubicBezTo>
                    <a:cubicBezTo>
                      <a:pt x="90" y="137"/>
                      <a:pt x="92" y="134"/>
                      <a:pt x="92" y="133"/>
                    </a:cubicBezTo>
                    <a:cubicBezTo>
                      <a:pt x="91" y="131"/>
                      <a:pt x="89" y="133"/>
                      <a:pt x="87" y="133"/>
                    </a:cubicBezTo>
                    <a:cubicBezTo>
                      <a:pt x="85" y="133"/>
                      <a:pt x="84" y="133"/>
                      <a:pt x="86" y="135"/>
                    </a:cubicBezTo>
                    <a:cubicBezTo>
                      <a:pt x="87" y="136"/>
                      <a:pt x="87" y="138"/>
                      <a:pt x="85" y="138"/>
                    </a:cubicBezTo>
                    <a:cubicBezTo>
                      <a:pt x="83" y="137"/>
                      <a:pt x="83" y="138"/>
                      <a:pt x="83" y="139"/>
                    </a:cubicBezTo>
                    <a:cubicBezTo>
                      <a:pt x="83" y="141"/>
                      <a:pt x="81" y="141"/>
                      <a:pt x="81" y="139"/>
                    </a:cubicBezTo>
                    <a:cubicBezTo>
                      <a:pt x="81" y="138"/>
                      <a:pt x="77" y="138"/>
                      <a:pt x="76" y="140"/>
                    </a:cubicBezTo>
                    <a:cubicBezTo>
                      <a:pt x="76" y="141"/>
                      <a:pt x="73" y="142"/>
                      <a:pt x="73" y="144"/>
                    </a:cubicBezTo>
                    <a:cubicBezTo>
                      <a:pt x="74" y="146"/>
                      <a:pt x="76" y="143"/>
                      <a:pt x="77" y="144"/>
                    </a:cubicBezTo>
                    <a:cubicBezTo>
                      <a:pt x="79" y="144"/>
                      <a:pt x="77" y="145"/>
                      <a:pt x="78" y="146"/>
                    </a:cubicBezTo>
                    <a:cubicBezTo>
                      <a:pt x="79" y="147"/>
                      <a:pt x="79" y="149"/>
                      <a:pt x="77" y="148"/>
                    </a:cubicBezTo>
                    <a:cubicBezTo>
                      <a:pt x="76" y="146"/>
                      <a:pt x="75" y="146"/>
                      <a:pt x="74" y="148"/>
                    </a:cubicBezTo>
                    <a:cubicBezTo>
                      <a:pt x="74" y="150"/>
                      <a:pt x="73" y="148"/>
                      <a:pt x="72" y="146"/>
                    </a:cubicBezTo>
                    <a:cubicBezTo>
                      <a:pt x="70" y="145"/>
                      <a:pt x="69" y="149"/>
                      <a:pt x="68" y="148"/>
                    </a:cubicBezTo>
                    <a:cubicBezTo>
                      <a:pt x="67" y="147"/>
                      <a:pt x="70" y="144"/>
                      <a:pt x="70" y="143"/>
                    </a:cubicBezTo>
                    <a:cubicBezTo>
                      <a:pt x="69" y="142"/>
                      <a:pt x="68" y="144"/>
                      <a:pt x="66" y="146"/>
                    </a:cubicBezTo>
                    <a:cubicBezTo>
                      <a:pt x="64" y="148"/>
                      <a:pt x="61" y="148"/>
                      <a:pt x="62" y="149"/>
                    </a:cubicBezTo>
                    <a:cubicBezTo>
                      <a:pt x="63" y="150"/>
                      <a:pt x="60" y="150"/>
                      <a:pt x="59" y="152"/>
                    </a:cubicBezTo>
                    <a:cubicBezTo>
                      <a:pt x="59" y="154"/>
                      <a:pt x="54" y="155"/>
                      <a:pt x="52" y="156"/>
                    </a:cubicBezTo>
                    <a:cubicBezTo>
                      <a:pt x="49" y="158"/>
                      <a:pt x="52" y="158"/>
                      <a:pt x="54" y="157"/>
                    </a:cubicBezTo>
                    <a:cubicBezTo>
                      <a:pt x="55" y="155"/>
                      <a:pt x="56" y="156"/>
                      <a:pt x="58" y="154"/>
                    </a:cubicBezTo>
                    <a:cubicBezTo>
                      <a:pt x="61" y="153"/>
                      <a:pt x="63" y="151"/>
                      <a:pt x="64" y="152"/>
                    </a:cubicBezTo>
                    <a:cubicBezTo>
                      <a:pt x="65" y="153"/>
                      <a:pt x="67" y="153"/>
                      <a:pt x="68" y="152"/>
                    </a:cubicBezTo>
                    <a:cubicBezTo>
                      <a:pt x="69" y="150"/>
                      <a:pt x="71" y="150"/>
                      <a:pt x="72" y="151"/>
                    </a:cubicBezTo>
                    <a:cubicBezTo>
                      <a:pt x="73" y="152"/>
                      <a:pt x="70" y="153"/>
                      <a:pt x="71" y="155"/>
                    </a:cubicBezTo>
                    <a:cubicBezTo>
                      <a:pt x="73" y="156"/>
                      <a:pt x="70" y="157"/>
                      <a:pt x="70" y="156"/>
                    </a:cubicBezTo>
                    <a:cubicBezTo>
                      <a:pt x="70" y="154"/>
                      <a:pt x="68" y="153"/>
                      <a:pt x="67" y="154"/>
                    </a:cubicBezTo>
                    <a:cubicBezTo>
                      <a:pt x="67" y="156"/>
                      <a:pt x="65" y="157"/>
                      <a:pt x="64" y="157"/>
                    </a:cubicBezTo>
                    <a:cubicBezTo>
                      <a:pt x="63" y="157"/>
                      <a:pt x="62" y="159"/>
                      <a:pt x="62" y="162"/>
                    </a:cubicBezTo>
                    <a:cubicBezTo>
                      <a:pt x="62" y="164"/>
                      <a:pt x="60" y="162"/>
                      <a:pt x="59" y="163"/>
                    </a:cubicBezTo>
                    <a:cubicBezTo>
                      <a:pt x="59" y="165"/>
                      <a:pt x="56" y="169"/>
                      <a:pt x="54" y="171"/>
                    </a:cubicBezTo>
                    <a:cubicBezTo>
                      <a:pt x="51" y="174"/>
                      <a:pt x="54" y="174"/>
                      <a:pt x="53" y="176"/>
                    </a:cubicBezTo>
                    <a:cubicBezTo>
                      <a:pt x="52" y="177"/>
                      <a:pt x="49" y="176"/>
                      <a:pt x="48" y="177"/>
                    </a:cubicBezTo>
                    <a:cubicBezTo>
                      <a:pt x="47" y="177"/>
                      <a:pt x="48" y="181"/>
                      <a:pt x="47" y="182"/>
                    </a:cubicBezTo>
                    <a:cubicBezTo>
                      <a:pt x="46" y="184"/>
                      <a:pt x="47" y="185"/>
                      <a:pt x="47" y="187"/>
                    </a:cubicBezTo>
                    <a:cubicBezTo>
                      <a:pt x="47" y="188"/>
                      <a:pt x="43" y="186"/>
                      <a:pt x="43" y="187"/>
                    </a:cubicBezTo>
                    <a:cubicBezTo>
                      <a:pt x="43" y="189"/>
                      <a:pt x="40" y="188"/>
                      <a:pt x="39" y="189"/>
                    </a:cubicBezTo>
                    <a:cubicBezTo>
                      <a:pt x="38" y="189"/>
                      <a:pt x="41" y="191"/>
                      <a:pt x="42" y="192"/>
                    </a:cubicBezTo>
                    <a:cubicBezTo>
                      <a:pt x="44" y="194"/>
                      <a:pt x="41" y="195"/>
                      <a:pt x="40" y="193"/>
                    </a:cubicBezTo>
                    <a:cubicBezTo>
                      <a:pt x="40" y="192"/>
                      <a:pt x="38" y="194"/>
                      <a:pt x="35" y="196"/>
                    </a:cubicBezTo>
                    <a:cubicBezTo>
                      <a:pt x="32" y="197"/>
                      <a:pt x="33" y="199"/>
                      <a:pt x="31" y="199"/>
                    </a:cubicBezTo>
                    <a:cubicBezTo>
                      <a:pt x="29" y="200"/>
                      <a:pt x="29" y="203"/>
                      <a:pt x="28" y="204"/>
                    </a:cubicBezTo>
                    <a:cubicBezTo>
                      <a:pt x="26" y="205"/>
                      <a:pt x="27" y="202"/>
                      <a:pt x="25" y="202"/>
                    </a:cubicBezTo>
                    <a:cubicBezTo>
                      <a:pt x="22" y="201"/>
                      <a:pt x="22" y="203"/>
                      <a:pt x="24" y="205"/>
                    </a:cubicBezTo>
                    <a:cubicBezTo>
                      <a:pt x="25" y="207"/>
                      <a:pt x="22" y="205"/>
                      <a:pt x="20" y="207"/>
                    </a:cubicBezTo>
                    <a:cubicBezTo>
                      <a:pt x="19" y="209"/>
                      <a:pt x="15" y="208"/>
                      <a:pt x="14" y="209"/>
                    </a:cubicBezTo>
                    <a:cubicBezTo>
                      <a:pt x="13" y="211"/>
                      <a:pt x="17" y="211"/>
                      <a:pt x="18" y="212"/>
                    </a:cubicBezTo>
                    <a:cubicBezTo>
                      <a:pt x="18" y="213"/>
                      <a:pt x="14" y="212"/>
                      <a:pt x="12" y="212"/>
                    </a:cubicBezTo>
                    <a:cubicBezTo>
                      <a:pt x="10" y="211"/>
                      <a:pt x="11" y="214"/>
                      <a:pt x="9" y="214"/>
                    </a:cubicBezTo>
                    <a:cubicBezTo>
                      <a:pt x="7" y="214"/>
                      <a:pt x="5" y="216"/>
                      <a:pt x="6" y="217"/>
                    </a:cubicBezTo>
                    <a:cubicBezTo>
                      <a:pt x="7" y="218"/>
                      <a:pt x="5" y="218"/>
                      <a:pt x="4" y="218"/>
                    </a:cubicBezTo>
                    <a:cubicBezTo>
                      <a:pt x="3" y="217"/>
                      <a:pt x="1" y="219"/>
                      <a:pt x="1" y="220"/>
                    </a:cubicBezTo>
                    <a:cubicBezTo>
                      <a:pt x="1" y="222"/>
                      <a:pt x="4" y="223"/>
                      <a:pt x="3" y="224"/>
                    </a:cubicBezTo>
                    <a:cubicBezTo>
                      <a:pt x="3" y="224"/>
                      <a:pt x="1" y="225"/>
                      <a:pt x="3" y="226"/>
                    </a:cubicBezTo>
                    <a:cubicBezTo>
                      <a:pt x="4" y="226"/>
                      <a:pt x="3" y="228"/>
                      <a:pt x="2" y="228"/>
                    </a:cubicBezTo>
                    <a:cubicBezTo>
                      <a:pt x="1" y="229"/>
                      <a:pt x="1" y="230"/>
                      <a:pt x="2" y="231"/>
                    </a:cubicBezTo>
                    <a:cubicBezTo>
                      <a:pt x="3" y="232"/>
                      <a:pt x="0" y="233"/>
                      <a:pt x="2" y="235"/>
                    </a:cubicBezTo>
                    <a:cubicBezTo>
                      <a:pt x="3" y="237"/>
                      <a:pt x="4" y="234"/>
                      <a:pt x="5" y="236"/>
                    </a:cubicBezTo>
                    <a:cubicBezTo>
                      <a:pt x="5" y="237"/>
                      <a:pt x="7" y="236"/>
                      <a:pt x="9" y="234"/>
                    </a:cubicBezTo>
                    <a:cubicBezTo>
                      <a:pt x="11" y="232"/>
                      <a:pt x="12" y="236"/>
                      <a:pt x="10" y="236"/>
                    </a:cubicBezTo>
                    <a:cubicBezTo>
                      <a:pt x="9" y="236"/>
                      <a:pt x="7" y="237"/>
                      <a:pt x="7" y="239"/>
                    </a:cubicBezTo>
                    <a:cubicBezTo>
                      <a:pt x="7" y="240"/>
                      <a:pt x="5" y="240"/>
                      <a:pt x="5" y="238"/>
                    </a:cubicBezTo>
                    <a:cubicBezTo>
                      <a:pt x="5" y="236"/>
                      <a:pt x="1" y="238"/>
                      <a:pt x="2" y="240"/>
                    </a:cubicBezTo>
                    <a:cubicBezTo>
                      <a:pt x="4" y="241"/>
                      <a:pt x="2" y="242"/>
                      <a:pt x="2" y="244"/>
                    </a:cubicBezTo>
                    <a:cubicBezTo>
                      <a:pt x="2" y="245"/>
                      <a:pt x="5" y="245"/>
                      <a:pt x="6" y="243"/>
                    </a:cubicBezTo>
                    <a:cubicBezTo>
                      <a:pt x="7" y="242"/>
                      <a:pt x="8" y="242"/>
                      <a:pt x="9" y="244"/>
                    </a:cubicBezTo>
                    <a:cubicBezTo>
                      <a:pt x="9" y="245"/>
                      <a:pt x="7" y="244"/>
                      <a:pt x="7" y="246"/>
                    </a:cubicBezTo>
                    <a:cubicBezTo>
                      <a:pt x="7" y="248"/>
                      <a:pt x="6" y="246"/>
                      <a:pt x="5" y="248"/>
                    </a:cubicBezTo>
                    <a:cubicBezTo>
                      <a:pt x="4" y="250"/>
                      <a:pt x="9" y="253"/>
                      <a:pt x="11" y="253"/>
                    </a:cubicBezTo>
                    <a:cubicBezTo>
                      <a:pt x="13" y="254"/>
                      <a:pt x="15" y="256"/>
                      <a:pt x="19" y="255"/>
                    </a:cubicBezTo>
                    <a:cubicBezTo>
                      <a:pt x="22" y="254"/>
                      <a:pt x="29" y="248"/>
                      <a:pt x="30" y="246"/>
                    </a:cubicBezTo>
                    <a:cubicBezTo>
                      <a:pt x="31" y="245"/>
                      <a:pt x="33" y="247"/>
                      <a:pt x="34" y="246"/>
                    </a:cubicBezTo>
                    <a:cubicBezTo>
                      <a:pt x="36" y="244"/>
                      <a:pt x="35" y="242"/>
                      <a:pt x="36" y="241"/>
                    </a:cubicBezTo>
                    <a:cubicBezTo>
                      <a:pt x="37" y="240"/>
                      <a:pt x="38" y="244"/>
                      <a:pt x="39" y="244"/>
                    </a:cubicBezTo>
                    <a:cubicBezTo>
                      <a:pt x="39" y="245"/>
                      <a:pt x="40" y="245"/>
                      <a:pt x="40" y="247"/>
                    </a:cubicBezTo>
                    <a:cubicBezTo>
                      <a:pt x="41" y="247"/>
                      <a:pt x="41" y="247"/>
                      <a:pt x="42" y="248"/>
                    </a:cubicBezTo>
                    <a:cubicBezTo>
                      <a:pt x="43" y="248"/>
                      <a:pt x="43" y="245"/>
                      <a:pt x="43" y="243"/>
                    </a:cubicBezTo>
                    <a:cubicBezTo>
                      <a:pt x="43" y="242"/>
                      <a:pt x="45" y="240"/>
                      <a:pt x="44" y="238"/>
                    </a:cubicBezTo>
                    <a:cubicBezTo>
                      <a:pt x="44" y="237"/>
                      <a:pt x="48" y="238"/>
                      <a:pt x="48" y="237"/>
                    </a:cubicBezTo>
                    <a:cubicBezTo>
                      <a:pt x="49" y="236"/>
                      <a:pt x="49" y="232"/>
                      <a:pt x="48" y="231"/>
                    </a:cubicBezTo>
                    <a:cubicBezTo>
                      <a:pt x="47" y="230"/>
                      <a:pt x="47" y="228"/>
                      <a:pt x="48" y="228"/>
                    </a:cubicBezTo>
                    <a:cubicBezTo>
                      <a:pt x="49" y="228"/>
                      <a:pt x="51" y="227"/>
                      <a:pt x="50" y="225"/>
                    </a:cubicBezTo>
                    <a:cubicBezTo>
                      <a:pt x="50" y="222"/>
                      <a:pt x="46" y="223"/>
                      <a:pt x="46" y="220"/>
                    </a:cubicBezTo>
                    <a:cubicBezTo>
                      <a:pt x="46" y="218"/>
                      <a:pt x="48" y="217"/>
                      <a:pt x="46" y="214"/>
                    </a:cubicBezTo>
                    <a:cubicBezTo>
                      <a:pt x="45" y="211"/>
                      <a:pt x="47" y="210"/>
                      <a:pt x="46" y="208"/>
                    </a:cubicBezTo>
                    <a:cubicBezTo>
                      <a:pt x="46" y="207"/>
                      <a:pt x="45" y="205"/>
                      <a:pt x="47" y="202"/>
                    </a:cubicBezTo>
                    <a:cubicBezTo>
                      <a:pt x="49" y="199"/>
                      <a:pt x="52" y="198"/>
                      <a:pt x="53" y="198"/>
                    </a:cubicBezTo>
                    <a:cubicBezTo>
                      <a:pt x="54" y="198"/>
                      <a:pt x="56" y="199"/>
                      <a:pt x="57" y="198"/>
                    </a:cubicBezTo>
                    <a:cubicBezTo>
                      <a:pt x="58" y="196"/>
                      <a:pt x="58" y="194"/>
                      <a:pt x="57" y="194"/>
                    </a:cubicBezTo>
                    <a:cubicBezTo>
                      <a:pt x="56" y="194"/>
                      <a:pt x="54" y="193"/>
                      <a:pt x="56" y="191"/>
                    </a:cubicBezTo>
                    <a:cubicBezTo>
                      <a:pt x="58" y="188"/>
                      <a:pt x="60" y="185"/>
                      <a:pt x="60" y="183"/>
                    </a:cubicBezTo>
                    <a:cubicBezTo>
                      <a:pt x="60" y="180"/>
                      <a:pt x="59" y="178"/>
                      <a:pt x="60" y="177"/>
                    </a:cubicBezTo>
                    <a:cubicBezTo>
                      <a:pt x="61" y="176"/>
                      <a:pt x="63" y="177"/>
                      <a:pt x="65" y="176"/>
                    </a:cubicBezTo>
                    <a:cubicBezTo>
                      <a:pt x="67" y="175"/>
                      <a:pt x="65" y="173"/>
                      <a:pt x="66" y="172"/>
                    </a:cubicBezTo>
                    <a:cubicBezTo>
                      <a:pt x="67" y="171"/>
                      <a:pt x="68" y="168"/>
                      <a:pt x="69" y="168"/>
                    </a:cubicBezTo>
                    <a:cubicBezTo>
                      <a:pt x="71" y="167"/>
                      <a:pt x="72" y="166"/>
                      <a:pt x="71" y="164"/>
                    </a:cubicBezTo>
                    <a:cubicBezTo>
                      <a:pt x="70" y="163"/>
                      <a:pt x="73" y="162"/>
                      <a:pt x="73" y="160"/>
                    </a:cubicBezTo>
                    <a:cubicBezTo>
                      <a:pt x="73" y="158"/>
                      <a:pt x="76" y="156"/>
                      <a:pt x="77" y="156"/>
                    </a:cubicBezTo>
                    <a:cubicBezTo>
                      <a:pt x="79" y="156"/>
                      <a:pt x="82" y="156"/>
                      <a:pt x="82" y="155"/>
                    </a:cubicBezTo>
                    <a:cubicBezTo>
                      <a:pt x="82" y="153"/>
                      <a:pt x="81" y="149"/>
                      <a:pt x="84" y="150"/>
                    </a:cubicBezTo>
                    <a:cubicBezTo>
                      <a:pt x="86" y="151"/>
                      <a:pt x="88" y="150"/>
                      <a:pt x="90" y="151"/>
                    </a:cubicBezTo>
                    <a:cubicBezTo>
                      <a:pt x="92" y="153"/>
                      <a:pt x="94" y="153"/>
                      <a:pt x="94" y="150"/>
                    </a:cubicBezTo>
                    <a:cubicBezTo>
                      <a:pt x="94" y="148"/>
                      <a:pt x="95" y="144"/>
                      <a:pt x="98" y="145"/>
                    </a:cubicBezTo>
                    <a:cubicBezTo>
                      <a:pt x="98" y="146"/>
                      <a:pt x="98" y="146"/>
                      <a:pt x="98" y="146"/>
                    </a:cubicBezTo>
                    <a:cubicBezTo>
                      <a:pt x="99" y="144"/>
                      <a:pt x="101" y="143"/>
                      <a:pt x="103" y="143"/>
                    </a:cubicBezTo>
                    <a:cubicBezTo>
                      <a:pt x="105" y="143"/>
                      <a:pt x="106" y="147"/>
                      <a:pt x="109" y="148"/>
                    </a:cubicBezTo>
                    <a:cubicBezTo>
                      <a:pt x="112" y="148"/>
                      <a:pt x="115" y="150"/>
                      <a:pt x="116" y="148"/>
                    </a:cubicBezTo>
                    <a:cubicBezTo>
                      <a:pt x="117" y="147"/>
                      <a:pt x="119" y="149"/>
                      <a:pt x="121" y="148"/>
                    </a:cubicBezTo>
                    <a:cubicBezTo>
                      <a:pt x="123" y="148"/>
                      <a:pt x="123" y="152"/>
                      <a:pt x="125" y="149"/>
                    </a:cubicBezTo>
                    <a:cubicBezTo>
                      <a:pt x="126" y="147"/>
                      <a:pt x="124" y="145"/>
                      <a:pt x="127" y="146"/>
                    </a:cubicBezTo>
                    <a:cubicBezTo>
                      <a:pt x="130" y="146"/>
                      <a:pt x="128" y="142"/>
                      <a:pt x="128" y="140"/>
                    </a:cubicBezTo>
                    <a:cubicBezTo>
                      <a:pt x="128" y="138"/>
                      <a:pt x="132" y="138"/>
                      <a:pt x="132" y="136"/>
                    </a:cubicBezTo>
                    <a:cubicBezTo>
                      <a:pt x="132" y="134"/>
                      <a:pt x="138" y="136"/>
                      <a:pt x="138" y="135"/>
                    </a:cubicBezTo>
                    <a:cubicBezTo>
                      <a:pt x="139" y="134"/>
                      <a:pt x="142" y="133"/>
                      <a:pt x="143" y="135"/>
                    </a:cubicBezTo>
                    <a:cubicBezTo>
                      <a:pt x="145" y="137"/>
                      <a:pt x="150" y="137"/>
                      <a:pt x="150" y="139"/>
                    </a:cubicBezTo>
                    <a:cubicBezTo>
                      <a:pt x="150" y="140"/>
                      <a:pt x="150" y="141"/>
                      <a:pt x="150" y="143"/>
                    </a:cubicBezTo>
                    <a:cubicBezTo>
                      <a:pt x="151" y="142"/>
                      <a:pt x="152" y="141"/>
                      <a:pt x="153" y="141"/>
                    </a:cubicBezTo>
                    <a:cubicBezTo>
                      <a:pt x="155" y="141"/>
                      <a:pt x="156" y="138"/>
                      <a:pt x="158" y="139"/>
                    </a:cubicBezTo>
                    <a:cubicBezTo>
                      <a:pt x="159" y="139"/>
                      <a:pt x="161" y="139"/>
                      <a:pt x="161" y="137"/>
                    </a:cubicBezTo>
                    <a:cubicBezTo>
                      <a:pt x="160" y="136"/>
                      <a:pt x="157" y="136"/>
                      <a:pt x="157" y="137"/>
                    </a:cubicBezTo>
                    <a:close/>
                    <a:moveTo>
                      <a:pt x="45" y="19"/>
                    </a:moveTo>
                    <a:cubicBezTo>
                      <a:pt x="48" y="19"/>
                      <a:pt x="42" y="22"/>
                      <a:pt x="42" y="25"/>
                    </a:cubicBezTo>
                    <a:cubicBezTo>
                      <a:pt x="41" y="27"/>
                      <a:pt x="46" y="30"/>
                      <a:pt x="48" y="32"/>
                    </a:cubicBezTo>
                    <a:cubicBezTo>
                      <a:pt x="50" y="34"/>
                      <a:pt x="55" y="33"/>
                      <a:pt x="57" y="32"/>
                    </a:cubicBezTo>
                    <a:cubicBezTo>
                      <a:pt x="58" y="31"/>
                      <a:pt x="58" y="27"/>
                      <a:pt x="60" y="27"/>
                    </a:cubicBezTo>
                    <a:cubicBezTo>
                      <a:pt x="63" y="28"/>
                      <a:pt x="61" y="25"/>
                      <a:pt x="63" y="25"/>
                    </a:cubicBezTo>
                    <a:cubicBezTo>
                      <a:pt x="65" y="24"/>
                      <a:pt x="65" y="26"/>
                      <a:pt x="64" y="28"/>
                    </a:cubicBezTo>
                    <a:cubicBezTo>
                      <a:pt x="62" y="30"/>
                      <a:pt x="67" y="30"/>
                      <a:pt x="69" y="28"/>
                    </a:cubicBezTo>
                    <a:cubicBezTo>
                      <a:pt x="72" y="25"/>
                      <a:pt x="72" y="28"/>
                      <a:pt x="72" y="30"/>
                    </a:cubicBezTo>
                    <a:cubicBezTo>
                      <a:pt x="71" y="32"/>
                      <a:pt x="66" y="31"/>
                      <a:pt x="64" y="33"/>
                    </a:cubicBezTo>
                    <a:cubicBezTo>
                      <a:pt x="62" y="36"/>
                      <a:pt x="57" y="34"/>
                      <a:pt x="54" y="37"/>
                    </a:cubicBezTo>
                    <a:cubicBezTo>
                      <a:pt x="52" y="39"/>
                      <a:pt x="57" y="40"/>
                      <a:pt x="60" y="39"/>
                    </a:cubicBezTo>
                    <a:cubicBezTo>
                      <a:pt x="63" y="38"/>
                      <a:pt x="70" y="38"/>
                      <a:pt x="72" y="38"/>
                    </a:cubicBezTo>
                    <a:cubicBezTo>
                      <a:pt x="75" y="39"/>
                      <a:pt x="71" y="40"/>
                      <a:pt x="67" y="40"/>
                    </a:cubicBezTo>
                    <a:cubicBezTo>
                      <a:pt x="63" y="40"/>
                      <a:pt x="61" y="41"/>
                      <a:pt x="61" y="42"/>
                    </a:cubicBezTo>
                    <a:cubicBezTo>
                      <a:pt x="62" y="43"/>
                      <a:pt x="56" y="41"/>
                      <a:pt x="55" y="43"/>
                    </a:cubicBezTo>
                    <a:cubicBezTo>
                      <a:pt x="55" y="46"/>
                      <a:pt x="61" y="47"/>
                      <a:pt x="62" y="48"/>
                    </a:cubicBezTo>
                    <a:cubicBezTo>
                      <a:pt x="62" y="50"/>
                      <a:pt x="66" y="48"/>
                      <a:pt x="68" y="49"/>
                    </a:cubicBezTo>
                    <a:cubicBezTo>
                      <a:pt x="69" y="50"/>
                      <a:pt x="65" y="51"/>
                      <a:pt x="65" y="51"/>
                    </a:cubicBezTo>
                    <a:cubicBezTo>
                      <a:pt x="64" y="52"/>
                      <a:pt x="69" y="53"/>
                      <a:pt x="70" y="54"/>
                    </a:cubicBezTo>
                    <a:cubicBezTo>
                      <a:pt x="71" y="56"/>
                      <a:pt x="74" y="55"/>
                      <a:pt x="74" y="53"/>
                    </a:cubicBezTo>
                    <a:cubicBezTo>
                      <a:pt x="74" y="51"/>
                      <a:pt x="77" y="43"/>
                      <a:pt x="81" y="42"/>
                    </a:cubicBezTo>
                    <a:cubicBezTo>
                      <a:pt x="85" y="40"/>
                      <a:pt x="83" y="39"/>
                      <a:pt x="83" y="37"/>
                    </a:cubicBezTo>
                    <a:cubicBezTo>
                      <a:pt x="84" y="34"/>
                      <a:pt x="87" y="36"/>
                      <a:pt x="86" y="34"/>
                    </a:cubicBezTo>
                    <a:cubicBezTo>
                      <a:pt x="85" y="32"/>
                      <a:pt x="86" y="32"/>
                      <a:pt x="89" y="29"/>
                    </a:cubicBezTo>
                    <a:cubicBezTo>
                      <a:pt x="91" y="27"/>
                      <a:pt x="93" y="28"/>
                      <a:pt x="96" y="27"/>
                    </a:cubicBezTo>
                    <a:cubicBezTo>
                      <a:pt x="99" y="25"/>
                      <a:pt x="101" y="28"/>
                      <a:pt x="97" y="28"/>
                    </a:cubicBezTo>
                    <a:cubicBezTo>
                      <a:pt x="94" y="28"/>
                      <a:pt x="96" y="32"/>
                      <a:pt x="98" y="33"/>
                    </a:cubicBezTo>
                    <a:cubicBezTo>
                      <a:pt x="101" y="34"/>
                      <a:pt x="98" y="35"/>
                      <a:pt x="100" y="35"/>
                    </a:cubicBezTo>
                    <a:cubicBezTo>
                      <a:pt x="102" y="36"/>
                      <a:pt x="102" y="38"/>
                      <a:pt x="99" y="41"/>
                    </a:cubicBezTo>
                    <a:cubicBezTo>
                      <a:pt x="97" y="44"/>
                      <a:pt x="100" y="44"/>
                      <a:pt x="105" y="42"/>
                    </a:cubicBezTo>
                    <a:cubicBezTo>
                      <a:pt x="110" y="40"/>
                      <a:pt x="107" y="44"/>
                      <a:pt x="109" y="46"/>
                    </a:cubicBezTo>
                    <a:cubicBezTo>
                      <a:pt x="110" y="47"/>
                      <a:pt x="114" y="44"/>
                      <a:pt x="117" y="42"/>
                    </a:cubicBezTo>
                    <a:cubicBezTo>
                      <a:pt x="119" y="39"/>
                      <a:pt x="122" y="40"/>
                      <a:pt x="122" y="38"/>
                    </a:cubicBezTo>
                    <a:cubicBezTo>
                      <a:pt x="122" y="37"/>
                      <a:pt x="119" y="36"/>
                      <a:pt x="118" y="37"/>
                    </a:cubicBezTo>
                    <a:cubicBezTo>
                      <a:pt x="116" y="38"/>
                      <a:pt x="111" y="37"/>
                      <a:pt x="112" y="36"/>
                    </a:cubicBezTo>
                    <a:cubicBezTo>
                      <a:pt x="114" y="34"/>
                      <a:pt x="114" y="33"/>
                      <a:pt x="111" y="33"/>
                    </a:cubicBezTo>
                    <a:cubicBezTo>
                      <a:pt x="109" y="34"/>
                      <a:pt x="104" y="32"/>
                      <a:pt x="106" y="32"/>
                    </a:cubicBezTo>
                    <a:cubicBezTo>
                      <a:pt x="109" y="31"/>
                      <a:pt x="105" y="28"/>
                      <a:pt x="103" y="28"/>
                    </a:cubicBezTo>
                    <a:cubicBezTo>
                      <a:pt x="101" y="28"/>
                      <a:pt x="102" y="26"/>
                      <a:pt x="102" y="24"/>
                    </a:cubicBezTo>
                    <a:cubicBezTo>
                      <a:pt x="102" y="23"/>
                      <a:pt x="96" y="22"/>
                      <a:pt x="97" y="22"/>
                    </a:cubicBezTo>
                    <a:cubicBezTo>
                      <a:pt x="98" y="21"/>
                      <a:pt x="95" y="20"/>
                      <a:pt x="94" y="21"/>
                    </a:cubicBezTo>
                    <a:cubicBezTo>
                      <a:pt x="93" y="22"/>
                      <a:pt x="92" y="22"/>
                      <a:pt x="92" y="20"/>
                    </a:cubicBezTo>
                    <a:cubicBezTo>
                      <a:pt x="92" y="19"/>
                      <a:pt x="88" y="19"/>
                      <a:pt x="86" y="19"/>
                    </a:cubicBezTo>
                    <a:cubicBezTo>
                      <a:pt x="84" y="19"/>
                      <a:pt x="85" y="16"/>
                      <a:pt x="83" y="14"/>
                    </a:cubicBezTo>
                    <a:cubicBezTo>
                      <a:pt x="82" y="13"/>
                      <a:pt x="80" y="17"/>
                      <a:pt x="78" y="16"/>
                    </a:cubicBezTo>
                    <a:cubicBezTo>
                      <a:pt x="77" y="16"/>
                      <a:pt x="79" y="14"/>
                      <a:pt x="80" y="12"/>
                    </a:cubicBezTo>
                    <a:cubicBezTo>
                      <a:pt x="81" y="10"/>
                      <a:pt x="74" y="8"/>
                      <a:pt x="73" y="10"/>
                    </a:cubicBezTo>
                    <a:cubicBezTo>
                      <a:pt x="73" y="11"/>
                      <a:pt x="72" y="7"/>
                      <a:pt x="70" y="7"/>
                    </a:cubicBezTo>
                    <a:cubicBezTo>
                      <a:pt x="69" y="7"/>
                      <a:pt x="70" y="10"/>
                      <a:pt x="69" y="10"/>
                    </a:cubicBezTo>
                    <a:cubicBezTo>
                      <a:pt x="67" y="10"/>
                      <a:pt x="66" y="11"/>
                      <a:pt x="68" y="13"/>
                    </a:cubicBezTo>
                    <a:cubicBezTo>
                      <a:pt x="70" y="14"/>
                      <a:pt x="72" y="21"/>
                      <a:pt x="72" y="22"/>
                    </a:cubicBezTo>
                    <a:cubicBezTo>
                      <a:pt x="71" y="23"/>
                      <a:pt x="65" y="17"/>
                      <a:pt x="65" y="14"/>
                    </a:cubicBezTo>
                    <a:cubicBezTo>
                      <a:pt x="64" y="11"/>
                      <a:pt x="61" y="9"/>
                      <a:pt x="60" y="11"/>
                    </a:cubicBezTo>
                    <a:cubicBezTo>
                      <a:pt x="60" y="13"/>
                      <a:pt x="57" y="14"/>
                      <a:pt x="58" y="16"/>
                    </a:cubicBezTo>
                    <a:cubicBezTo>
                      <a:pt x="59" y="18"/>
                      <a:pt x="56" y="19"/>
                      <a:pt x="56" y="17"/>
                    </a:cubicBezTo>
                    <a:cubicBezTo>
                      <a:pt x="56" y="16"/>
                      <a:pt x="53" y="14"/>
                      <a:pt x="52" y="14"/>
                    </a:cubicBezTo>
                    <a:cubicBezTo>
                      <a:pt x="50" y="13"/>
                      <a:pt x="55" y="13"/>
                      <a:pt x="57" y="12"/>
                    </a:cubicBezTo>
                    <a:cubicBezTo>
                      <a:pt x="59" y="11"/>
                      <a:pt x="55" y="9"/>
                      <a:pt x="53" y="10"/>
                    </a:cubicBezTo>
                    <a:cubicBezTo>
                      <a:pt x="51" y="11"/>
                      <a:pt x="49" y="10"/>
                      <a:pt x="48" y="11"/>
                    </a:cubicBezTo>
                    <a:cubicBezTo>
                      <a:pt x="47" y="13"/>
                      <a:pt x="46" y="11"/>
                      <a:pt x="44" y="11"/>
                    </a:cubicBezTo>
                    <a:cubicBezTo>
                      <a:pt x="42" y="10"/>
                      <a:pt x="40" y="14"/>
                      <a:pt x="39" y="13"/>
                    </a:cubicBezTo>
                    <a:cubicBezTo>
                      <a:pt x="37" y="12"/>
                      <a:pt x="36" y="16"/>
                      <a:pt x="39" y="19"/>
                    </a:cubicBezTo>
                    <a:cubicBezTo>
                      <a:pt x="41" y="23"/>
                      <a:pt x="42" y="18"/>
                      <a:pt x="45" y="19"/>
                    </a:cubicBezTo>
                    <a:close/>
                    <a:moveTo>
                      <a:pt x="39" y="30"/>
                    </a:moveTo>
                    <a:cubicBezTo>
                      <a:pt x="41" y="30"/>
                      <a:pt x="42" y="33"/>
                      <a:pt x="44" y="33"/>
                    </a:cubicBezTo>
                    <a:cubicBezTo>
                      <a:pt x="45" y="33"/>
                      <a:pt x="42" y="29"/>
                      <a:pt x="40" y="28"/>
                    </a:cubicBezTo>
                    <a:cubicBezTo>
                      <a:pt x="38" y="26"/>
                      <a:pt x="38" y="24"/>
                      <a:pt x="36" y="24"/>
                    </a:cubicBezTo>
                    <a:cubicBezTo>
                      <a:pt x="33" y="25"/>
                      <a:pt x="38" y="29"/>
                      <a:pt x="39" y="30"/>
                    </a:cubicBezTo>
                    <a:close/>
                    <a:moveTo>
                      <a:pt x="83" y="7"/>
                    </a:moveTo>
                    <a:cubicBezTo>
                      <a:pt x="85" y="8"/>
                      <a:pt x="81" y="8"/>
                      <a:pt x="83" y="10"/>
                    </a:cubicBezTo>
                    <a:cubicBezTo>
                      <a:pt x="87" y="14"/>
                      <a:pt x="103" y="9"/>
                      <a:pt x="105" y="11"/>
                    </a:cubicBezTo>
                    <a:cubicBezTo>
                      <a:pt x="108" y="12"/>
                      <a:pt x="92" y="13"/>
                      <a:pt x="92" y="15"/>
                    </a:cubicBezTo>
                    <a:cubicBezTo>
                      <a:pt x="93" y="17"/>
                      <a:pt x="106" y="18"/>
                      <a:pt x="107" y="17"/>
                    </a:cubicBezTo>
                    <a:cubicBezTo>
                      <a:pt x="108" y="16"/>
                      <a:pt x="110" y="19"/>
                      <a:pt x="114" y="19"/>
                    </a:cubicBezTo>
                    <a:cubicBezTo>
                      <a:pt x="119" y="20"/>
                      <a:pt x="118" y="18"/>
                      <a:pt x="122" y="18"/>
                    </a:cubicBezTo>
                    <a:cubicBezTo>
                      <a:pt x="125" y="17"/>
                      <a:pt x="129" y="16"/>
                      <a:pt x="130" y="14"/>
                    </a:cubicBezTo>
                    <a:cubicBezTo>
                      <a:pt x="130" y="12"/>
                      <a:pt x="139" y="10"/>
                      <a:pt x="138" y="7"/>
                    </a:cubicBezTo>
                    <a:cubicBezTo>
                      <a:pt x="137" y="4"/>
                      <a:pt x="128" y="6"/>
                      <a:pt x="126" y="5"/>
                    </a:cubicBezTo>
                    <a:cubicBezTo>
                      <a:pt x="123" y="4"/>
                      <a:pt x="118" y="2"/>
                      <a:pt x="117" y="4"/>
                    </a:cubicBezTo>
                    <a:cubicBezTo>
                      <a:pt x="116" y="6"/>
                      <a:pt x="114" y="6"/>
                      <a:pt x="113" y="6"/>
                    </a:cubicBezTo>
                    <a:cubicBezTo>
                      <a:pt x="112" y="5"/>
                      <a:pt x="114" y="0"/>
                      <a:pt x="110" y="2"/>
                    </a:cubicBezTo>
                    <a:cubicBezTo>
                      <a:pt x="106" y="3"/>
                      <a:pt x="109" y="7"/>
                      <a:pt x="108" y="8"/>
                    </a:cubicBezTo>
                    <a:cubicBezTo>
                      <a:pt x="108" y="8"/>
                      <a:pt x="104" y="7"/>
                      <a:pt x="103" y="5"/>
                    </a:cubicBezTo>
                    <a:cubicBezTo>
                      <a:pt x="103" y="3"/>
                      <a:pt x="99" y="7"/>
                      <a:pt x="98" y="5"/>
                    </a:cubicBezTo>
                    <a:cubicBezTo>
                      <a:pt x="98" y="2"/>
                      <a:pt x="93" y="1"/>
                      <a:pt x="92" y="1"/>
                    </a:cubicBezTo>
                    <a:cubicBezTo>
                      <a:pt x="90" y="1"/>
                      <a:pt x="93" y="2"/>
                      <a:pt x="92" y="3"/>
                    </a:cubicBezTo>
                    <a:cubicBezTo>
                      <a:pt x="91" y="5"/>
                      <a:pt x="89" y="2"/>
                      <a:pt x="87" y="2"/>
                    </a:cubicBezTo>
                    <a:cubicBezTo>
                      <a:pt x="86" y="2"/>
                      <a:pt x="88" y="5"/>
                      <a:pt x="88" y="6"/>
                    </a:cubicBezTo>
                    <a:cubicBezTo>
                      <a:pt x="87" y="7"/>
                      <a:pt x="85" y="2"/>
                      <a:pt x="83" y="2"/>
                    </a:cubicBezTo>
                    <a:cubicBezTo>
                      <a:pt x="81" y="2"/>
                      <a:pt x="82" y="5"/>
                      <a:pt x="80" y="5"/>
                    </a:cubicBezTo>
                    <a:cubicBezTo>
                      <a:pt x="79" y="5"/>
                      <a:pt x="82" y="7"/>
                      <a:pt x="83" y="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68" name="Freeform 146"/>
              <p:cNvSpPr/>
              <p:nvPr/>
            </p:nvSpPr>
            <p:spPr bwMode="auto">
              <a:xfrm>
                <a:off x="7919781" y="3117157"/>
                <a:ext cx="64163" cy="24382"/>
              </a:xfrm>
              <a:custGeom>
                <a:gdLst>
                  <a:gd fmla="*/ 9 w 21" name="T0"/>
                  <a:gd fmla="*/ 1 h 8" name="T1"/>
                  <a:gd fmla="*/ 1 w 21" name="T2"/>
                  <a:gd fmla="*/ 3 h 8" name="T3"/>
                  <a:gd fmla="*/ 13 w 21" name="T4"/>
                  <a:gd fmla="*/ 6 h 8" name="T5"/>
                  <a:gd fmla="*/ 21 w 21" name="T6"/>
                  <a:gd fmla="*/ 5 h 8" name="T7"/>
                  <a:gd fmla="*/ 9 w 21" name="T8"/>
                  <a:gd fmla="*/ 1 h 8" name="T9"/>
                </a:gdLst>
                <a:cxnLst>
                  <a:cxn ang="0">
                    <a:pos x="T0" y="T1"/>
                  </a:cxn>
                  <a:cxn ang="0">
                    <a:pos x="T2" y="T3"/>
                  </a:cxn>
                  <a:cxn ang="0">
                    <a:pos x="T4" y="T5"/>
                  </a:cxn>
                  <a:cxn ang="0">
                    <a:pos x="T6" y="T7"/>
                  </a:cxn>
                  <a:cxn ang="0">
                    <a:pos x="T8" y="T9"/>
                  </a:cxn>
                </a:cxnLst>
                <a:rect b="b" l="0" r="r" t="0"/>
                <a:pathLst>
                  <a:path h="8" w="21">
                    <a:moveTo>
                      <a:pt x="9" y="1"/>
                    </a:moveTo>
                    <a:cubicBezTo>
                      <a:pt x="8" y="2"/>
                      <a:pt x="0" y="1"/>
                      <a:pt x="1" y="3"/>
                    </a:cubicBezTo>
                    <a:cubicBezTo>
                      <a:pt x="3" y="5"/>
                      <a:pt x="10" y="4"/>
                      <a:pt x="13" y="6"/>
                    </a:cubicBezTo>
                    <a:cubicBezTo>
                      <a:pt x="16" y="8"/>
                      <a:pt x="21" y="6"/>
                      <a:pt x="21" y="5"/>
                    </a:cubicBezTo>
                    <a:cubicBezTo>
                      <a:pt x="21" y="3"/>
                      <a:pt x="10" y="0"/>
                      <a:pt x="9" y="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69" name="Freeform 147"/>
              <p:cNvSpPr>
                <a:spLocks noEditPoints="1"/>
              </p:cNvSpPr>
              <p:nvPr/>
            </p:nvSpPr>
            <p:spPr bwMode="auto">
              <a:xfrm>
                <a:off x="6798204" y="3593250"/>
                <a:ext cx="324667" cy="327234"/>
              </a:xfrm>
              <a:custGeom>
                <a:gdLst>
                  <a:gd fmla="*/ 95 w 107" name="T0"/>
                  <a:gd fmla="*/ 14 h 108" name="T1"/>
                  <a:gd fmla="*/ 77 w 107" name="T2"/>
                  <a:gd fmla="*/ 6 h 108" name="T3"/>
                  <a:gd fmla="*/ 75 w 107" name="T4"/>
                  <a:gd fmla="*/ 18 h 108" name="T5"/>
                  <a:gd fmla="*/ 68 w 107" name="T6"/>
                  <a:gd fmla="*/ 24 h 108" name="T7"/>
                  <a:gd fmla="*/ 66 w 107" name="T8"/>
                  <a:gd fmla="*/ 32 h 108" name="T9"/>
                  <a:gd fmla="*/ 73 w 107" name="T10"/>
                  <a:gd fmla="*/ 30 h 108" name="T11"/>
                  <a:gd fmla="*/ 74 w 107" name="T12"/>
                  <a:gd fmla="*/ 25 h 108" name="T13"/>
                  <a:gd fmla="*/ 88 w 107" name="T14"/>
                  <a:gd fmla="*/ 26 h 108" name="T15"/>
                  <a:gd fmla="*/ 100 w 107" name="T16"/>
                  <a:gd fmla="*/ 18 h 108" name="T17"/>
                  <a:gd fmla="*/ 101 w 107" name="T18"/>
                  <a:gd fmla="*/ 12 h 108" name="T19"/>
                  <a:gd fmla="*/ 66 w 107" name="T20"/>
                  <a:gd fmla="*/ 46 h 108" name="T21"/>
                  <a:gd fmla="*/ 59 w 107" name="T22"/>
                  <a:gd fmla="*/ 60 h 108" name="T23"/>
                  <a:gd fmla="*/ 49 w 107" name="T24"/>
                  <a:gd fmla="*/ 63 h 108" name="T25"/>
                  <a:gd fmla="*/ 41 w 107" name="T26"/>
                  <a:gd fmla="*/ 74 h 108" name="T27"/>
                  <a:gd fmla="*/ 30 w 107" name="T28"/>
                  <a:gd fmla="*/ 76 h 108" name="T29"/>
                  <a:gd fmla="*/ 11 w 107" name="T30"/>
                  <a:gd fmla="*/ 84 h 108" name="T31"/>
                  <a:gd fmla="*/ 18 w 107" name="T32"/>
                  <a:gd fmla="*/ 86 h 108" name="T33"/>
                  <a:gd fmla="*/ 36 w 107" name="T34"/>
                  <a:gd fmla="*/ 87 h 108" name="T35"/>
                  <a:gd fmla="*/ 45 w 107" name="T36"/>
                  <a:gd fmla="*/ 83 h 108" name="T37"/>
                  <a:gd fmla="*/ 55 w 107" name="T38"/>
                  <a:gd fmla="*/ 81 h 108" name="T39"/>
                  <a:gd fmla="*/ 63 w 107" name="T40"/>
                  <a:gd fmla="*/ 78 h 108" name="T41"/>
                  <a:gd fmla="*/ 71 w 107" name="T42"/>
                  <a:gd fmla="*/ 68 h 108" name="T43"/>
                  <a:gd fmla="*/ 78 w 107" name="T44"/>
                  <a:gd fmla="*/ 52 h 108" name="T45"/>
                  <a:gd fmla="*/ 67 w 107" name="T46"/>
                  <a:gd fmla="*/ 38 h 108" name="T47"/>
                  <a:gd fmla="*/ 21 w 107" name="T48"/>
                  <a:gd fmla="*/ 87 h 108" name="T49"/>
                  <a:gd fmla="*/ 23 w 107" name="T50"/>
                  <a:gd fmla="*/ 94 h 108" name="T51"/>
                  <a:gd fmla="*/ 33 w 107" name="T52"/>
                  <a:gd fmla="*/ 86 h 108" name="T53"/>
                  <a:gd fmla="*/ 14 w 107" name="T54"/>
                  <a:gd fmla="*/ 93 h 108" name="T55"/>
                  <a:gd fmla="*/ 4 w 107" name="T56"/>
                  <a:gd fmla="*/ 91 h 108" name="T57"/>
                  <a:gd fmla="*/ 5 w 107" name="T58"/>
                  <a:gd fmla="*/ 93 h 108" name="T59"/>
                  <a:gd fmla="*/ 8 w 107" name="T60"/>
                  <a:gd fmla="*/ 107 h 108" name="T61"/>
                  <a:gd fmla="*/ 14 w 107" name="T62"/>
                  <a:gd fmla="*/ 93 h 10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08" w="107">
                    <a:moveTo>
                      <a:pt x="101" y="12"/>
                    </a:moveTo>
                    <a:cubicBezTo>
                      <a:pt x="100" y="11"/>
                      <a:pt x="98" y="13"/>
                      <a:pt x="95" y="14"/>
                    </a:cubicBezTo>
                    <a:cubicBezTo>
                      <a:pt x="92" y="14"/>
                      <a:pt x="84" y="7"/>
                      <a:pt x="81" y="4"/>
                    </a:cubicBezTo>
                    <a:cubicBezTo>
                      <a:pt x="79" y="0"/>
                      <a:pt x="75" y="3"/>
                      <a:pt x="77" y="6"/>
                    </a:cubicBezTo>
                    <a:cubicBezTo>
                      <a:pt x="79" y="8"/>
                      <a:pt x="77" y="9"/>
                      <a:pt x="77" y="12"/>
                    </a:cubicBezTo>
                    <a:cubicBezTo>
                      <a:pt x="77" y="15"/>
                      <a:pt x="75" y="15"/>
                      <a:pt x="75" y="18"/>
                    </a:cubicBezTo>
                    <a:cubicBezTo>
                      <a:pt x="75" y="20"/>
                      <a:pt x="72" y="19"/>
                      <a:pt x="70" y="20"/>
                    </a:cubicBezTo>
                    <a:cubicBezTo>
                      <a:pt x="68" y="20"/>
                      <a:pt x="70" y="22"/>
                      <a:pt x="68" y="24"/>
                    </a:cubicBezTo>
                    <a:cubicBezTo>
                      <a:pt x="65" y="25"/>
                      <a:pt x="65" y="26"/>
                      <a:pt x="66" y="27"/>
                    </a:cubicBezTo>
                    <a:cubicBezTo>
                      <a:pt x="68" y="28"/>
                      <a:pt x="67" y="30"/>
                      <a:pt x="66" y="32"/>
                    </a:cubicBezTo>
                    <a:cubicBezTo>
                      <a:pt x="66" y="34"/>
                      <a:pt x="68" y="32"/>
                      <a:pt x="70" y="31"/>
                    </a:cubicBezTo>
                    <a:cubicBezTo>
                      <a:pt x="71" y="29"/>
                      <a:pt x="73" y="31"/>
                      <a:pt x="73" y="30"/>
                    </a:cubicBezTo>
                    <a:cubicBezTo>
                      <a:pt x="73" y="28"/>
                      <a:pt x="69" y="27"/>
                      <a:pt x="69" y="25"/>
                    </a:cubicBezTo>
                    <a:cubicBezTo>
                      <a:pt x="69" y="24"/>
                      <a:pt x="72" y="26"/>
                      <a:pt x="74" y="25"/>
                    </a:cubicBezTo>
                    <a:cubicBezTo>
                      <a:pt x="77" y="24"/>
                      <a:pt x="81" y="25"/>
                      <a:pt x="84" y="27"/>
                    </a:cubicBezTo>
                    <a:cubicBezTo>
                      <a:pt x="86" y="29"/>
                      <a:pt x="87" y="28"/>
                      <a:pt x="88" y="26"/>
                    </a:cubicBezTo>
                    <a:cubicBezTo>
                      <a:pt x="88" y="23"/>
                      <a:pt x="93" y="21"/>
                      <a:pt x="97" y="21"/>
                    </a:cubicBezTo>
                    <a:cubicBezTo>
                      <a:pt x="101" y="21"/>
                      <a:pt x="101" y="19"/>
                      <a:pt x="100" y="18"/>
                    </a:cubicBezTo>
                    <a:cubicBezTo>
                      <a:pt x="99" y="17"/>
                      <a:pt x="107" y="12"/>
                      <a:pt x="107" y="11"/>
                    </a:cubicBezTo>
                    <a:cubicBezTo>
                      <a:pt x="107" y="9"/>
                      <a:pt x="103" y="14"/>
                      <a:pt x="101" y="12"/>
                    </a:cubicBezTo>
                    <a:close/>
                    <a:moveTo>
                      <a:pt x="67" y="38"/>
                    </a:moveTo>
                    <a:cubicBezTo>
                      <a:pt x="65" y="38"/>
                      <a:pt x="64" y="44"/>
                      <a:pt x="66" y="46"/>
                    </a:cubicBezTo>
                    <a:cubicBezTo>
                      <a:pt x="68" y="47"/>
                      <a:pt x="63" y="51"/>
                      <a:pt x="63" y="54"/>
                    </a:cubicBezTo>
                    <a:cubicBezTo>
                      <a:pt x="63" y="58"/>
                      <a:pt x="60" y="58"/>
                      <a:pt x="59" y="60"/>
                    </a:cubicBezTo>
                    <a:cubicBezTo>
                      <a:pt x="59" y="63"/>
                      <a:pt x="57" y="62"/>
                      <a:pt x="54" y="65"/>
                    </a:cubicBezTo>
                    <a:cubicBezTo>
                      <a:pt x="50" y="67"/>
                      <a:pt x="49" y="64"/>
                      <a:pt x="49" y="63"/>
                    </a:cubicBezTo>
                    <a:cubicBezTo>
                      <a:pt x="50" y="61"/>
                      <a:pt x="45" y="63"/>
                      <a:pt x="45" y="68"/>
                    </a:cubicBezTo>
                    <a:cubicBezTo>
                      <a:pt x="45" y="72"/>
                      <a:pt x="40" y="72"/>
                      <a:pt x="41" y="74"/>
                    </a:cubicBezTo>
                    <a:cubicBezTo>
                      <a:pt x="42" y="76"/>
                      <a:pt x="37" y="77"/>
                      <a:pt x="37" y="75"/>
                    </a:cubicBezTo>
                    <a:cubicBezTo>
                      <a:pt x="37" y="73"/>
                      <a:pt x="34" y="74"/>
                      <a:pt x="30" y="76"/>
                    </a:cubicBezTo>
                    <a:cubicBezTo>
                      <a:pt x="25" y="78"/>
                      <a:pt x="23" y="74"/>
                      <a:pt x="20" y="77"/>
                    </a:cubicBezTo>
                    <a:cubicBezTo>
                      <a:pt x="18" y="79"/>
                      <a:pt x="14" y="83"/>
                      <a:pt x="11" y="84"/>
                    </a:cubicBezTo>
                    <a:cubicBezTo>
                      <a:pt x="8" y="84"/>
                      <a:pt x="9" y="88"/>
                      <a:pt x="11" y="87"/>
                    </a:cubicBezTo>
                    <a:cubicBezTo>
                      <a:pt x="13" y="86"/>
                      <a:pt x="16" y="87"/>
                      <a:pt x="18" y="86"/>
                    </a:cubicBezTo>
                    <a:cubicBezTo>
                      <a:pt x="19" y="84"/>
                      <a:pt x="28" y="82"/>
                      <a:pt x="33" y="82"/>
                    </a:cubicBezTo>
                    <a:cubicBezTo>
                      <a:pt x="39" y="82"/>
                      <a:pt x="35" y="85"/>
                      <a:pt x="36" y="87"/>
                    </a:cubicBezTo>
                    <a:cubicBezTo>
                      <a:pt x="36" y="90"/>
                      <a:pt x="41" y="90"/>
                      <a:pt x="43" y="87"/>
                    </a:cubicBezTo>
                    <a:cubicBezTo>
                      <a:pt x="46" y="84"/>
                      <a:pt x="47" y="85"/>
                      <a:pt x="45" y="83"/>
                    </a:cubicBezTo>
                    <a:cubicBezTo>
                      <a:pt x="43" y="81"/>
                      <a:pt x="46" y="80"/>
                      <a:pt x="47" y="82"/>
                    </a:cubicBezTo>
                    <a:cubicBezTo>
                      <a:pt x="49" y="84"/>
                      <a:pt x="53" y="84"/>
                      <a:pt x="55" y="81"/>
                    </a:cubicBezTo>
                    <a:cubicBezTo>
                      <a:pt x="57" y="78"/>
                      <a:pt x="58" y="82"/>
                      <a:pt x="60" y="82"/>
                    </a:cubicBezTo>
                    <a:cubicBezTo>
                      <a:pt x="62" y="82"/>
                      <a:pt x="63" y="76"/>
                      <a:pt x="63" y="78"/>
                    </a:cubicBezTo>
                    <a:cubicBezTo>
                      <a:pt x="64" y="80"/>
                      <a:pt x="67" y="80"/>
                      <a:pt x="69" y="77"/>
                    </a:cubicBezTo>
                    <a:cubicBezTo>
                      <a:pt x="72" y="75"/>
                      <a:pt x="70" y="70"/>
                      <a:pt x="71" y="68"/>
                    </a:cubicBezTo>
                    <a:cubicBezTo>
                      <a:pt x="72" y="66"/>
                      <a:pt x="74" y="61"/>
                      <a:pt x="72" y="59"/>
                    </a:cubicBezTo>
                    <a:cubicBezTo>
                      <a:pt x="71" y="56"/>
                      <a:pt x="76" y="54"/>
                      <a:pt x="78" y="52"/>
                    </a:cubicBezTo>
                    <a:cubicBezTo>
                      <a:pt x="81" y="50"/>
                      <a:pt x="75" y="39"/>
                      <a:pt x="75" y="35"/>
                    </a:cubicBezTo>
                    <a:cubicBezTo>
                      <a:pt x="75" y="32"/>
                      <a:pt x="69" y="37"/>
                      <a:pt x="67" y="38"/>
                    </a:cubicBezTo>
                    <a:close/>
                    <a:moveTo>
                      <a:pt x="27" y="85"/>
                    </a:moveTo>
                    <a:cubicBezTo>
                      <a:pt x="26" y="87"/>
                      <a:pt x="24" y="87"/>
                      <a:pt x="21" y="87"/>
                    </a:cubicBezTo>
                    <a:cubicBezTo>
                      <a:pt x="18" y="88"/>
                      <a:pt x="18" y="95"/>
                      <a:pt x="20" y="95"/>
                    </a:cubicBezTo>
                    <a:cubicBezTo>
                      <a:pt x="22" y="96"/>
                      <a:pt x="23" y="96"/>
                      <a:pt x="23" y="94"/>
                    </a:cubicBezTo>
                    <a:cubicBezTo>
                      <a:pt x="24" y="92"/>
                      <a:pt x="27" y="91"/>
                      <a:pt x="29" y="92"/>
                    </a:cubicBezTo>
                    <a:cubicBezTo>
                      <a:pt x="31" y="93"/>
                      <a:pt x="33" y="89"/>
                      <a:pt x="33" y="86"/>
                    </a:cubicBezTo>
                    <a:cubicBezTo>
                      <a:pt x="33" y="83"/>
                      <a:pt x="28" y="83"/>
                      <a:pt x="27" y="85"/>
                    </a:cubicBezTo>
                    <a:close/>
                    <a:moveTo>
                      <a:pt x="14" y="93"/>
                    </a:moveTo>
                    <a:cubicBezTo>
                      <a:pt x="14" y="91"/>
                      <a:pt x="10" y="91"/>
                      <a:pt x="10" y="89"/>
                    </a:cubicBezTo>
                    <a:cubicBezTo>
                      <a:pt x="10" y="88"/>
                      <a:pt x="7" y="89"/>
                      <a:pt x="4" y="91"/>
                    </a:cubicBezTo>
                    <a:cubicBezTo>
                      <a:pt x="1" y="93"/>
                      <a:pt x="0" y="93"/>
                      <a:pt x="2" y="95"/>
                    </a:cubicBezTo>
                    <a:cubicBezTo>
                      <a:pt x="3" y="97"/>
                      <a:pt x="4" y="95"/>
                      <a:pt x="5" y="93"/>
                    </a:cubicBezTo>
                    <a:cubicBezTo>
                      <a:pt x="6" y="91"/>
                      <a:pt x="8" y="96"/>
                      <a:pt x="6" y="100"/>
                    </a:cubicBezTo>
                    <a:cubicBezTo>
                      <a:pt x="4" y="103"/>
                      <a:pt x="6" y="108"/>
                      <a:pt x="8" y="107"/>
                    </a:cubicBezTo>
                    <a:cubicBezTo>
                      <a:pt x="10" y="107"/>
                      <a:pt x="13" y="100"/>
                      <a:pt x="15" y="97"/>
                    </a:cubicBezTo>
                    <a:cubicBezTo>
                      <a:pt x="18" y="93"/>
                      <a:pt x="14" y="94"/>
                      <a:pt x="14" y="9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70" name="Freeform 148"/>
              <p:cNvSpPr>
                <a:spLocks noEditPoints="1"/>
              </p:cNvSpPr>
              <p:nvPr/>
            </p:nvSpPr>
            <p:spPr bwMode="auto">
              <a:xfrm>
                <a:off x="5767740" y="3398193"/>
                <a:ext cx="1133126" cy="785361"/>
              </a:xfrm>
              <a:custGeom>
                <a:gdLst>
                  <a:gd fmla="*/ 355 w 374" name="T0"/>
                  <a:gd fmla="*/ 48 h 259" name="T1"/>
                  <a:gd fmla="*/ 337 w 374" name="T2"/>
                  <a:gd fmla="*/ 35 h 259" name="T3"/>
                  <a:gd fmla="*/ 322 w 374" name="T4"/>
                  <a:gd fmla="*/ 14 h 259" name="T5"/>
                  <a:gd fmla="*/ 300 w 374" name="T6"/>
                  <a:gd fmla="*/ 1 h 259" name="T7"/>
                  <a:gd fmla="*/ 286 w 374" name="T8"/>
                  <a:gd fmla="*/ 12 h 259" name="T9"/>
                  <a:gd fmla="*/ 273 w 374" name="T10"/>
                  <a:gd fmla="*/ 30 h 259" name="T11"/>
                  <a:gd fmla="*/ 255 w 374" name="T12"/>
                  <a:gd fmla="*/ 40 h 259" name="T13"/>
                  <a:gd fmla="*/ 266 w 374" name="T14"/>
                  <a:gd fmla="*/ 48 h 259" name="T15"/>
                  <a:gd fmla="*/ 266 w 374" name="T16"/>
                  <a:gd fmla="*/ 58 h 259" name="T17"/>
                  <a:gd fmla="*/ 233 w 374" name="T18"/>
                  <a:gd fmla="*/ 70 h 259" name="T19"/>
                  <a:gd fmla="*/ 210 w 374" name="T20"/>
                  <a:gd fmla="*/ 90 h 259" name="T21"/>
                  <a:gd fmla="*/ 174 w 374" name="T22"/>
                  <a:gd fmla="*/ 92 h 259" name="T23"/>
                  <a:gd fmla="*/ 133 w 374" name="T24"/>
                  <a:gd fmla="*/ 86 h 259" name="T25"/>
                  <a:gd fmla="*/ 116 w 374" name="T26"/>
                  <a:gd fmla="*/ 69 h 259" name="T27"/>
                  <a:gd fmla="*/ 100 w 374" name="T28"/>
                  <a:gd fmla="*/ 50 h 259" name="T29"/>
                  <a:gd fmla="*/ 85 w 374" name="T30"/>
                  <a:gd fmla="*/ 36 h 259" name="T31"/>
                  <a:gd fmla="*/ 76 w 374" name="T32"/>
                  <a:gd fmla="*/ 42 h 259" name="T33"/>
                  <a:gd fmla="*/ 61 w 374" name="T34"/>
                  <a:gd fmla="*/ 53 h 259" name="T35"/>
                  <a:gd fmla="*/ 48 w 374" name="T36"/>
                  <a:gd fmla="*/ 67 h 259" name="T37"/>
                  <a:gd fmla="*/ 43 w 374" name="T38"/>
                  <a:gd fmla="*/ 83 h 259" name="T39"/>
                  <a:gd fmla="*/ 29 w 374" name="T40"/>
                  <a:gd fmla="*/ 97 h 259" name="T41"/>
                  <a:gd fmla="*/ 11 w 374" name="T42"/>
                  <a:gd fmla="*/ 103 h 259" name="T43"/>
                  <a:gd fmla="*/ 0 w 374" name="T44"/>
                  <a:gd fmla="*/ 111 h 259" name="T45"/>
                  <a:gd fmla="*/ 8 w 374" name="T46"/>
                  <a:gd fmla="*/ 129 h 259" name="T47"/>
                  <a:gd fmla="*/ 21 w 374" name="T48"/>
                  <a:gd fmla="*/ 140 h 259" name="T49"/>
                  <a:gd fmla="*/ 33 w 374" name="T50"/>
                  <a:gd fmla="*/ 137 h 259" name="T51"/>
                  <a:gd fmla="*/ 31 w 374" name="T52"/>
                  <a:gd fmla="*/ 153 h 259" name="T53"/>
                  <a:gd fmla="*/ 31 w 374" name="T54"/>
                  <a:gd fmla="*/ 168 h 259" name="T55"/>
                  <a:gd fmla="*/ 43 w 374" name="T56"/>
                  <a:gd fmla="*/ 178 h 259" name="T57"/>
                  <a:gd fmla="*/ 76 w 374" name="T58"/>
                  <a:gd fmla="*/ 192 h 259" name="T59"/>
                  <a:gd fmla="*/ 90 w 374" name="T60"/>
                  <a:gd fmla="*/ 195 h 259" name="T61"/>
                  <a:gd fmla="*/ 101 w 374" name="T62"/>
                  <a:gd fmla="*/ 192 h 259" name="T63"/>
                  <a:gd fmla="*/ 116 w 374" name="T64"/>
                  <a:gd fmla="*/ 188 h 259" name="T65"/>
                  <a:gd fmla="*/ 134 w 374" name="T66"/>
                  <a:gd fmla="*/ 188 h 259" name="T67"/>
                  <a:gd fmla="*/ 144 w 374" name="T68"/>
                  <a:gd fmla="*/ 195 h 259" name="T69"/>
                  <a:gd fmla="*/ 141 w 374" name="T70"/>
                  <a:gd fmla="*/ 219 h 259" name="T71"/>
                  <a:gd fmla="*/ 151 w 374" name="T72"/>
                  <a:gd fmla="*/ 232 h 259" name="T73"/>
                  <a:gd fmla="*/ 164 w 374" name="T74"/>
                  <a:gd fmla="*/ 238 h 259" name="T75"/>
                  <a:gd fmla="*/ 175 w 374" name="T76"/>
                  <a:gd fmla="*/ 228 h 259" name="T77"/>
                  <a:gd fmla="*/ 194 w 374" name="T78"/>
                  <a:gd fmla="*/ 226 h 259" name="T79"/>
                  <a:gd fmla="*/ 207 w 374" name="T80"/>
                  <a:gd fmla="*/ 235 h 259" name="T81"/>
                  <a:gd fmla="*/ 217 w 374" name="T82"/>
                  <a:gd fmla="*/ 243 h 259" name="T83"/>
                  <a:gd fmla="*/ 246 w 374" name="T84"/>
                  <a:gd fmla="*/ 228 h 259" name="T85"/>
                  <a:gd fmla="*/ 268 w 374" name="T86"/>
                  <a:gd fmla="*/ 217 h 259" name="T87"/>
                  <a:gd fmla="*/ 279 w 374" name="T88"/>
                  <a:gd fmla="*/ 204 h 259" name="T89"/>
                  <a:gd fmla="*/ 289 w 374" name="T90"/>
                  <a:gd fmla="*/ 191 h 259" name="T91"/>
                  <a:gd fmla="*/ 291 w 374" name="T92"/>
                  <a:gd fmla="*/ 179 h 259" name="T93"/>
                  <a:gd fmla="*/ 288 w 374" name="T94"/>
                  <a:gd fmla="*/ 169 h 259" name="T95"/>
                  <a:gd fmla="*/ 287 w 374" name="T96"/>
                  <a:gd fmla="*/ 160 h 259" name="T97"/>
                  <a:gd fmla="*/ 279 w 374" name="T98"/>
                  <a:gd fmla="*/ 139 h 259" name="T99"/>
                  <a:gd fmla="*/ 296 w 374" name="T100"/>
                  <a:gd fmla="*/ 130 h 259" name="T101"/>
                  <a:gd fmla="*/ 274 w 374" name="T102"/>
                  <a:gd fmla="*/ 124 h 259" name="T103"/>
                  <a:gd fmla="*/ 283 w 374" name="T104"/>
                  <a:gd fmla="*/ 106 h 259" name="T105"/>
                  <a:gd fmla="*/ 293 w 374" name="T106"/>
                  <a:gd fmla="*/ 115 h 259" name="T107"/>
                  <a:gd fmla="*/ 320 w 374" name="T108"/>
                  <a:gd fmla="*/ 99 h 259" name="T109"/>
                  <a:gd fmla="*/ 335 w 374" name="T110"/>
                  <a:gd fmla="*/ 93 h 259" name="T111"/>
                  <a:gd fmla="*/ 350 w 374" name="T112"/>
                  <a:gd fmla="*/ 87 h 259" name="T113"/>
                  <a:gd fmla="*/ 351 w 374" name="T114"/>
                  <a:gd fmla="*/ 70 h 259" name="T115"/>
                  <a:gd fmla="*/ 369 w 374" name="T116"/>
                  <a:gd fmla="*/ 59 h 259" name="T117"/>
                  <a:gd fmla="*/ 285 w 374" name="T118"/>
                  <a:gd fmla="*/ 231 h 259" name="T119"/>
                  <a:gd fmla="*/ 210 w 374" name="T120"/>
                  <a:gd fmla="*/ 254 h 25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59" w="374">
                    <a:moveTo>
                      <a:pt x="372" y="46"/>
                    </a:moveTo>
                    <a:cubicBezTo>
                      <a:pt x="372" y="43"/>
                      <a:pt x="368" y="44"/>
                      <a:pt x="367" y="45"/>
                    </a:cubicBezTo>
                    <a:cubicBezTo>
                      <a:pt x="366" y="46"/>
                      <a:pt x="362" y="45"/>
                      <a:pt x="361" y="47"/>
                    </a:cubicBezTo>
                    <a:cubicBezTo>
                      <a:pt x="360" y="49"/>
                      <a:pt x="358" y="48"/>
                      <a:pt x="355" y="48"/>
                    </a:cubicBezTo>
                    <a:cubicBezTo>
                      <a:pt x="353" y="49"/>
                      <a:pt x="349" y="48"/>
                      <a:pt x="349" y="46"/>
                    </a:cubicBezTo>
                    <a:cubicBezTo>
                      <a:pt x="349" y="44"/>
                      <a:pt x="348" y="43"/>
                      <a:pt x="348" y="41"/>
                    </a:cubicBezTo>
                    <a:cubicBezTo>
                      <a:pt x="348" y="38"/>
                      <a:pt x="345" y="39"/>
                      <a:pt x="344" y="38"/>
                    </a:cubicBezTo>
                    <a:cubicBezTo>
                      <a:pt x="342" y="36"/>
                      <a:pt x="338" y="34"/>
                      <a:pt x="337" y="35"/>
                    </a:cubicBezTo>
                    <a:cubicBezTo>
                      <a:pt x="337" y="35"/>
                      <a:pt x="334" y="33"/>
                      <a:pt x="331" y="33"/>
                    </a:cubicBezTo>
                    <a:cubicBezTo>
                      <a:pt x="328" y="32"/>
                      <a:pt x="328" y="30"/>
                      <a:pt x="329" y="29"/>
                    </a:cubicBezTo>
                    <a:cubicBezTo>
                      <a:pt x="329" y="28"/>
                      <a:pt x="326" y="24"/>
                      <a:pt x="326" y="22"/>
                    </a:cubicBezTo>
                    <a:cubicBezTo>
                      <a:pt x="325" y="19"/>
                      <a:pt x="323" y="19"/>
                      <a:pt x="322" y="14"/>
                    </a:cubicBezTo>
                    <a:cubicBezTo>
                      <a:pt x="321" y="9"/>
                      <a:pt x="318" y="11"/>
                      <a:pt x="319" y="8"/>
                    </a:cubicBezTo>
                    <a:cubicBezTo>
                      <a:pt x="320" y="6"/>
                      <a:pt x="316" y="5"/>
                      <a:pt x="315" y="4"/>
                    </a:cubicBezTo>
                    <a:cubicBezTo>
                      <a:pt x="314" y="3"/>
                      <a:pt x="310" y="3"/>
                      <a:pt x="307" y="2"/>
                    </a:cubicBezTo>
                    <a:cubicBezTo>
                      <a:pt x="305" y="0"/>
                      <a:pt x="303" y="1"/>
                      <a:pt x="300" y="1"/>
                    </a:cubicBezTo>
                    <a:cubicBezTo>
                      <a:pt x="298" y="0"/>
                      <a:pt x="292" y="1"/>
                      <a:pt x="291" y="1"/>
                    </a:cubicBezTo>
                    <a:cubicBezTo>
                      <a:pt x="290" y="1"/>
                      <a:pt x="286" y="0"/>
                      <a:pt x="283" y="4"/>
                    </a:cubicBezTo>
                    <a:cubicBezTo>
                      <a:pt x="281" y="7"/>
                      <a:pt x="283" y="7"/>
                      <a:pt x="284" y="7"/>
                    </a:cubicBezTo>
                    <a:cubicBezTo>
                      <a:pt x="285" y="7"/>
                      <a:pt x="286" y="10"/>
                      <a:pt x="286" y="12"/>
                    </a:cubicBezTo>
                    <a:cubicBezTo>
                      <a:pt x="286" y="13"/>
                      <a:pt x="284" y="14"/>
                      <a:pt x="283" y="15"/>
                    </a:cubicBezTo>
                    <a:cubicBezTo>
                      <a:pt x="282" y="15"/>
                      <a:pt x="279" y="19"/>
                      <a:pt x="279" y="21"/>
                    </a:cubicBezTo>
                    <a:cubicBezTo>
                      <a:pt x="279" y="22"/>
                      <a:pt x="276" y="26"/>
                      <a:pt x="276" y="27"/>
                    </a:cubicBezTo>
                    <a:cubicBezTo>
                      <a:pt x="276" y="28"/>
                      <a:pt x="275" y="30"/>
                      <a:pt x="273" y="30"/>
                    </a:cubicBezTo>
                    <a:cubicBezTo>
                      <a:pt x="272" y="30"/>
                      <a:pt x="269" y="33"/>
                      <a:pt x="267" y="33"/>
                    </a:cubicBezTo>
                    <a:cubicBezTo>
                      <a:pt x="266" y="33"/>
                      <a:pt x="262" y="33"/>
                      <a:pt x="261" y="31"/>
                    </a:cubicBezTo>
                    <a:cubicBezTo>
                      <a:pt x="261" y="31"/>
                      <a:pt x="261" y="31"/>
                      <a:pt x="260" y="30"/>
                    </a:cubicBezTo>
                    <a:cubicBezTo>
                      <a:pt x="255" y="40"/>
                      <a:pt x="255" y="40"/>
                      <a:pt x="255" y="40"/>
                    </a:cubicBezTo>
                    <a:cubicBezTo>
                      <a:pt x="255" y="43"/>
                      <a:pt x="255" y="43"/>
                      <a:pt x="255" y="43"/>
                    </a:cubicBezTo>
                    <a:cubicBezTo>
                      <a:pt x="255" y="43"/>
                      <a:pt x="251" y="44"/>
                      <a:pt x="254" y="47"/>
                    </a:cubicBezTo>
                    <a:cubicBezTo>
                      <a:pt x="256" y="49"/>
                      <a:pt x="257" y="47"/>
                      <a:pt x="260" y="47"/>
                    </a:cubicBezTo>
                    <a:cubicBezTo>
                      <a:pt x="264" y="47"/>
                      <a:pt x="265" y="50"/>
                      <a:pt x="266" y="48"/>
                    </a:cubicBezTo>
                    <a:cubicBezTo>
                      <a:pt x="267" y="46"/>
                      <a:pt x="270" y="45"/>
                      <a:pt x="272" y="47"/>
                    </a:cubicBezTo>
                    <a:cubicBezTo>
                      <a:pt x="274" y="49"/>
                      <a:pt x="281" y="53"/>
                      <a:pt x="280" y="55"/>
                    </a:cubicBezTo>
                    <a:cubicBezTo>
                      <a:pt x="280" y="57"/>
                      <a:pt x="276" y="57"/>
                      <a:pt x="274" y="56"/>
                    </a:cubicBezTo>
                    <a:cubicBezTo>
                      <a:pt x="271" y="55"/>
                      <a:pt x="268" y="58"/>
                      <a:pt x="266" y="58"/>
                    </a:cubicBezTo>
                    <a:cubicBezTo>
                      <a:pt x="263" y="58"/>
                      <a:pt x="261" y="59"/>
                      <a:pt x="258" y="61"/>
                    </a:cubicBezTo>
                    <a:cubicBezTo>
                      <a:pt x="256" y="64"/>
                      <a:pt x="256" y="66"/>
                      <a:pt x="253" y="66"/>
                    </a:cubicBezTo>
                    <a:cubicBezTo>
                      <a:pt x="249" y="67"/>
                      <a:pt x="247" y="66"/>
                      <a:pt x="243" y="69"/>
                    </a:cubicBezTo>
                    <a:cubicBezTo>
                      <a:pt x="239" y="72"/>
                      <a:pt x="235" y="71"/>
                      <a:pt x="233" y="70"/>
                    </a:cubicBezTo>
                    <a:cubicBezTo>
                      <a:pt x="232" y="69"/>
                      <a:pt x="229" y="69"/>
                      <a:pt x="227" y="72"/>
                    </a:cubicBezTo>
                    <a:cubicBezTo>
                      <a:pt x="226" y="74"/>
                      <a:pt x="229" y="76"/>
                      <a:pt x="229" y="79"/>
                    </a:cubicBezTo>
                    <a:cubicBezTo>
                      <a:pt x="228" y="82"/>
                      <a:pt x="224" y="81"/>
                      <a:pt x="221" y="85"/>
                    </a:cubicBezTo>
                    <a:cubicBezTo>
                      <a:pt x="218" y="88"/>
                      <a:pt x="213" y="90"/>
                      <a:pt x="210" y="90"/>
                    </a:cubicBezTo>
                    <a:cubicBezTo>
                      <a:pt x="207" y="89"/>
                      <a:pt x="201" y="88"/>
                      <a:pt x="196" y="90"/>
                    </a:cubicBezTo>
                    <a:cubicBezTo>
                      <a:pt x="191" y="92"/>
                      <a:pt x="187" y="96"/>
                      <a:pt x="185" y="96"/>
                    </a:cubicBezTo>
                    <a:cubicBezTo>
                      <a:pt x="183" y="95"/>
                      <a:pt x="183" y="93"/>
                      <a:pt x="180" y="93"/>
                    </a:cubicBezTo>
                    <a:cubicBezTo>
                      <a:pt x="178" y="94"/>
                      <a:pt x="176" y="93"/>
                      <a:pt x="174" y="92"/>
                    </a:cubicBezTo>
                    <a:cubicBezTo>
                      <a:pt x="172" y="90"/>
                      <a:pt x="170" y="92"/>
                      <a:pt x="167" y="90"/>
                    </a:cubicBezTo>
                    <a:cubicBezTo>
                      <a:pt x="164" y="88"/>
                      <a:pt x="158" y="88"/>
                      <a:pt x="156" y="88"/>
                    </a:cubicBezTo>
                    <a:cubicBezTo>
                      <a:pt x="153" y="87"/>
                      <a:pt x="144" y="88"/>
                      <a:pt x="141" y="87"/>
                    </a:cubicBezTo>
                    <a:cubicBezTo>
                      <a:pt x="138" y="87"/>
                      <a:pt x="133" y="88"/>
                      <a:pt x="133" y="86"/>
                    </a:cubicBezTo>
                    <a:cubicBezTo>
                      <a:pt x="133" y="85"/>
                      <a:pt x="130" y="84"/>
                      <a:pt x="129" y="80"/>
                    </a:cubicBezTo>
                    <a:cubicBezTo>
                      <a:pt x="129" y="76"/>
                      <a:pt x="127" y="75"/>
                      <a:pt x="125" y="75"/>
                    </a:cubicBezTo>
                    <a:cubicBezTo>
                      <a:pt x="122" y="74"/>
                      <a:pt x="122" y="72"/>
                      <a:pt x="120" y="72"/>
                    </a:cubicBezTo>
                    <a:cubicBezTo>
                      <a:pt x="120" y="72"/>
                      <a:pt x="119" y="69"/>
                      <a:pt x="116" y="69"/>
                    </a:cubicBezTo>
                    <a:cubicBezTo>
                      <a:pt x="113" y="69"/>
                      <a:pt x="103" y="68"/>
                      <a:pt x="102" y="66"/>
                    </a:cubicBezTo>
                    <a:cubicBezTo>
                      <a:pt x="100" y="63"/>
                      <a:pt x="103" y="63"/>
                      <a:pt x="103" y="61"/>
                    </a:cubicBezTo>
                    <a:cubicBezTo>
                      <a:pt x="103" y="58"/>
                      <a:pt x="105" y="55"/>
                      <a:pt x="104" y="54"/>
                    </a:cubicBezTo>
                    <a:cubicBezTo>
                      <a:pt x="102" y="53"/>
                      <a:pt x="101" y="51"/>
                      <a:pt x="100" y="50"/>
                    </a:cubicBezTo>
                    <a:cubicBezTo>
                      <a:pt x="100" y="48"/>
                      <a:pt x="97" y="45"/>
                      <a:pt x="95" y="45"/>
                    </a:cubicBezTo>
                    <a:cubicBezTo>
                      <a:pt x="93" y="45"/>
                      <a:pt x="91" y="44"/>
                      <a:pt x="89" y="42"/>
                    </a:cubicBezTo>
                    <a:cubicBezTo>
                      <a:pt x="87" y="41"/>
                      <a:pt x="86" y="41"/>
                      <a:pt x="85" y="36"/>
                    </a:cubicBezTo>
                    <a:cubicBezTo>
                      <a:pt x="85" y="36"/>
                      <a:pt x="85" y="36"/>
                      <a:pt x="85" y="36"/>
                    </a:cubicBezTo>
                    <a:cubicBezTo>
                      <a:pt x="84" y="36"/>
                      <a:pt x="83" y="35"/>
                      <a:pt x="82" y="35"/>
                    </a:cubicBezTo>
                    <a:cubicBezTo>
                      <a:pt x="82" y="35"/>
                      <a:pt x="81" y="35"/>
                      <a:pt x="81" y="34"/>
                    </a:cubicBezTo>
                    <a:cubicBezTo>
                      <a:pt x="80" y="36"/>
                      <a:pt x="78" y="37"/>
                      <a:pt x="78" y="38"/>
                    </a:cubicBezTo>
                    <a:cubicBezTo>
                      <a:pt x="78" y="40"/>
                      <a:pt x="78" y="42"/>
                      <a:pt x="76" y="42"/>
                    </a:cubicBezTo>
                    <a:cubicBezTo>
                      <a:pt x="74" y="42"/>
                      <a:pt x="72" y="43"/>
                      <a:pt x="72" y="47"/>
                    </a:cubicBezTo>
                    <a:cubicBezTo>
                      <a:pt x="72" y="50"/>
                      <a:pt x="73" y="50"/>
                      <a:pt x="73" y="52"/>
                    </a:cubicBezTo>
                    <a:cubicBezTo>
                      <a:pt x="72" y="53"/>
                      <a:pt x="68" y="54"/>
                      <a:pt x="67" y="54"/>
                    </a:cubicBezTo>
                    <a:cubicBezTo>
                      <a:pt x="65" y="53"/>
                      <a:pt x="63" y="53"/>
                      <a:pt x="61" y="53"/>
                    </a:cubicBezTo>
                    <a:cubicBezTo>
                      <a:pt x="59" y="53"/>
                      <a:pt x="57" y="50"/>
                      <a:pt x="57" y="53"/>
                    </a:cubicBezTo>
                    <a:cubicBezTo>
                      <a:pt x="56" y="56"/>
                      <a:pt x="52" y="64"/>
                      <a:pt x="53" y="65"/>
                    </a:cubicBezTo>
                    <a:cubicBezTo>
                      <a:pt x="54" y="66"/>
                      <a:pt x="55" y="68"/>
                      <a:pt x="53" y="68"/>
                    </a:cubicBezTo>
                    <a:cubicBezTo>
                      <a:pt x="51" y="68"/>
                      <a:pt x="49" y="68"/>
                      <a:pt x="48" y="67"/>
                    </a:cubicBezTo>
                    <a:cubicBezTo>
                      <a:pt x="48" y="66"/>
                      <a:pt x="45" y="68"/>
                      <a:pt x="43" y="68"/>
                    </a:cubicBezTo>
                    <a:cubicBezTo>
                      <a:pt x="42" y="68"/>
                      <a:pt x="38" y="70"/>
                      <a:pt x="39" y="71"/>
                    </a:cubicBezTo>
                    <a:cubicBezTo>
                      <a:pt x="40" y="71"/>
                      <a:pt x="40" y="75"/>
                      <a:pt x="40" y="76"/>
                    </a:cubicBezTo>
                    <a:cubicBezTo>
                      <a:pt x="40" y="77"/>
                      <a:pt x="43" y="81"/>
                      <a:pt x="43" y="83"/>
                    </a:cubicBezTo>
                    <a:cubicBezTo>
                      <a:pt x="42" y="84"/>
                      <a:pt x="40" y="86"/>
                      <a:pt x="40" y="88"/>
                    </a:cubicBezTo>
                    <a:cubicBezTo>
                      <a:pt x="40" y="89"/>
                      <a:pt x="40" y="91"/>
                      <a:pt x="39" y="91"/>
                    </a:cubicBezTo>
                    <a:cubicBezTo>
                      <a:pt x="38" y="92"/>
                      <a:pt x="35" y="93"/>
                      <a:pt x="34" y="94"/>
                    </a:cubicBezTo>
                    <a:cubicBezTo>
                      <a:pt x="32" y="95"/>
                      <a:pt x="30" y="95"/>
                      <a:pt x="29" y="97"/>
                    </a:cubicBezTo>
                    <a:cubicBezTo>
                      <a:pt x="28" y="99"/>
                      <a:pt x="27" y="100"/>
                      <a:pt x="24" y="100"/>
                    </a:cubicBezTo>
                    <a:cubicBezTo>
                      <a:pt x="21" y="99"/>
                      <a:pt x="20" y="99"/>
                      <a:pt x="18" y="101"/>
                    </a:cubicBezTo>
                    <a:cubicBezTo>
                      <a:pt x="16" y="104"/>
                      <a:pt x="16" y="103"/>
                      <a:pt x="14" y="104"/>
                    </a:cubicBezTo>
                    <a:cubicBezTo>
                      <a:pt x="13" y="105"/>
                      <a:pt x="12" y="103"/>
                      <a:pt x="11" y="103"/>
                    </a:cubicBezTo>
                    <a:cubicBezTo>
                      <a:pt x="9" y="102"/>
                      <a:pt x="8" y="104"/>
                      <a:pt x="7" y="104"/>
                    </a:cubicBezTo>
                    <a:cubicBezTo>
                      <a:pt x="6" y="104"/>
                      <a:pt x="5" y="106"/>
                      <a:pt x="3" y="106"/>
                    </a:cubicBezTo>
                    <a:cubicBezTo>
                      <a:pt x="2" y="106"/>
                      <a:pt x="1" y="106"/>
                      <a:pt x="1" y="108"/>
                    </a:cubicBezTo>
                    <a:cubicBezTo>
                      <a:pt x="1" y="109"/>
                      <a:pt x="0" y="110"/>
                      <a:pt x="0" y="111"/>
                    </a:cubicBezTo>
                    <a:cubicBezTo>
                      <a:pt x="0" y="111"/>
                      <a:pt x="0" y="111"/>
                      <a:pt x="0" y="111"/>
                    </a:cubicBezTo>
                    <a:cubicBezTo>
                      <a:pt x="1" y="116"/>
                      <a:pt x="1" y="116"/>
                      <a:pt x="1" y="116"/>
                    </a:cubicBezTo>
                    <a:cubicBezTo>
                      <a:pt x="1" y="116"/>
                      <a:pt x="6" y="118"/>
                      <a:pt x="7" y="120"/>
                    </a:cubicBezTo>
                    <a:cubicBezTo>
                      <a:pt x="7" y="122"/>
                      <a:pt x="8" y="129"/>
                      <a:pt x="8" y="129"/>
                    </a:cubicBezTo>
                    <a:cubicBezTo>
                      <a:pt x="8" y="129"/>
                      <a:pt x="8" y="129"/>
                      <a:pt x="8" y="129"/>
                    </a:cubicBezTo>
                    <a:cubicBezTo>
                      <a:pt x="10" y="130"/>
                      <a:pt x="13" y="132"/>
                      <a:pt x="13" y="133"/>
                    </a:cubicBezTo>
                    <a:cubicBezTo>
                      <a:pt x="13" y="134"/>
                      <a:pt x="14" y="136"/>
                      <a:pt x="17" y="138"/>
                    </a:cubicBezTo>
                    <a:cubicBezTo>
                      <a:pt x="18" y="139"/>
                      <a:pt x="20" y="140"/>
                      <a:pt x="21" y="140"/>
                    </a:cubicBezTo>
                    <a:cubicBezTo>
                      <a:pt x="22" y="140"/>
                      <a:pt x="22" y="140"/>
                      <a:pt x="22" y="140"/>
                    </a:cubicBezTo>
                    <a:cubicBezTo>
                      <a:pt x="24" y="140"/>
                      <a:pt x="24" y="140"/>
                      <a:pt x="24" y="140"/>
                    </a:cubicBezTo>
                    <a:cubicBezTo>
                      <a:pt x="24" y="140"/>
                      <a:pt x="25" y="140"/>
                      <a:pt x="26" y="141"/>
                    </a:cubicBezTo>
                    <a:cubicBezTo>
                      <a:pt x="26" y="139"/>
                      <a:pt x="30" y="137"/>
                      <a:pt x="33" y="137"/>
                    </a:cubicBezTo>
                    <a:cubicBezTo>
                      <a:pt x="35" y="137"/>
                      <a:pt x="40" y="141"/>
                      <a:pt x="40" y="143"/>
                    </a:cubicBezTo>
                    <a:cubicBezTo>
                      <a:pt x="39" y="144"/>
                      <a:pt x="35" y="150"/>
                      <a:pt x="34" y="150"/>
                    </a:cubicBezTo>
                    <a:cubicBezTo>
                      <a:pt x="33" y="150"/>
                      <a:pt x="32" y="150"/>
                      <a:pt x="31" y="150"/>
                    </a:cubicBezTo>
                    <a:cubicBezTo>
                      <a:pt x="31" y="151"/>
                      <a:pt x="31" y="152"/>
                      <a:pt x="31" y="153"/>
                    </a:cubicBezTo>
                    <a:cubicBezTo>
                      <a:pt x="31" y="154"/>
                      <a:pt x="33" y="156"/>
                      <a:pt x="34" y="158"/>
                    </a:cubicBezTo>
                    <a:cubicBezTo>
                      <a:pt x="35" y="160"/>
                      <a:pt x="32" y="162"/>
                      <a:pt x="30" y="160"/>
                    </a:cubicBezTo>
                    <a:cubicBezTo>
                      <a:pt x="29" y="159"/>
                      <a:pt x="28" y="162"/>
                      <a:pt x="29" y="163"/>
                    </a:cubicBezTo>
                    <a:cubicBezTo>
                      <a:pt x="30" y="164"/>
                      <a:pt x="29" y="168"/>
                      <a:pt x="31" y="168"/>
                    </a:cubicBezTo>
                    <a:cubicBezTo>
                      <a:pt x="33" y="168"/>
                      <a:pt x="34" y="172"/>
                      <a:pt x="36" y="172"/>
                    </a:cubicBezTo>
                    <a:cubicBezTo>
                      <a:pt x="38" y="172"/>
                      <a:pt x="40" y="175"/>
                      <a:pt x="40" y="175"/>
                    </a:cubicBezTo>
                    <a:cubicBezTo>
                      <a:pt x="40" y="175"/>
                      <a:pt x="43" y="177"/>
                      <a:pt x="43" y="178"/>
                    </a:cubicBezTo>
                    <a:cubicBezTo>
                      <a:pt x="43" y="178"/>
                      <a:pt x="43" y="178"/>
                      <a:pt x="43" y="178"/>
                    </a:cubicBezTo>
                    <a:cubicBezTo>
                      <a:pt x="45" y="178"/>
                      <a:pt x="46" y="178"/>
                      <a:pt x="46" y="177"/>
                    </a:cubicBezTo>
                    <a:cubicBezTo>
                      <a:pt x="47" y="176"/>
                      <a:pt x="49" y="176"/>
                      <a:pt x="51" y="178"/>
                    </a:cubicBezTo>
                    <a:cubicBezTo>
                      <a:pt x="53" y="180"/>
                      <a:pt x="61" y="185"/>
                      <a:pt x="64" y="187"/>
                    </a:cubicBezTo>
                    <a:cubicBezTo>
                      <a:pt x="67" y="189"/>
                      <a:pt x="74" y="192"/>
                      <a:pt x="76" y="192"/>
                    </a:cubicBezTo>
                    <a:cubicBezTo>
                      <a:pt x="78" y="192"/>
                      <a:pt x="81" y="193"/>
                      <a:pt x="84" y="193"/>
                    </a:cubicBezTo>
                    <a:cubicBezTo>
                      <a:pt x="85" y="193"/>
                      <a:pt x="85" y="193"/>
                      <a:pt x="86" y="193"/>
                    </a:cubicBezTo>
                    <a:cubicBezTo>
                      <a:pt x="86" y="193"/>
                      <a:pt x="87" y="193"/>
                      <a:pt x="88" y="192"/>
                    </a:cubicBezTo>
                    <a:cubicBezTo>
                      <a:pt x="89" y="190"/>
                      <a:pt x="90" y="193"/>
                      <a:pt x="90" y="195"/>
                    </a:cubicBezTo>
                    <a:cubicBezTo>
                      <a:pt x="89" y="196"/>
                      <a:pt x="90" y="197"/>
                      <a:pt x="90" y="198"/>
                    </a:cubicBezTo>
                    <a:cubicBezTo>
                      <a:pt x="90" y="197"/>
                      <a:pt x="91" y="196"/>
                      <a:pt x="91" y="195"/>
                    </a:cubicBezTo>
                    <a:cubicBezTo>
                      <a:pt x="93" y="192"/>
                      <a:pt x="95" y="192"/>
                      <a:pt x="96" y="191"/>
                    </a:cubicBezTo>
                    <a:cubicBezTo>
                      <a:pt x="97" y="190"/>
                      <a:pt x="98" y="191"/>
                      <a:pt x="101" y="192"/>
                    </a:cubicBezTo>
                    <a:cubicBezTo>
                      <a:pt x="103" y="193"/>
                      <a:pt x="104" y="191"/>
                      <a:pt x="108" y="194"/>
                    </a:cubicBezTo>
                    <a:cubicBezTo>
                      <a:pt x="109" y="194"/>
                      <a:pt x="110" y="193"/>
                      <a:pt x="110" y="193"/>
                    </a:cubicBezTo>
                    <a:cubicBezTo>
                      <a:pt x="111" y="193"/>
                      <a:pt x="112" y="192"/>
                      <a:pt x="113" y="191"/>
                    </a:cubicBezTo>
                    <a:cubicBezTo>
                      <a:pt x="114" y="189"/>
                      <a:pt x="114" y="188"/>
                      <a:pt x="116" y="188"/>
                    </a:cubicBezTo>
                    <a:cubicBezTo>
                      <a:pt x="117" y="188"/>
                      <a:pt x="118" y="186"/>
                      <a:pt x="121" y="185"/>
                    </a:cubicBezTo>
                    <a:cubicBezTo>
                      <a:pt x="124" y="183"/>
                      <a:pt x="127" y="186"/>
                      <a:pt x="129" y="184"/>
                    </a:cubicBezTo>
                    <a:cubicBezTo>
                      <a:pt x="130" y="183"/>
                      <a:pt x="132" y="183"/>
                      <a:pt x="132" y="184"/>
                    </a:cubicBezTo>
                    <a:cubicBezTo>
                      <a:pt x="132" y="185"/>
                      <a:pt x="134" y="187"/>
                      <a:pt x="134" y="188"/>
                    </a:cubicBezTo>
                    <a:cubicBezTo>
                      <a:pt x="135" y="189"/>
                      <a:pt x="137" y="190"/>
                      <a:pt x="138" y="190"/>
                    </a:cubicBezTo>
                    <a:cubicBezTo>
                      <a:pt x="138" y="190"/>
                      <a:pt x="139" y="190"/>
                      <a:pt x="139" y="189"/>
                    </a:cubicBezTo>
                    <a:cubicBezTo>
                      <a:pt x="140" y="188"/>
                      <a:pt x="143" y="190"/>
                      <a:pt x="143" y="191"/>
                    </a:cubicBezTo>
                    <a:cubicBezTo>
                      <a:pt x="143" y="193"/>
                      <a:pt x="143" y="195"/>
                      <a:pt x="144" y="195"/>
                    </a:cubicBezTo>
                    <a:cubicBezTo>
                      <a:pt x="146" y="195"/>
                      <a:pt x="147" y="195"/>
                      <a:pt x="147" y="198"/>
                    </a:cubicBezTo>
                    <a:cubicBezTo>
                      <a:pt x="147" y="201"/>
                      <a:pt x="148" y="204"/>
                      <a:pt x="145" y="207"/>
                    </a:cubicBezTo>
                    <a:cubicBezTo>
                      <a:pt x="143" y="209"/>
                      <a:pt x="140" y="214"/>
                      <a:pt x="140" y="216"/>
                    </a:cubicBezTo>
                    <a:cubicBezTo>
                      <a:pt x="141" y="217"/>
                      <a:pt x="139" y="220"/>
                      <a:pt x="141" y="219"/>
                    </a:cubicBezTo>
                    <a:cubicBezTo>
                      <a:pt x="143" y="218"/>
                      <a:pt x="148" y="219"/>
                      <a:pt x="147" y="220"/>
                    </a:cubicBezTo>
                    <a:cubicBezTo>
                      <a:pt x="146" y="221"/>
                      <a:pt x="147" y="225"/>
                      <a:pt x="149" y="225"/>
                    </a:cubicBezTo>
                    <a:cubicBezTo>
                      <a:pt x="151" y="225"/>
                      <a:pt x="152" y="226"/>
                      <a:pt x="151" y="228"/>
                    </a:cubicBezTo>
                    <a:cubicBezTo>
                      <a:pt x="151" y="229"/>
                      <a:pt x="150" y="232"/>
                      <a:pt x="151" y="232"/>
                    </a:cubicBezTo>
                    <a:cubicBezTo>
                      <a:pt x="153" y="232"/>
                      <a:pt x="155" y="232"/>
                      <a:pt x="155" y="233"/>
                    </a:cubicBezTo>
                    <a:cubicBezTo>
                      <a:pt x="154" y="235"/>
                      <a:pt x="156" y="237"/>
                      <a:pt x="159" y="235"/>
                    </a:cubicBezTo>
                    <a:cubicBezTo>
                      <a:pt x="160" y="235"/>
                      <a:pt x="161" y="234"/>
                      <a:pt x="161" y="235"/>
                    </a:cubicBezTo>
                    <a:cubicBezTo>
                      <a:pt x="162" y="235"/>
                      <a:pt x="163" y="237"/>
                      <a:pt x="164" y="238"/>
                    </a:cubicBezTo>
                    <a:cubicBezTo>
                      <a:pt x="166" y="238"/>
                      <a:pt x="165" y="234"/>
                      <a:pt x="165" y="233"/>
                    </a:cubicBezTo>
                    <a:cubicBezTo>
                      <a:pt x="164" y="232"/>
                      <a:pt x="165" y="229"/>
                      <a:pt x="166" y="230"/>
                    </a:cubicBezTo>
                    <a:cubicBezTo>
                      <a:pt x="166" y="230"/>
                      <a:pt x="169" y="230"/>
                      <a:pt x="170" y="228"/>
                    </a:cubicBezTo>
                    <a:cubicBezTo>
                      <a:pt x="171" y="227"/>
                      <a:pt x="174" y="229"/>
                      <a:pt x="175" y="228"/>
                    </a:cubicBezTo>
                    <a:cubicBezTo>
                      <a:pt x="176" y="226"/>
                      <a:pt x="178" y="229"/>
                      <a:pt x="180" y="228"/>
                    </a:cubicBezTo>
                    <a:cubicBezTo>
                      <a:pt x="182" y="226"/>
                      <a:pt x="183" y="229"/>
                      <a:pt x="184" y="227"/>
                    </a:cubicBezTo>
                    <a:cubicBezTo>
                      <a:pt x="185" y="225"/>
                      <a:pt x="188" y="223"/>
                      <a:pt x="189" y="224"/>
                    </a:cubicBezTo>
                    <a:cubicBezTo>
                      <a:pt x="190" y="225"/>
                      <a:pt x="190" y="226"/>
                      <a:pt x="194" y="226"/>
                    </a:cubicBezTo>
                    <a:cubicBezTo>
                      <a:pt x="198" y="227"/>
                      <a:pt x="196" y="229"/>
                      <a:pt x="196" y="230"/>
                    </a:cubicBezTo>
                    <a:cubicBezTo>
                      <a:pt x="196" y="231"/>
                      <a:pt x="200" y="235"/>
                      <a:pt x="202" y="235"/>
                    </a:cubicBezTo>
                    <a:cubicBezTo>
                      <a:pt x="202" y="235"/>
                      <a:pt x="203" y="235"/>
                      <a:pt x="203" y="236"/>
                    </a:cubicBezTo>
                    <a:cubicBezTo>
                      <a:pt x="205" y="235"/>
                      <a:pt x="207" y="236"/>
                      <a:pt x="207" y="235"/>
                    </a:cubicBezTo>
                    <a:cubicBezTo>
                      <a:pt x="208" y="233"/>
                      <a:pt x="210" y="234"/>
                      <a:pt x="211" y="235"/>
                    </a:cubicBezTo>
                    <a:cubicBezTo>
                      <a:pt x="211" y="236"/>
                      <a:pt x="212" y="237"/>
                      <a:pt x="214" y="235"/>
                    </a:cubicBezTo>
                    <a:cubicBezTo>
                      <a:pt x="216" y="233"/>
                      <a:pt x="217" y="237"/>
                      <a:pt x="216" y="238"/>
                    </a:cubicBezTo>
                    <a:cubicBezTo>
                      <a:pt x="215" y="239"/>
                      <a:pt x="215" y="241"/>
                      <a:pt x="217" y="243"/>
                    </a:cubicBezTo>
                    <a:cubicBezTo>
                      <a:pt x="219" y="245"/>
                      <a:pt x="219" y="242"/>
                      <a:pt x="219" y="240"/>
                    </a:cubicBezTo>
                    <a:cubicBezTo>
                      <a:pt x="219" y="239"/>
                      <a:pt x="222" y="237"/>
                      <a:pt x="228" y="235"/>
                    </a:cubicBezTo>
                    <a:cubicBezTo>
                      <a:pt x="233" y="233"/>
                      <a:pt x="240" y="229"/>
                      <a:pt x="240" y="228"/>
                    </a:cubicBezTo>
                    <a:cubicBezTo>
                      <a:pt x="240" y="227"/>
                      <a:pt x="244" y="230"/>
                      <a:pt x="246" y="228"/>
                    </a:cubicBezTo>
                    <a:cubicBezTo>
                      <a:pt x="248" y="227"/>
                      <a:pt x="255" y="227"/>
                      <a:pt x="257" y="226"/>
                    </a:cubicBezTo>
                    <a:cubicBezTo>
                      <a:pt x="259" y="226"/>
                      <a:pt x="258" y="225"/>
                      <a:pt x="260" y="223"/>
                    </a:cubicBezTo>
                    <a:cubicBezTo>
                      <a:pt x="262" y="222"/>
                      <a:pt x="262" y="221"/>
                      <a:pt x="264" y="220"/>
                    </a:cubicBezTo>
                    <a:cubicBezTo>
                      <a:pt x="266" y="220"/>
                      <a:pt x="268" y="218"/>
                      <a:pt x="268" y="217"/>
                    </a:cubicBezTo>
                    <a:cubicBezTo>
                      <a:pt x="268" y="215"/>
                      <a:pt x="272" y="215"/>
                      <a:pt x="272" y="214"/>
                    </a:cubicBezTo>
                    <a:cubicBezTo>
                      <a:pt x="272" y="213"/>
                      <a:pt x="275" y="212"/>
                      <a:pt x="275" y="211"/>
                    </a:cubicBezTo>
                    <a:cubicBezTo>
                      <a:pt x="275" y="209"/>
                      <a:pt x="277" y="210"/>
                      <a:pt x="278" y="208"/>
                    </a:cubicBezTo>
                    <a:cubicBezTo>
                      <a:pt x="279" y="207"/>
                      <a:pt x="277" y="204"/>
                      <a:pt x="279" y="204"/>
                    </a:cubicBezTo>
                    <a:cubicBezTo>
                      <a:pt x="280" y="203"/>
                      <a:pt x="278" y="201"/>
                      <a:pt x="278" y="201"/>
                    </a:cubicBezTo>
                    <a:cubicBezTo>
                      <a:pt x="277" y="200"/>
                      <a:pt x="280" y="200"/>
                      <a:pt x="282" y="199"/>
                    </a:cubicBezTo>
                    <a:cubicBezTo>
                      <a:pt x="284" y="198"/>
                      <a:pt x="285" y="196"/>
                      <a:pt x="285" y="194"/>
                    </a:cubicBezTo>
                    <a:cubicBezTo>
                      <a:pt x="285" y="193"/>
                      <a:pt x="288" y="191"/>
                      <a:pt x="289" y="191"/>
                    </a:cubicBezTo>
                    <a:cubicBezTo>
                      <a:pt x="290" y="190"/>
                      <a:pt x="291" y="188"/>
                      <a:pt x="290" y="185"/>
                    </a:cubicBezTo>
                    <a:cubicBezTo>
                      <a:pt x="290" y="183"/>
                      <a:pt x="292" y="184"/>
                      <a:pt x="291" y="183"/>
                    </a:cubicBezTo>
                    <a:cubicBezTo>
                      <a:pt x="290" y="182"/>
                      <a:pt x="292" y="180"/>
                      <a:pt x="294" y="179"/>
                    </a:cubicBezTo>
                    <a:cubicBezTo>
                      <a:pt x="296" y="179"/>
                      <a:pt x="293" y="178"/>
                      <a:pt x="291" y="179"/>
                    </a:cubicBezTo>
                    <a:cubicBezTo>
                      <a:pt x="290" y="179"/>
                      <a:pt x="289" y="176"/>
                      <a:pt x="288" y="177"/>
                    </a:cubicBezTo>
                    <a:cubicBezTo>
                      <a:pt x="287" y="179"/>
                      <a:pt x="283" y="176"/>
                      <a:pt x="286" y="176"/>
                    </a:cubicBezTo>
                    <a:cubicBezTo>
                      <a:pt x="288" y="176"/>
                      <a:pt x="291" y="173"/>
                      <a:pt x="292" y="173"/>
                    </a:cubicBezTo>
                    <a:cubicBezTo>
                      <a:pt x="293" y="172"/>
                      <a:pt x="290" y="169"/>
                      <a:pt x="288" y="169"/>
                    </a:cubicBezTo>
                    <a:cubicBezTo>
                      <a:pt x="287" y="169"/>
                      <a:pt x="285" y="165"/>
                      <a:pt x="283" y="165"/>
                    </a:cubicBezTo>
                    <a:cubicBezTo>
                      <a:pt x="281" y="165"/>
                      <a:pt x="284" y="164"/>
                      <a:pt x="286" y="165"/>
                    </a:cubicBezTo>
                    <a:cubicBezTo>
                      <a:pt x="288" y="166"/>
                      <a:pt x="291" y="167"/>
                      <a:pt x="292" y="166"/>
                    </a:cubicBezTo>
                    <a:cubicBezTo>
                      <a:pt x="293" y="165"/>
                      <a:pt x="288" y="162"/>
                      <a:pt x="287" y="160"/>
                    </a:cubicBezTo>
                    <a:cubicBezTo>
                      <a:pt x="285" y="159"/>
                      <a:pt x="286" y="157"/>
                      <a:pt x="285" y="157"/>
                    </a:cubicBezTo>
                    <a:cubicBezTo>
                      <a:pt x="284" y="156"/>
                      <a:pt x="282" y="151"/>
                      <a:pt x="281" y="149"/>
                    </a:cubicBezTo>
                    <a:cubicBezTo>
                      <a:pt x="281" y="147"/>
                      <a:pt x="277" y="146"/>
                      <a:pt x="276" y="145"/>
                    </a:cubicBezTo>
                    <a:cubicBezTo>
                      <a:pt x="275" y="144"/>
                      <a:pt x="276" y="140"/>
                      <a:pt x="279" y="139"/>
                    </a:cubicBezTo>
                    <a:cubicBezTo>
                      <a:pt x="282" y="138"/>
                      <a:pt x="281" y="136"/>
                      <a:pt x="282" y="136"/>
                    </a:cubicBezTo>
                    <a:cubicBezTo>
                      <a:pt x="283" y="136"/>
                      <a:pt x="284" y="136"/>
                      <a:pt x="285" y="134"/>
                    </a:cubicBezTo>
                    <a:cubicBezTo>
                      <a:pt x="286" y="131"/>
                      <a:pt x="288" y="133"/>
                      <a:pt x="289" y="132"/>
                    </a:cubicBezTo>
                    <a:cubicBezTo>
                      <a:pt x="290" y="131"/>
                      <a:pt x="295" y="131"/>
                      <a:pt x="296" y="130"/>
                    </a:cubicBezTo>
                    <a:cubicBezTo>
                      <a:pt x="298" y="128"/>
                      <a:pt x="295" y="125"/>
                      <a:pt x="293" y="126"/>
                    </a:cubicBezTo>
                    <a:cubicBezTo>
                      <a:pt x="290" y="126"/>
                      <a:pt x="288" y="125"/>
                      <a:pt x="286" y="123"/>
                    </a:cubicBezTo>
                    <a:cubicBezTo>
                      <a:pt x="285" y="121"/>
                      <a:pt x="281" y="127"/>
                      <a:pt x="278" y="129"/>
                    </a:cubicBezTo>
                    <a:cubicBezTo>
                      <a:pt x="275" y="130"/>
                      <a:pt x="273" y="126"/>
                      <a:pt x="274" y="124"/>
                    </a:cubicBezTo>
                    <a:cubicBezTo>
                      <a:pt x="275" y="121"/>
                      <a:pt x="272" y="121"/>
                      <a:pt x="268" y="121"/>
                    </a:cubicBezTo>
                    <a:cubicBezTo>
                      <a:pt x="264" y="122"/>
                      <a:pt x="265" y="114"/>
                      <a:pt x="268" y="114"/>
                    </a:cubicBezTo>
                    <a:cubicBezTo>
                      <a:pt x="270" y="113"/>
                      <a:pt x="274" y="116"/>
                      <a:pt x="275" y="111"/>
                    </a:cubicBezTo>
                    <a:cubicBezTo>
                      <a:pt x="277" y="107"/>
                      <a:pt x="279" y="110"/>
                      <a:pt x="283" y="106"/>
                    </a:cubicBezTo>
                    <a:cubicBezTo>
                      <a:pt x="286" y="102"/>
                      <a:pt x="290" y="100"/>
                      <a:pt x="293" y="102"/>
                    </a:cubicBezTo>
                    <a:cubicBezTo>
                      <a:pt x="296" y="104"/>
                      <a:pt x="290" y="108"/>
                      <a:pt x="289" y="111"/>
                    </a:cubicBezTo>
                    <a:cubicBezTo>
                      <a:pt x="288" y="113"/>
                      <a:pt x="290" y="114"/>
                      <a:pt x="288" y="115"/>
                    </a:cubicBezTo>
                    <a:cubicBezTo>
                      <a:pt x="286" y="117"/>
                      <a:pt x="289" y="118"/>
                      <a:pt x="293" y="115"/>
                    </a:cubicBezTo>
                    <a:cubicBezTo>
                      <a:pt x="296" y="113"/>
                      <a:pt x="301" y="110"/>
                      <a:pt x="304" y="109"/>
                    </a:cubicBezTo>
                    <a:cubicBezTo>
                      <a:pt x="305" y="108"/>
                      <a:pt x="306" y="108"/>
                      <a:pt x="307" y="108"/>
                    </a:cubicBezTo>
                    <a:cubicBezTo>
                      <a:pt x="308" y="107"/>
                      <a:pt x="308" y="106"/>
                      <a:pt x="309" y="106"/>
                    </a:cubicBezTo>
                    <a:cubicBezTo>
                      <a:pt x="311" y="104"/>
                      <a:pt x="319" y="101"/>
                      <a:pt x="320" y="99"/>
                    </a:cubicBezTo>
                    <a:cubicBezTo>
                      <a:pt x="322" y="98"/>
                      <a:pt x="323" y="95"/>
                      <a:pt x="324" y="95"/>
                    </a:cubicBezTo>
                    <a:cubicBezTo>
                      <a:pt x="326" y="95"/>
                      <a:pt x="326" y="96"/>
                      <a:pt x="328" y="96"/>
                    </a:cubicBezTo>
                    <a:cubicBezTo>
                      <a:pt x="331" y="96"/>
                      <a:pt x="334" y="97"/>
                      <a:pt x="332" y="95"/>
                    </a:cubicBezTo>
                    <a:cubicBezTo>
                      <a:pt x="331" y="93"/>
                      <a:pt x="332" y="93"/>
                      <a:pt x="335" y="93"/>
                    </a:cubicBezTo>
                    <a:cubicBezTo>
                      <a:pt x="338" y="92"/>
                      <a:pt x="337" y="90"/>
                      <a:pt x="339" y="90"/>
                    </a:cubicBezTo>
                    <a:cubicBezTo>
                      <a:pt x="341" y="90"/>
                      <a:pt x="341" y="85"/>
                      <a:pt x="343" y="85"/>
                    </a:cubicBezTo>
                    <a:cubicBezTo>
                      <a:pt x="345" y="85"/>
                      <a:pt x="346" y="88"/>
                      <a:pt x="348" y="87"/>
                    </a:cubicBezTo>
                    <a:cubicBezTo>
                      <a:pt x="349" y="87"/>
                      <a:pt x="349" y="87"/>
                      <a:pt x="350" y="87"/>
                    </a:cubicBezTo>
                    <a:cubicBezTo>
                      <a:pt x="350" y="87"/>
                      <a:pt x="351" y="86"/>
                      <a:pt x="351" y="86"/>
                    </a:cubicBezTo>
                    <a:cubicBezTo>
                      <a:pt x="351" y="83"/>
                      <a:pt x="351" y="81"/>
                      <a:pt x="351" y="80"/>
                    </a:cubicBezTo>
                    <a:cubicBezTo>
                      <a:pt x="350" y="78"/>
                      <a:pt x="351" y="76"/>
                      <a:pt x="351" y="75"/>
                    </a:cubicBezTo>
                    <a:cubicBezTo>
                      <a:pt x="350" y="73"/>
                      <a:pt x="350" y="70"/>
                      <a:pt x="351" y="70"/>
                    </a:cubicBezTo>
                    <a:cubicBezTo>
                      <a:pt x="353" y="70"/>
                      <a:pt x="355" y="67"/>
                      <a:pt x="357" y="68"/>
                    </a:cubicBezTo>
                    <a:cubicBezTo>
                      <a:pt x="358" y="69"/>
                      <a:pt x="362" y="70"/>
                      <a:pt x="362" y="68"/>
                    </a:cubicBezTo>
                    <a:cubicBezTo>
                      <a:pt x="362" y="66"/>
                      <a:pt x="365" y="66"/>
                      <a:pt x="365" y="64"/>
                    </a:cubicBezTo>
                    <a:cubicBezTo>
                      <a:pt x="365" y="62"/>
                      <a:pt x="368" y="61"/>
                      <a:pt x="369" y="59"/>
                    </a:cubicBezTo>
                    <a:cubicBezTo>
                      <a:pt x="369" y="57"/>
                      <a:pt x="370" y="52"/>
                      <a:pt x="372" y="51"/>
                    </a:cubicBezTo>
                    <a:cubicBezTo>
                      <a:pt x="374" y="50"/>
                      <a:pt x="372" y="49"/>
                      <a:pt x="372" y="46"/>
                    </a:cubicBezTo>
                    <a:close/>
                    <a:moveTo>
                      <a:pt x="282" y="221"/>
                    </a:moveTo>
                    <a:cubicBezTo>
                      <a:pt x="280" y="228"/>
                      <a:pt x="284" y="232"/>
                      <a:pt x="285" y="231"/>
                    </a:cubicBezTo>
                    <a:cubicBezTo>
                      <a:pt x="287" y="230"/>
                      <a:pt x="294" y="214"/>
                      <a:pt x="293" y="212"/>
                    </a:cubicBezTo>
                    <a:cubicBezTo>
                      <a:pt x="291" y="210"/>
                      <a:pt x="284" y="213"/>
                      <a:pt x="282" y="221"/>
                    </a:cubicBezTo>
                    <a:close/>
                    <a:moveTo>
                      <a:pt x="216" y="246"/>
                    </a:moveTo>
                    <a:cubicBezTo>
                      <a:pt x="213" y="246"/>
                      <a:pt x="207" y="249"/>
                      <a:pt x="210" y="254"/>
                    </a:cubicBezTo>
                    <a:cubicBezTo>
                      <a:pt x="212" y="259"/>
                      <a:pt x="220" y="256"/>
                      <a:pt x="220" y="254"/>
                    </a:cubicBezTo>
                    <a:cubicBezTo>
                      <a:pt x="220" y="251"/>
                      <a:pt x="224" y="248"/>
                      <a:pt x="224" y="246"/>
                    </a:cubicBezTo>
                    <a:cubicBezTo>
                      <a:pt x="223" y="245"/>
                      <a:pt x="218" y="246"/>
                      <a:pt x="216" y="246"/>
                    </a:cubicBezTo>
                    <a:close/>
                  </a:path>
                </a:pathLst>
              </a:custGeom>
              <a:solidFill>
                <a:srgbClr val="4F6583"/>
              </a:solid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71" name="Freeform 149"/>
              <p:cNvSpPr>
                <a:spLocks noEditPoints="1"/>
              </p:cNvSpPr>
              <p:nvPr/>
            </p:nvSpPr>
            <p:spPr bwMode="auto">
              <a:xfrm>
                <a:off x="6564649" y="4168154"/>
                <a:ext cx="182224" cy="257937"/>
              </a:xfrm>
              <a:custGeom>
                <a:gdLst>
                  <a:gd fmla="*/ 32 w 60" name="T0"/>
                  <a:gd fmla="*/ 33 h 85" name="T1"/>
                  <a:gd fmla="*/ 39 w 60" name="T2"/>
                  <a:gd fmla="*/ 38 h 85" name="T3"/>
                  <a:gd fmla="*/ 41 w 60" name="T4"/>
                  <a:gd fmla="*/ 44 h 85" name="T5"/>
                  <a:gd fmla="*/ 44 w 60" name="T6"/>
                  <a:gd fmla="*/ 47 h 85" name="T7"/>
                  <a:gd fmla="*/ 47 w 60" name="T8"/>
                  <a:gd fmla="*/ 54 h 85" name="T9"/>
                  <a:gd fmla="*/ 49 w 60" name="T10"/>
                  <a:gd fmla="*/ 53 h 85" name="T11"/>
                  <a:gd fmla="*/ 51 w 60" name="T12"/>
                  <a:gd fmla="*/ 49 h 85" name="T13"/>
                  <a:gd fmla="*/ 50 w 60" name="T14"/>
                  <a:gd fmla="*/ 42 h 85" name="T15"/>
                  <a:gd fmla="*/ 43 w 60" name="T16"/>
                  <a:gd fmla="*/ 37 h 85" name="T17"/>
                  <a:gd fmla="*/ 39 w 60" name="T18"/>
                  <a:gd fmla="*/ 31 h 85" name="T19"/>
                  <a:gd fmla="*/ 30 w 60" name="T20"/>
                  <a:gd fmla="*/ 30 h 85" name="T21"/>
                  <a:gd fmla="*/ 27 w 60" name="T22"/>
                  <a:gd fmla="*/ 24 h 85" name="T23"/>
                  <a:gd fmla="*/ 31 w 60" name="T24"/>
                  <a:gd fmla="*/ 15 h 85" name="T25"/>
                  <a:gd fmla="*/ 31 w 60" name="T26"/>
                  <a:gd fmla="*/ 5 h 85" name="T27"/>
                  <a:gd fmla="*/ 30 w 60" name="T28"/>
                  <a:gd fmla="*/ 3 h 85" name="T29"/>
                  <a:gd fmla="*/ 20 w 60" name="T30"/>
                  <a:gd fmla="*/ 2 h 85" name="T31"/>
                  <a:gd fmla="*/ 19 w 60" name="T32"/>
                  <a:gd fmla="*/ 17 h 85" name="T33"/>
                  <a:gd fmla="*/ 16 w 60" name="T34"/>
                  <a:gd fmla="*/ 16 h 85" name="T35"/>
                  <a:gd fmla="*/ 18 w 60" name="T36"/>
                  <a:gd fmla="*/ 24 h 85" name="T37"/>
                  <a:gd fmla="*/ 20 w 60" name="T38"/>
                  <a:gd fmla="*/ 29 h 85" name="T39"/>
                  <a:gd fmla="*/ 26 w 60" name="T40"/>
                  <a:gd fmla="*/ 31 h 85" name="T41"/>
                  <a:gd fmla="*/ 32 w 60" name="T42"/>
                  <a:gd fmla="*/ 33 h 85" name="T43"/>
                  <a:gd fmla="*/ 20 w 60" name="T44"/>
                  <a:gd fmla="*/ 35 h 85" name="T45"/>
                  <a:gd fmla="*/ 26 w 60" name="T46"/>
                  <a:gd fmla="*/ 41 h 85" name="T47"/>
                  <a:gd fmla="*/ 20 w 60" name="T48"/>
                  <a:gd fmla="*/ 35 h 85" name="T49"/>
                  <a:gd fmla="*/ 30 w 60" name="T50"/>
                  <a:gd fmla="*/ 52 h 85" name="T51"/>
                  <a:gd fmla="*/ 33 w 60" name="T52"/>
                  <a:gd fmla="*/ 51 h 85" name="T53"/>
                  <a:gd fmla="*/ 34 w 60" name="T54"/>
                  <a:gd fmla="*/ 56 h 85" name="T55"/>
                  <a:gd fmla="*/ 35 w 60" name="T56"/>
                  <a:gd fmla="*/ 62 h 85" name="T57"/>
                  <a:gd fmla="*/ 41 w 60" name="T58"/>
                  <a:gd fmla="*/ 52 h 85" name="T59"/>
                  <a:gd fmla="*/ 39 w 60" name="T60"/>
                  <a:gd fmla="*/ 51 h 85" name="T61"/>
                  <a:gd fmla="*/ 30 w 60" name="T62"/>
                  <a:gd fmla="*/ 44 h 85" name="T63"/>
                  <a:gd fmla="*/ 30 w 60" name="T64"/>
                  <a:gd fmla="*/ 52 h 85" name="T65"/>
                  <a:gd fmla="*/ 8 w 60" name="T66"/>
                  <a:gd fmla="*/ 56 h 85" name="T67"/>
                  <a:gd fmla="*/ 0 w 60" name="T68"/>
                  <a:gd fmla="*/ 66 h 85" name="T69"/>
                  <a:gd fmla="*/ 12 w 60" name="T70"/>
                  <a:gd fmla="*/ 56 h 85" name="T71"/>
                  <a:gd fmla="*/ 13 w 60" name="T72"/>
                  <a:gd fmla="*/ 49 h 85" name="T73"/>
                  <a:gd fmla="*/ 8 w 60" name="T74"/>
                  <a:gd fmla="*/ 56 h 85" name="T75"/>
                  <a:gd fmla="*/ 41 w 60" name="T76"/>
                  <a:gd fmla="*/ 60 h 85" name="T77"/>
                  <a:gd fmla="*/ 46 w 60" name="T78"/>
                  <a:gd fmla="*/ 57 h 85" name="T79"/>
                  <a:gd fmla="*/ 41 w 60" name="T80"/>
                  <a:gd fmla="*/ 60 h 85" name="T81"/>
                  <a:gd fmla="*/ 58 w 60" name="T82"/>
                  <a:gd fmla="*/ 74 h 85" name="T83"/>
                  <a:gd fmla="*/ 56 w 60" name="T84"/>
                  <a:gd fmla="*/ 60 h 85" name="T85"/>
                  <a:gd fmla="*/ 52 w 60" name="T86"/>
                  <a:gd fmla="*/ 60 h 85" name="T87"/>
                  <a:gd fmla="*/ 48 w 60" name="T88"/>
                  <a:gd fmla="*/ 63 h 85" name="T89"/>
                  <a:gd fmla="*/ 45 w 60" name="T90"/>
                  <a:gd fmla="*/ 66 h 85" name="T91"/>
                  <a:gd fmla="*/ 39 w 60" name="T92"/>
                  <a:gd fmla="*/ 65 h 85" name="T93"/>
                  <a:gd fmla="*/ 32 w 60" name="T94"/>
                  <a:gd fmla="*/ 69 h 85" name="T95"/>
                  <a:gd fmla="*/ 30 w 60" name="T96"/>
                  <a:gd fmla="*/ 75 h 85" name="T97"/>
                  <a:gd fmla="*/ 35 w 60" name="T98"/>
                  <a:gd fmla="*/ 72 h 85" name="T99"/>
                  <a:gd fmla="*/ 40 w 60" name="T100"/>
                  <a:gd fmla="*/ 71 h 85" name="T101"/>
                  <a:gd fmla="*/ 45 w 60" name="T102"/>
                  <a:gd fmla="*/ 81 h 85" name="T103"/>
                  <a:gd fmla="*/ 51 w 60" name="T104"/>
                  <a:gd fmla="*/ 85 h 85" name="T105"/>
                  <a:gd fmla="*/ 51 w 60" name="T106"/>
                  <a:gd fmla="*/ 77 h 85" name="T107"/>
                  <a:gd fmla="*/ 58 w 60" name="T108"/>
                  <a:gd fmla="*/ 74 h 8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5" w="60">
                    <a:moveTo>
                      <a:pt x="32" y="33"/>
                    </a:moveTo>
                    <a:cubicBezTo>
                      <a:pt x="35" y="32"/>
                      <a:pt x="40" y="37"/>
                      <a:pt x="39" y="38"/>
                    </a:cubicBezTo>
                    <a:cubicBezTo>
                      <a:pt x="38" y="40"/>
                      <a:pt x="39" y="45"/>
                      <a:pt x="41" y="44"/>
                    </a:cubicBezTo>
                    <a:cubicBezTo>
                      <a:pt x="43" y="42"/>
                      <a:pt x="45" y="44"/>
                      <a:pt x="44" y="47"/>
                    </a:cubicBezTo>
                    <a:cubicBezTo>
                      <a:pt x="42" y="49"/>
                      <a:pt x="46" y="52"/>
                      <a:pt x="47" y="54"/>
                    </a:cubicBezTo>
                    <a:cubicBezTo>
                      <a:pt x="47" y="57"/>
                      <a:pt x="49" y="55"/>
                      <a:pt x="49" y="53"/>
                    </a:cubicBezTo>
                    <a:cubicBezTo>
                      <a:pt x="48" y="51"/>
                      <a:pt x="49" y="51"/>
                      <a:pt x="51" y="49"/>
                    </a:cubicBezTo>
                    <a:cubicBezTo>
                      <a:pt x="54" y="47"/>
                      <a:pt x="51" y="45"/>
                      <a:pt x="50" y="42"/>
                    </a:cubicBezTo>
                    <a:cubicBezTo>
                      <a:pt x="48" y="38"/>
                      <a:pt x="43" y="40"/>
                      <a:pt x="43" y="37"/>
                    </a:cubicBezTo>
                    <a:cubicBezTo>
                      <a:pt x="43" y="34"/>
                      <a:pt x="39" y="33"/>
                      <a:pt x="39" y="31"/>
                    </a:cubicBezTo>
                    <a:cubicBezTo>
                      <a:pt x="38" y="29"/>
                      <a:pt x="33" y="28"/>
                      <a:pt x="30" y="30"/>
                    </a:cubicBezTo>
                    <a:cubicBezTo>
                      <a:pt x="27" y="31"/>
                      <a:pt x="29" y="26"/>
                      <a:pt x="27" y="24"/>
                    </a:cubicBezTo>
                    <a:cubicBezTo>
                      <a:pt x="25" y="21"/>
                      <a:pt x="28" y="18"/>
                      <a:pt x="31" y="15"/>
                    </a:cubicBezTo>
                    <a:cubicBezTo>
                      <a:pt x="34" y="12"/>
                      <a:pt x="30" y="7"/>
                      <a:pt x="31" y="5"/>
                    </a:cubicBezTo>
                    <a:cubicBezTo>
                      <a:pt x="31" y="3"/>
                      <a:pt x="31" y="2"/>
                      <a:pt x="30" y="3"/>
                    </a:cubicBezTo>
                    <a:cubicBezTo>
                      <a:pt x="28" y="3"/>
                      <a:pt x="23" y="0"/>
                      <a:pt x="20" y="2"/>
                    </a:cubicBezTo>
                    <a:cubicBezTo>
                      <a:pt x="18" y="3"/>
                      <a:pt x="20" y="16"/>
                      <a:pt x="19" y="17"/>
                    </a:cubicBezTo>
                    <a:cubicBezTo>
                      <a:pt x="18" y="17"/>
                      <a:pt x="17" y="15"/>
                      <a:pt x="16" y="16"/>
                    </a:cubicBezTo>
                    <a:cubicBezTo>
                      <a:pt x="16" y="17"/>
                      <a:pt x="16" y="24"/>
                      <a:pt x="18" y="24"/>
                    </a:cubicBezTo>
                    <a:cubicBezTo>
                      <a:pt x="19" y="24"/>
                      <a:pt x="20" y="26"/>
                      <a:pt x="20" y="29"/>
                    </a:cubicBezTo>
                    <a:cubicBezTo>
                      <a:pt x="19" y="32"/>
                      <a:pt x="22" y="32"/>
                      <a:pt x="26" y="31"/>
                    </a:cubicBezTo>
                    <a:cubicBezTo>
                      <a:pt x="29" y="30"/>
                      <a:pt x="28" y="33"/>
                      <a:pt x="32" y="33"/>
                    </a:cubicBezTo>
                    <a:close/>
                    <a:moveTo>
                      <a:pt x="20" y="35"/>
                    </a:moveTo>
                    <a:cubicBezTo>
                      <a:pt x="20" y="37"/>
                      <a:pt x="22" y="42"/>
                      <a:pt x="26" y="41"/>
                    </a:cubicBezTo>
                    <a:cubicBezTo>
                      <a:pt x="30" y="40"/>
                      <a:pt x="19" y="33"/>
                      <a:pt x="20" y="35"/>
                    </a:cubicBezTo>
                    <a:close/>
                    <a:moveTo>
                      <a:pt x="30" y="52"/>
                    </a:moveTo>
                    <a:cubicBezTo>
                      <a:pt x="31" y="52"/>
                      <a:pt x="33" y="52"/>
                      <a:pt x="33" y="51"/>
                    </a:cubicBezTo>
                    <a:cubicBezTo>
                      <a:pt x="34" y="49"/>
                      <a:pt x="36" y="54"/>
                      <a:pt x="34" y="56"/>
                    </a:cubicBezTo>
                    <a:cubicBezTo>
                      <a:pt x="32" y="57"/>
                      <a:pt x="32" y="62"/>
                      <a:pt x="35" y="62"/>
                    </a:cubicBezTo>
                    <a:cubicBezTo>
                      <a:pt x="37" y="63"/>
                      <a:pt x="42" y="54"/>
                      <a:pt x="41" y="52"/>
                    </a:cubicBezTo>
                    <a:cubicBezTo>
                      <a:pt x="41" y="51"/>
                      <a:pt x="39" y="54"/>
                      <a:pt x="39" y="51"/>
                    </a:cubicBezTo>
                    <a:cubicBezTo>
                      <a:pt x="40" y="49"/>
                      <a:pt x="32" y="43"/>
                      <a:pt x="30" y="44"/>
                    </a:cubicBezTo>
                    <a:cubicBezTo>
                      <a:pt x="27" y="45"/>
                      <a:pt x="28" y="53"/>
                      <a:pt x="30" y="52"/>
                    </a:cubicBezTo>
                    <a:close/>
                    <a:moveTo>
                      <a:pt x="8" y="56"/>
                    </a:moveTo>
                    <a:cubicBezTo>
                      <a:pt x="6" y="59"/>
                      <a:pt x="0" y="65"/>
                      <a:pt x="0" y="66"/>
                    </a:cubicBezTo>
                    <a:cubicBezTo>
                      <a:pt x="1" y="68"/>
                      <a:pt x="8" y="58"/>
                      <a:pt x="12" y="56"/>
                    </a:cubicBezTo>
                    <a:cubicBezTo>
                      <a:pt x="15" y="53"/>
                      <a:pt x="14" y="51"/>
                      <a:pt x="13" y="49"/>
                    </a:cubicBezTo>
                    <a:cubicBezTo>
                      <a:pt x="12" y="47"/>
                      <a:pt x="11" y="53"/>
                      <a:pt x="8" y="56"/>
                    </a:cubicBezTo>
                    <a:close/>
                    <a:moveTo>
                      <a:pt x="41" y="60"/>
                    </a:moveTo>
                    <a:cubicBezTo>
                      <a:pt x="42" y="61"/>
                      <a:pt x="47" y="59"/>
                      <a:pt x="46" y="57"/>
                    </a:cubicBezTo>
                    <a:cubicBezTo>
                      <a:pt x="44" y="55"/>
                      <a:pt x="41" y="58"/>
                      <a:pt x="41" y="60"/>
                    </a:cubicBezTo>
                    <a:close/>
                    <a:moveTo>
                      <a:pt x="58" y="74"/>
                    </a:moveTo>
                    <a:cubicBezTo>
                      <a:pt x="60" y="71"/>
                      <a:pt x="56" y="65"/>
                      <a:pt x="56" y="60"/>
                    </a:cubicBezTo>
                    <a:cubicBezTo>
                      <a:pt x="56" y="56"/>
                      <a:pt x="50" y="57"/>
                      <a:pt x="52" y="60"/>
                    </a:cubicBezTo>
                    <a:cubicBezTo>
                      <a:pt x="53" y="63"/>
                      <a:pt x="49" y="60"/>
                      <a:pt x="48" y="63"/>
                    </a:cubicBezTo>
                    <a:cubicBezTo>
                      <a:pt x="48" y="66"/>
                      <a:pt x="44" y="64"/>
                      <a:pt x="45" y="66"/>
                    </a:cubicBezTo>
                    <a:cubicBezTo>
                      <a:pt x="45" y="68"/>
                      <a:pt x="41" y="66"/>
                      <a:pt x="39" y="65"/>
                    </a:cubicBezTo>
                    <a:cubicBezTo>
                      <a:pt x="37" y="63"/>
                      <a:pt x="35" y="68"/>
                      <a:pt x="32" y="69"/>
                    </a:cubicBezTo>
                    <a:cubicBezTo>
                      <a:pt x="29" y="70"/>
                      <a:pt x="28" y="75"/>
                      <a:pt x="30" y="75"/>
                    </a:cubicBezTo>
                    <a:cubicBezTo>
                      <a:pt x="32" y="75"/>
                      <a:pt x="33" y="72"/>
                      <a:pt x="35" y="72"/>
                    </a:cubicBezTo>
                    <a:cubicBezTo>
                      <a:pt x="37" y="73"/>
                      <a:pt x="37" y="70"/>
                      <a:pt x="40" y="71"/>
                    </a:cubicBezTo>
                    <a:cubicBezTo>
                      <a:pt x="43" y="71"/>
                      <a:pt x="41" y="81"/>
                      <a:pt x="45" y="81"/>
                    </a:cubicBezTo>
                    <a:cubicBezTo>
                      <a:pt x="49" y="82"/>
                      <a:pt x="49" y="85"/>
                      <a:pt x="51" y="85"/>
                    </a:cubicBezTo>
                    <a:cubicBezTo>
                      <a:pt x="53" y="85"/>
                      <a:pt x="51" y="79"/>
                      <a:pt x="51" y="77"/>
                    </a:cubicBezTo>
                    <a:cubicBezTo>
                      <a:pt x="51" y="75"/>
                      <a:pt x="55" y="77"/>
                      <a:pt x="58" y="7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72" name="Freeform 150"/>
              <p:cNvSpPr>
                <a:spLocks noEditPoints="1"/>
              </p:cNvSpPr>
              <p:nvPr/>
            </p:nvSpPr>
            <p:spPr bwMode="auto">
              <a:xfrm>
                <a:off x="7016360" y="4581367"/>
                <a:ext cx="239971" cy="153992"/>
              </a:xfrm>
              <a:custGeom>
                <a:gdLst>
                  <a:gd fmla="*/ 56 w 79" name="T0"/>
                  <a:gd fmla="*/ 47 h 51" name="T1"/>
                  <a:gd fmla="*/ 52 w 79" name="T2"/>
                  <a:gd fmla="*/ 42 h 51" name="T3"/>
                  <a:gd fmla="*/ 46 w 79" name="T4"/>
                  <a:gd fmla="*/ 40 h 51" name="T5"/>
                  <a:gd fmla="*/ 41 w 79" name="T6"/>
                  <a:gd fmla="*/ 31 h 51" name="T7"/>
                  <a:gd fmla="*/ 40 w 79" name="T8"/>
                  <a:gd fmla="*/ 26 h 51" name="T9"/>
                  <a:gd fmla="*/ 41 w 79" name="T10"/>
                  <a:gd fmla="*/ 22 h 51" name="T11"/>
                  <a:gd fmla="*/ 29 w 79" name="T12"/>
                  <a:gd fmla="*/ 15 h 51" name="T13"/>
                  <a:gd fmla="*/ 4 w 79" name="T14"/>
                  <a:gd fmla="*/ 2 h 51" name="T15"/>
                  <a:gd fmla="*/ 0 w 79" name="T16"/>
                  <a:gd fmla="*/ 0 h 51" name="T17"/>
                  <a:gd fmla="*/ 0 w 79" name="T18"/>
                  <a:gd fmla="*/ 40 h 51" name="T19"/>
                  <a:gd fmla="*/ 6 w 79" name="T20"/>
                  <a:gd fmla="*/ 42 h 51" name="T21"/>
                  <a:gd fmla="*/ 14 w 79" name="T22"/>
                  <a:gd fmla="*/ 38 h 51" name="T23"/>
                  <a:gd fmla="*/ 17 w 79" name="T24"/>
                  <a:gd fmla="*/ 33 h 51" name="T25"/>
                  <a:gd fmla="*/ 31 w 79" name="T26"/>
                  <a:gd fmla="*/ 36 h 51" name="T27"/>
                  <a:gd fmla="*/ 44 w 79" name="T28"/>
                  <a:gd fmla="*/ 48 h 51" name="T29"/>
                  <a:gd fmla="*/ 57 w 79" name="T30"/>
                  <a:gd fmla="*/ 51 h 51" name="T31"/>
                  <a:gd fmla="*/ 56 w 79" name="T32"/>
                  <a:gd fmla="*/ 47 h 51" name="T33"/>
                  <a:gd fmla="*/ 67 w 79" name="T34"/>
                  <a:gd fmla="*/ 14 h 51" name="T35"/>
                  <a:gd fmla="*/ 59 w 79" name="T36"/>
                  <a:gd fmla="*/ 18 h 51" name="T37"/>
                  <a:gd fmla="*/ 46 w 79" name="T38"/>
                  <a:gd fmla="*/ 19 h 51" name="T39"/>
                  <a:gd fmla="*/ 56 w 79" name="T40"/>
                  <a:gd fmla="*/ 24 h 51" name="T41"/>
                  <a:gd fmla="*/ 69 w 79" name="T42"/>
                  <a:gd fmla="*/ 17 h 51" name="T43"/>
                  <a:gd fmla="*/ 71 w 79" name="T44"/>
                  <a:gd fmla="*/ 12 h 51" name="T45"/>
                  <a:gd fmla="*/ 67 w 79" name="T46"/>
                  <a:gd fmla="*/ 14 h 51" name="T47"/>
                  <a:gd fmla="*/ 73 w 79" name="T48"/>
                  <a:gd fmla="*/ 7 h 51" name="T49"/>
                  <a:gd fmla="*/ 71 w 79" name="T50"/>
                  <a:gd fmla="*/ 7 h 51" name="T51"/>
                  <a:gd fmla="*/ 75 w 79" name="T52"/>
                  <a:gd fmla="*/ 13 h 51" name="T53"/>
                  <a:gd fmla="*/ 73 w 79" name="T54"/>
                  <a:gd fmla="*/ 7 h 5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1" w="79">
                    <a:moveTo>
                      <a:pt x="56" y="47"/>
                    </a:moveTo>
                    <a:cubicBezTo>
                      <a:pt x="55" y="46"/>
                      <a:pt x="52" y="44"/>
                      <a:pt x="52" y="42"/>
                    </a:cubicBezTo>
                    <a:cubicBezTo>
                      <a:pt x="52" y="41"/>
                      <a:pt x="48" y="41"/>
                      <a:pt x="46" y="40"/>
                    </a:cubicBezTo>
                    <a:cubicBezTo>
                      <a:pt x="43" y="38"/>
                      <a:pt x="44" y="33"/>
                      <a:pt x="41" y="31"/>
                    </a:cubicBezTo>
                    <a:cubicBezTo>
                      <a:pt x="38" y="30"/>
                      <a:pt x="36" y="26"/>
                      <a:pt x="40" y="26"/>
                    </a:cubicBezTo>
                    <a:cubicBezTo>
                      <a:pt x="43" y="26"/>
                      <a:pt x="44" y="24"/>
                      <a:pt x="41" y="22"/>
                    </a:cubicBezTo>
                    <a:cubicBezTo>
                      <a:pt x="38" y="20"/>
                      <a:pt x="29" y="19"/>
                      <a:pt x="29" y="15"/>
                    </a:cubicBezTo>
                    <a:cubicBezTo>
                      <a:pt x="28" y="12"/>
                      <a:pt x="12" y="3"/>
                      <a:pt x="4" y="2"/>
                    </a:cubicBezTo>
                    <a:cubicBezTo>
                      <a:pt x="3" y="1"/>
                      <a:pt x="1" y="1"/>
                      <a:pt x="0" y="0"/>
                    </a:cubicBezTo>
                    <a:cubicBezTo>
                      <a:pt x="0" y="40"/>
                      <a:pt x="0" y="40"/>
                      <a:pt x="0" y="40"/>
                    </a:cubicBezTo>
                    <a:cubicBezTo>
                      <a:pt x="1" y="41"/>
                      <a:pt x="3" y="42"/>
                      <a:pt x="6" y="42"/>
                    </a:cubicBezTo>
                    <a:cubicBezTo>
                      <a:pt x="14" y="42"/>
                      <a:pt x="12" y="38"/>
                      <a:pt x="14" y="38"/>
                    </a:cubicBezTo>
                    <a:cubicBezTo>
                      <a:pt x="15" y="38"/>
                      <a:pt x="16" y="35"/>
                      <a:pt x="17" y="33"/>
                    </a:cubicBezTo>
                    <a:cubicBezTo>
                      <a:pt x="19" y="31"/>
                      <a:pt x="26" y="33"/>
                      <a:pt x="31" y="36"/>
                    </a:cubicBezTo>
                    <a:cubicBezTo>
                      <a:pt x="35" y="39"/>
                      <a:pt x="40" y="49"/>
                      <a:pt x="44" y="48"/>
                    </a:cubicBezTo>
                    <a:cubicBezTo>
                      <a:pt x="49" y="47"/>
                      <a:pt x="53" y="51"/>
                      <a:pt x="57" y="51"/>
                    </a:cubicBezTo>
                    <a:cubicBezTo>
                      <a:pt x="61" y="50"/>
                      <a:pt x="58" y="47"/>
                      <a:pt x="56" y="47"/>
                    </a:cubicBezTo>
                    <a:close/>
                    <a:moveTo>
                      <a:pt x="67" y="14"/>
                    </a:moveTo>
                    <a:cubicBezTo>
                      <a:pt x="67" y="16"/>
                      <a:pt x="64" y="17"/>
                      <a:pt x="59" y="18"/>
                    </a:cubicBezTo>
                    <a:cubicBezTo>
                      <a:pt x="55" y="20"/>
                      <a:pt x="46" y="16"/>
                      <a:pt x="46" y="19"/>
                    </a:cubicBezTo>
                    <a:cubicBezTo>
                      <a:pt x="46" y="21"/>
                      <a:pt x="51" y="24"/>
                      <a:pt x="56" y="24"/>
                    </a:cubicBezTo>
                    <a:cubicBezTo>
                      <a:pt x="61" y="24"/>
                      <a:pt x="69" y="19"/>
                      <a:pt x="69" y="17"/>
                    </a:cubicBezTo>
                    <a:cubicBezTo>
                      <a:pt x="69" y="16"/>
                      <a:pt x="72" y="13"/>
                      <a:pt x="71" y="12"/>
                    </a:cubicBezTo>
                    <a:cubicBezTo>
                      <a:pt x="70" y="10"/>
                      <a:pt x="67" y="12"/>
                      <a:pt x="67" y="14"/>
                    </a:cubicBezTo>
                    <a:close/>
                    <a:moveTo>
                      <a:pt x="73" y="7"/>
                    </a:moveTo>
                    <a:cubicBezTo>
                      <a:pt x="70" y="5"/>
                      <a:pt x="68" y="4"/>
                      <a:pt x="71" y="7"/>
                    </a:cubicBezTo>
                    <a:cubicBezTo>
                      <a:pt x="75" y="11"/>
                      <a:pt x="73" y="14"/>
                      <a:pt x="75" y="13"/>
                    </a:cubicBezTo>
                    <a:cubicBezTo>
                      <a:pt x="79" y="12"/>
                      <a:pt x="76" y="9"/>
                      <a:pt x="73" y="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73" name="Freeform 151"/>
              <p:cNvSpPr/>
              <p:nvPr/>
            </p:nvSpPr>
            <p:spPr bwMode="auto">
              <a:xfrm>
                <a:off x="5872968" y="4343962"/>
                <a:ext cx="43631" cy="79563"/>
              </a:xfrm>
              <a:custGeom>
                <a:gdLst>
                  <a:gd fmla="*/ 3 w 14" name="T0"/>
                  <a:gd fmla="*/ 0 h 26" name="T1"/>
                  <a:gd fmla="*/ 1 w 14" name="T2"/>
                  <a:gd fmla="*/ 6 h 26" name="T3"/>
                  <a:gd fmla="*/ 1 w 14" name="T4"/>
                  <a:gd fmla="*/ 14 h 26" name="T5"/>
                  <a:gd fmla="*/ 4 w 14" name="T6"/>
                  <a:gd fmla="*/ 23 h 26" name="T7"/>
                  <a:gd fmla="*/ 13 w 14" name="T8"/>
                  <a:gd fmla="*/ 15 h 26" name="T9"/>
                  <a:gd fmla="*/ 3 w 14" name="T10"/>
                  <a:gd fmla="*/ 0 h 26" name="T11"/>
                </a:gdLst>
                <a:cxnLst>
                  <a:cxn ang="0">
                    <a:pos x="T0" y="T1"/>
                  </a:cxn>
                  <a:cxn ang="0">
                    <a:pos x="T2" y="T3"/>
                  </a:cxn>
                  <a:cxn ang="0">
                    <a:pos x="T4" y="T5"/>
                  </a:cxn>
                  <a:cxn ang="0">
                    <a:pos x="T6" y="T7"/>
                  </a:cxn>
                  <a:cxn ang="0">
                    <a:pos x="T8" y="T9"/>
                  </a:cxn>
                  <a:cxn ang="0">
                    <a:pos x="T10" y="T11"/>
                  </a:cxn>
                </a:cxnLst>
                <a:rect b="b" l="0" r="r" t="0"/>
                <a:pathLst>
                  <a:path h="26" w="14">
                    <a:moveTo>
                      <a:pt x="3" y="0"/>
                    </a:moveTo>
                    <a:cubicBezTo>
                      <a:pt x="2" y="0"/>
                      <a:pt x="2" y="3"/>
                      <a:pt x="1" y="6"/>
                    </a:cubicBezTo>
                    <a:cubicBezTo>
                      <a:pt x="0" y="8"/>
                      <a:pt x="0" y="11"/>
                      <a:pt x="1" y="14"/>
                    </a:cubicBezTo>
                    <a:cubicBezTo>
                      <a:pt x="1" y="18"/>
                      <a:pt x="1" y="21"/>
                      <a:pt x="4" y="23"/>
                    </a:cubicBezTo>
                    <a:cubicBezTo>
                      <a:pt x="7" y="26"/>
                      <a:pt x="13" y="20"/>
                      <a:pt x="13" y="15"/>
                    </a:cubicBezTo>
                    <a:cubicBezTo>
                      <a:pt x="14" y="9"/>
                      <a:pt x="5" y="0"/>
                      <a:pt x="3"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74" name="Freeform 152"/>
              <p:cNvSpPr/>
              <p:nvPr/>
            </p:nvSpPr>
            <p:spPr bwMode="auto">
              <a:xfrm>
                <a:off x="5169736" y="4748192"/>
                <a:ext cx="142443" cy="278469"/>
              </a:xfrm>
              <a:custGeom>
                <a:gdLst>
                  <a:gd fmla="*/ 39 w 47" name="T0"/>
                  <a:gd fmla="*/ 3 h 92" name="T1"/>
                  <a:gd fmla="*/ 37 w 47" name="T2"/>
                  <a:gd fmla="*/ 5 h 92" name="T3"/>
                  <a:gd fmla="*/ 36 w 47" name="T4"/>
                  <a:gd fmla="*/ 9 h 92" name="T5"/>
                  <a:gd fmla="*/ 32 w 47" name="T6"/>
                  <a:gd fmla="*/ 12 h 92" name="T7"/>
                  <a:gd fmla="*/ 29 w 47" name="T8"/>
                  <a:gd fmla="*/ 15 h 92" name="T9"/>
                  <a:gd fmla="*/ 29 w 47" name="T10"/>
                  <a:gd fmla="*/ 18 h 92" name="T11"/>
                  <a:gd fmla="*/ 25 w 47" name="T12"/>
                  <a:gd fmla="*/ 22 h 92" name="T13"/>
                  <a:gd fmla="*/ 16 w 47" name="T14"/>
                  <a:gd fmla="*/ 26 h 92" name="T15"/>
                  <a:gd fmla="*/ 8 w 47" name="T16"/>
                  <a:gd fmla="*/ 28 h 92" name="T17"/>
                  <a:gd fmla="*/ 5 w 47" name="T18"/>
                  <a:gd fmla="*/ 36 h 92" name="T19"/>
                  <a:gd fmla="*/ 6 w 47" name="T20"/>
                  <a:gd fmla="*/ 47 h 92" name="T21"/>
                  <a:gd fmla="*/ 5 w 47" name="T22"/>
                  <a:gd fmla="*/ 60 h 92" name="T23"/>
                  <a:gd fmla="*/ 2 w 47" name="T24"/>
                  <a:gd fmla="*/ 75 h 92" name="T25"/>
                  <a:gd fmla="*/ 6 w 47" name="T26"/>
                  <a:gd fmla="*/ 87 h 92" name="T27"/>
                  <a:gd fmla="*/ 17 w 47" name="T28"/>
                  <a:gd fmla="*/ 90 h 92" name="T29"/>
                  <a:gd fmla="*/ 24 w 47" name="T30"/>
                  <a:gd fmla="*/ 87 h 92" name="T31"/>
                  <a:gd fmla="*/ 33 w 47" name="T32"/>
                  <a:gd fmla="*/ 61 h 92" name="T33"/>
                  <a:gd fmla="*/ 40 w 47" name="T34"/>
                  <a:gd fmla="*/ 37 h 92" name="T35"/>
                  <a:gd fmla="*/ 41 w 47" name="T36"/>
                  <a:gd fmla="*/ 30 h 92" name="T37"/>
                  <a:gd fmla="*/ 42 w 47" name="T38"/>
                  <a:gd fmla="*/ 26 h 92" name="T39"/>
                  <a:gd fmla="*/ 46 w 47" name="T40"/>
                  <a:gd fmla="*/ 25 h 92" name="T41"/>
                  <a:gd fmla="*/ 44 w 47" name="T42"/>
                  <a:gd fmla="*/ 13 h 92" name="T43"/>
                  <a:gd fmla="*/ 39 w 47" name="T44"/>
                  <a:gd fmla="*/ 3 h 9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2" w="47">
                    <a:moveTo>
                      <a:pt x="39" y="3"/>
                    </a:moveTo>
                    <a:cubicBezTo>
                      <a:pt x="38" y="0"/>
                      <a:pt x="38" y="4"/>
                      <a:pt x="37" y="5"/>
                    </a:cubicBezTo>
                    <a:cubicBezTo>
                      <a:pt x="36" y="6"/>
                      <a:pt x="36" y="8"/>
                      <a:pt x="36" y="9"/>
                    </a:cubicBezTo>
                    <a:cubicBezTo>
                      <a:pt x="36" y="11"/>
                      <a:pt x="34" y="12"/>
                      <a:pt x="32" y="12"/>
                    </a:cubicBezTo>
                    <a:cubicBezTo>
                      <a:pt x="31" y="12"/>
                      <a:pt x="29" y="13"/>
                      <a:pt x="29" y="15"/>
                    </a:cubicBezTo>
                    <a:cubicBezTo>
                      <a:pt x="30" y="17"/>
                      <a:pt x="28" y="16"/>
                      <a:pt x="29" y="18"/>
                    </a:cubicBezTo>
                    <a:cubicBezTo>
                      <a:pt x="30" y="20"/>
                      <a:pt x="27" y="22"/>
                      <a:pt x="25" y="22"/>
                    </a:cubicBezTo>
                    <a:cubicBezTo>
                      <a:pt x="22" y="22"/>
                      <a:pt x="19" y="27"/>
                      <a:pt x="16" y="26"/>
                    </a:cubicBezTo>
                    <a:cubicBezTo>
                      <a:pt x="13" y="26"/>
                      <a:pt x="10" y="28"/>
                      <a:pt x="8" y="28"/>
                    </a:cubicBezTo>
                    <a:cubicBezTo>
                      <a:pt x="6" y="27"/>
                      <a:pt x="7" y="33"/>
                      <a:pt x="5" y="36"/>
                    </a:cubicBezTo>
                    <a:cubicBezTo>
                      <a:pt x="4" y="39"/>
                      <a:pt x="4" y="43"/>
                      <a:pt x="6" y="47"/>
                    </a:cubicBezTo>
                    <a:cubicBezTo>
                      <a:pt x="8" y="51"/>
                      <a:pt x="9" y="55"/>
                      <a:pt x="5" y="60"/>
                    </a:cubicBezTo>
                    <a:cubicBezTo>
                      <a:pt x="0" y="65"/>
                      <a:pt x="1" y="71"/>
                      <a:pt x="2" y="75"/>
                    </a:cubicBezTo>
                    <a:cubicBezTo>
                      <a:pt x="4" y="79"/>
                      <a:pt x="4" y="84"/>
                      <a:pt x="6" y="87"/>
                    </a:cubicBezTo>
                    <a:cubicBezTo>
                      <a:pt x="9" y="89"/>
                      <a:pt x="15" y="92"/>
                      <a:pt x="17" y="90"/>
                    </a:cubicBezTo>
                    <a:cubicBezTo>
                      <a:pt x="19" y="88"/>
                      <a:pt x="22" y="90"/>
                      <a:pt x="24" y="87"/>
                    </a:cubicBezTo>
                    <a:cubicBezTo>
                      <a:pt x="26" y="85"/>
                      <a:pt x="30" y="70"/>
                      <a:pt x="33" y="61"/>
                    </a:cubicBezTo>
                    <a:cubicBezTo>
                      <a:pt x="36" y="52"/>
                      <a:pt x="40" y="39"/>
                      <a:pt x="40" y="37"/>
                    </a:cubicBezTo>
                    <a:cubicBezTo>
                      <a:pt x="39" y="34"/>
                      <a:pt x="42" y="32"/>
                      <a:pt x="41" y="30"/>
                    </a:cubicBezTo>
                    <a:cubicBezTo>
                      <a:pt x="40" y="27"/>
                      <a:pt x="41" y="24"/>
                      <a:pt x="42" y="26"/>
                    </a:cubicBezTo>
                    <a:cubicBezTo>
                      <a:pt x="44" y="28"/>
                      <a:pt x="46" y="28"/>
                      <a:pt x="46" y="25"/>
                    </a:cubicBezTo>
                    <a:cubicBezTo>
                      <a:pt x="47" y="22"/>
                      <a:pt x="44" y="18"/>
                      <a:pt x="44" y="13"/>
                    </a:cubicBezTo>
                    <a:cubicBezTo>
                      <a:pt x="44" y="9"/>
                      <a:pt x="40" y="5"/>
                      <a:pt x="39" y="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75" name="Freeform 153"/>
              <p:cNvSpPr>
                <a:spLocks noEditPoints="1"/>
              </p:cNvSpPr>
              <p:nvPr/>
            </p:nvSpPr>
            <p:spPr bwMode="auto">
              <a:xfrm>
                <a:off x="5164603" y="4159171"/>
                <a:ext cx="227139" cy="137310"/>
              </a:xfrm>
              <a:custGeom>
                <a:gdLst>
                  <a:gd fmla="*/ 53 w 75" name="T0"/>
                  <a:gd fmla="*/ 2 h 45" name="T1"/>
                  <a:gd fmla="*/ 41 w 75" name="T2"/>
                  <a:gd fmla="*/ 2 h 45" name="T3"/>
                  <a:gd fmla="*/ 31 w 75" name="T4"/>
                  <a:gd fmla="*/ 11 h 45" name="T5"/>
                  <a:gd fmla="*/ 27 w 75" name="T6"/>
                  <a:gd fmla="*/ 12 h 45" name="T7"/>
                  <a:gd fmla="*/ 18 w 75" name="T8"/>
                  <a:gd fmla="*/ 11 h 45" name="T9"/>
                  <a:gd fmla="*/ 11 w 75" name="T10"/>
                  <a:gd fmla="*/ 10 h 45" name="T11"/>
                  <a:gd fmla="*/ 6 w 75" name="T12"/>
                  <a:gd fmla="*/ 10 h 45" name="T13"/>
                  <a:gd fmla="*/ 3 w 75" name="T14"/>
                  <a:gd fmla="*/ 12 h 45" name="T15"/>
                  <a:gd fmla="*/ 3 w 75" name="T16"/>
                  <a:gd fmla="*/ 15 h 45" name="T17"/>
                  <a:gd fmla="*/ 1 w 75" name="T18"/>
                  <a:gd fmla="*/ 17 h 45" name="T19"/>
                  <a:gd fmla="*/ 1 w 75" name="T20"/>
                  <a:gd fmla="*/ 21 h 45" name="T21"/>
                  <a:gd fmla="*/ 3 w 75" name="T22"/>
                  <a:gd fmla="*/ 31 h 45" name="T23"/>
                  <a:gd fmla="*/ 5 w 75" name="T24"/>
                  <a:gd fmla="*/ 40 h 45" name="T25"/>
                  <a:gd fmla="*/ 16 w 75" name="T26"/>
                  <a:gd fmla="*/ 38 h 45" name="T27"/>
                  <a:gd fmla="*/ 24 w 75" name="T28"/>
                  <a:gd fmla="*/ 36 h 45" name="T29"/>
                  <a:gd fmla="*/ 31 w 75" name="T30"/>
                  <a:gd fmla="*/ 33 h 45" name="T31"/>
                  <a:gd fmla="*/ 37 w 75" name="T32"/>
                  <a:gd fmla="*/ 32 h 45" name="T33"/>
                  <a:gd fmla="*/ 42 w 75" name="T34"/>
                  <a:gd fmla="*/ 28 h 45" name="T35"/>
                  <a:gd fmla="*/ 55 w 75" name="T36"/>
                  <a:gd fmla="*/ 24 h 45" name="T37"/>
                  <a:gd fmla="*/ 61 w 75" name="T38"/>
                  <a:gd fmla="*/ 18 h 45" name="T39"/>
                  <a:gd fmla="*/ 67 w 75" name="T40"/>
                  <a:gd fmla="*/ 16 h 45" name="T41"/>
                  <a:gd fmla="*/ 59 w 75" name="T42"/>
                  <a:gd fmla="*/ 0 h 45" name="T43"/>
                  <a:gd fmla="*/ 53 w 75" name="T44"/>
                  <a:gd fmla="*/ 2 h 45" name="T45"/>
                  <a:gd fmla="*/ 68 w 75" name="T46"/>
                  <a:gd fmla="*/ 43 h 45" name="T47"/>
                  <a:gd fmla="*/ 75 w 75" name="T48"/>
                  <a:gd fmla="*/ 42 h 45" name="T49"/>
                  <a:gd fmla="*/ 68 w 75" name="T50"/>
                  <a:gd fmla="*/ 43 h 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 w="75">
                    <a:moveTo>
                      <a:pt x="53" y="2"/>
                    </a:moveTo>
                    <a:cubicBezTo>
                      <a:pt x="50" y="2"/>
                      <a:pt x="42" y="2"/>
                      <a:pt x="41" y="2"/>
                    </a:cubicBezTo>
                    <a:cubicBezTo>
                      <a:pt x="40" y="3"/>
                      <a:pt x="32" y="8"/>
                      <a:pt x="31" y="11"/>
                    </a:cubicBezTo>
                    <a:cubicBezTo>
                      <a:pt x="30" y="13"/>
                      <a:pt x="29" y="14"/>
                      <a:pt x="27" y="12"/>
                    </a:cubicBezTo>
                    <a:cubicBezTo>
                      <a:pt x="25" y="11"/>
                      <a:pt x="19" y="12"/>
                      <a:pt x="18" y="11"/>
                    </a:cubicBezTo>
                    <a:cubicBezTo>
                      <a:pt x="18" y="10"/>
                      <a:pt x="13" y="10"/>
                      <a:pt x="11" y="10"/>
                    </a:cubicBezTo>
                    <a:cubicBezTo>
                      <a:pt x="8" y="11"/>
                      <a:pt x="7" y="9"/>
                      <a:pt x="6" y="10"/>
                    </a:cubicBezTo>
                    <a:cubicBezTo>
                      <a:pt x="5" y="10"/>
                      <a:pt x="4" y="11"/>
                      <a:pt x="3" y="12"/>
                    </a:cubicBezTo>
                    <a:cubicBezTo>
                      <a:pt x="3" y="13"/>
                      <a:pt x="4" y="15"/>
                      <a:pt x="3" y="15"/>
                    </a:cubicBezTo>
                    <a:cubicBezTo>
                      <a:pt x="3" y="15"/>
                      <a:pt x="2" y="16"/>
                      <a:pt x="1" y="17"/>
                    </a:cubicBezTo>
                    <a:cubicBezTo>
                      <a:pt x="1" y="18"/>
                      <a:pt x="1" y="20"/>
                      <a:pt x="1" y="21"/>
                    </a:cubicBezTo>
                    <a:cubicBezTo>
                      <a:pt x="0" y="23"/>
                      <a:pt x="1" y="28"/>
                      <a:pt x="3" y="31"/>
                    </a:cubicBezTo>
                    <a:cubicBezTo>
                      <a:pt x="5" y="34"/>
                      <a:pt x="4" y="39"/>
                      <a:pt x="5" y="40"/>
                    </a:cubicBezTo>
                    <a:cubicBezTo>
                      <a:pt x="6" y="41"/>
                      <a:pt x="13" y="41"/>
                      <a:pt x="16" y="38"/>
                    </a:cubicBezTo>
                    <a:cubicBezTo>
                      <a:pt x="20" y="36"/>
                      <a:pt x="22" y="36"/>
                      <a:pt x="24" y="36"/>
                    </a:cubicBezTo>
                    <a:cubicBezTo>
                      <a:pt x="27" y="36"/>
                      <a:pt x="30" y="34"/>
                      <a:pt x="31" y="33"/>
                    </a:cubicBezTo>
                    <a:cubicBezTo>
                      <a:pt x="32" y="32"/>
                      <a:pt x="36" y="31"/>
                      <a:pt x="37" y="32"/>
                    </a:cubicBezTo>
                    <a:cubicBezTo>
                      <a:pt x="39" y="32"/>
                      <a:pt x="41" y="30"/>
                      <a:pt x="42" y="28"/>
                    </a:cubicBezTo>
                    <a:cubicBezTo>
                      <a:pt x="44" y="27"/>
                      <a:pt x="50" y="26"/>
                      <a:pt x="55" y="24"/>
                    </a:cubicBezTo>
                    <a:cubicBezTo>
                      <a:pt x="61" y="22"/>
                      <a:pt x="60" y="19"/>
                      <a:pt x="61" y="18"/>
                    </a:cubicBezTo>
                    <a:cubicBezTo>
                      <a:pt x="63" y="16"/>
                      <a:pt x="64" y="17"/>
                      <a:pt x="67" y="16"/>
                    </a:cubicBezTo>
                    <a:cubicBezTo>
                      <a:pt x="64" y="10"/>
                      <a:pt x="61" y="3"/>
                      <a:pt x="59" y="0"/>
                    </a:cubicBezTo>
                    <a:cubicBezTo>
                      <a:pt x="56" y="1"/>
                      <a:pt x="54" y="2"/>
                      <a:pt x="53" y="2"/>
                    </a:cubicBezTo>
                    <a:close/>
                    <a:moveTo>
                      <a:pt x="68" y="43"/>
                    </a:moveTo>
                    <a:cubicBezTo>
                      <a:pt x="70" y="45"/>
                      <a:pt x="74" y="43"/>
                      <a:pt x="75" y="42"/>
                    </a:cubicBezTo>
                    <a:cubicBezTo>
                      <a:pt x="75" y="41"/>
                      <a:pt x="66" y="41"/>
                      <a:pt x="68" y="4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76" name="Freeform 154"/>
              <p:cNvSpPr/>
              <p:nvPr/>
            </p:nvSpPr>
            <p:spPr bwMode="auto">
              <a:xfrm>
                <a:off x="5643262" y="5536119"/>
                <a:ext cx="51331" cy="29515"/>
              </a:xfrm>
              <a:custGeom>
                <a:gdLst>
                  <a:gd fmla="*/ 8 w 17" name="T0"/>
                  <a:gd fmla="*/ 2 h 10" name="T1"/>
                  <a:gd fmla="*/ 6 w 17" name="T2"/>
                  <a:gd fmla="*/ 9 h 10" name="T3"/>
                  <a:gd fmla="*/ 11 w 17" name="T4"/>
                  <a:gd fmla="*/ 9 h 10" name="T5"/>
                  <a:gd fmla="*/ 16 w 17" name="T6"/>
                  <a:gd fmla="*/ 7 h 10" name="T7"/>
                  <a:gd fmla="*/ 8 w 17" name="T8"/>
                  <a:gd fmla="*/ 2 h 10" name="T9"/>
                </a:gdLst>
                <a:cxnLst>
                  <a:cxn ang="0">
                    <a:pos x="T0" y="T1"/>
                  </a:cxn>
                  <a:cxn ang="0">
                    <a:pos x="T2" y="T3"/>
                  </a:cxn>
                  <a:cxn ang="0">
                    <a:pos x="T4" y="T5"/>
                  </a:cxn>
                  <a:cxn ang="0">
                    <a:pos x="T6" y="T7"/>
                  </a:cxn>
                  <a:cxn ang="0">
                    <a:pos x="T8" y="T9"/>
                  </a:cxn>
                </a:cxnLst>
                <a:rect b="b" l="0" r="r" t="0"/>
                <a:pathLst>
                  <a:path h="10" w="17">
                    <a:moveTo>
                      <a:pt x="8" y="2"/>
                    </a:moveTo>
                    <a:cubicBezTo>
                      <a:pt x="7" y="0"/>
                      <a:pt x="0" y="7"/>
                      <a:pt x="6" y="9"/>
                    </a:cubicBezTo>
                    <a:cubicBezTo>
                      <a:pt x="8" y="10"/>
                      <a:pt x="9" y="8"/>
                      <a:pt x="11" y="9"/>
                    </a:cubicBezTo>
                    <a:cubicBezTo>
                      <a:pt x="13" y="10"/>
                      <a:pt x="16" y="10"/>
                      <a:pt x="16" y="7"/>
                    </a:cubicBezTo>
                    <a:cubicBezTo>
                      <a:pt x="17" y="3"/>
                      <a:pt x="9" y="4"/>
                      <a:pt x="8" y="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77" name="Freeform 155"/>
              <p:cNvSpPr>
                <a:spLocks noEditPoints="1"/>
              </p:cNvSpPr>
              <p:nvPr/>
            </p:nvSpPr>
            <p:spPr bwMode="auto">
              <a:xfrm>
                <a:off x="7276863" y="4632697"/>
                <a:ext cx="151426" cy="109078"/>
              </a:xfrm>
              <a:custGeom>
                <a:gdLst>
                  <a:gd fmla="*/ 0 w 50" name="T0"/>
                  <a:gd fmla="*/ 1 h 36" name="T1"/>
                  <a:gd fmla="*/ 8 w 50" name="T2"/>
                  <a:gd fmla="*/ 10 h 36" name="T3"/>
                  <a:gd fmla="*/ 0 w 50" name="T4"/>
                  <a:gd fmla="*/ 1 h 36" name="T5"/>
                  <a:gd fmla="*/ 12 w 50" name="T6"/>
                  <a:gd fmla="*/ 9 h 36" name="T7"/>
                  <a:gd fmla="*/ 17 w 50" name="T8"/>
                  <a:gd fmla="*/ 13 h 36" name="T9"/>
                  <a:gd fmla="*/ 12 w 50" name="T10"/>
                  <a:gd fmla="*/ 9 h 36" name="T11"/>
                  <a:gd fmla="*/ 33 w 50" name="T12"/>
                  <a:gd fmla="*/ 20 h 36" name="T13"/>
                  <a:gd fmla="*/ 24 w 50" name="T14"/>
                  <a:gd fmla="*/ 15 h 36" name="T15"/>
                  <a:gd fmla="*/ 33 w 50" name="T16"/>
                  <a:gd fmla="*/ 20 h 36" name="T17"/>
                  <a:gd fmla="*/ 31 w 50" name="T18"/>
                  <a:gd fmla="*/ 26 h 36" name="T19"/>
                  <a:gd fmla="*/ 38 w 50" name="T20"/>
                  <a:gd fmla="*/ 30 h 36" name="T21"/>
                  <a:gd fmla="*/ 31 w 50" name="T22"/>
                  <a:gd fmla="*/ 26 h 36" name="T23"/>
                  <a:gd fmla="*/ 43 w 50" name="T24"/>
                  <a:gd fmla="*/ 32 h 36" name="T25"/>
                  <a:gd fmla="*/ 48 w 50" name="T26"/>
                  <a:gd fmla="*/ 35 h 36" name="T27"/>
                  <a:gd fmla="*/ 43 w 50" name="T28"/>
                  <a:gd fmla="*/ 32 h 36" name="T29"/>
                  <a:gd fmla="*/ 38 w 50" name="T30"/>
                  <a:gd fmla="*/ 20 h 36" name="T31"/>
                  <a:gd fmla="*/ 43 w 50" name="T32"/>
                  <a:gd fmla="*/ 28 h 36" name="T33"/>
                  <a:gd fmla="*/ 38 w 50" name="T34"/>
                  <a:gd fmla="*/ 20 h 3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6" w="50">
                    <a:moveTo>
                      <a:pt x="0" y="1"/>
                    </a:moveTo>
                    <a:cubicBezTo>
                      <a:pt x="0" y="3"/>
                      <a:pt x="6" y="12"/>
                      <a:pt x="8" y="10"/>
                    </a:cubicBezTo>
                    <a:cubicBezTo>
                      <a:pt x="12" y="8"/>
                      <a:pt x="0" y="0"/>
                      <a:pt x="0" y="1"/>
                    </a:cubicBezTo>
                    <a:close/>
                    <a:moveTo>
                      <a:pt x="12" y="9"/>
                    </a:moveTo>
                    <a:cubicBezTo>
                      <a:pt x="12" y="10"/>
                      <a:pt x="16" y="14"/>
                      <a:pt x="17" y="13"/>
                    </a:cubicBezTo>
                    <a:cubicBezTo>
                      <a:pt x="18" y="13"/>
                      <a:pt x="12" y="8"/>
                      <a:pt x="12" y="9"/>
                    </a:cubicBezTo>
                    <a:close/>
                    <a:moveTo>
                      <a:pt x="33" y="20"/>
                    </a:moveTo>
                    <a:cubicBezTo>
                      <a:pt x="34" y="19"/>
                      <a:pt x="24" y="14"/>
                      <a:pt x="24" y="15"/>
                    </a:cubicBezTo>
                    <a:cubicBezTo>
                      <a:pt x="24" y="17"/>
                      <a:pt x="31" y="21"/>
                      <a:pt x="33" y="20"/>
                    </a:cubicBezTo>
                    <a:close/>
                    <a:moveTo>
                      <a:pt x="31" y="26"/>
                    </a:moveTo>
                    <a:cubicBezTo>
                      <a:pt x="32" y="29"/>
                      <a:pt x="36" y="31"/>
                      <a:pt x="38" y="30"/>
                    </a:cubicBezTo>
                    <a:cubicBezTo>
                      <a:pt x="39" y="29"/>
                      <a:pt x="31" y="23"/>
                      <a:pt x="31" y="26"/>
                    </a:cubicBezTo>
                    <a:close/>
                    <a:moveTo>
                      <a:pt x="43" y="32"/>
                    </a:moveTo>
                    <a:cubicBezTo>
                      <a:pt x="43" y="33"/>
                      <a:pt x="47" y="36"/>
                      <a:pt x="48" y="35"/>
                    </a:cubicBezTo>
                    <a:cubicBezTo>
                      <a:pt x="50" y="34"/>
                      <a:pt x="42" y="31"/>
                      <a:pt x="43" y="32"/>
                    </a:cubicBezTo>
                    <a:close/>
                    <a:moveTo>
                      <a:pt x="38" y="20"/>
                    </a:moveTo>
                    <a:cubicBezTo>
                      <a:pt x="37" y="23"/>
                      <a:pt x="42" y="28"/>
                      <a:pt x="43" y="28"/>
                    </a:cubicBezTo>
                    <a:cubicBezTo>
                      <a:pt x="44" y="28"/>
                      <a:pt x="39" y="18"/>
                      <a:pt x="38" y="2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78" name="Freeform 156"/>
              <p:cNvSpPr>
                <a:spLocks noEditPoints="1"/>
              </p:cNvSpPr>
              <p:nvPr/>
            </p:nvSpPr>
            <p:spPr bwMode="auto">
              <a:xfrm>
                <a:off x="6479954" y="4732792"/>
                <a:ext cx="778944" cy="690399"/>
              </a:xfrm>
              <a:custGeom>
                <a:gdLst>
                  <a:gd fmla="*/ 253 w 257" name="T0"/>
                  <a:gd fmla="*/ 99 h 228" name="T1"/>
                  <a:gd fmla="*/ 242 w 257" name="T2"/>
                  <a:gd fmla="*/ 89 h 228" name="T3"/>
                  <a:gd fmla="*/ 235 w 257" name="T4"/>
                  <a:gd fmla="*/ 77 h 228" name="T5"/>
                  <a:gd fmla="*/ 227 w 257" name="T6"/>
                  <a:gd fmla="*/ 69 h 228" name="T7"/>
                  <a:gd fmla="*/ 209 w 257" name="T8"/>
                  <a:gd fmla="*/ 51 h 228" name="T9"/>
                  <a:gd fmla="*/ 203 w 257" name="T10"/>
                  <a:gd fmla="*/ 30 h 228" name="T11"/>
                  <a:gd fmla="*/ 192 w 257" name="T12"/>
                  <a:gd fmla="*/ 19 h 228" name="T13"/>
                  <a:gd fmla="*/ 182 w 257" name="T14"/>
                  <a:gd fmla="*/ 6 h 228" name="T15"/>
                  <a:gd fmla="*/ 179 w 257" name="T16"/>
                  <a:gd fmla="*/ 28 h 228" name="T17"/>
                  <a:gd fmla="*/ 165 w 257" name="T18"/>
                  <a:gd fmla="*/ 42 h 228" name="T19"/>
                  <a:gd fmla="*/ 147 w 257" name="T20"/>
                  <a:gd fmla="*/ 32 h 228" name="T21"/>
                  <a:gd fmla="*/ 144 w 257" name="T22"/>
                  <a:gd fmla="*/ 19 h 228" name="T23"/>
                  <a:gd fmla="*/ 148 w 257" name="T24"/>
                  <a:gd fmla="*/ 9 h 228" name="T25"/>
                  <a:gd fmla="*/ 139 w 257" name="T26"/>
                  <a:gd fmla="*/ 11 h 228" name="T27"/>
                  <a:gd fmla="*/ 123 w 257" name="T28"/>
                  <a:gd fmla="*/ 7 h 228" name="T29"/>
                  <a:gd fmla="*/ 108 w 257" name="T30"/>
                  <a:gd fmla="*/ 18 h 228" name="T31"/>
                  <a:gd fmla="*/ 102 w 257" name="T32"/>
                  <a:gd fmla="*/ 28 h 228" name="T33"/>
                  <a:gd fmla="*/ 93 w 257" name="T34"/>
                  <a:gd fmla="*/ 24 h 228" name="T35"/>
                  <a:gd fmla="*/ 82 w 257" name="T36"/>
                  <a:gd fmla="*/ 25 h 228" name="T37"/>
                  <a:gd fmla="*/ 73 w 257" name="T38"/>
                  <a:gd fmla="*/ 30 h 228" name="T39"/>
                  <a:gd fmla="*/ 68 w 257" name="T40"/>
                  <a:gd fmla="*/ 41 h 228" name="T41"/>
                  <a:gd fmla="*/ 59 w 257" name="T42"/>
                  <a:gd fmla="*/ 42 h 228" name="T43"/>
                  <a:gd fmla="*/ 39 w 257" name="T44"/>
                  <a:gd fmla="*/ 61 h 228" name="T45"/>
                  <a:gd fmla="*/ 19 w 257" name="T46"/>
                  <a:gd fmla="*/ 67 h 228" name="T47"/>
                  <a:gd fmla="*/ 7 w 257" name="T48"/>
                  <a:gd fmla="*/ 72 h 228" name="T49"/>
                  <a:gd fmla="*/ 3 w 257" name="T50"/>
                  <a:gd fmla="*/ 94 h 228" name="T51"/>
                  <a:gd fmla="*/ 5 w 257" name="T52"/>
                  <a:gd fmla="*/ 103 h 228" name="T53"/>
                  <a:gd fmla="*/ 12 w 257" name="T54"/>
                  <a:gd fmla="*/ 126 h 228" name="T55"/>
                  <a:gd fmla="*/ 13 w 257" name="T56"/>
                  <a:gd fmla="*/ 153 h 228" name="T57"/>
                  <a:gd fmla="*/ 31 w 257" name="T58"/>
                  <a:gd fmla="*/ 163 h 228" name="T59"/>
                  <a:gd fmla="*/ 58 w 257" name="T60"/>
                  <a:gd fmla="*/ 155 h 228" name="T61"/>
                  <a:gd fmla="*/ 87 w 257" name="T62"/>
                  <a:gd fmla="*/ 144 h 228" name="T63"/>
                  <a:gd fmla="*/ 122 w 257" name="T64"/>
                  <a:gd fmla="*/ 142 h 228" name="T65"/>
                  <a:gd fmla="*/ 133 w 257" name="T66"/>
                  <a:gd fmla="*/ 148 h 228" name="T67"/>
                  <a:gd fmla="*/ 145 w 257" name="T68"/>
                  <a:gd fmla="*/ 159 h 228" name="T69"/>
                  <a:gd fmla="*/ 154 w 257" name="T70"/>
                  <a:gd fmla="*/ 157 h 228" name="T71"/>
                  <a:gd fmla="*/ 159 w 257" name="T72"/>
                  <a:gd fmla="*/ 160 h 228" name="T73"/>
                  <a:gd fmla="*/ 168 w 257" name="T74"/>
                  <a:gd fmla="*/ 175 h 228" name="T75"/>
                  <a:gd fmla="*/ 191 w 257" name="T76"/>
                  <a:gd fmla="*/ 190 h 228" name="T77"/>
                  <a:gd fmla="*/ 202 w 257" name="T78"/>
                  <a:gd fmla="*/ 189 h 228" name="T79"/>
                  <a:gd fmla="*/ 210 w 257" name="T80"/>
                  <a:gd fmla="*/ 193 h 228" name="T81"/>
                  <a:gd fmla="*/ 232 w 257" name="T82"/>
                  <a:gd fmla="*/ 183 h 228" name="T83"/>
                  <a:gd fmla="*/ 245 w 257" name="T84"/>
                  <a:gd fmla="*/ 147 h 228" name="T85"/>
                  <a:gd fmla="*/ 254 w 257" name="T86"/>
                  <a:gd fmla="*/ 126 h 228" name="T87"/>
                  <a:gd fmla="*/ 116 w 257" name="T88"/>
                  <a:gd fmla="*/ 6 h 228" name="T89"/>
                  <a:gd fmla="*/ 147 w 257" name="T90"/>
                  <a:gd fmla="*/ 170 h 228" name="T91"/>
                  <a:gd fmla="*/ 210 w 257" name="T92"/>
                  <a:gd fmla="*/ 208 h 228" name="T93"/>
                  <a:gd fmla="*/ 210 w 257" name="T94"/>
                  <a:gd fmla="*/ 227 h 228" name="T95"/>
                  <a:gd fmla="*/ 219 w 257" name="T96"/>
                  <a:gd fmla="*/ 222 h 228" name="T97"/>
                  <a:gd fmla="*/ 210 w 257" name="T98"/>
                  <a:gd fmla="*/ 208 h 22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28" w="257">
                    <a:moveTo>
                      <a:pt x="255" y="114"/>
                    </a:moveTo>
                    <a:cubicBezTo>
                      <a:pt x="256" y="113"/>
                      <a:pt x="254" y="109"/>
                      <a:pt x="253" y="110"/>
                    </a:cubicBezTo>
                    <a:cubicBezTo>
                      <a:pt x="252" y="110"/>
                      <a:pt x="252" y="103"/>
                      <a:pt x="253" y="99"/>
                    </a:cubicBezTo>
                    <a:cubicBezTo>
                      <a:pt x="254" y="96"/>
                      <a:pt x="253" y="96"/>
                      <a:pt x="251" y="98"/>
                    </a:cubicBezTo>
                    <a:cubicBezTo>
                      <a:pt x="250" y="100"/>
                      <a:pt x="248" y="95"/>
                      <a:pt x="247" y="93"/>
                    </a:cubicBezTo>
                    <a:cubicBezTo>
                      <a:pt x="247" y="92"/>
                      <a:pt x="245" y="88"/>
                      <a:pt x="242" y="89"/>
                    </a:cubicBezTo>
                    <a:cubicBezTo>
                      <a:pt x="240" y="89"/>
                      <a:pt x="242" y="85"/>
                      <a:pt x="239" y="86"/>
                    </a:cubicBezTo>
                    <a:cubicBezTo>
                      <a:pt x="237" y="86"/>
                      <a:pt x="237" y="83"/>
                      <a:pt x="237" y="79"/>
                    </a:cubicBezTo>
                    <a:cubicBezTo>
                      <a:pt x="238" y="76"/>
                      <a:pt x="236" y="79"/>
                      <a:pt x="235" y="77"/>
                    </a:cubicBezTo>
                    <a:cubicBezTo>
                      <a:pt x="234" y="76"/>
                      <a:pt x="233" y="77"/>
                      <a:pt x="231" y="77"/>
                    </a:cubicBezTo>
                    <a:cubicBezTo>
                      <a:pt x="230" y="78"/>
                      <a:pt x="229" y="75"/>
                      <a:pt x="230" y="73"/>
                    </a:cubicBezTo>
                    <a:cubicBezTo>
                      <a:pt x="230" y="72"/>
                      <a:pt x="229" y="70"/>
                      <a:pt x="227" y="69"/>
                    </a:cubicBezTo>
                    <a:cubicBezTo>
                      <a:pt x="225" y="67"/>
                      <a:pt x="225" y="66"/>
                      <a:pt x="225" y="64"/>
                    </a:cubicBezTo>
                    <a:cubicBezTo>
                      <a:pt x="225" y="62"/>
                      <a:pt x="213" y="56"/>
                      <a:pt x="211" y="56"/>
                    </a:cubicBezTo>
                    <a:cubicBezTo>
                      <a:pt x="208" y="55"/>
                      <a:pt x="210" y="52"/>
                      <a:pt x="209" y="51"/>
                    </a:cubicBezTo>
                    <a:cubicBezTo>
                      <a:pt x="208" y="50"/>
                      <a:pt x="208" y="47"/>
                      <a:pt x="208" y="44"/>
                    </a:cubicBezTo>
                    <a:cubicBezTo>
                      <a:pt x="208" y="41"/>
                      <a:pt x="204" y="40"/>
                      <a:pt x="204" y="37"/>
                    </a:cubicBezTo>
                    <a:cubicBezTo>
                      <a:pt x="204" y="35"/>
                      <a:pt x="203" y="32"/>
                      <a:pt x="203" y="30"/>
                    </a:cubicBezTo>
                    <a:cubicBezTo>
                      <a:pt x="203" y="27"/>
                      <a:pt x="199" y="26"/>
                      <a:pt x="199" y="25"/>
                    </a:cubicBezTo>
                    <a:cubicBezTo>
                      <a:pt x="199" y="23"/>
                      <a:pt x="197" y="24"/>
                      <a:pt x="194" y="25"/>
                    </a:cubicBezTo>
                    <a:cubicBezTo>
                      <a:pt x="192" y="25"/>
                      <a:pt x="192" y="22"/>
                      <a:pt x="192" y="19"/>
                    </a:cubicBezTo>
                    <a:cubicBezTo>
                      <a:pt x="193" y="15"/>
                      <a:pt x="191" y="10"/>
                      <a:pt x="189" y="9"/>
                    </a:cubicBezTo>
                    <a:cubicBezTo>
                      <a:pt x="187" y="7"/>
                      <a:pt x="187" y="2"/>
                      <a:pt x="186" y="1"/>
                    </a:cubicBezTo>
                    <a:cubicBezTo>
                      <a:pt x="185" y="0"/>
                      <a:pt x="182" y="4"/>
                      <a:pt x="182" y="6"/>
                    </a:cubicBezTo>
                    <a:cubicBezTo>
                      <a:pt x="182" y="7"/>
                      <a:pt x="182" y="9"/>
                      <a:pt x="181" y="11"/>
                    </a:cubicBezTo>
                    <a:cubicBezTo>
                      <a:pt x="180" y="12"/>
                      <a:pt x="182" y="16"/>
                      <a:pt x="180" y="17"/>
                    </a:cubicBezTo>
                    <a:cubicBezTo>
                      <a:pt x="178" y="19"/>
                      <a:pt x="180" y="25"/>
                      <a:pt x="179" y="28"/>
                    </a:cubicBezTo>
                    <a:cubicBezTo>
                      <a:pt x="179" y="32"/>
                      <a:pt x="179" y="36"/>
                      <a:pt x="177" y="38"/>
                    </a:cubicBezTo>
                    <a:cubicBezTo>
                      <a:pt x="176" y="40"/>
                      <a:pt x="176" y="44"/>
                      <a:pt x="172" y="45"/>
                    </a:cubicBezTo>
                    <a:cubicBezTo>
                      <a:pt x="169" y="47"/>
                      <a:pt x="164" y="44"/>
                      <a:pt x="165" y="42"/>
                    </a:cubicBezTo>
                    <a:cubicBezTo>
                      <a:pt x="165" y="40"/>
                      <a:pt x="161" y="39"/>
                      <a:pt x="159" y="40"/>
                    </a:cubicBezTo>
                    <a:cubicBezTo>
                      <a:pt x="157" y="40"/>
                      <a:pt x="156" y="37"/>
                      <a:pt x="153" y="35"/>
                    </a:cubicBezTo>
                    <a:cubicBezTo>
                      <a:pt x="150" y="32"/>
                      <a:pt x="148" y="35"/>
                      <a:pt x="147" y="32"/>
                    </a:cubicBezTo>
                    <a:cubicBezTo>
                      <a:pt x="146" y="30"/>
                      <a:pt x="145" y="29"/>
                      <a:pt x="143" y="28"/>
                    </a:cubicBezTo>
                    <a:cubicBezTo>
                      <a:pt x="140" y="26"/>
                      <a:pt x="141" y="26"/>
                      <a:pt x="143" y="25"/>
                    </a:cubicBezTo>
                    <a:cubicBezTo>
                      <a:pt x="145" y="23"/>
                      <a:pt x="145" y="21"/>
                      <a:pt x="144" y="19"/>
                    </a:cubicBezTo>
                    <a:cubicBezTo>
                      <a:pt x="143" y="18"/>
                      <a:pt x="145" y="18"/>
                      <a:pt x="148" y="17"/>
                    </a:cubicBezTo>
                    <a:cubicBezTo>
                      <a:pt x="150" y="15"/>
                      <a:pt x="148" y="13"/>
                      <a:pt x="150" y="12"/>
                    </a:cubicBezTo>
                    <a:cubicBezTo>
                      <a:pt x="152" y="12"/>
                      <a:pt x="151" y="10"/>
                      <a:pt x="148" y="9"/>
                    </a:cubicBezTo>
                    <a:cubicBezTo>
                      <a:pt x="146" y="9"/>
                      <a:pt x="147" y="12"/>
                      <a:pt x="146" y="12"/>
                    </a:cubicBezTo>
                    <a:cubicBezTo>
                      <a:pt x="145" y="12"/>
                      <a:pt x="144" y="8"/>
                      <a:pt x="144" y="9"/>
                    </a:cubicBezTo>
                    <a:cubicBezTo>
                      <a:pt x="143" y="9"/>
                      <a:pt x="140" y="12"/>
                      <a:pt x="139" y="11"/>
                    </a:cubicBezTo>
                    <a:cubicBezTo>
                      <a:pt x="138" y="9"/>
                      <a:pt x="130" y="7"/>
                      <a:pt x="127" y="7"/>
                    </a:cubicBezTo>
                    <a:cubicBezTo>
                      <a:pt x="124" y="6"/>
                      <a:pt x="123" y="2"/>
                      <a:pt x="121" y="3"/>
                    </a:cubicBezTo>
                    <a:cubicBezTo>
                      <a:pt x="119" y="4"/>
                      <a:pt x="121" y="5"/>
                      <a:pt x="123" y="7"/>
                    </a:cubicBezTo>
                    <a:cubicBezTo>
                      <a:pt x="125" y="10"/>
                      <a:pt x="116" y="11"/>
                      <a:pt x="114" y="10"/>
                    </a:cubicBezTo>
                    <a:cubicBezTo>
                      <a:pt x="111" y="9"/>
                      <a:pt x="114" y="12"/>
                      <a:pt x="112" y="12"/>
                    </a:cubicBezTo>
                    <a:cubicBezTo>
                      <a:pt x="110" y="12"/>
                      <a:pt x="109" y="16"/>
                      <a:pt x="108" y="18"/>
                    </a:cubicBezTo>
                    <a:cubicBezTo>
                      <a:pt x="106" y="20"/>
                      <a:pt x="107" y="21"/>
                      <a:pt x="105" y="22"/>
                    </a:cubicBezTo>
                    <a:cubicBezTo>
                      <a:pt x="103" y="23"/>
                      <a:pt x="103" y="25"/>
                      <a:pt x="105" y="28"/>
                    </a:cubicBezTo>
                    <a:cubicBezTo>
                      <a:pt x="108" y="30"/>
                      <a:pt x="104" y="30"/>
                      <a:pt x="102" y="28"/>
                    </a:cubicBezTo>
                    <a:cubicBezTo>
                      <a:pt x="100" y="26"/>
                      <a:pt x="98" y="26"/>
                      <a:pt x="98" y="28"/>
                    </a:cubicBezTo>
                    <a:cubicBezTo>
                      <a:pt x="98" y="31"/>
                      <a:pt x="96" y="30"/>
                      <a:pt x="96" y="27"/>
                    </a:cubicBezTo>
                    <a:cubicBezTo>
                      <a:pt x="96" y="24"/>
                      <a:pt x="93" y="26"/>
                      <a:pt x="93" y="24"/>
                    </a:cubicBezTo>
                    <a:cubicBezTo>
                      <a:pt x="92" y="23"/>
                      <a:pt x="89" y="20"/>
                      <a:pt x="87" y="20"/>
                    </a:cubicBezTo>
                    <a:cubicBezTo>
                      <a:pt x="86" y="20"/>
                      <a:pt x="86" y="22"/>
                      <a:pt x="84" y="22"/>
                    </a:cubicBezTo>
                    <a:cubicBezTo>
                      <a:pt x="82" y="22"/>
                      <a:pt x="82" y="23"/>
                      <a:pt x="82" y="25"/>
                    </a:cubicBezTo>
                    <a:cubicBezTo>
                      <a:pt x="82" y="27"/>
                      <a:pt x="79" y="25"/>
                      <a:pt x="77" y="25"/>
                    </a:cubicBezTo>
                    <a:cubicBezTo>
                      <a:pt x="75" y="26"/>
                      <a:pt x="77" y="28"/>
                      <a:pt x="76" y="28"/>
                    </a:cubicBezTo>
                    <a:cubicBezTo>
                      <a:pt x="75" y="28"/>
                      <a:pt x="75" y="30"/>
                      <a:pt x="73" y="30"/>
                    </a:cubicBezTo>
                    <a:cubicBezTo>
                      <a:pt x="71" y="30"/>
                      <a:pt x="71" y="34"/>
                      <a:pt x="72" y="36"/>
                    </a:cubicBezTo>
                    <a:cubicBezTo>
                      <a:pt x="72" y="38"/>
                      <a:pt x="69" y="35"/>
                      <a:pt x="67" y="36"/>
                    </a:cubicBezTo>
                    <a:cubicBezTo>
                      <a:pt x="65" y="36"/>
                      <a:pt x="68" y="38"/>
                      <a:pt x="68" y="41"/>
                    </a:cubicBezTo>
                    <a:cubicBezTo>
                      <a:pt x="69" y="43"/>
                      <a:pt x="67" y="43"/>
                      <a:pt x="66" y="44"/>
                    </a:cubicBezTo>
                    <a:cubicBezTo>
                      <a:pt x="65" y="45"/>
                      <a:pt x="64" y="41"/>
                      <a:pt x="64" y="39"/>
                    </a:cubicBezTo>
                    <a:cubicBezTo>
                      <a:pt x="64" y="37"/>
                      <a:pt x="61" y="39"/>
                      <a:pt x="59" y="42"/>
                    </a:cubicBezTo>
                    <a:cubicBezTo>
                      <a:pt x="56" y="44"/>
                      <a:pt x="60" y="48"/>
                      <a:pt x="59" y="49"/>
                    </a:cubicBezTo>
                    <a:cubicBezTo>
                      <a:pt x="58" y="50"/>
                      <a:pt x="53" y="54"/>
                      <a:pt x="50" y="58"/>
                    </a:cubicBezTo>
                    <a:cubicBezTo>
                      <a:pt x="47" y="61"/>
                      <a:pt x="41" y="59"/>
                      <a:pt x="39" y="61"/>
                    </a:cubicBezTo>
                    <a:cubicBezTo>
                      <a:pt x="37" y="62"/>
                      <a:pt x="35" y="61"/>
                      <a:pt x="33" y="63"/>
                    </a:cubicBezTo>
                    <a:cubicBezTo>
                      <a:pt x="31" y="64"/>
                      <a:pt x="27" y="67"/>
                      <a:pt x="27" y="65"/>
                    </a:cubicBezTo>
                    <a:cubicBezTo>
                      <a:pt x="26" y="64"/>
                      <a:pt x="21" y="65"/>
                      <a:pt x="19" y="67"/>
                    </a:cubicBezTo>
                    <a:cubicBezTo>
                      <a:pt x="17" y="69"/>
                      <a:pt x="14" y="71"/>
                      <a:pt x="11" y="71"/>
                    </a:cubicBezTo>
                    <a:cubicBezTo>
                      <a:pt x="9" y="72"/>
                      <a:pt x="9" y="75"/>
                      <a:pt x="8" y="76"/>
                    </a:cubicBezTo>
                    <a:cubicBezTo>
                      <a:pt x="7" y="77"/>
                      <a:pt x="7" y="73"/>
                      <a:pt x="7" y="72"/>
                    </a:cubicBezTo>
                    <a:cubicBezTo>
                      <a:pt x="7" y="71"/>
                      <a:pt x="5" y="74"/>
                      <a:pt x="4" y="77"/>
                    </a:cubicBezTo>
                    <a:cubicBezTo>
                      <a:pt x="3" y="80"/>
                      <a:pt x="7" y="81"/>
                      <a:pt x="5" y="84"/>
                    </a:cubicBezTo>
                    <a:cubicBezTo>
                      <a:pt x="2" y="87"/>
                      <a:pt x="1" y="90"/>
                      <a:pt x="3" y="94"/>
                    </a:cubicBezTo>
                    <a:cubicBezTo>
                      <a:pt x="6" y="98"/>
                      <a:pt x="8" y="100"/>
                      <a:pt x="7" y="102"/>
                    </a:cubicBezTo>
                    <a:cubicBezTo>
                      <a:pt x="6" y="104"/>
                      <a:pt x="4" y="98"/>
                      <a:pt x="3" y="99"/>
                    </a:cubicBezTo>
                    <a:cubicBezTo>
                      <a:pt x="3" y="100"/>
                      <a:pt x="6" y="102"/>
                      <a:pt x="5" y="103"/>
                    </a:cubicBezTo>
                    <a:cubicBezTo>
                      <a:pt x="4" y="104"/>
                      <a:pt x="1" y="99"/>
                      <a:pt x="1" y="100"/>
                    </a:cubicBezTo>
                    <a:cubicBezTo>
                      <a:pt x="0" y="101"/>
                      <a:pt x="7" y="111"/>
                      <a:pt x="7" y="114"/>
                    </a:cubicBezTo>
                    <a:cubicBezTo>
                      <a:pt x="7" y="117"/>
                      <a:pt x="13" y="121"/>
                      <a:pt x="12" y="126"/>
                    </a:cubicBezTo>
                    <a:cubicBezTo>
                      <a:pt x="12" y="131"/>
                      <a:pt x="17" y="139"/>
                      <a:pt x="18" y="140"/>
                    </a:cubicBezTo>
                    <a:cubicBezTo>
                      <a:pt x="19" y="141"/>
                      <a:pt x="16" y="145"/>
                      <a:pt x="16" y="148"/>
                    </a:cubicBezTo>
                    <a:cubicBezTo>
                      <a:pt x="17" y="152"/>
                      <a:pt x="15" y="153"/>
                      <a:pt x="13" y="153"/>
                    </a:cubicBezTo>
                    <a:cubicBezTo>
                      <a:pt x="11" y="153"/>
                      <a:pt x="12" y="157"/>
                      <a:pt x="15" y="158"/>
                    </a:cubicBezTo>
                    <a:cubicBezTo>
                      <a:pt x="17" y="158"/>
                      <a:pt x="16" y="160"/>
                      <a:pt x="19" y="162"/>
                    </a:cubicBezTo>
                    <a:cubicBezTo>
                      <a:pt x="22" y="164"/>
                      <a:pt x="29" y="163"/>
                      <a:pt x="31" y="163"/>
                    </a:cubicBezTo>
                    <a:cubicBezTo>
                      <a:pt x="34" y="163"/>
                      <a:pt x="34" y="159"/>
                      <a:pt x="37" y="159"/>
                    </a:cubicBezTo>
                    <a:cubicBezTo>
                      <a:pt x="41" y="159"/>
                      <a:pt x="40" y="158"/>
                      <a:pt x="42" y="156"/>
                    </a:cubicBezTo>
                    <a:cubicBezTo>
                      <a:pt x="43" y="154"/>
                      <a:pt x="51" y="155"/>
                      <a:pt x="58" y="155"/>
                    </a:cubicBezTo>
                    <a:cubicBezTo>
                      <a:pt x="65" y="155"/>
                      <a:pt x="68" y="153"/>
                      <a:pt x="70" y="150"/>
                    </a:cubicBezTo>
                    <a:cubicBezTo>
                      <a:pt x="70" y="148"/>
                      <a:pt x="76" y="147"/>
                      <a:pt x="78" y="146"/>
                    </a:cubicBezTo>
                    <a:cubicBezTo>
                      <a:pt x="80" y="144"/>
                      <a:pt x="82" y="143"/>
                      <a:pt x="87" y="144"/>
                    </a:cubicBezTo>
                    <a:cubicBezTo>
                      <a:pt x="92" y="144"/>
                      <a:pt x="97" y="141"/>
                      <a:pt x="101" y="140"/>
                    </a:cubicBezTo>
                    <a:cubicBezTo>
                      <a:pt x="104" y="138"/>
                      <a:pt x="111" y="139"/>
                      <a:pt x="114" y="138"/>
                    </a:cubicBezTo>
                    <a:cubicBezTo>
                      <a:pt x="117" y="137"/>
                      <a:pt x="118" y="142"/>
                      <a:pt x="122" y="142"/>
                    </a:cubicBezTo>
                    <a:cubicBezTo>
                      <a:pt x="125" y="141"/>
                      <a:pt x="127" y="143"/>
                      <a:pt x="129" y="143"/>
                    </a:cubicBezTo>
                    <a:cubicBezTo>
                      <a:pt x="131" y="143"/>
                      <a:pt x="131" y="144"/>
                      <a:pt x="133" y="145"/>
                    </a:cubicBezTo>
                    <a:cubicBezTo>
                      <a:pt x="134" y="145"/>
                      <a:pt x="134" y="147"/>
                      <a:pt x="133" y="148"/>
                    </a:cubicBezTo>
                    <a:cubicBezTo>
                      <a:pt x="132" y="150"/>
                      <a:pt x="136" y="150"/>
                      <a:pt x="139" y="154"/>
                    </a:cubicBezTo>
                    <a:cubicBezTo>
                      <a:pt x="141" y="157"/>
                      <a:pt x="139" y="158"/>
                      <a:pt x="140" y="161"/>
                    </a:cubicBezTo>
                    <a:cubicBezTo>
                      <a:pt x="141" y="163"/>
                      <a:pt x="142" y="163"/>
                      <a:pt x="145" y="159"/>
                    </a:cubicBezTo>
                    <a:cubicBezTo>
                      <a:pt x="148" y="155"/>
                      <a:pt x="151" y="157"/>
                      <a:pt x="151" y="154"/>
                    </a:cubicBezTo>
                    <a:cubicBezTo>
                      <a:pt x="152" y="151"/>
                      <a:pt x="155" y="147"/>
                      <a:pt x="157" y="149"/>
                    </a:cubicBezTo>
                    <a:cubicBezTo>
                      <a:pt x="159" y="150"/>
                      <a:pt x="155" y="151"/>
                      <a:pt x="154" y="157"/>
                    </a:cubicBezTo>
                    <a:cubicBezTo>
                      <a:pt x="153" y="164"/>
                      <a:pt x="151" y="160"/>
                      <a:pt x="150" y="162"/>
                    </a:cubicBezTo>
                    <a:cubicBezTo>
                      <a:pt x="150" y="164"/>
                      <a:pt x="156" y="165"/>
                      <a:pt x="156" y="162"/>
                    </a:cubicBezTo>
                    <a:cubicBezTo>
                      <a:pt x="156" y="158"/>
                      <a:pt x="157" y="157"/>
                      <a:pt x="159" y="160"/>
                    </a:cubicBezTo>
                    <a:cubicBezTo>
                      <a:pt x="162" y="163"/>
                      <a:pt x="158" y="165"/>
                      <a:pt x="159" y="167"/>
                    </a:cubicBezTo>
                    <a:cubicBezTo>
                      <a:pt x="159" y="168"/>
                      <a:pt x="162" y="166"/>
                      <a:pt x="163" y="167"/>
                    </a:cubicBezTo>
                    <a:cubicBezTo>
                      <a:pt x="166" y="167"/>
                      <a:pt x="169" y="172"/>
                      <a:pt x="168" y="175"/>
                    </a:cubicBezTo>
                    <a:cubicBezTo>
                      <a:pt x="168" y="178"/>
                      <a:pt x="167" y="181"/>
                      <a:pt x="172" y="183"/>
                    </a:cubicBezTo>
                    <a:cubicBezTo>
                      <a:pt x="176" y="185"/>
                      <a:pt x="175" y="186"/>
                      <a:pt x="178" y="186"/>
                    </a:cubicBezTo>
                    <a:cubicBezTo>
                      <a:pt x="181" y="186"/>
                      <a:pt x="189" y="189"/>
                      <a:pt x="191" y="190"/>
                    </a:cubicBezTo>
                    <a:cubicBezTo>
                      <a:pt x="193" y="192"/>
                      <a:pt x="198" y="189"/>
                      <a:pt x="198" y="186"/>
                    </a:cubicBezTo>
                    <a:cubicBezTo>
                      <a:pt x="199" y="182"/>
                      <a:pt x="203" y="186"/>
                      <a:pt x="201" y="187"/>
                    </a:cubicBezTo>
                    <a:cubicBezTo>
                      <a:pt x="199" y="188"/>
                      <a:pt x="202" y="190"/>
                      <a:pt x="202" y="189"/>
                    </a:cubicBezTo>
                    <a:cubicBezTo>
                      <a:pt x="202" y="187"/>
                      <a:pt x="203" y="185"/>
                      <a:pt x="204" y="187"/>
                    </a:cubicBezTo>
                    <a:cubicBezTo>
                      <a:pt x="205" y="189"/>
                      <a:pt x="207" y="189"/>
                      <a:pt x="208" y="191"/>
                    </a:cubicBezTo>
                    <a:cubicBezTo>
                      <a:pt x="209" y="193"/>
                      <a:pt x="210" y="194"/>
                      <a:pt x="210" y="193"/>
                    </a:cubicBezTo>
                    <a:cubicBezTo>
                      <a:pt x="210" y="191"/>
                      <a:pt x="211" y="190"/>
                      <a:pt x="213" y="189"/>
                    </a:cubicBezTo>
                    <a:cubicBezTo>
                      <a:pt x="215" y="188"/>
                      <a:pt x="216" y="187"/>
                      <a:pt x="219" y="185"/>
                    </a:cubicBezTo>
                    <a:cubicBezTo>
                      <a:pt x="221" y="183"/>
                      <a:pt x="231" y="183"/>
                      <a:pt x="232" y="183"/>
                    </a:cubicBezTo>
                    <a:cubicBezTo>
                      <a:pt x="233" y="183"/>
                      <a:pt x="233" y="174"/>
                      <a:pt x="234" y="170"/>
                    </a:cubicBezTo>
                    <a:cubicBezTo>
                      <a:pt x="234" y="166"/>
                      <a:pt x="238" y="165"/>
                      <a:pt x="239" y="160"/>
                    </a:cubicBezTo>
                    <a:cubicBezTo>
                      <a:pt x="239" y="156"/>
                      <a:pt x="244" y="147"/>
                      <a:pt x="245" y="147"/>
                    </a:cubicBezTo>
                    <a:cubicBezTo>
                      <a:pt x="246" y="147"/>
                      <a:pt x="249" y="145"/>
                      <a:pt x="249" y="143"/>
                    </a:cubicBezTo>
                    <a:cubicBezTo>
                      <a:pt x="249" y="140"/>
                      <a:pt x="252" y="137"/>
                      <a:pt x="252" y="134"/>
                    </a:cubicBezTo>
                    <a:cubicBezTo>
                      <a:pt x="252" y="131"/>
                      <a:pt x="254" y="127"/>
                      <a:pt x="254" y="126"/>
                    </a:cubicBezTo>
                    <a:cubicBezTo>
                      <a:pt x="254" y="125"/>
                      <a:pt x="252" y="122"/>
                      <a:pt x="254" y="120"/>
                    </a:cubicBezTo>
                    <a:cubicBezTo>
                      <a:pt x="257" y="118"/>
                      <a:pt x="254" y="115"/>
                      <a:pt x="255" y="114"/>
                    </a:cubicBezTo>
                    <a:close/>
                    <a:moveTo>
                      <a:pt x="116" y="6"/>
                    </a:moveTo>
                    <a:cubicBezTo>
                      <a:pt x="116" y="4"/>
                      <a:pt x="106" y="6"/>
                      <a:pt x="108" y="8"/>
                    </a:cubicBezTo>
                    <a:cubicBezTo>
                      <a:pt x="110" y="9"/>
                      <a:pt x="117" y="8"/>
                      <a:pt x="116" y="6"/>
                    </a:cubicBezTo>
                    <a:close/>
                    <a:moveTo>
                      <a:pt x="147" y="170"/>
                    </a:moveTo>
                    <a:cubicBezTo>
                      <a:pt x="149" y="171"/>
                      <a:pt x="154" y="171"/>
                      <a:pt x="155" y="169"/>
                    </a:cubicBezTo>
                    <a:cubicBezTo>
                      <a:pt x="156" y="167"/>
                      <a:pt x="146" y="168"/>
                      <a:pt x="147" y="170"/>
                    </a:cubicBezTo>
                    <a:close/>
                    <a:moveTo>
                      <a:pt x="210" y="208"/>
                    </a:moveTo>
                    <a:cubicBezTo>
                      <a:pt x="206" y="209"/>
                      <a:pt x="200" y="205"/>
                      <a:pt x="199" y="205"/>
                    </a:cubicBezTo>
                    <a:cubicBezTo>
                      <a:pt x="198" y="206"/>
                      <a:pt x="204" y="215"/>
                      <a:pt x="202" y="218"/>
                    </a:cubicBezTo>
                    <a:cubicBezTo>
                      <a:pt x="200" y="220"/>
                      <a:pt x="208" y="227"/>
                      <a:pt x="210" y="227"/>
                    </a:cubicBezTo>
                    <a:cubicBezTo>
                      <a:pt x="213" y="228"/>
                      <a:pt x="212" y="225"/>
                      <a:pt x="214" y="225"/>
                    </a:cubicBezTo>
                    <a:cubicBezTo>
                      <a:pt x="216" y="225"/>
                      <a:pt x="215" y="223"/>
                      <a:pt x="215" y="222"/>
                    </a:cubicBezTo>
                    <a:cubicBezTo>
                      <a:pt x="215" y="220"/>
                      <a:pt x="217" y="223"/>
                      <a:pt x="219" y="222"/>
                    </a:cubicBezTo>
                    <a:cubicBezTo>
                      <a:pt x="220" y="221"/>
                      <a:pt x="218" y="215"/>
                      <a:pt x="221" y="215"/>
                    </a:cubicBezTo>
                    <a:cubicBezTo>
                      <a:pt x="223" y="215"/>
                      <a:pt x="221" y="208"/>
                      <a:pt x="220" y="206"/>
                    </a:cubicBezTo>
                    <a:cubicBezTo>
                      <a:pt x="220" y="204"/>
                      <a:pt x="214" y="208"/>
                      <a:pt x="210" y="20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79" name="Freeform 157"/>
              <p:cNvSpPr>
                <a:spLocks noEditPoints="1"/>
              </p:cNvSpPr>
              <p:nvPr/>
            </p:nvSpPr>
            <p:spPr bwMode="auto">
              <a:xfrm>
                <a:off x="7495019" y="5223001"/>
                <a:ext cx="236121" cy="282319"/>
              </a:xfrm>
              <a:custGeom>
                <a:gdLst>
                  <a:gd fmla="*/ 49 w 78" name="T0"/>
                  <a:gd fmla="*/ 45 h 93" name="T1"/>
                  <a:gd fmla="*/ 44 w 78" name="T2"/>
                  <a:gd fmla="*/ 46 h 93" name="T3"/>
                  <a:gd fmla="*/ 38 w 78" name="T4"/>
                  <a:gd fmla="*/ 44 h 93" name="T5"/>
                  <a:gd fmla="*/ 34 w 78" name="T6"/>
                  <a:gd fmla="*/ 49 h 93" name="T7"/>
                  <a:gd fmla="*/ 29 w 78" name="T8"/>
                  <a:gd fmla="*/ 58 h 93" name="T9"/>
                  <a:gd fmla="*/ 12 w 78" name="T10"/>
                  <a:gd fmla="*/ 69 h 93" name="T11"/>
                  <a:gd fmla="*/ 4 w 78" name="T12"/>
                  <a:gd fmla="*/ 77 h 93" name="T13"/>
                  <a:gd fmla="*/ 3 w 78" name="T14"/>
                  <a:gd fmla="*/ 84 h 93" name="T15"/>
                  <a:gd fmla="*/ 8 w 78" name="T16"/>
                  <a:gd fmla="*/ 86 h 93" name="T17"/>
                  <a:gd fmla="*/ 13 w 78" name="T18"/>
                  <a:gd fmla="*/ 88 h 93" name="T19"/>
                  <a:gd fmla="*/ 24 w 78" name="T20"/>
                  <a:gd fmla="*/ 85 h 93" name="T21"/>
                  <a:gd fmla="*/ 28 w 78" name="T22"/>
                  <a:gd fmla="*/ 78 h 93" name="T23"/>
                  <a:gd fmla="*/ 31 w 78" name="T24"/>
                  <a:gd fmla="*/ 72 h 93" name="T25"/>
                  <a:gd fmla="*/ 38 w 78" name="T26"/>
                  <a:gd fmla="*/ 67 h 93" name="T27"/>
                  <a:gd fmla="*/ 40 w 78" name="T28"/>
                  <a:gd fmla="*/ 64 h 93" name="T29"/>
                  <a:gd fmla="*/ 45 w 78" name="T30"/>
                  <a:gd fmla="*/ 58 h 93" name="T31"/>
                  <a:gd fmla="*/ 49 w 78" name="T32"/>
                  <a:gd fmla="*/ 50 h 93" name="T33"/>
                  <a:gd fmla="*/ 49 w 78" name="T34"/>
                  <a:gd fmla="*/ 45 h 93" name="T35"/>
                  <a:gd fmla="*/ 9 w 78" name="T36"/>
                  <a:gd fmla="*/ 93 h 93" name="T37"/>
                  <a:gd fmla="*/ 11 w 78" name="T38"/>
                  <a:gd fmla="*/ 90 h 93" name="T39"/>
                  <a:gd fmla="*/ 9 w 78" name="T40"/>
                  <a:gd fmla="*/ 93 h 93" name="T41"/>
                  <a:gd fmla="*/ 71 w 78" name="T42"/>
                  <a:gd fmla="*/ 23 h 93" name="T43"/>
                  <a:gd fmla="*/ 65 w 78" name="T44"/>
                  <a:gd fmla="*/ 22 h 93" name="T45"/>
                  <a:gd fmla="*/ 61 w 78" name="T46"/>
                  <a:gd fmla="*/ 18 h 93" name="T47"/>
                  <a:gd fmla="*/ 59 w 78" name="T48"/>
                  <a:gd fmla="*/ 13 h 93" name="T49"/>
                  <a:gd fmla="*/ 58 w 78" name="T50"/>
                  <a:gd fmla="*/ 17 h 93" name="T51"/>
                  <a:gd fmla="*/ 56 w 78" name="T52"/>
                  <a:gd fmla="*/ 16 h 93" name="T53"/>
                  <a:gd fmla="*/ 54 w 78" name="T54"/>
                  <a:gd fmla="*/ 11 h 93" name="T55"/>
                  <a:gd fmla="*/ 51 w 78" name="T56"/>
                  <a:gd fmla="*/ 6 h 93" name="T57"/>
                  <a:gd fmla="*/ 43 w 78" name="T58"/>
                  <a:gd fmla="*/ 0 h 93" name="T59"/>
                  <a:gd fmla="*/ 45 w 78" name="T60"/>
                  <a:gd fmla="*/ 7 h 93" name="T61"/>
                  <a:gd fmla="*/ 50 w 78" name="T62"/>
                  <a:gd fmla="*/ 11 h 93" name="T63"/>
                  <a:gd fmla="*/ 53 w 78" name="T64"/>
                  <a:gd fmla="*/ 16 h 93" name="T65"/>
                  <a:gd fmla="*/ 52 w 78" name="T66"/>
                  <a:gd fmla="*/ 25 h 93" name="T67"/>
                  <a:gd fmla="*/ 47 w 78" name="T68"/>
                  <a:gd fmla="*/ 31 h 93" name="T69"/>
                  <a:gd fmla="*/ 56 w 78" name="T70"/>
                  <a:gd fmla="*/ 38 h 93" name="T71"/>
                  <a:gd fmla="*/ 54 w 78" name="T72"/>
                  <a:gd fmla="*/ 48 h 93" name="T73"/>
                  <a:gd fmla="*/ 59 w 78" name="T74"/>
                  <a:gd fmla="*/ 49 h 93" name="T75"/>
                  <a:gd fmla="*/ 66 w 78" name="T76"/>
                  <a:gd fmla="*/ 40 h 93" name="T77"/>
                  <a:gd fmla="*/ 68 w 78" name="T78"/>
                  <a:gd fmla="*/ 33 h 93" name="T79"/>
                  <a:gd fmla="*/ 72 w 78" name="T80"/>
                  <a:gd fmla="*/ 32 h 93" name="T81"/>
                  <a:gd fmla="*/ 75 w 78" name="T82"/>
                  <a:gd fmla="*/ 28 h 93" name="T83"/>
                  <a:gd fmla="*/ 77 w 78" name="T84"/>
                  <a:gd fmla="*/ 22 h 93" name="T85"/>
                  <a:gd fmla="*/ 71 w 78" name="T86"/>
                  <a:gd fmla="*/ 23 h 9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3" w="78">
                    <a:moveTo>
                      <a:pt x="49" y="45"/>
                    </a:moveTo>
                    <a:cubicBezTo>
                      <a:pt x="47" y="44"/>
                      <a:pt x="46" y="45"/>
                      <a:pt x="44" y="46"/>
                    </a:cubicBezTo>
                    <a:cubicBezTo>
                      <a:pt x="42" y="47"/>
                      <a:pt x="40" y="42"/>
                      <a:pt x="38" y="44"/>
                    </a:cubicBezTo>
                    <a:cubicBezTo>
                      <a:pt x="35" y="46"/>
                      <a:pt x="37" y="47"/>
                      <a:pt x="34" y="49"/>
                    </a:cubicBezTo>
                    <a:cubicBezTo>
                      <a:pt x="31" y="52"/>
                      <a:pt x="33" y="53"/>
                      <a:pt x="29" y="58"/>
                    </a:cubicBezTo>
                    <a:cubicBezTo>
                      <a:pt x="26" y="63"/>
                      <a:pt x="14" y="66"/>
                      <a:pt x="12" y="69"/>
                    </a:cubicBezTo>
                    <a:cubicBezTo>
                      <a:pt x="10" y="72"/>
                      <a:pt x="4" y="75"/>
                      <a:pt x="4" y="77"/>
                    </a:cubicBezTo>
                    <a:cubicBezTo>
                      <a:pt x="4" y="79"/>
                      <a:pt x="0" y="81"/>
                      <a:pt x="3" y="84"/>
                    </a:cubicBezTo>
                    <a:cubicBezTo>
                      <a:pt x="4" y="86"/>
                      <a:pt x="6" y="84"/>
                      <a:pt x="8" y="86"/>
                    </a:cubicBezTo>
                    <a:cubicBezTo>
                      <a:pt x="10" y="88"/>
                      <a:pt x="12" y="86"/>
                      <a:pt x="13" y="88"/>
                    </a:cubicBezTo>
                    <a:cubicBezTo>
                      <a:pt x="13" y="89"/>
                      <a:pt x="20" y="89"/>
                      <a:pt x="24" y="85"/>
                    </a:cubicBezTo>
                    <a:cubicBezTo>
                      <a:pt x="29" y="81"/>
                      <a:pt x="26" y="79"/>
                      <a:pt x="28" y="78"/>
                    </a:cubicBezTo>
                    <a:cubicBezTo>
                      <a:pt x="30" y="77"/>
                      <a:pt x="30" y="74"/>
                      <a:pt x="31" y="72"/>
                    </a:cubicBezTo>
                    <a:cubicBezTo>
                      <a:pt x="33" y="70"/>
                      <a:pt x="33" y="67"/>
                      <a:pt x="38" y="67"/>
                    </a:cubicBezTo>
                    <a:cubicBezTo>
                      <a:pt x="43" y="67"/>
                      <a:pt x="41" y="66"/>
                      <a:pt x="40" y="64"/>
                    </a:cubicBezTo>
                    <a:cubicBezTo>
                      <a:pt x="40" y="62"/>
                      <a:pt x="45" y="61"/>
                      <a:pt x="45" y="58"/>
                    </a:cubicBezTo>
                    <a:cubicBezTo>
                      <a:pt x="45" y="55"/>
                      <a:pt x="51" y="52"/>
                      <a:pt x="49" y="50"/>
                    </a:cubicBezTo>
                    <a:cubicBezTo>
                      <a:pt x="48" y="48"/>
                      <a:pt x="50" y="46"/>
                      <a:pt x="49" y="45"/>
                    </a:cubicBezTo>
                    <a:close/>
                    <a:moveTo>
                      <a:pt x="9" y="93"/>
                    </a:moveTo>
                    <a:cubicBezTo>
                      <a:pt x="10" y="93"/>
                      <a:pt x="13" y="92"/>
                      <a:pt x="11" y="90"/>
                    </a:cubicBezTo>
                    <a:cubicBezTo>
                      <a:pt x="9" y="88"/>
                      <a:pt x="6" y="92"/>
                      <a:pt x="9" y="93"/>
                    </a:cubicBezTo>
                    <a:close/>
                    <a:moveTo>
                      <a:pt x="71" y="23"/>
                    </a:moveTo>
                    <a:cubicBezTo>
                      <a:pt x="70" y="25"/>
                      <a:pt x="67" y="22"/>
                      <a:pt x="65" y="22"/>
                    </a:cubicBezTo>
                    <a:cubicBezTo>
                      <a:pt x="63" y="22"/>
                      <a:pt x="61" y="20"/>
                      <a:pt x="61" y="18"/>
                    </a:cubicBezTo>
                    <a:cubicBezTo>
                      <a:pt x="61" y="16"/>
                      <a:pt x="61" y="13"/>
                      <a:pt x="59" y="13"/>
                    </a:cubicBezTo>
                    <a:cubicBezTo>
                      <a:pt x="56" y="14"/>
                      <a:pt x="59" y="16"/>
                      <a:pt x="58" y="17"/>
                    </a:cubicBezTo>
                    <a:cubicBezTo>
                      <a:pt x="58" y="18"/>
                      <a:pt x="57" y="16"/>
                      <a:pt x="56" y="16"/>
                    </a:cubicBezTo>
                    <a:cubicBezTo>
                      <a:pt x="55" y="16"/>
                      <a:pt x="54" y="14"/>
                      <a:pt x="54" y="11"/>
                    </a:cubicBezTo>
                    <a:cubicBezTo>
                      <a:pt x="54" y="9"/>
                      <a:pt x="51" y="9"/>
                      <a:pt x="51" y="6"/>
                    </a:cubicBezTo>
                    <a:cubicBezTo>
                      <a:pt x="51" y="2"/>
                      <a:pt x="46" y="0"/>
                      <a:pt x="43" y="0"/>
                    </a:cubicBezTo>
                    <a:cubicBezTo>
                      <a:pt x="41" y="0"/>
                      <a:pt x="44" y="5"/>
                      <a:pt x="45" y="7"/>
                    </a:cubicBezTo>
                    <a:cubicBezTo>
                      <a:pt x="47" y="8"/>
                      <a:pt x="50" y="10"/>
                      <a:pt x="50" y="11"/>
                    </a:cubicBezTo>
                    <a:cubicBezTo>
                      <a:pt x="50" y="12"/>
                      <a:pt x="52" y="15"/>
                      <a:pt x="53" y="16"/>
                    </a:cubicBezTo>
                    <a:cubicBezTo>
                      <a:pt x="55" y="17"/>
                      <a:pt x="52" y="21"/>
                      <a:pt x="52" y="25"/>
                    </a:cubicBezTo>
                    <a:cubicBezTo>
                      <a:pt x="52" y="29"/>
                      <a:pt x="49" y="28"/>
                      <a:pt x="47" y="31"/>
                    </a:cubicBezTo>
                    <a:cubicBezTo>
                      <a:pt x="45" y="33"/>
                      <a:pt x="53" y="36"/>
                      <a:pt x="56" y="38"/>
                    </a:cubicBezTo>
                    <a:cubicBezTo>
                      <a:pt x="59" y="41"/>
                      <a:pt x="53" y="47"/>
                      <a:pt x="54" y="48"/>
                    </a:cubicBezTo>
                    <a:cubicBezTo>
                      <a:pt x="54" y="49"/>
                      <a:pt x="56" y="50"/>
                      <a:pt x="59" y="49"/>
                    </a:cubicBezTo>
                    <a:cubicBezTo>
                      <a:pt x="63" y="48"/>
                      <a:pt x="64" y="41"/>
                      <a:pt x="66" y="40"/>
                    </a:cubicBezTo>
                    <a:cubicBezTo>
                      <a:pt x="69" y="38"/>
                      <a:pt x="67" y="35"/>
                      <a:pt x="68" y="33"/>
                    </a:cubicBezTo>
                    <a:cubicBezTo>
                      <a:pt x="69" y="32"/>
                      <a:pt x="71" y="32"/>
                      <a:pt x="72" y="32"/>
                    </a:cubicBezTo>
                    <a:cubicBezTo>
                      <a:pt x="74" y="32"/>
                      <a:pt x="73" y="28"/>
                      <a:pt x="75" y="28"/>
                    </a:cubicBezTo>
                    <a:cubicBezTo>
                      <a:pt x="77" y="28"/>
                      <a:pt x="76" y="25"/>
                      <a:pt x="77" y="22"/>
                    </a:cubicBezTo>
                    <a:cubicBezTo>
                      <a:pt x="78" y="19"/>
                      <a:pt x="72" y="21"/>
                      <a:pt x="71" y="2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80" name="Freeform 158"/>
              <p:cNvSpPr>
                <a:spLocks noEditPoints="1"/>
              </p:cNvSpPr>
              <p:nvPr/>
            </p:nvSpPr>
            <p:spPr bwMode="auto">
              <a:xfrm>
                <a:off x="7704192" y="4841870"/>
                <a:ext cx="51331" cy="44914"/>
              </a:xfrm>
              <a:custGeom>
                <a:gdLst>
                  <a:gd fmla="*/ 2 w 17" name="T0"/>
                  <a:gd fmla="*/ 13 h 15" name="T1"/>
                  <a:gd fmla="*/ 9 w 17" name="T2"/>
                  <a:gd fmla="*/ 11 h 15" name="T3"/>
                  <a:gd fmla="*/ 2 w 17" name="T4"/>
                  <a:gd fmla="*/ 13 h 15" name="T5"/>
                  <a:gd fmla="*/ 10 w 17" name="T6"/>
                  <a:gd fmla="*/ 6 h 15" name="T7"/>
                  <a:gd fmla="*/ 17 w 17" name="T8"/>
                  <a:gd fmla="*/ 2 h 15" name="T9"/>
                  <a:gd fmla="*/ 10 w 17" name="T10"/>
                  <a:gd fmla="*/ 6 h 15" name="T11"/>
                </a:gdLst>
                <a:cxnLst>
                  <a:cxn ang="0">
                    <a:pos x="T0" y="T1"/>
                  </a:cxn>
                  <a:cxn ang="0">
                    <a:pos x="T2" y="T3"/>
                  </a:cxn>
                  <a:cxn ang="0">
                    <a:pos x="T4" y="T5"/>
                  </a:cxn>
                  <a:cxn ang="0">
                    <a:pos x="T6" y="T7"/>
                  </a:cxn>
                  <a:cxn ang="0">
                    <a:pos x="T8" y="T9"/>
                  </a:cxn>
                  <a:cxn ang="0">
                    <a:pos x="T10" y="T11"/>
                  </a:cxn>
                </a:cxnLst>
                <a:rect b="b" l="0" r="r" t="0"/>
                <a:pathLst>
                  <a:path h="15" w="17">
                    <a:moveTo>
                      <a:pt x="2" y="13"/>
                    </a:moveTo>
                    <a:cubicBezTo>
                      <a:pt x="4" y="15"/>
                      <a:pt x="9" y="15"/>
                      <a:pt x="9" y="11"/>
                    </a:cubicBezTo>
                    <a:cubicBezTo>
                      <a:pt x="9" y="7"/>
                      <a:pt x="0" y="11"/>
                      <a:pt x="2" y="13"/>
                    </a:cubicBezTo>
                    <a:close/>
                    <a:moveTo>
                      <a:pt x="10" y="6"/>
                    </a:moveTo>
                    <a:cubicBezTo>
                      <a:pt x="12" y="6"/>
                      <a:pt x="17" y="5"/>
                      <a:pt x="17" y="2"/>
                    </a:cubicBezTo>
                    <a:cubicBezTo>
                      <a:pt x="17" y="0"/>
                      <a:pt x="8" y="5"/>
                      <a:pt x="10"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81" name="Freeform 159"/>
              <p:cNvSpPr/>
              <p:nvPr/>
            </p:nvSpPr>
            <p:spPr bwMode="auto">
              <a:xfrm>
                <a:off x="5358377" y="3659980"/>
                <a:ext cx="269486" cy="171958"/>
              </a:xfrm>
              <a:custGeom>
                <a:gdLst>
                  <a:gd fmla="*/ 89 w 89" name="T0"/>
                  <a:gd fmla="*/ 36 h 57" name="T1"/>
                  <a:gd fmla="*/ 83 w 89" name="T2"/>
                  <a:gd fmla="*/ 34 h 57" name="T3"/>
                  <a:gd fmla="*/ 77 w 89" name="T4"/>
                  <a:gd fmla="*/ 30 h 57" name="T5"/>
                  <a:gd fmla="*/ 70 w 89" name="T6"/>
                  <a:gd fmla="*/ 25 h 57" name="T7"/>
                  <a:gd fmla="*/ 63 w 89" name="T8"/>
                  <a:gd fmla="*/ 21 h 57" name="T9"/>
                  <a:gd fmla="*/ 61 w 89" name="T10"/>
                  <a:gd fmla="*/ 16 h 57" name="T11"/>
                  <a:gd fmla="*/ 58 w 89" name="T12"/>
                  <a:gd fmla="*/ 11 h 57" name="T13"/>
                  <a:gd fmla="*/ 49 w 89" name="T14"/>
                  <a:gd fmla="*/ 10 h 57" name="T15"/>
                  <a:gd fmla="*/ 47 w 89" name="T16"/>
                  <a:gd fmla="*/ 4 h 57" name="T17"/>
                  <a:gd fmla="*/ 42 w 89" name="T18"/>
                  <a:gd fmla="*/ 2 h 57" name="T19"/>
                  <a:gd fmla="*/ 37 w 89" name="T20"/>
                  <a:gd fmla="*/ 1 h 57" name="T21"/>
                  <a:gd fmla="*/ 35 w 89" name="T22"/>
                  <a:gd fmla="*/ 2 h 57" name="T23"/>
                  <a:gd fmla="*/ 33 w 89" name="T24"/>
                  <a:gd fmla="*/ 5 h 57" name="T25"/>
                  <a:gd fmla="*/ 28 w 89" name="T26"/>
                  <a:gd fmla="*/ 8 h 57" name="T27"/>
                  <a:gd fmla="*/ 26 w 89" name="T28"/>
                  <a:gd fmla="*/ 11 h 57" name="T29"/>
                  <a:gd fmla="*/ 22 w 89" name="T30"/>
                  <a:gd fmla="*/ 10 h 57" name="T31"/>
                  <a:gd fmla="*/ 17 w 89" name="T32"/>
                  <a:gd fmla="*/ 9 h 57" name="T33"/>
                  <a:gd fmla="*/ 10 w 89" name="T34"/>
                  <a:gd fmla="*/ 3 h 57" name="T35"/>
                  <a:gd fmla="*/ 3 w 89" name="T36"/>
                  <a:gd fmla="*/ 6 h 57" name="T37"/>
                  <a:gd fmla="*/ 6 w 89" name="T38"/>
                  <a:gd fmla="*/ 5 h 57" name="T39"/>
                  <a:gd fmla="*/ 11 w 89" name="T40"/>
                  <a:gd fmla="*/ 11 h 57" name="T41"/>
                  <a:gd fmla="*/ 14 w 89" name="T42"/>
                  <a:gd fmla="*/ 15 h 57" name="T43"/>
                  <a:gd fmla="*/ 8 w 89" name="T44"/>
                  <a:gd fmla="*/ 16 h 57" name="T45"/>
                  <a:gd fmla="*/ 2 w 89" name="T46"/>
                  <a:gd fmla="*/ 16 h 57" name="T47"/>
                  <a:gd fmla="*/ 3 w 89" name="T48"/>
                  <a:gd fmla="*/ 21 h 57" name="T49"/>
                  <a:gd fmla="*/ 3 w 89" name="T50"/>
                  <a:gd fmla="*/ 25 h 57" name="T51"/>
                  <a:gd fmla="*/ 7 w 89" name="T52"/>
                  <a:gd fmla="*/ 26 h 57" name="T53"/>
                  <a:gd fmla="*/ 8 w 89" name="T54"/>
                  <a:gd fmla="*/ 31 h 57" name="T55"/>
                  <a:gd fmla="*/ 8 w 89" name="T56"/>
                  <a:gd fmla="*/ 40 h 57" name="T57"/>
                  <a:gd fmla="*/ 13 w 89" name="T58"/>
                  <a:gd fmla="*/ 39 h 57" name="T59"/>
                  <a:gd fmla="*/ 19 w 89" name="T60"/>
                  <a:gd fmla="*/ 35 h 57" name="T61"/>
                  <a:gd fmla="*/ 23 w 89" name="T62"/>
                  <a:gd fmla="*/ 34 h 57" name="T63"/>
                  <a:gd fmla="*/ 31 w 89" name="T64"/>
                  <a:gd fmla="*/ 34 h 57" name="T65"/>
                  <a:gd fmla="*/ 35 w 89" name="T66"/>
                  <a:gd fmla="*/ 37 h 57" name="T67"/>
                  <a:gd fmla="*/ 38 w 89" name="T68"/>
                  <a:gd fmla="*/ 38 h 57" name="T69"/>
                  <a:gd fmla="*/ 43 w 89" name="T70"/>
                  <a:gd fmla="*/ 40 h 57" name="T71"/>
                  <a:gd fmla="*/ 46 w 89" name="T72"/>
                  <a:gd fmla="*/ 42 h 57" name="T73"/>
                  <a:gd fmla="*/ 50 w 89" name="T74"/>
                  <a:gd fmla="*/ 45 h 57" name="T75"/>
                  <a:gd fmla="*/ 55 w 89" name="T76"/>
                  <a:gd fmla="*/ 46 h 57" name="T77"/>
                  <a:gd fmla="*/ 56 w 89" name="T78"/>
                  <a:gd fmla="*/ 54 h 57" name="T79"/>
                  <a:gd fmla="*/ 57 w 89" name="T80"/>
                  <a:gd fmla="*/ 54 h 57" name="T81"/>
                  <a:gd fmla="*/ 62 w 89" name="T82"/>
                  <a:gd fmla="*/ 55 h 57" name="T83"/>
                  <a:gd fmla="*/ 67 w 89" name="T84"/>
                  <a:gd fmla="*/ 53 h 57" name="T85"/>
                  <a:gd fmla="*/ 76 w 89" name="T86"/>
                  <a:gd fmla="*/ 48 h 57" name="T87"/>
                  <a:gd fmla="*/ 80 w 89" name="T88"/>
                  <a:gd fmla="*/ 42 h 57" name="T89"/>
                  <a:gd fmla="*/ 85 w 89" name="T90"/>
                  <a:gd fmla="*/ 39 h 57" name="T91"/>
                  <a:gd fmla="*/ 89 w 89" name="T92"/>
                  <a:gd fmla="*/ 40 h 57" name="T93"/>
                  <a:gd fmla="*/ 89 w 89" name="T94"/>
                  <a:gd fmla="*/ 36 h 5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7" w="89">
                    <a:moveTo>
                      <a:pt x="89" y="36"/>
                    </a:moveTo>
                    <a:cubicBezTo>
                      <a:pt x="89" y="36"/>
                      <a:pt x="85" y="34"/>
                      <a:pt x="83" y="34"/>
                    </a:cubicBezTo>
                    <a:cubicBezTo>
                      <a:pt x="82" y="34"/>
                      <a:pt x="79" y="30"/>
                      <a:pt x="77" y="30"/>
                    </a:cubicBezTo>
                    <a:cubicBezTo>
                      <a:pt x="74" y="29"/>
                      <a:pt x="71" y="27"/>
                      <a:pt x="70" y="25"/>
                    </a:cubicBezTo>
                    <a:cubicBezTo>
                      <a:pt x="69" y="24"/>
                      <a:pt x="64" y="22"/>
                      <a:pt x="63" y="21"/>
                    </a:cubicBezTo>
                    <a:cubicBezTo>
                      <a:pt x="63" y="19"/>
                      <a:pt x="62" y="17"/>
                      <a:pt x="61" y="16"/>
                    </a:cubicBezTo>
                    <a:cubicBezTo>
                      <a:pt x="59" y="14"/>
                      <a:pt x="59" y="12"/>
                      <a:pt x="58" y="11"/>
                    </a:cubicBezTo>
                    <a:cubicBezTo>
                      <a:pt x="57" y="11"/>
                      <a:pt x="49" y="11"/>
                      <a:pt x="49" y="10"/>
                    </a:cubicBezTo>
                    <a:cubicBezTo>
                      <a:pt x="49" y="9"/>
                      <a:pt x="48" y="4"/>
                      <a:pt x="47" y="4"/>
                    </a:cubicBezTo>
                    <a:cubicBezTo>
                      <a:pt x="45" y="3"/>
                      <a:pt x="43" y="3"/>
                      <a:pt x="42" y="2"/>
                    </a:cubicBezTo>
                    <a:cubicBezTo>
                      <a:pt x="41" y="1"/>
                      <a:pt x="38" y="0"/>
                      <a:pt x="37" y="1"/>
                    </a:cubicBezTo>
                    <a:cubicBezTo>
                      <a:pt x="37" y="2"/>
                      <a:pt x="35" y="2"/>
                      <a:pt x="35" y="2"/>
                    </a:cubicBezTo>
                    <a:cubicBezTo>
                      <a:pt x="34" y="2"/>
                      <a:pt x="34" y="5"/>
                      <a:pt x="33" y="5"/>
                    </a:cubicBezTo>
                    <a:cubicBezTo>
                      <a:pt x="31" y="4"/>
                      <a:pt x="28" y="7"/>
                      <a:pt x="28" y="8"/>
                    </a:cubicBezTo>
                    <a:cubicBezTo>
                      <a:pt x="28" y="9"/>
                      <a:pt x="28" y="11"/>
                      <a:pt x="26" y="11"/>
                    </a:cubicBezTo>
                    <a:cubicBezTo>
                      <a:pt x="25" y="11"/>
                      <a:pt x="23" y="11"/>
                      <a:pt x="22" y="10"/>
                    </a:cubicBezTo>
                    <a:cubicBezTo>
                      <a:pt x="21" y="10"/>
                      <a:pt x="19" y="12"/>
                      <a:pt x="17" y="9"/>
                    </a:cubicBezTo>
                    <a:cubicBezTo>
                      <a:pt x="15" y="6"/>
                      <a:pt x="12" y="3"/>
                      <a:pt x="10" y="3"/>
                    </a:cubicBezTo>
                    <a:cubicBezTo>
                      <a:pt x="8" y="3"/>
                      <a:pt x="2" y="3"/>
                      <a:pt x="3" y="6"/>
                    </a:cubicBezTo>
                    <a:cubicBezTo>
                      <a:pt x="4" y="6"/>
                      <a:pt x="4" y="5"/>
                      <a:pt x="6" y="5"/>
                    </a:cubicBezTo>
                    <a:cubicBezTo>
                      <a:pt x="10" y="6"/>
                      <a:pt x="8" y="11"/>
                      <a:pt x="11" y="11"/>
                    </a:cubicBezTo>
                    <a:cubicBezTo>
                      <a:pt x="13" y="11"/>
                      <a:pt x="16" y="15"/>
                      <a:pt x="14" y="15"/>
                    </a:cubicBezTo>
                    <a:cubicBezTo>
                      <a:pt x="12" y="14"/>
                      <a:pt x="10" y="17"/>
                      <a:pt x="8" y="16"/>
                    </a:cubicBezTo>
                    <a:cubicBezTo>
                      <a:pt x="5" y="15"/>
                      <a:pt x="3" y="13"/>
                      <a:pt x="2" y="16"/>
                    </a:cubicBezTo>
                    <a:cubicBezTo>
                      <a:pt x="1" y="18"/>
                      <a:pt x="0" y="21"/>
                      <a:pt x="3" y="21"/>
                    </a:cubicBezTo>
                    <a:cubicBezTo>
                      <a:pt x="6" y="21"/>
                      <a:pt x="5" y="23"/>
                      <a:pt x="3" y="25"/>
                    </a:cubicBezTo>
                    <a:cubicBezTo>
                      <a:pt x="1" y="27"/>
                      <a:pt x="7" y="25"/>
                      <a:pt x="7" y="26"/>
                    </a:cubicBezTo>
                    <a:cubicBezTo>
                      <a:pt x="7" y="28"/>
                      <a:pt x="9" y="28"/>
                      <a:pt x="8" y="31"/>
                    </a:cubicBezTo>
                    <a:cubicBezTo>
                      <a:pt x="8" y="33"/>
                      <a:pt x="8" y="37"/>
                      <a:pt x="8" y="40"/>
                    </a:cubicBezTo>
                    <a:cubicBezTo>
                      <a:pt x="10" y="40"/>
                      <a:pt x="13" y="40"/>
                      <a:pt x="13" y="39"/>
                    </a:cubicBezTo>
                    <a:cubicBezTo>
                      <a:pt x="14" y="37"/>
                      <a:pt x="17" y="35"/>
                      <a:pt x="19" y="35"/>
                    </a:cubicBezTo>
                    <a:cubicBezTo>
                      <a:pt x="21" y="35"/>
                      <a:pt x="22" y="36"/>
                      <a:pt x="23" y="34"/>
                    </a:cubicBezTo>
                    <a:cubicBezTo>
                      <a:pt x="24" y="33"/>
                      <a:pt x="30" y="33"/>
                      <a:pt x="31" y="34"/>
                    </a:cubicBezTo>
                    <a:cubicBezTo>
                      <a:pt x="31" y="36"/>
                      <a:pt x="34" y="37"/>
                      <a:pt x="35" y="37"/>
                    </a:cubicBezTo>
                    <a:cubicBezTo>
                      <a:pt x="36" y="37"/>
                      <a:pt x="36" y="38"/>
                      <a:pt x="38" y="38"/>
                    </a:cubicBezTo>
                    <a:cubicBezTo>
                      <a:pt x="40" y="38"/>
                      <a:pt x="43" y="39"/>
                      <a:pt x="43" y="40"/>
                    </a:cubicBezTo>
                    <a:cubicBezTo>
                      <a:pt x="43" y="41"/>
                      <a:pt x="45" y="42"/>
                      <a:pt x="46" y="42"/>
                    </a:cubicBezTo>
                    <a:cubicBezTo>
                      <a:pt x="48" y="42"/>
                      <a:pt x="49" y="46"/>
                      <a:pt x="50" y="45"/>
                    </a:cubicBezTo>
                    <a:cubicBezTo>
                      <a:pt x="52" y="45"/>
                      <a:pt x="55" y="45"/>
                      <a:pt x="55" y="46"/>
                    </a:cubicBezTo>
                    <a:cubicBezTo>
                      <a:pt x="55" y="47"/>
                      <a:pt x="55" y="51"/>
                      <a:pt x="56" y="54"/>
                    </a:cubicBezTo>
                    <a:cubicBezTo>
                      <a:pt x="56" y="53"/>
                      <a:pt x="57" y="53"/>
                      <a:pt x="57" y="54"/>
                    </a:cubicBezTo>
                    <a:cubicBezTo>
                      <a:pt x="58" y="54"/>
                      <a:pt x="61" y="53"/>
                      <a:pt x="62" y="55"/>
                    </a:cubicBezTo>
                    <a:cubicBezTo>
                      <a:pt x="62" y="57"/>
                      <a:pt x="67" y="56"/>
                      <a:pt x="67" y="53"/>
                    </a:cubicBezTo>
                    <a:cubicBezTo>
                      <a:pt x="67" y="50"/>
                      <a:pt x="75" y="50"/>
                      <a:pt x="76" y="48"/>
                    </a:cubicBezTo>
                    <a:cubicBezTo>
                      <a:pt x="77" y="45"/>
                      <a:pt x="78" y="41"/>
                      <a:pt x="80" y="42"/>
                    </a:cubicBezTo>
                    <a:cubicBezTo>
                      <a:pt x="82" y="42"/>
                      <a:pt x="83" y="38"/>
                      <a:pt x="85" y="39"/>
                    </a:cubicBezTo>
                    <a:cubicBezTo>
                      <a:pt x="86" y="39"/>
                      <a:pt x="87" y="40"/>
                      <a:pt x="89" y="40"/>
                    </a:cubicBezTo>
                    <a:lnTo>
                      <a:pt x="89" y="36"/>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82" name="Freeform 160"/>
              <p:cNvSpPr/>
              <p:nvPr/>
            </p:nvSpPr>
            <p:spPr bwMode="auto">
              <a:xfrm>
                <a:off x="5194118" y="3722860"/>
                <a:ext cx="373431" cy="315684"/>
              </a:xfrm>
              <a:custGeom>
                <a:gdLst>
                  <a:gd fmla="*/ 120 w 123" name="T0"/>
                  <a:gd fmla="*/ 89 h 104" name="T1"/>
                  <a:gd fmla="*/ 117 w 123" name="T2"/>
                  <a:gd fmla="*/ 83 h 104" name="T3"/>
                  <a:gd fmla="*/ 110 w 123" name="T4"/>
                  <a:gd fmla="*/ 77 h 104" name="T5"/>
                  <a:gd fmla="*/ 106 w 123" name="T6"/>
                  <a:gd fmla="*/ 72 h 104" name="T7"/>
                  <a:gd fmla="*/ 113 w 123" name="T8"/>
                  <a:gd fmla="*/ 63 h 104" name="T9"/>
                  <a:gd fmla="*/ 106 w 123" name="T10"/>
                  <a:gd fmla="*/ 60 h 104" name="T11"/>
                  <a:gd fmla="*/ 105 w 123" name="T12"/>
                  <a:gd fmla="*/ 53 h 104" name="T13"/>
                  <a:gd fmla="*/ 105 w 123" name="T14"/>
                  <a:gd fmla="*/ 46 h 104" name="T15"/>
                  <a:gd fmla="*/ 106 w 123" name="T16"/>
                  <a:gd fmla="*/ 40 h 104" name="T17"/>
                  <a:gd fmla="*/ 109 w 123" name="T18"/>
                  <a:gd fmla="*/ 36 h 104" name="T19"/>
                  <a:gd fmla="*/ 110 w 123" name="T20"/>
                  <a:gd fmla="*/ 33 h 104" name="T21"/>
                  <a:gd fmla="*/ 109 w 123" name="T22"/>
                  <a:gd fmla="*/ 25 h 104" name="T23"/>
                  <a:gd fmla="*/ 104 w 123" name="T24"/>
                  <a:gd fmla="*/ 24 h 104" name="T25"/>
                  <a:gd fmla="*/ 100 w 123" name="T26"/>
                  <a:gd fmla="*/ 21 h 104" name="T27"/>
                  <a:gd fmla="*/ 97 w 123" name="T28"/>
                  <a:gd fmla="*/ 19 h 104" name="T29"/>
                  <a:gd fmla="*/ 92 w 123" name="T30"/>
                  <a:gd fmla="*/ 17 h 104" name="T31"/>
                  <a:gd fmla="*/ 89 w 123" name="T32"/>
                  <a:gd fmla="*/ 16 h 104" name="T33"/>
                  <a:gd fmla="*/ 85 w 123" name="T34"/>
                  <a:gd fmla="*/ 13 h 104" name="T35"/>
                  <a:gd fmla="*/ 77 w 123" name="T36"/>
                  <a:gd fmla="*/ 13 h 104" name="T37"/>
                  <a:gd fmla="*/ 73 w 123" name="T38"/>
                  <a:gd fmla="*/ 14 h 104" name="T39"/>
                  <a:gd fmla="*/ 67 w 123" name="T40"/>
                  <a:gd fmla="*/ 18 h 104" name="T41"/>
                  <a:gd fmla="*/ 62 w 123" name="T42"/>
                  <a:gd fmla="*/ 19 h 104" name="T43"/>
                  <a:gd fmla="*/ 62 w 123" name="T44"/>
                  <a:gd fmla="*/ 22 h 104" name="T45"/>
                  <a:gd fmla="*/ 49 w 123" name="T46"/>
                  <a:gd fmla="*/ 25 h 104" name="T47"/>
                  <a:gd fmla="*/ 37 w 123" name="T48"/>
                  <a:gd fmla="*/ 18 h 104" name="T49"/>
                  <a:gd fmla="*/ 30 w 123" name="T50"/>
                  <a:gd fmla="*/ 11 h 104" name="T51"/>
                  <a:gd fmla="*/ 25 w 123" name="T52"/>
                  <a:gd fmla="*/ 8 h 104" name="T53"/>
                  <a:gd fmla="*/ 24 w 123" name="T54"/>
                  <a:gd fmla="*/ 2 h 104" name="T55"/>
                  <a:gd fmla="*/ 11 w 123" name="T56"/>
                  <a:gd fmla="*/ 7 h 104" name="T57"/>
                  <a:gd fmla="*/ 7 w 123" name="T58"/>
                  <a:gd fmla="*/ 5 h 104" name="T59"/>
                  <a:gd fmla="*/ 4 w 123" name="T60"/>
                  <a:gd fmla="*/ 0 h 104" name="T61"/>
                  <a:gd fmla="*/ 1 w 123" name="T62"/>
                  <a:gd fmla="*/ 3 h 104" name="T63"/>
                  <a:gd fmla="*/ 2 w 123" name="T64"/>
                  <a:gd fmla="*/ 8 h 104" name="T65"/>
                  <a:gd fmla="*/ 2 w 123" name="T66"/>
                  <a:gd fmla="*/ 15 h 104" name="T67"/>
                  <a:gd fmla="*/ 5 w 123" name="T68"/>
                  <a:gd fmla="*/ 20 h 104" name="T69"/>
                  <a:gd fmla="*/ 7 w 123" name="T70"/>
                  <a:gd fmla="*/ 25 h 104" name="T71"/>
                  <a:gd fmla="*/ 10 w 123" name="T72"/>
                  <a:gd fmla="*/ 29 h 104" name="T73"/>
                  <a:gd fmla="*/ 13 w 123" name="T74"/>
                  <a:gd fmla="*/ 31 h 104" name="T75"/>
                  <a:gd fmla="*/ 12 w 123" name="T76"/>
                  <a:gd fmla="*/ 35 h 104" name="T77"/>
                  <a:gd fmla="*/ 9 w 123" name="T78"/>
                  <a:gd fmla="*/ 39 h 104" name="T79"/>
                  <a:gd fmla="*/ 10 w 123" name="T80"/>
                  <a:gd fmla="*/ 45 h 104" name="T81"/>
                  <a:gd fmla="*/ 13 w 123" name="T82"/>
                  <a:gd fmla="*/ 49 h 104" name="T83"/>
                  <a:gd fmla="*/ 20 w 123" name="T84"/>
                  <a:gd fmla="*/ 53 h 104" name="T85"/>
                  <a:gd fmla="*/ 23 w 123" name="T86"/>
                  <a:gd fmla="*/ 57 h 104" name="T87"/>
                  <a:gd fmla="*/ 22 w 123" name="T88"/>
                  <a:gd fmla="*/ 61 h 104" name="T89"/>
                  <a:gd fmla="*/ 25 w 123" name="T90"/>
                  <a:gd fmla="*/ 65 h 104" name="T91"/>
                  <a:gd fmla="*/ 28 w 123" name="T92"/>
                  <a:gd fmla="*/ 70 h 104" name="T93"/>
                  <a:gd fmla="*/ 30 w 123" name="T94"/>
                  <a:gd fmla="*/ 70 h 104" name="T95"/>
                  <a:gd fmla="*/ 33 w 123" name="T96"/>
                  <a:gd fmla="*/ 69 h 104" name="T97"/>
                  <a:gd fmla="*/ 37 w 123" name="T98"/>
                  <a:gd fmla="*/ 69 h 104" name="T99"/>
                  <a:gd fmla="*/ 43 w 123" name="T100"/>
                  <a:gd fmla="*/ 79 h 104" name="T101"/>
                  <a:gd fmla="*/ 47 w 123" name="T102"/>
                  <a:gd fmla="*/ 85 h 104" name="T103"/>
                  <a:gd fmla="*/ 54 w 123" name="T104"/>
                  <a:gd fmla="*/ 88 h 104" name="T105"/>
                  <a:gd fmla="*/ 69 w 123" name="T106"/>
                  <a:gd fmla="*/ 94 h 104" name="T107"/>
                  <a:gd fmla="*/ 79 w 123" name="T108"/>
                  <a:gd fmla="*/ 91 h 104" name="T109"/>
                  <a:gd fmla="*/ 83 w 123" name="T110"/>
                  <a:gd fmla="*/ 99 h 104" name="T111"/>
                  <a:gd fmla="*/ 105 w 123" name="T112"/>
                  <a:gd fmla="*/ 103 h 104" name="T113"/>
                  <a:gd fmla="*/ 112 w 123" name="T114"/>
                  <a:gd fmla="*/ 104 h 104" name="T115"/>
                  <a:gd fmla="*/ 112 w 123" name="T116"/>
                  <a:gd fmla="*/ 102 h 104" name="T117"/>
                  <a:gd fmla="*/ 115 w 123" name="T118"/>
                  <a:gd fmla="*/ 96 h 104" name="T119"/>
                  <a:gd fmla="*/ 121 w 123" name="T120"/>
                  <a:gd fmla="*/ 94 h 104" name="T121"/>
                  <a:gd fmla="*/ 120 w 123" name="T122"/>
                  <a:gd fmla="*/ 89 h 10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4" w="123">
                    <a:moveTo>
                      <a:pt x="120" y="89"/>
                    </a:moveTo>
                    <a:cubicBezTo>
                      <a:pt x="118" y="89"/>
                      <a:pt x="120" y="84"/>
                      <a:pt x="117" y="83"/>
                    </a:cubicBezTo>
                    <a:cubicBezTo>
                      <a:pt x="114" y="81"/>
                      <a:pt x="111" y="79"/>
                      <a:pt x="110" y="77"/>
                    </a:cubicBezTo>
                    <a:cubicBezTo>
                      <a:pt x="110" y="75"/>
                      <a:pt x="106" y="73"/>
                      <a:pt x="106" y="72"/>
                    </a:cubicBezTo>
                    <a:cubicBezTo>
                      <a:pt x="106" y="70"/>
                      <a:pt x="114" y="66"/>
                      <a:pt x="113" y="63"/>
                    </a:cubicBezTo>
                    <a:cubicBezTo>
                      <a:pt x="112" y="60"/>
                      <a:pt x="107" y="61"/>
                      <a:pt x="106" y="60"/>
                    </a:cubicBezTo>
                    <a:cubicBezTo>
                      <a:pt x="106" y="59"/>
                      <a:pt x="107" y="55"/>
                      <a:pt x="105" y="53"/>
                    </a:cubicBezTo>
                    <a:cubicBezTo>
                      <a:pt x="104" y="50"/>
                      <a:pt x="106" y="47"/>
                      <a:pt x="105" y="46"/>
                    </a:cubicBezTo>
                    <a:cubicBezTo>
                      <a:pt x="104" y="44"/>
                      <a:pt x="106" y="41"/>
                      <a:pt x="106" y="40"/>
                    </a:cubicBezTo>
                    <a:cubicBezTo>
                      <a:pt x="106" y="39"/>
                      <a:pt x="109" y="38"/>
                      <a:pt x="109" y="36"/>
                    </a:cubicBezTo>
                    <a:cubicBezTo>
                      <a:pt x="108" y="34"/>
                      <a:pt x="109" y="33"/>
                      <a:pt x="110" y="33"/>
                    </a:cubicBezTo>
                    <a:cubicBezTo>
                      <a:pt x="109" y="30"/>
                      <a:pt x="109" y="26"/>
                      <a:pt x="109" y="25"/>
                    </a:cubicBezTo>
                    <a:cubicBezTo>
                      <a:pt x="109" y="24"/>
                      <a:pt x="106" y="24"/>
                      <a:pt x="104" y="24"/>
                    </a:cubicBezTo>
                    <a:cubicBezTo>
                      <a:pt x="103" y="25"/>
                      <a:pt x="102" y="21"/>
                      <a:pt x="100" y="21"/>
                    </a:cubicBezTo>
                    <a:cubicBezTo>
                      <a:pt x="99" y="21"/>
                      <a:pt x="97" y="20"/>
                      <a:pt x="97" y="19"/>
                    </a:cubicBezTo>
                    <a:cubicBezTo>
                      <a:pt x="97" y="18"/>
                      <a:pt x="94" y="17"/>
                      <a:pt x="92" y="17"/>
                    </a:cubicBezTo>
                    <a:cubicBezTo>
                      <a:pt x="90" y="17"/>
                      <a:pt x="90" y="16"/>
                      <a:pt x="89" y="16"/>
                    </a:cubicBezTo>
                    <a:cubicBezTo>
                      <a:pt x="88" y="16"/>
                      <a:pt x="85" y="15"/>
                      <a:pt x="85" y="13"/>
                    </a:cubicBezTo>
                    <a:cubicBezTo>
                      <a:pt x="84" y="12"/>
                      <a:pt x="78" y="12"/>
                      <a:pt x="77" y="13"/>
                    </a:cubicBezTo>
                    <a:cubicBezTo>
                      <a:pt x="76" y="15"/>
                      <a:pt x="75" y="14"/>
                      <a:pt x="73" y="14"/>
                    </a:cubicBezTo>
                    <a:cubicBezTo>
                      <a:pt x="71" y="14"/>
                      <a:pt x="68" y="16"/>
                      <a:pt x="67" y="18"/>
                    </a:cubicBezTo>
                    <a:cubicBezTo>
                      <a:pt x="67" y="19"/>
                      <a:pt x="64" y="19"/>
                      <a:pt x="62" y="19"/>
                    </a:cubicBezTo>
                    <a:cubicBezTo>
                      <a:pt x="62" y="20"/>
                      <a:pt x="62" y="22"/>
                      <a:pt x="62" y="22"/>
                    </a:cubicBezTo>
                    <a:cubicBezTo>
                      <a:pt x="61" y="23"/>
                      <a:pt x="54" y="25"/>
                      <a:pt x="49" y="25"/>
                    </a:cubicBezTo>
                    <a:cubicBezTo>
                      <a:pt x="43" y="25"/>
                      <a:pt x="43" y="18"/>
                      <a:pt x="37" y="18"/>
                    </a:cubicBezTo>
                    <a:cubicBezTo>
                      <a:pt x="33" y="18"/>
                      <a:pt x="30" y="14"/>
                      <a:pt x="30" y="11"/>
                    </a:cubicBezTo>
                    <a:cubicBezTo>
                      <a:pt x="27" y="10"/>
                      <a:pt x="25" y="8"/>
                      <a:pt x="25" y="8"/>
                    </a:cubicBezTo>
                    <a:cubicBezTo>
                      <a:pt x="26" y="7"/>
                      <a:pt x="27" y="0"/>
                      <a:pt x="24" y="2"/>
                    </a:cubicBezTo>
                    <a:cubicBezTo>
                      <a:pt x="21" y="3"/>
                      <a:pt x="17" y="8"/>
                      <a:pt x="11" y="7"/>
                    </a:cubicBezTo>
                    <a:cubicBezTo>
                      <a:pt x="6" y="7"/>
                      <a:pt x="10" y="6"/>
                      <a:pt x="7" y="5"/>
                    </a:cubicBezTo>
                    <a:cubicBezTo>
                      <a:pt x="5" y="4"/>
                      <a:pt x="6" y="1"/>
                      <a:pt x="4" y="0"/>
                    </a:cubicBezTo>
                    <a:cubicBezTo>
                      <a:pt x="1" y="0"/>
                      <a:pt x="3" y="3"/>
                      <a:pt x="1" y="3"/>
                    </a:cubicBezTo>
                    <a:cubicBezTo>
                      <a:pt x="0" y="3"/>
                      <a:pt x="1" y="8"/>
                      <a:pt x="2" y="8"/>
                    </a:cubicBezTo>
                    <a:cubicBezTo>
                      <a:pt x="2" y="9"/>
                      <a:pt x="1" y="15"/>
                      <a:pt x="2" y="15"/>
                    </a:cubicBezTo>
                    <a:cubicBezTo>
                      <a:pt x="3" y="15"/>
                      <a:pt x="5" y="19"/>
                      <a:pt x="5" y="20"/>
                    </a:cubicBezTo>
                    <a:cubicBezTo>
                      <a:pt x="4" y="21"/>
                      <a:pt x="7" y="23"/>
                      <a:pt x="7" y="25"/>
                    </a:cubicBezTo>
                    <a:cubicBezTo>
                      <a:pt x="7" y="27"/>
                      <a:pt x="9" y="29"/>
                      <a:pt x="10" y="29"/>
                    </a:cubicBezTo>
                    <a:cubicBezTo>
                      <a:pt x="11" y="29"/>
                      <a:pt x="13" y="29"/>
                      <a:pt x="13" y="31"/>
                    </a:cubicBezTo>
                    <a:cubicBezTo>
                      <a:pt x="12" y="32"/>
                      <a:pt x="13" y="35"/>
                      <a:pt x="12" y="35"/>
                    </a:cubicBezTo>
                    <a:cubicBezTo>
                      <a:pt x="10" y="35"/>
                      <a:pt x="11" y="39"/>
                      <a:pt x="9" y="39"/>
                    </a:cubicBezTo>
                    <a:cubicBezTo>
                      <a:pt x="8" y="40"/>
                      <a:pt x="9" y="45"/>
                      <a:pt x="10" y="45"/>
                    </a:cubicBezTo>
                    <a:cubicBezTo>
                      <a:pt x="11" y="46"/>
                      <a:pt x="13" y="47"/>
                      <a:pt x="13" y="49"/>
                    </a:cubicBezTo>
                    <a:cubicBezTo>
                      <a:pt x="13" y="50"/>
                      <a:pt x="18" y="53"/>
                      <a:pt x="20" y="53"/>
                    </a:cubicBezTo>
                    <a:cubicBezTo>
                      <a:pt x="22" y="54"/>
                      <a:pt x="22" y="56"/>
                      <a:pt x="23" y="57"/>
                    </a:cubicBezTo>
                    <a:cubicBezTo>
                      <a:pt x="24" y="58"/>
                      <a:pt x="22" y="60"/>
                      <a:pt x="22" y="61"/>
                    </a:cubicBezTo>
                    <a:cubicBezTo>
                      <a:pt x="23" y="62"/>
                      <a:pt x="25" y="63"/>
                      <a:pt x="25" y="65"/>
                    </a:cubicBezTo>
                    <a:cubicBezTo>
                      <a:pt x="25" y="67"/>
                      <a:pt x="27" y="69"/>
                      <a:pt x="28" y="70"/>
                    </a:cubicBezTo>
                    <a:cubicBezTo>
                      <a:pt x="29" y="70"/>
                      <a:pt x="29" y="70"/>
                      <a:pt x="30" y="70"/>
                    </a:cubicBezTo>
                    <a:cubicBezTo>
                      <a:pt x="31" y="70"/>
                      <a:pt x="31" y="68"/>
                      <a:pt x="33" y="69"/>
                    </a:cubicBezTo>
                    <a:cubicBezTo>
                      <a:pt x="34" y="70"/>
                      <a:pt x="36" y="69"/>
                      <a:pt x="37" y="69"/>
                    </a:cubicBezTo>
                    <a:cubicBezTo>
                      <a:pt x="38" y="69"/>
                      <a:pt x="42" y="76"/>
                      <a:pt x="43" y="79"/>
                    </a:cubicBezTo>
                    <a:cubicBezTo>
                      <a:pt x="45" y="82"/>
                      <a:pt x="45" y="83"/>
                      <a:pt x="47" y="85"/>
                    </a:cubicBezTo>
                    <a:cubicBezTo>
                      <a:pt x="49" y="86"/>
                      <a:pt x="51" y="85"/>
                      <a:pt x="54" y="88"/>
                    </a:cubicBezTo>
                    <a:cubicBezTo>
                      <a:pt x="57" y="91"/>
                      <a:pt x="65" y="94"/>
                      <a:pt x="69" y="94"/>
                    </a:cubicBezTo>
                    <a:cubicBezTo>
                      <a:pt x="72" y="94"/>
                      <a:pt x="74" y="90"/>
                      <a:pt x="79" y="91"/>
                    </a:cubicBezTo>
                    <a:cubicBezTo>
                      <a:pt x="83" y="92"/>
                      <a:pt x="82" y="97"/>
                      <a:pt x="83" y="99"/>
                    </a:cubicBezTo>
                    <a:cubicBezTo>
                      <a:pt x="85" y="101"/>
                      <a:pt x="102" y="102"/>
                      <a:pt x="105" y="103"/>
                    </a:cubicBezTo>
                    <a:cubicBezTo>
                      <a:pt x="106" y="104"/>
                      <a:pt x="109" y="104"/>
                      <a:pt x="112" y="104"/>
                    </a:cubicBezTo>
                    <a:cubicBezTo>
                      <a:pt x="112" y="103"/>
                      <a:pt x="112" y="103"/>
                      <a:pt x="112" y="102"/>
                    </a:cubicBezTo>
                    <a:cubicBezTo>
                      <a:pt x="111" y="99"/>
                      <a:pt x="114" y="97"/>
                      <a:pt x="115" y="96"/>
                    </a:cubicBezTo>
                    <a:cubicBezTo>
                      <a:pt x="117" y="95"/>
                      <a:pt x="119" y="94"/>
                      <a:pt x="121" y="94"/>
                    </a:cubicBezTo>
                    <a:cubicBezTo>
                      <a:pt x="123" y="94"/>
                      <a:pt x="121" y="90"/>
                      <a:pt x="120" y="8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83" name="Freeform 161"/>
              <p:cNvSpPr>
                <a:spLocks noEditPoints="1"/>
              </p:cNvSpPr>
              <p:nvPr/>
            </p:nvSpPr>
            <p:spPr bwMode="auto">
              <a:xfrm>
                <a:off x="5242883" y="3346862"/>
                <a:ext cx="769961" cy="364448"/>
              </a:xfrm>
              <a:custGeom>
                <a:gdLst>
                  <a:gd fmla="*/ 245 w 254" name="T0"/>
                  <a:gd fmla="*/ 50 h 120" name="T1"/>
                  <a:gd fmla="*/ 237 w 254" name="T2"/>
                  <a:gd fmla="*/ 42 h 120" name="T3"/>
                  <a:gd fmla="*/ 220 w 254" name="T4"/>
                  <a:gd fmla="*/ 39 h 120" name="T5"/>
                  <a:gd fmla="*/ 206 w 254" name="T6"/>
                  <a:gd fmla="*/ 29 h 120" name="T7"/>
                  <a:gd fmla="*/ 188 w 254" name="T8"/>
                  <a:gd fmla="*/ 10 h 120" name="T9"/>
                  <a:gd fmla="*/ 171 w 254" name="T10"/>
                  <a:gd fmla="*/ 17 h 120" name="T11"/>
                  <a:gd fmla="*/ 167 w 254" name="T12"/>
                  <a:gd fmla="*/ 12 h 120" name="T13"/>
                  <a:gd fmla="*/ 157 w 254" name="T14"/>
                  <a:gd fmla="*/ 11 h 120" name="T15"/>
                  <a:gd fmla="*/ 153 w 254" name="T16"/>
                  <a:gd fmla="*/ 2 h 120" name="T17"/>
                  <a:gd fmla="*/ 131 w 254" name="T18"/>
                  <a:gd fmla="*/ 6 h 120" name="T19"/>
                  <a:gd fmla="*/ 106 w 254" name="T20"/>
                  <a:gd fmla="*/ 11 h 120" name="T21"/>
                  <a:gd fmla="*/ 94 w 254" name="T22"/>
                  <a:gd fmla="*/ 18 h 120" name="T23"/>
                  <a:gd fmla="*/ 92 w 254" name="T24"/>
                  <a:gd fmla="*/ 26 h 120" name="T25"/>
                  <a:gd fmla="*/ 94 w 254" name="T26"/>
                  <a:gd fmla="*/ 34 h 120" name="T27"/>
                  <a:gd fmla="*/ 87 w 254" name="T28"/>
                  <a:gd fmla="*/ 39 h 120" name="T29"/>
                  <a:gd fmla="*/ 78 w 254" name="T30"/>
                  <a:gd fmla="*/ 38 h 120" name="T31"/>
                  <a:gd fmla="*/ 62 w 254" name="T32"/>
                  <a:gd fmla="*/ 39 h 120" name="T33"/>
                  <a:gd fmla="*/ 51 w 254" name="T34"/>
                  <a:gd fmla="*/ 39 h 120" name="T35"/>
                  <a:gd fmla="*/ 34 w 254" name="T36"/>
                  <a:gd fmla="*/ 32 h 120" name="T37"/>
                  <a:gd fmla="*/ 19 w 254" name="T38"/>
                  <a:gd fmla="*/ 37 h 120" name="T39"/>
                  <a:gd fmla="*/ 14 w 254" name="T40"/>
                  <a:gd fmla="*/ 47 h 120" name="T41"/>
                  <a:gd fmla="*/ 2 w 254" name="T42"/>
                  <a:gd fmla="*/ 49 h 120" name="T43"/>
                  <a:gd fmla="*/ 0 w 254" name="T44"/>
                  <a:gd fmla="*/ 58 h 120" name="T45"/>
                  <a:gd fmla="*/ 9 w 254" name="T46"/>
                  <a:gd fmla="*/ 63 h 120" name="T47"/>
                  <a:gd fmla="*/ 15 w 254" name="T48"/>
                  <a:gd fmla="*/ 74 h 120" name="T49"/>
                  <a:gd fmla="*/ 32 w 254" name="T50"/>
                  <a:gd fmla="*/ 70 h 120" name="T51"/>
                  <a:gd fmla="*/ 36 w 254" name="T52"/>
                  <a:gd fmla="*/ 83 h 120" name="T53"/>
                  <a:gd fmla="*/ 24 w 254" name="T54"/>
                  <a:gd fmla="*/ 91 h 120" name="T55"/>
                  <a:gd fmla="*/ 35 w 254" name="T56"/>
                  <a:gd fmla="*/ 103 h 120" name="T57"/>
                  <a:gd fmla="*/ 41 w 254" name="T58"/>
                  <a:gd fmla="*/ 109 h 120" name="T59"/>
                  <a:gd fmla="*/ 60 w 254" name="T60"/>
                  <a:gd fmla="*/ 113 h 120" name="T61"/>
                  <a:gd fmla="*/ 77 w 254" name="T62"/>
                  <a:gd fmla="*/ 80 h 120" name="T63"/>
                  <a:gd fmla="*/ 86 w 254" name="T64"/>
                  <a:gd fmla="*/ 81 h 120" name="T65"/>
                  <a:gd fmla="*/ 105 w 254" name="T66"/>
                  <a:gd fmla="*/ 97 h 120" name="T67"/>
                  <a:gd fmla="*/ 124 w 254" name="T68"/>
                  <a:gd fmla="*/ 107 h 120" name="T69"/>
                  <a:gd fmla="*/ 138 w 254" name="T70"/>
                  <a:gd fmla="*/ 118 h 120" name="T71"/>
                  <a:gd fmla="*/ 151 w 254" name="T72"/>
                  <a:gd fmla="*/ 111 h 120" name="T73"/>
                  <a:gd fmla="*/ 165 w 254" name="T74"/>
                  <a:gd fmla="*/ 104 h 120" name="T75"/>
                  <a:gd fmla="*/ 186 w 254" name="T76"/>
                  <a:gd fmla="*/ 102 h 120" name="T77"/>
                  <a:gd fmla="*/ 213 w 254" name="T78"/>
                  <a:gd fmla="*/ 107 h 120" name="T79"/>
                  <a:gd fmla="*/ 213 w 254" name="T80"/>
                  <a:gd fmla="*/ 93 h 120" name="T81"/>
                  <a:gd fmla="*/ 221 w 254" name="T82"/>
                  <a:gd fmla="*/ 84 h 120" name="T83"/>
                  <a:gd fmla="*/ 230 w 254" name="T84"/>
                  <a:gd fmla="*/ 70 h 120" name="T85"/>
                  <a:gd fmla="*/ 246 w 254" name="T86"/>
                  <a:gd fmla="*/ 69 h 120" name="T87"/>
                  <a:gd fmla="*/ 251 w 254" name="T88"/>
                  <a:gd fmla="*/ 55 h 120" name="T89"/>
                  <a:gd fmla="*/ 95 w 254" name="T90"/>
                  <a:gd fmla="*/ 76 h 120" name="T91"/>
                  <a:gd fmla="*/ 199 w 254" name="T92"/>
                  <a:gd fmla="*/ 75 h 120" name="T93"/>
                  <a:gd fmla="*/ 174 w 254" name="T94"/>
                  <a:gd fmla="*/ 76 h 120" name="T95"/>
                  <a:gd fmla="*/ 199 w 254" name="T96"/>
                  <a:gd fmla="*/ 75 h 12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0" w="254">
                    <a:moveTo>
                      <a:pt x="252" y="49"/>
                    </a:moveTo>
                    <a:cubicBezTo>
                      <a:pt x="252" y="48"/>
                      <a:pt x="251" y="48"/>
                      <a:pt x="250" y="49"/>
                    </a:cubicBezTo>
                    <a:cubicBezTo>
                      <a:pt x="249" y="49"/>
                      <a:pt x="246" y="50"/>
                      <a:pt x="245" y="50"/>
                    </a:cubicBezTo>
                    <a:cubicBezTo>
                      <a:pt x="244" y="50"/>
                      <a:pt x="242" y="48"/>
                      <a:pt x="242" y="47"/>
                    </a:cubicBezTo>
                    <a:cubicBezTo>
                      <a:pt x="242" y="46"/>
                      <a:pt x="242" y="45"/>
                      <a:pt x="241" y="45"/>
                    </a:cubicBezTo>
                    <a:cubicBezTo>
                      <a:pt x="240" y="45"/>
                      <a:pt x="238" y="44"/>
                      <a:pt x="237" y="42"/>
                    </a:cubicBezTo>
                    <a:cubicBezTo>
                      <a:pt x="236" y="39"/>
                      <a:pt x="234" y="39"/>
                      <a:pt x="233" y="38"/>
                    </a:cubicBezTo>
                    <a:cubicBezTo>
                      <a:pt x="232" y="38"/>
                      <a:pt x="228" y="40"/>
                      <a:pt x="227" y="40"/>
                    </a:cubicBezTo>
                    <a:cubicBezTo>
                      <a:pt x="225" y="41"/>
                      <a:pt x="222" y="40"/>
                      <a:pt x="220" y="39"/>
                    </a:cubicBezTo>
                    <a:cubicBezTo>
                      <a:pt x="219" y="39"/>
                      <a:pt x="217" y="35"/>
                      <a:pt x="216" y="36"/>
                    </a:cubicBezTo>
                    <a:cubicBezTo>
                      <a:pt x="214" y="36"/>
                      <a:pt x="213" y="40"/>
                      <a:pt x="212" y="40"/>
                    </a:cubicBezTo>
                    <a:cubicBezTo>
                      <a:pt x="211" y="40"/>
                      <a:pt x="208" y="33"/>
                      <a:pt x="206" y="29"/>
                    </a:cubicBezTo>
                    <a:cubicBezTo>
                      <a:pt x="203" y="25"/>
                      <a:pt x="198" y="17"/>
                      <a:pt x="194" y="15"/>
                    </a:cubicBezTo>
                    <a:cubicBezTo>
                      <a:pt x="190" y="13"/>
                      <a:pt x="191" y="11"/>
                      <a:pt x="192" y="10"/>
                    </a:cubicBezTo>
                    <a:cubicBezTo>
                      <a:pt x="193" y="9"/>
                      <a:pt x="190" y="9"/>
                      <a:pt x="188" y="10"/>
                    </a:cubicBezTo>
                    <a:cubicBezTo>
                      <a:pt x="186" y="11"/>
                      <a:pt x="184" y="13"/>
                      <a:pt x="182" y="13"/>
                    </a:cubicBezTo>
                    <a:cubicBezTo>
                      <a:pt x="181" y="13"/>
                      <a:pt x="178" y="17"/>
                      <a:pt x="176" y="16"/>
                    </a:cubicBezTo>
                    <a:cubicBezTo>
                      <a:pt x="174" y="15"/>
                      <a:pt x="173" y="18"/>
                      <a:pt x="171" y="17"/>
                    </a:cubicBezTo>
                    <a:cubicBezTo>
                      <a:pt x="169" y="15"/>
                      <a:pt x="173" y="14"/>
                      <a:pt x="173" y="13"/>
                    </a:cubicBezTo>
                    <a:cubicBezTo>
                      <a:pt x="173" y="12"/>
                      <a:pt x="171" y="13"/>
                      <a:pt x="170" y="12"/>
                    </a:cubicBezTo>
                    <a:cubicBezTo>
                      <a:pt x="169" y="12"/>
                      <a:pt x="167" y="11"/>
                      <a:pt x="167" y="12"/>
                    </a:cubicBezTo>
                    <a:cubicBezTo>
                      <a:pt x="167" y="13"/>
                      <a:pt x="165" y="13"/>
                      <a:pt x="165" y="12"/>
                    </a:cubicBezTo>
                    <a:cubicBezTo>
                      <a:pt x="165" y="11"/>
                      <a:pt x="164" y="9"/>
                      <a:pt x="163" y="10"/>
                    </a:cubicBezTo>
                    <a:cubicBezTo>
                      <a:pt x="162" y="11"/>
                      <a:pt x="158" y="12"/>
                      <a:pt x="157" y="11"/>
                    </a:cubicBezTo>
                    <a:cubicBezTo>
                      <a:pt x="156" y="10"/>
                      <a:pt x="158" y="10"/>
                      <a:pt x="158" y="8"/>
                    </a:cubicBezTo>
                    <a:cubicBezTo>
                      <a:pt x="158" y="7"/>
                      <a:pt x="156" y="6"/>
                      <a:pt x="157" y="4"/>
                    </a:cubicBezTo>
                    <a:cubicBezTo>
                      <a:pt x="157" y="3"/>
                      <a:pt x="154" y="1"/>
                      <a:pt x="153" y="2"/>
                    </a:cubicBezTo>
                    <a:cubicBezTo>
                      <a:pt x="151" y="2"/>
                      <a:pt x="149" y="2"/>
                      <a:pt x="148" y="1"/>
                    </a:cubicBezTo>
                    <a:cubicBezTo>
                      <a:pt x="146" y="0"/>
                      <a:pt x="140" y="1"/>
                      <a:pt x="140" y="3"/>
                    </a:cubicBezTo>
                    <a:cubicBezTo>
                      <a:pt x="140" y="4"/>
                      <a:pt x="132" y="5"/>
                      <a:pt x="131" y="6"/>
                    </a:cubicBezTo>
                    <a:cubicBezTo>
                      <a:pt x="130" y="6"/>
                      <a:pt x="124" y="7"/>
                      <a:pt x="122" y="7"/>
                    </a:cubicBezTo>
                    <a:cubicBezTo>
                      <a:pt x="120" y="8"/>
                      <a:pt x="118" y="9"/>
                      <a:pt x="116" y="9"/>
                    </a:cubicBezTo>
                    <a:cubicBezTo>
                      <a:pt x="113" y="9"/>
                      <a:pt x="109" y="10"/>
                      <a:pt x="106" y="11"/>
                    </a:cubicBezTo>
                    <a:cubicBezTo>
                      <a:pt x="104" y="13"/>
                      <a:pt x="101" y="12"/>
                      <a:pt x="99" y="12"/>
                    </a:cubicBezTo>
                    <a:cubicBezTo>
                      <a:pt x="97" y="13"/>
                      <a:pt x="95" y="12"/>
                      <a:pt x="94" y="12"/>
                    </a:cubicBezTo>
                    <a:cubicBezTo>
                      <a:pt x="93" y="13"/>
                      <a:pt x="93" y="16"/>
                      <a:pt x="94" y="18"/>
                    </a:cubicBezTo>
                    <a:cubicBezTo>
                      <a:pt x="95" y="19"/>
                      <a:pt x="99" y="20"/>
                      <a:pt x="100" y="20"/>
                    </a:cubicBezTo>
                    <a:cubicBezTo>
                      <a:pt x="100" y="21"/>
                      <a:pt x="95" y="21"/>
                      <a:pt x="93" y="21"/>
                    </a:cubicBezTo>
                    <a:cubicBezTo>
                      <a:pt x="91" y="22"/>
                      <a:pt x="91" y="25"/>
                      <a:pt x="92" y="26"/>
                    </a:cubicBezTo>
                    <a:cubicBezTo>
                      <a:pt x="92" y="27"/>
                      <a:pt x="90" y="29"/>
                      <a:pt x="88" y="29"/>
                    </a:cubicBezTo>
                    <a:cubicBezTo>
                      <a:pt x="86" y="30"/>
                      <a:pt x="88" y="33"/>
                      <a:pt x="90" y="33"/>
                    </a:cubicBezTo>
                    <a:cubicBezTo>
                      <a:pt x="91" y="33"/>
                      <a:pt x="93" y="34"/>
                      <a:pt x="94" y="34"/>
                    </a:cubicBezTo>
                    <a:cubicBezTo>
                      <a:pt x="95" y="34"/>
                      <a:pt x="96" y="37"/>
                      <a:pt x="96" y="38"/>
                    </a:cubicBezTo>
                    <a:cubicBezTo>
                      <a:pt x="96" y="40"/>
                      <a:pt x="94" y="41"/>
                      <a:pt x="92" y="41"/>
                    </a:cubicBezTo>
                    <a:cubicBezTo>
                      <a:pt x="90" y="41"/>
                      <a:pt x="88" y="39"/>
                      <a:pt x="87" y="39"/>
                    </a:cubicBezTo>
                    <a:cubicBezTo>
                      <a:pt x="86" y="38"/>
                      <a:pt x="86" y="41"/>
                      <a:pt x="85" y="42"/>
                    </a:cubicBezTo>
                    <a:cubicBezTo>
                      <a:pt x="84" y="42"/>
                      <a:pt x="83" y="40"/>
                      <a:pt x="82" y="40"/>
                    </a:cubicBezTo>
                    <a:cubicBezTo>
                      <a:pt x="80" y="40"/>
                      <a:pt x="78" y="39"/>
                      <a:pt x="78" y="38"/>
                    </a:cubicBezTo>
                    <a:cubicBezTo>
                      <a:pt x="77" y="36"/>
                      <a:pt x="73" y="36"/>
                      <a:pt x="72" y="38"/>
                    </a:cubicBezTo>
                    <a:cubicBezTo>
                      <a:pt x="70" y="39"/>
                      <a:pt x="69" y="38"/>
                      <a:pt x="68" y="37"/>
                    </a:cubicBezTo>
                    <a:cubicBezTo>
                      <a:pt x="67" y="36"/>
                      <a:pt x="62" y="38"/>
                      <a:pt x="62" y="39"/>
                    </a:cubicBezTo>
                    <a:cubicBezTo>
                      <a:pt x="61" y="41"/>
                      <a:pt x="58" y="41"/>
                      <a:pt x="56" y="40"/>
                    </a:cubicBezTo>
                    <a:cubicBezTo>
                      <a:pt x="54" y="38"/>
                      <a:pt x="53" y="38"/>
                      <a:pt x="53" y="40"/>
                    </a:cubicBezTo>
                    <a:cubicBezTo>
                      <a:pt x="53" y="42"/>
                      <a:pt x="51" y="40"/>
                      <a:pt x="51" y="39"/>
                    </a:cubicBezTo>
                    <a:cubicBezTo>
                      <a:pt x="51" y="38"/>
                      <a:pt x="47" y="36"/>
                      <a:pt x="46" y="34"/>
                    </a:cubicBezTo>
                    <a:cubicBezTo>
                      <a:pt x="44" y="33"/>
                      <a:pt x="39" y="33"/>
                      <a:pt x="38" y="32"/>
                    </a:cubicBezTo>
                    <a:cubicBezTo>
                      <a:pt x="38" y="31"/>
                      <a:pt x="35" y="30"/>
                      <a:pt x="34" y="32"/>
                    </a:cubicBezTo>
                    <a:cubicBezTo>
                      <a:pt x="33" y="34"/>
                      <a:pt x="32" y="33"/>
                      <a:pt x="31" y="32"/>
                    </a:cubicBezTo>
                    <a:cubicBezTo>
                      <a:pt x="30" y="32"/>
                      <a:pt x="27" y="33"/>
                      <a:pt x="26" y="34"/>
                    </a:cubicBezTo>
                    <a:cubicBezTo>
                      <a:pt x="25" y="34"/>
                      <a:pt x="21" y="37"/>
                      <a:pt x="19" y="37"/>
                    </a:cubicBezTo>
                    <a:cubicBezTo>
                      <a:pt x="17" y="37"/>
                      <a:pt x="19" y="39"/>
                      <a:pt x="16" y="40"/>
                    </a:cubicBezTo>
                    <a:cubicBezTo>
                      <a:pt x="14" y="40"/>
                      <a:pt x="14" y="42"/>
                      <a:pt x="14" y="43"/>
                    </a:cubicBezTo>
                    <a:cubicBezTo>
                      <a:pt x="15" y="44"/>
                      <a:pt x="16" y="46"/>
                      <a:pt x="14" y="47"/>
                    </a:cubicBezTo>
                    <a:cubicBezTo>
                      <a:pt x="12" y="48"/>
                      <a:pt x="11" y="44"/>
                      <a:pt x="9" y="43"/>
                    </a:cubicBezTo>
                    <a:cubicBezTo>
                      <a:pt x="7" y="41"/>
                      <a:pt x="5" y="43"/>
                      <a:pt x="5" y="45"/>
                    </a:cubicBezTo>
                    <a:cubicBezTo>
                      <a:pt x="5" y="47"/>
                      <a:pt x="3" y="47"/>
                      <a:pt x="2" y="49"/>
                    </a:cubicBezTo>
                    <a:cubicBezTo>
                      <a:pt x="1" y="51"/>
                      <a:pt x="4" y="51"/>
                      <a:pt x="4" y="52"/>
                    </a:cubicBezTo>
                    <a:cubicBezTo>
                      <a:pt x="4" y="53"/>
                      <a:pt x="2" y="54"/>
                      <a:pt x="2" y="54"/>
                    </a:cubicBezTo>
                    <a:cubicBezTo>
                      <a:pt x="1" y="54"/>
                      <a:pt x="0" y="57"/>
                      <a:pt x="0" y="58"/>
                    </a:cubicBezTo>
                    <a:cubicBezTo>
                      <a:pt x="1" y="59"/>
                      <a:pt x="4" y="58"/>
                      <a:pt x="4" y="60"/>
                    </a:cubicBezTo>
                    <a:cubicBezTo>
                      <a:pt x="4" y="62"/>
                      <a:pt x="3" y="64"/>
                      <a:pt x="5" y="63"/>
                    </a:cubicBezTo>
                    <a:cubicBezTo>
                      <a:pt x="7" y="63"/>
                      <a:pt x="8" y="63"/>
                      <a:pt x="9" y="63"/>
                    </a:cubicBezTo>
                    <a:cubicBezTo>
                      <a:pt x="10" y="63"/>
                      <a:pt x="11" y="65"/>
                      <a:pt x="13" y="68"/>
                    </a:cubicBezTo>
                    <a:cubicBezTo>
                      <a:pt x="15" y="70"/>
                      <a:pt x="16" y="71"/>
                      <a:pt x="14" y="72"/>
                    </a:cubicBezTo>
                    <a:cubicBezTo>
                      <a:pt x="12" y="72"/>
                      <a:pt x="13" y="73"/>
                      <a:pt x="15" y="74"/>
                    </a:cubicBezTo>
                    <a:cubicBezTo>
                      <a:pt x="16" y="75"/>
                      <a:pt x="17" y="75"/>
                      <a:pt x="17" y="75"/>
                    </a:cubicBezTo>
                    <a:cubicBezTo>
                      <a:pt x="18" y="75"/>
                      <a:pt x="18" y="75"/>
                      <a:pt x="19" y="75"/>
                    </a:cubicBezTo>
                    <a:cubicBezTo>
                      <a:pt x="22" y="72"/>
                      <a:pt x="27" y="69"/>
                      <a:pt x="32" y="70"/>
                    </a:cubicBezTo>
                    <a:cubicBezTo>
                      <a:pt x="36" y="72"/>
                      <a:pt x="39" y="70"/>
                      <a:pt x="41" y="72"/>
                    </a:cubicBezTo>
                    <a:cubicBezTo>
                      <a:pt x="43" y="75"/>
                      <a:pt x="41" y="80"/>
                      <a:pt x="42" y="81"/>
                    </a:cubicBezTo>
                    <a:cubicBezTo>
                      <a:pt x="43" y="83"/>
                      <a:pt x="39" y="83"/>
                      <a:pt x="36" y="83"/>
                    </a:cubicBezTo>
                    <a:cubicBezTo>
                      <a:pt x="33" y="83"/>
                      <a:pt x="27" y="84"/>
                      <a:pt x="28" y="86"/>
                    </a:cubicBezTo>
                    <a:cubicBezTo>
                      <a:pt x="29" y="88"/>
                      <a:pt x="31" y="91"/>
                      <a:pt x="27" y="89"/>
                    </a:cubicBezTo>
                    <a:cubicBezTo>
                      <a:pt x="24" y="87"/>
                      <a:pt x="22" y="91"/>
                      <a:pt x="24" y="91"/>
                    </a:cubicBezTo>
                    <a:cubicBezTo>
                      <a:pt x="26" y="91"/>
                      <a:pt x="29" y="94"/>
                      <a:pt x="29" y="95"/>
                    </a:cubicBezTo>
                    <a:cubicBezTo>
                      <a:pt x="29" y="97"/>
                      <a:pt x="29" y="101"/>
                      <a:pt x="31" y="100"/>
                    </a:cubicBezTo>
                    <a:cubicBezTo>
                      <a:pt x="33" y="100"/>
                      <a:pt x="33" y="103"/>
                      <a:pt x="35" y="103"/>
                    </a:cubicBezTo>
                    <a:cubicBezTo>
                      <a:pt x="38" y="103"/>
                      <a:pt x="40" y="104"/>
                      <a:pt x="38" y="106"/>
                    </a:cubicBezTo>
                    <a:cubicBezTo>
                      <a:pt x="36" y="108"/>
                      <a:pt x="40" y="115"/>
                      <a:pt x="40" y="114"/>
                    </a:cubicBezTo>
                    <a:cubicBezTo>
                      <a:pt x="41" y="113"/>
                      <a:pt x="40" y="111"/>
                      <a:pt x="41" y="109"/>
                    </a:cubicBezTo>
                    <a:cubicBezTo>
                      <a:pt x="40" y="106"/>
                      <a:pt x="46" y="106"/>
                      <a:pt x="48" y="106"/>
                    </a:cubicBezTo>
                    <a:cubicBezTo>
                      <a:pt x="50" y="106"/>
                      <a:pt x="53" y="109"/>
                      <a:pt x="55" y="112"/>
                    </a:cubicBezTo>
                    <a:cubicBezTo>
                      <a:pt x="57" y="115"/>
                      <a:pt x="60" y="113"/>
                      <a:pt x="60" y="113"/>
                    </a:cubicBezTo>
                    <a:cubicBezTo>
                      <a:pt x="60" y="85"/>
                      <a:pt x="60" y="85"/>
                      <a:pt x="60" y="85"/>
                    </a:cubicBezTo>
                    <a:cubicBezTo>
                      <a:pt x="76" y="81"/>
                      <a:pt x="76" y="81"/>
                      <a:pt x="76" y="81"/>
                    </a:cubicBezTo>
                    <a:cubicBezTo>
                      <a:pt x="76" y="81"/>
                      <a:pt x="76" y="80"/>
                      <a:pt x="77" y="80"/>
                    </a:cubicBezTo>
                    <a:cubicBezTo>
                      <a:pt x="79" y="77"/>
                      <a:pt x="81" y="79"/>
                      <a:pt x="82" y="80"/>
                    </a:cubicBezTo>
                    <a:cubicBezTo>
                      <a:pt x="83" y="81"/>
                      <a:pt x="83" y="77"/>
                      <a:pt x="85" y="77"/>
                    </a:cubicBezTo>
                    <a:cubicBezTo>
                      <a:pt x="87" y="77"/>
                      <a:pt x="85" y="81"/>
                      <a:pt x="86" y="81"/>
                    </a:cubicBezTo>
                    <a:cubicBezTo>
                      <a:pt x="88" y="81"/>
                      <a:pt x="91" y="85"/>
                      <a:pt x="90" y="89"/>
                    </a:cubicBezTo>
                    <a:cubicBezTo>
                      <a:pt x="92" y="91"/>
                      <a:pt x="97" y="96"/>
                      <a:pt x="97" y="97"/>
                    </a:cubicBezTo>
                    <a:cubicBezTo>
                      <a:pt x="98" y="99"/>
                      <a:pt x="104" y="96"/>
                      <a:pt x="105" y="97"/>
                    </a:cubicBezTo>
                    <a:cubicBezTo>
                      <a:pt x="106" y="97"/>
                      <a:pt x="116" y="97"/>
                      <a:pt x="118" y="97"/>
                    </a:cubicBezTo>
                    <a:cubicBezTo>
                      <a:pt x="119" y="97"/>
                      <a:pt x="121" y="100"/>
                      <a:pt x="123" y="101"/>
                    </a:cubicBezTo>
                    <a:cubicBezTo>
                      <a:pt x="125" y="101"/>
                      <a:pt x="124" y="104"/>
                      <a:pt x="124" y="107"/>
                    </a:cubicBezTo>
                    <a:cubicBezTo>
                      <a:pt x="124" y="109"/>
                      <a:pt x="127" y="111"/>
                      <a:pt x="128" y="113"/>
                    </a:cubicBezTo>
                    <a:cubicBezTo>
                      <a:pt x="128" y="115"/>
                      <a:pt x="131" y="114"/>
                      <a:pt x="133" y="115"/>
                    </a:cubicBezTo>
                    <a:cubicBezTo>
                      <a:pt x="135" y="115"/>
                      <a:pt x="138" y="116"/>
                      <a:pt x="138" y="118"/>
                    </a:cubicBezTo>
                    <a:cubicBezTo>
                      <a:pt x="138" y="120"/>
                      <a:pt x="141" y="118"/>
                      <a:pt x="141" y="117"/>
                    </a:cubicBezTo>
                    <a:cubicBezTo>
                      <a:pt x="141" y="115"/>
                      <a:pt x="144" y="113"/>
                      <a:pt x="147" y="112"/>
                    </a:cubicBezTo>
                    <a:cubicBezTo>
                      <a:pt x="149" y="111"/>
                      <a:pt x="150" y="111"/>
                      <a:pt x="151" y="111"/>
                    </a:cubicBezTo>
                    <a:cubicBezTo>
                      <a:pt x="152" y="110"/>
                      <a:pt x="152" y="108"/>
                      <a:pt x="153" y="108"/>
                    </a:cubicBezTo>
                    <a:cubicBezTo>
                      <a:pt x="154" y="107"/>
                      <a:pt x="157" y="106"/>
                      <a:pt x="157" y="104"/>
                    </a:cubicBezTo>
                    <a:cubicBezTo>
                      <a:pt x="157" y="102"/>
                      <a:pt x="162" y="102"/>
                      <a:pt x="165" y="104"/>
                    </a:cubicBezTo>
                    <a:cubicBezTo>
                      <a:pt x="169" y="105"/>
                      <a:pt x="171" y="105"/>
                      <a:pt x="171" y="103"/>
                    </a:cubicBezTo>
                    <a:cubicBezTo>
                      <a:pt x="171" y="100"/>
                      <a:pt x="176" y="99"/>
                      <a:pt x="177" y="100"/>
                    </a:cubicBezTo>
                    <a:cubicBezTo>
                      <a:pt x="179" y="101"/>
                      <a:pt x="183" y="103"/>
                      <a:pt x="186" y="102"/>
                    </a:cubicBezTo>
                    <a:cubicBezTo>
                      <a:pt x="188" y="102"/>
                      <a:pt x="199" y="103"/>
                      <a:pt x="202" y="103"/>
                    </a:cubicBezTo>
                    <a:cubicBezTo>
                      <a:pt x="204" y="104"/>
                      <a:pt x="205" y="102"/>
                      <a:pt x="208" y="105"/>
                    </a:cubicBezTo>
                    <a:cubicBezTo>
                      <a:pt x="210" y="107"/>
                      <a:pt x="210" y="105"/>
                      <a:pt x="213" y="107"/>
                    </a:cubicBezTo>
                    <a:cubicBezTo>
                      <a:pt x="213" y="106"/>
                      <a:pt x="213" y="105"/>
                      <a:pt x="213" y="105"/>
                    </a:cubicBezTo>
                    <a:cubicBezTo>
                      <a:pt x="213" y="103"/>
                      <a:pt x="215" y="101"/>
                      <a:pt x="216" y="100"/>
                    </a:cubicBezTo>
                    <a:cubicBezTo>
                      <a:pt x="216" y="98"/>
                      <a:pt x="213" y="94"/>
                      <a:pt x="213" y="93"/>
                    </a:cubicBezTo>
                    <a:cubicBezTo>
                      <a:pt x="213" y="92"/>
                      <a:pt x="213" y="88"/>
                      <a:pt x="212" y="88"/>
                    </a:cubicBezTo>
                    <a:cubicBezTo>
                      <a:pt x="211" y="87"/>
                      <a:pt x="215" y="85"/>
                      <a:pt x="216" y="85"/>
                    </a:cubicBezTo>
                    <a:cubicBezTo>
                      <a:pt x="218" y="85"/>
                      <a:pt x="221" y="83"/>
                      <a:pt x="221" y="84"/>
                    </a:cubicBezTo>
                    <a:cubicBezTo>
                      <a:pt x="222" y="85"/>
                      <a:pt x="224" y="85"/>
                      <a:pt x="226" y="85"/>
                    </a:cubicBezTo>
                    <a:cubicBezTo>
                      <a:pt x="228" y="85"/>
                      <a:pt x="227" y="83"/>
                      <a:pt x="226" y="82"/>
                    </a:cubicBezTo>
                    <a:cubicBezTo>
                      <a:pt x="225" y="81"/>
                      <a:pt x="229" y="73"/>
                      <a:pt x="230" y="70"/>
                    </a:cubicBezTo>
                    <a:cubicBezTo>
                      <a:pt x="230" y="67"/>
                      <a:pt x="232" y="70"/>
                      <a:pt x="234" y="70"/>
                    </a:cubicBezTo>
                    <a:cubicBezTo>
                      <a:pt x="236" y="70"/>
                      <a:pt x="238" y="70"/>
                      <a:pt x="240" y="71"/>
                    </a:cubicBezTo>
                    <a:cubicBezTo>
                      <a:pt x="241" y="71"/>
                      <a:pt x="245" y="70"/>
                      <a:pt x="246" y="69"/>
                    </a:cubicBezTo>
                    <a:cubicBezTo>
                      <a:pt x="246" y="67"/>
                      <a:pt x="245" y="67"/>
                      <a:pt x="245" y="64"/>
                    </a:cubicBezTo>
                    <a:cubicBezTo>
                      <a:pt x="245" y="60"/>
                      <a:pt x="247" y="59"/>
                      <a:pt x="249" y="59"/>
                    </a:cubicBezTo>
                    <a:cubicBezTo>
                      <a:pt x="251" y="59"/>
                      <a:pt x="251" y="57"/>
                      <a:pt x="251" y="55"/>
                    </a:cubicBezTo>
                    <a:cubicBezTo>
                      <a:pt x="251" y="54"/>
                      <a:pt x="253" y="53"/>
                      <a:pt x="254" y="51"/>
                    </a:cubicBezTo>
                    <a:cubicBezTo>
                      <a:pt x="253" y="51"/>
                      <a:pt x="252" y="50"/>
                      <a:pt x="252" y="49"/>
                    </a:cubicBezTo>
                    <a:close/>
                    <a:moveTo>
                      <a:pt x="95" y="76"/>
                    </a:moveTo>
                    <a:cubicBezTo>
                      <a:pt x="94" y="77"/>
                      <a:pt x="87" y="75"/>
                      <a:pt x="86" y="74"/>
                    </a:cubicBezTo>
                    <a:cubicBezTo>
                      <a:pt x="85" y="72"/>
                      <a:pt x="96" y="74"/>
                      <a:pt x="95" y="76"/>
                    </a:cubicBezTo>
                    <a:close/>
                    <a:moveTo>
                      <a:pt x="199" y="75"/>
                    </a:moveTo>
                    <a:cubicBezTo>
                      <a:pt x="194" y="75"/>
                      <a:pt x="183" y="73"/>
                      <a:pt x="178" y="78"/>
                    </a:cubicBezTo>
                    <a:cubicBezTo>
                      <a:pt x="173" y="83"/>
                      <a:pt x="177" y="85"/>
                      <a:pt x="175" y="86"/>
                    </a:cubicBezTo>
                    <a:cubicBezTo>
                      <a:pt x="173" y="86"/>
                      <a:pt x="171" y="78"/>
                      <a:pt x="174" y="76"/>
                    </a:cubicBezTo>
                    <a:cubicBezTo>
                      <a:pt x="177" y="73"/>
                      <a:pt x="185" y="72"/>
                      <a:pt x="190" y="73"/>
                    </a:cubicBezTo>
                    <a:cubicBezTo>
                      <a:pt x="195" y="74"/>
                      <a:pt x="204" y="72"/>
                      <a:pt x="206" y="72"/>
                    </a:cubicBezTo>
                    <a:cubicBezTo>
                      <a:pt x="207" y="73"/>
                      <a:pt x="204" y="75"/>
                      <a:pt x="199" y="7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84" name="Freeform 162"/>
              <p:cNvSpPr/>
              <p:nvPr/>
            </p:nvSpPr>
            <p:spPr bwMode="auto">
              <a:xfrm>
                <a:off x="4599965" y="4417108"/>
                <a:ext cx="346483" cy="363165"/>
              </a:xfrm>
              <a:custGeom>
                <a:gdLst>
                  <a:gd fmla="*/ 102 w 114" name="T0"/>
                  <a:gd fmla="*/ 57 h 120" name="T1"/>
                  <a:gd fmla="*/ 102 w 114" name="T2"/>
                  <a:gd fmla="*/ 52 h 120" name="T3"/>
                  <a:gd fmla="*/ 100 w 114" name="T4"/>
                  <a:gd fmla="*/ 51 h 120" name="T5"/>
                  <a:gd fmla="*/ 103 w 114" name="T6"/>
                  <a:gd fmla="*/ 45 h 120" name="T7"/>
                  <a:gd fmla="*/ 105 w 114" name="T8"/>
                  <a:gd fmla="*/ 40 h 120" name="T9"/>
                  <a:gd fmla="*/ 107 w 114" name="T10"/>
                  <a:gd fmla="*/ 30 h 120" name="T11"/>
                  <a:gd fmla="*/ 112 w 114" name="T12"/>
                  <a:gd fmla="*/ 25 h 120" name="T13"/>
                  <a:gd fmla="*/ 112 w 114" name="T14"/>
                  <a:gd fmla="*/ 18 h 120" name="T15"/>
                  <a:gd fmla="*/ 113 w 114" name="T16"/>
                  <a:gd fmla="*/ 13 h 120" name="T17"/>
                  <a:gd fmla="*/ 102 w 114" name="T18"/>
                  <a:gd fmla="*/ 8 h 120" name="T19"/>
                  <a:gd fmla="*/ 95 w 114" name="T20"/>
                  <a:gd fmla="*/ 7 h 120" name="T21"/>
                  <a:gd fmla="*/ 91 w 114" name="T22"/>
                  <a:gd fmla="*/ 2 h 120" name="T23"/>
                  <a:gd fmla="*/ 86 w 114" name="T24"/>
                  <a:gd fmla="*/ 4 h 120" name="T25"/>
                  <a:gd fmla="*/ 74 w 114" name="T26"/>
                  <a:gd fmla="*/ 4 h 120" name="T27"/>
                  <a:gd fmla="*/ 63 w 114" name="T28"/>
                  <a:gd fmla="*/ 5 h 120" name="T29"/>
                  <a:gd fmla="*/ 49 w 114" name="T30"/>
                  <a:gd fmla="*/ 7 h 120" name="T31"/>
                  <a:gd fmla="*/ 37 w 114" name="T32"/>
                  <a:gd fmla="*/ 9 h 120" name="T33"/>
                  <a:gd fmla="*/ 37 w 114" name="T34"/>
                  <a:gd fmla="*/ 20 h 120" name="T35"/>
                  <a:gd fmla="*/ 30 w 114" name="T36"/>
                  <a:gd fmla="*/ 39 h 120" name="T37"/>
                  <a:gd fmla="*/ 24 w 114" name="T38"/>
                  <a:gd fmla="*/ 57 h 120" name="T39"/>
                  <a:gd fmla="*/ 18 w 114" name="T40"/>
                  <a:gd fmla="*/ 65 h 120" name="T41"/>
                  <a:gd fmla="*/ 10 w 114" name="T42"/>
                  <a:gd fmla="*/ 65 h 120" name="T43"/>
                  <a:gd fmla="*/ 0 w 114" name="T44"/>
                  <a:gd fmla="*/ 67 h 120" name="T45"/>
                  <a:gd fmla="*/ 2 w 114" name="T46"/>
                  <a:gd fmla="*/ 75 h 120" name="T47"/>
                  <a:gd fmla="*/ 26 w 114" name="T48"/>
                  <a:gd fmla="*/ 73 h 120" name="T49"/>
                  <a:gd fmla="*/ 30 w 114" name="T50"/>
                  <a:gd fmla="*/ 83 h 120" name="T51"/>
                  <a:gd fmla="*/ 42 w 114" name="T52"/>
                  <a:gd fmla="*/ 86 h 120" name="T53"/>
                  <a:gd fmla="*/ 49 w 114" name="T54"/>
                  <a:gd fmla="*/ 80 h 120" name="T55"/>
                  <a:gd fmla="*/ 57 w 114" name="T56"/>
                  <a:gd fmla="*/ 82 h 120" name="T57"/>
                  <a:gd fmla="*/ 57 w 114" name="T58"/>
                  <a:gd fmla="*/ 96 h 120" name="T59"/>
                  <a:gd fmla="*/ 60 w 114" name="T60"/>
                  <a:gd fmla="*/ 106 h 120" name="T61"/>
                  <a:gd fmla="*/ 69 w 114" name="T62"/>
                  <a:gd fmla="*/ 104 h 120" name="T63"/>
                  <a:gd fmla="*/ 72 w 114" name="T64"/>
                  <a:gd fmla="*/ 106 h 120" name="T65"/>
                  <a:gd fmla="*/ 78 w 114" name="T66"/>
                  <a:gd fmla="*/ 107 h 120" name="T67"/>
                  <a:gd fmla="*/ 85 w 114" name="T68"/>
                  <a:gd fmla="*/ 111 h 120" name="T69"/>
                  <a:gd fmla="*/ 90 w 114" name="T70"/>
                  <a:gd fmla="*/ 109 h 120" name="T71"/>
                  <a:gd fmla="*/ 98 w 114" name="T72"/>
                  <a:gd fmla="*/ 114 h 120" name="T73"/>
                  <a:gd fmla="*/ 105 w 114" name="T74"/>
                  <a:gd fmla="*/ 119 h 120" name="T75"/>
                  <a:gd fmla="*/ 105 w 114" name="T76"/>
                  <a:gd fmla="*/ 112 h 120" name="T77"/>
                  <a:gd fmla="*/ 97 w 114" name="T78"/>
                  <a:gd fmla="*/ 109 h 120" name="T79"/>
                  <a:gd fmla="*/ 98 w 114" name="T80"/>
                  <a:gd fmla="*/ 96 h 120" name="T81"/>
                  <a:gd fmla="*/ 101 w 114" name="T82"/>
                  <a:gd fmla="*/ 88 h 120" name="T83"/>
                  <a:gd fmla="*/ 109 w 114" name="T84"/>
                  <a:gd fmla="*/ 87 h 120" name="T85"/>
                  <a:gd fmla="*/ 104 w 114" name="T86"/>
                  <a:gd fmla="*/ 80 h 12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20" w="114">
                    <a:moveTo>
                      <a:pt x="104" y="80"/>
                    </a:moveTo>
                    <a:cubicBezTo>
                      <a:pt x="101" y="78"/>
                      <a:pt x="100" y="57"/>
                      <a:pt x="102" y="57"/>
                    </a:cubicBezTo>
                    <a:cubicBezTo>
                      <a:pt x="102" y="57"/>
                      <a:pt x="102" y="57"/>
                      <a:pt x="102" y="57"/>
                    </a:cubicBezTo>
                    <a:cubicBezTo>
                      <a:pt x="102" y="52"/>
                      <a:pt x="102" y="52"/>
                      <a:pt x="102" y="52"/>
                    </a:cubicBezTo>
                    <a:cubicBezTo>
                      <a:pt x="102" y="52"/>
                      <a:pt x="102" y="52"/>
                      <a:pt x="102" y="52"/>
                    </a:cubicBezTo>
                    <a:cubicBezTo>
                      <a:pt x="101" y="52"/>
                      <a:pt x="100" y="52"/>
                      <a:pt x="100" y="51"/>
                    </a:cubicBezTo>
                    <a:cubicBezTo>
                      <a:pt x="100" y="49"/>
                      <a:pt x="102" y="49"/>
                      <a:pt x="102" y="49"/>
                    </a:cubicBezTo>
                    <a:cubicBezTo>
                      <a:pt x="102" y="49"/>
                      <a:pt x="101" y="45"/>
                      <a:pt x="103" y="45"/>
                    </a:cubicBezTo>
                    <a:cubicBezTo>
                      <a:pt x="103" y="45"/>
                      <a:pt x="103" y="44"/>
                      <a:pt x="104" y="44"/>
                    </a:cubicBezTo>
                    <a:cubicBezTo>
                      <a:pt x="105" y="43"/>
                      <a:pt x="105" y="41"/>
                      <a:pt x="105" y="40"/>
                    </a:cubicBezTo>
                    <a:cubicBezTo>
                      <a:pt x="105" y="38"/>
                      <a:pt x="105" y="36"/>
                      <a:pt x="106" y="34"/>
                    </a:cubicBezTo>
                    <a:cubicBezTo>
                      <a:pt x="107" y="33"/>
                      <a:pt x="106" y="31"/>
                      <a:pt x="107" y="30"/>
                    </a:cubicBezTo>
                    <a:cubicBezTo>
                      <a:pt x="108" y="29"/>
                      <a:pt x="108" y="27"/>
                      <a:pt x="110" y="26"/>
                    </a:cubicBezTo>
                    <a:cubicBezTo>
                      <a:pt x="111" y="26"/>
                      <a:pt x="112" y="25"/>
                      <a:pt x="112" y="25"/>
                    </a:cubicBezTo>
                    <a:cubicBezTo>
                      <a:pt x="112" y="24"/>
                      <a:pt x="114" y="23"/>
                      <a:pt x="114" y="21"/>
                    </a:cubicBezTo>
                    <a:cubicBezTo>
                      <a:pt x="114" y="20"/>
                      <a:pt x="112" y="20"/>
                      <a:pt x="112" y="18"/>
                    </a:cubicBezTo>
                    <a:cubicBezTo>
                      <a:pt x="112" y="17"/>
                      <a:pt x="113" y="13"/>
                      <a:pt x="113" y="13"/>
                    </a:cubicBezTo>
                    <a:cubicBezTo>
                      <a:pt x="113" y="13"/>
                      <a:pt x="113" y="13"/>
                      <a:pt x="113" y="13"/>
                    </a:cubicBezTo>
                    <a:cubicBezTo>
                      <a:pt x="110" y="10"/>
                      <a:pt x="106" y="7"/>
                      <a:pt x="106" y="7"/>
                    </a:cubicBezTo>
                    <a:cubicBezTo>
                      <a:pt x="104" y="6"/>
                      <a:pt x="102" y="8"/>
                      <a:pt x="102" y="8"/>
                    </a:cubicBezTo>
                    <a:cubicBezTo>
                      <a:pt x="102" y="8"/>
                      <a:pt x="100" y="6"/>
                      <a:pt x="99" y="7"/>
                    </a:cubicBezTo>
                    <a:cubicBezTo>
                      <a:pt x="97" y="9"/>
                      <a:pt x="95" y="7"/>
                      <a:pt x="95" y="7"/>
                    </a:cubicBezTo>
                    <a:cubicBezTo>
                      <a:pt x="95" y="7"/>
                      <a:pt x="93" y="6"/>
                      <a:pt x="92" y="4"/>
                    </a:cubicBezTo>
                    <a:cubicBezTo>
                      <a:pt x="92" y="3"/>
                      <a:pt x="92" y="3"/>
                      <a:pt x="91" y="2"/>
                    </a:cubicBezTo>
                    <a:cubicBezTo>
                      <a:pt x="91" y="3"/>
                      <a:pt x="91" y="3"/>
                      <a:pt x="91" y="3"/>
                    </a:cubicBezTo>
                    <a:cubicBezTo>
                      <a:pt x="86" y="4"/>
                      <a:pt x="86" y="4"/>
                      <a:pt x="86" y="4"/>
                    </a:cubicBezTo>
                    <a:cubicBezTo>
                      <a:pt x="86" y="4"/>
                      <a:pt x="81" y="0"/>
                      <a:pt x="79" y="3"/>
                    </a:cubicBezTo>
                    <a:cubicBezTo>
                      <a:pt x="78" y="5"/>
                      <a:pt x="77" y="4"/>
                      <a:pt x="74" y="4"/>
                    </a:cubicBezTo>
                    <a:cubicBezTo>
                      <a:pt x="72" y="4"/>
                      <a:pt x="69" y="5"/>
                      <a:pt x="68" y="5"/>
                    </a:cubicBezTo>
                    <a:cubicBezTo>
                      <a:pt x="66" y="6"/>
                      <a:pt x="64" y="5"/>
                      <a:pt x="63" y="5"/>
                    </a:cubicBezTo>
                    <a:cubicBezTo>
                      <a:pt x="62" y="6"/>
                      <a:pt x="61" y="10"/>
                      <a:pt x="61" y="10"/>
                    </a:cubicBezTo>
                    <a:cubicBezTo>
                      <a:pt x="49" y="7"/>
                      <a:pt x="49" y="7"/>
                      <a:pt x="49" y="7"/>
                    </a:cubicBezTo>
                    <a:cubicBezTo>
                      <a:pt x="49" y="7"/>
                      <a:pt x="47" y="4"/>
                      <a:pt x="44" y="4"/>
                    </a:cubicBezTo>
                    <a:cubicBezTo>
                      <a:pt x="41" y="4"/>
                      <a:pt x="37" y="9"/>
                      <a:pt x="37" y="9"/>
                    </a:cubicBezTo>
                    <a:cubicBezTo>
                      <a:pt x="37" y="13"/>
                      <a:pt x="37" y="13"/>
                      <a:pt x="37" y="13"/>
                    </a:cubicBezTo>
                    <a:cubicBezTo>
                      <a:pt x="38" y="16"/>
                      <a:pt x="37" y="18"/>
                      <a:pt x="37" y="20"/>
                    </a:cubicBezTo>
                    <a:cubicBezTo>
                      <a:pt x="35" y="21"/>
                      <a:pt x="34" y="22"/>
                      <a:pt x="34" y="26"/>
                    </a:cubicBezTo>
                    <a:cubicBezTo>
                      <a:pt x="34" y="30"/>
                      <a:pt x="30" y="36"/>
                      <a:pt x="30" y="39"/>
                    </a:cubicBezTo>
                    <a:cubicBezTo>
                      <a:pt x="30" y="42"/>
                      <a:pt x="24" y="44"/>
                      <a:pt x="24" y="46"/>
                    </a:cubicBezTo>
                    <a:cubicBezTo>
                      <a:pt x="24" y="48"/>
                      <a:pt x="24" y="52"/>
                      <a:pt x="24" y="57"/>
                    </a:cubicBezTo>
                    <a:cubicBezTo>
                      <a:pt x="24" y="61"/>
                      <a:pt x="22" y="57"/>
                      <a:pt x="22" y="61"/>
                    </a:cubicBezTo>
                    <a:cubicBezTo>
                      <a:pt x="22" y="65"/>
                      <a:pt x="20" y="63"/>
                      <a:pt x="18" y="65"/>
                    </a:cubicBezTo>
                    <a:cubicBezTo>
                      <a:pt x="16" y="67"/>
                      <a:pt x="15" y="67"/>
                      <a:pt x="15" y="65"/>
                    </a:cubicBezTo>
                    <a:cubicBezTo>
                      <a:pt x="15" y="63"/>
                      <a:pt x="12" y="63"/>
                      <a:pt x="10" y="65"/>
                    </a:cubicBezTo>
                    <a:cubicBezTo>
                      <a:pt x="8" y="67"/>
                      <a:pt x="7" y="65"/>
                      <a:pt x="6" y="64"/>
                    </a:cubicBezTo>
                    <a:cubicBezTo>
                      <a:pt x="5" y="64"/>
                      <a:pt x="2" y="66"/>
                      <a:pt x="0" y="67"/>
                    </a:cubicBezTo>
                    <a:cubicBezTo>
                      <a:pt x="1" y="70"/>
                      <a:pt x="2" y="72"/>
                      <a:pt x="2" y="74"/>
                    </a:cubicBezTo>
                    <a:cubicBezTo>
                      <a:pt x="2" y="74"/>
                      <a:pt x="2" y="75"/>
                      <a:pt x="2" y="75"/>
                    </a:cubicBezTo>
                    <a:cubicBezTo>
                      <a:pt x="4" y="74"/>
                      <a:pt x="5" y="73"/>
                      <a:pt x="6" y="73"/>
                    </a:cubicBezTo>
                    <a:cubicBezTo>
                      <a:pt x="8" y="73"/>
                      <a:pt x="26" y="73"/>
                      <a:pt x="26" y="73"/>
                    </a:cubicBezTo>
                    <a:cubicBezTo>
                      <a:pt x="26" y="73"/>
                      <a:pt x="28" y="76"/>
                      <a:pt x="27" y="78"/>
                    </a:cubicBezTo>
                    <a:cubicBezTo>
                      <a:pt x="27" y="81"/>
                      <a:pt x="28" y="80"/>
                      <a:pt x="30" y="83"/>
                    </a:cubicBezTo>
                    <a:cubicBezTo>
                      <a:pt x="31" y="86"/>
                      <a:pt x="32" y="88"/>
                      <a:pt x="35" y="87"/>
                    </a:cubicBezTo>
                    <a:cubicBezTo>
                      <a:pt x="38" y="86"/>
                      <a:pt x="41" y="85"/>
                      <a:pt x="42" y="86"/>
                    </a:cubicBezTo>
                    <a:cubicBezTo>
                      <a:pt x="43" y="86"/>
                      <a:pt x="43" y="81"/>
                      <a:pt x="44" y="80"/>
                    </a:cubicBezTo>
                    <a:cubicBezTo>
                      <a:pt x="46" y="79"/>
                      <a:pt x="49" y="80"/>
                      <a:pt x="49" y="80"/>
                    </a:cubicBezTo>
                    <a:cubicBezTo>
                      <a:pt x="49" y="80"/>
                      <a:pt x="50" y="81"/>
                      <a:pt x="52" y="81"/>
                    </a:cubicBezTo>
                    <a:cubicBezTo>
                      <a:pt x="55" y="81"/>
                      <a:pt x="57" y="80"/>
                      <a:pt x="57" y="82"/>
                    </a:cubicBezTo>
                    <a:cubicBezTo>
                      <a:pt x="57" y="84"/>
                      <a:pt x="57" y="86"/>
                      <a:pt x="58" y="87"/>
                    </a:cubicBezTo>
                    <a:cubicBezTo>
                      <a:pt x="59" y="88"/>
                      <a:pt x="56" y="95"/>
                      <a:pt x="57" y="96"/>
                    </a:cubicBezTo>
                    <a:cubicBezTo>
                      <a:pt x="58" y="97"/>
                      <a:pt x="60" y="100"/>
                      <a:pt x="60" y="101"/>
                    </a:cubicBezTo>
                    <a:cubicBezTo>
                      <a:pt x="60" y="102"/>
                      <a:pt x="59" y="106"/>
                      <a:pt x="60" y="106"/>
                    </a:cubicBezTo>
                    <a:cubicBezTo>
                      <a:pt x="61" y="106"/>
                      <a:pt x="61" y="104"/>
                      <a:pt x="63" y="104"/>
                    </a:cubicBezTo>
                    <a:cubicBezTo>
                      <a:pt x="65" y="104"/>
                      <a:pt x="67" y="105"/>
                      <a:pt x="69" y="104"/>
                    </a:cubicBezTo>
                    <a:cubicBezTo>
                      <a:pt x="69" y="104"/>
                      <a:pt x="70" y="104"/>
                      <a:pt x="70" y="104"/>
                    </a:cubicBezTo>
                    <a:cubicBezTo>
                      <a:pt x="71" y="104"/>
                      <a:pt x="72" y="106"/>
                      <a:pt x="72" y="106"/>
                    </a:cubicBezTo>
                    <a:cubicBezTo>
                      <a:pt x="72" y="106"/>
                      <a:pt x="73" y="107"/>
                      <a:pt x="74" y="107"/>
                    </a:cubicBezTo>
                    <a:cubicBezTo>
                      <a:pt x="75" y="106"/>
                      <a:pt x="78" y="106"/>
                      <a:pt x="78" y="107"/>
                    </a:cubicBezTo>
                    <a:cubicBezTo>
                      <a:pt x="77" y="108"/>
                      <a:pt x="78" y="110"/>
                      <a:pt x="80" y="110"/>
                    </a:cubicBezTo>
                    <a:cubicBezTo>
                      <a:pt x="81" y="109"/>
                      <a:pt x="83" y="111"/>
                      <a:pt x="85" y="111"/>
                    </a:cubicBezTo>
                    <a:cubicBezTo>
                      <a:pt x="86" y="111"/>
                      <a:pt x="88" y="111"/>
                      <a:pt x="88" y="110"/>
                    </a:cubicBezTo>
                    <a:cubicBezTo>
                      <a:pt x="88" y="110"/>
                      <a:pt x="89" y="108"/>
                      <a:pt x="90" y="109"/>
                    </a:cubicBezTo>
                    <a:cubicBezTo>
                      <a:pt x="90" y="110"/>
                      <a:pt x="92" y="113"/>
                      <a:pt x="93" y="113"/>
                    </a:cubicBezTo>
                    <a:cubicBezTo>
                      <a:pt x="95" y="113"/>
                      <a:pt x="98" y="113"/>
                      <a:pt x="98" y="114"/>
                    </a:cubicBezTo>
                    <a:cubicBezTo>
                      <a:pt x="98" y="115"/>
                      <a:pt x="99" y="118"/>
                      <a:pt x="100" y="119"/>
                    </a:cubicBezTo>
                    <a:cubicBezTo>
                      <a:pt x="102" y="120"/>
                      <a:pt x="105" y="119"/>
                      <a:pt x="105" y="119"/>
                    </a:cubicBezTo>
                    <a:cubicBezTo>
                      <a:pt x="105" y="119"/>
                      <a:pt x="106" y="119"/>
                      <a:pt x="106" y="117"/>
                    </a:cubicBezTo>
                    <a:cubicBezTo>
                      <a:pt x="106" y="115"/>
                      <a:pt x="106" y="112"/>
                      <a:pt x="105" y="112"/>
                    </a:cubicBezTo>
                    <a:cubicBezTo>
                      <a:pt x="104" y="112"/>
                      <a:pt x="103" y="114"/>
                      <a:pt x="101" y="114"/>
                    </a:cubicBezTo>
                    <a:cubicBezTo>
                      <a:pt x="99" y="113"/>
                      <a:pt x="98" y="109"/>
                      <a:pt x="97" y="109"/>
                    </a:cubicBezTo>
                    <a:cubicBezTo>
                      <a:pt x="96" y="108"/>
                      <a:pt x="98" y="104"/>
                      <a:pt x="98" y="103"/>
                    </a:cubicBezTo>
                    <a:cubicBezTo>
                      <a:pt x="98" y="101"/>
                      <a:pt x="99" y="96"/>
                      <a:pt x="98" y="96"/>
                    </a:cubicBezTo>
                    <a:cubicBezTo>
                      <a:pt x="97" y="95"/>
                      <a:pt x="98" y="94"/>
                      <a:pt x="99" y="93"/>
                    </a:cubicBezTo>
                    <a:cubicBezTo>
                      <a:pt x="101" y="91"/>
                      <a:pt x="99" y="88"/>
                      <a:pt x="101" y="88"/>
                    </a:cubicBezTo>
                    <a:cubicBezTo>
                      <a:pt x="103" y="88"/>
                      <a:pt x="107" y="89"/>
                      <a:pt x="108" y="87"/>
                    </a:cubicBezTo>
                    <a:cubicBezTo>
                      <a:pt x="108" y="87"/>
                      <a:pt x="109" y="87"/>
                      <a:pt x="109" y="87"/>
                    </a:cubicBezTo>
                    <a:cubicBezTo>
                      <a:pt x="109" y="87"/>
                      <a:pt x="109" y="86"/>
                      <a:pt x="109" y="86"/>
                    </a:cubicBezTo>
                    <a:cubicBezTo>
                      <a:pt x="108" y="84"/>
                      <a:pt x="106" y="81"/>
                      <a:pt x="104" y="8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85" name="Freeform 163"/>
              <p:cNvSpPr/>
              <p:nvPr/>
            </p:nvSpPr>
            <p:spPr bwMode="auto">
              <a:xfrm>
                <a:off x="4909233" y="4572384"/>
                <a:ext cx="30798" cy="38498"/>
              </a:xfrm>
              <a:custGeom>
                <a:gdLst>
                  <a:gd fmla="*/ 0 w 10" name="T0"/>
                  <a:gd fmla="*/ 6 h 13" name="T1"/>
                  <a:gd fmla="*/ 2 w 10" name="T2"/>
                  <a:gd fmla="*/ 13 h 13" name="T3"/>
                  <a:gd fmla="*/ 4 w 10" name="T4"/>
                  <a:gd fmla="*/ 11 h 13" name="T5"/>
                  <a:gd fmla="*/ 10 w 10" name="T6"/>
                  <a:gd fmla="*/ 4 h 13" name="T7"/>
                  <a:gd fmla="*/ 8 w 10" name="T8"/>
                  <a:gd fmla="*/ 3 h 13" name="T9"/>
                  <a:gd fmla="*/ 8 w 10" name="T10"/>
                  <a:gd fmla="*/ 0 h 13" name="T11"/>
                  <a:gd fmla="*/ 5 w 10" name="T12"/>
                  <a:gd fmla="*/ 0 h 13" name="T13"/>
                  <a:gd fmla="*/ 2 w 10" name="T14"/>
                  <a:gd fmla="*/ 2 h 13" name="T15"/>
                  <a:gd fmla="*/ 0 w 10" name="T16"/>
                  <a:gd fmla="*/ 1 h 13" name="T17"/>
                  <a:gd fmla="*/ 0 w 10" name="T18"/>
                  <a:gd fmla="*/ 1 h 13" name="T19"/>
                  <a:gd fmla="*/ 0 w 10" name="T20"/>
                  <a:gd fmla="*/ 6 h 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 w="10">
                    <a:moveTo>
                      <a:pt x="0" y="6"/>
                    </a:moveTo>
                    <a:cubicBezTo>
                      <a:pt x="1" y="7"/>
                      <a:pt x="1" y="10"/>
                      <a:pt x="2" y="13"/>
                    </a:cubicBezTo>
                    <a:cubicBezTo>
                      <a:pt x="3" y="12"/>
                      <a:pt x="4" y="11"/>
                      <a:pt x="4" y="11"/>
                    </a:cubicBezTo>
                    <a:cubicBezTo>
                      <a:pt x="6" y="10"/>
                      <a:pt x="10" y="4"/>
                      <a:pt x="10" y="4"/>
                    </a:cubicBezTo>
                    <a:cubicBezTo>
                      <a:pt x="8" y="3"/>
                      <a:pt x="8" y="3"/>
                      <a:pt x="8" y="3"/>
                    </a:cubicBezTo>
                    <a:cubicBezTo>
                      <a:pt x="8" y="3"/>
                      <a:pt x="8" y="1"/>
                      <a:pt x="8" y="0"/>
                    </a:cubicBezTo>
                    <a:cubicBezTo>
                      <a:pt x="6" y="0"/>
                      <a:pt x="5" y="0"/>
                      <a:pt x="5" y="0"/>
                    </a:cubicBezTo>
                    <a:cubicBezTo>
                      <a:pt x="5" y="0"/>
                      <a:pt x="5" y="2"/>
                      <a:pt x="2" y="2"/>
                    </a:cubicBezTo>
                    <a:cubicBezTo>
                      <a:pt x="1" y="1"/>
                      <a:pt x="0" y="1"/>
                      <a:pt x="0" y="1"/>
                    </a:cubicBezTo>
                    <a:cubicBezTo>
                      <a:pt x="0" y="1"/>
                      <a:pt x="0" y="1"/>
                      <a:pt x="0" y="1"/>
                    </a:cubicBezTo>
                    <a:lnTo>
                      <a:pt x="0" y="6"/>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86" name="Freeform 164"/>
              <p:cNvSpPr/>
              <p:nvPr/>
            </p:nvSpPr>
            <p:spPr bwMode="auto">
              <a:xfrm>
                <a:off x="4927199" y="4726376"/>
                <a:ext cx="200190" cy="324667"/>
              </a:xfrm>
              <a:custGeom>
                <a:gdLst>
                  <a:gd fmla="*/ 66 w 66" name="T0"/>
                  <a:gd fmla="*/ 27 h 107" name="T1"/>
                  <a:gd fmla="*/ 64 w 66" name="T2"/>
                  <a:gd fmla="*/ 15 h 107" name="T3"/>
                  <a:gd fmla="*/ 64 w 66" name="T4"/>
                  <a:gd fmla="*/ 0 h 107" name="T5"/>
                  <a:gd fmla="*/ 64 w 66" name="T6"/>
                  <a:gd fmla="*/ 0 h 107" name="T7"/>
                  <a:gd fmla="*/ 57 w 66" name="T8"/>
                  <a:gd fmla="*/ 4 h 107" name="T9"/>
                  <a:gd fmla="*/ 53 w 66" name="T10"/>
                  <a:gd fmla="*/ 5 h 107" name="T11"/>
                  <a:gd fmla="*/ 49 w 66" name="T12"/>
                  <a:gd fmla="*/ 4 h 107" name="T13"/>
                  <a:gd fmla="*/ 47 w 66" name="T14"/>
                  <a:gd fmla="*/ 7 h 107" name="T15"/>
                  <a:gd fmla="*/ 43 w 66" name="T16"/>
                  <a:gd fmla="*/ 7 h 107" name="T17"/>
                  <a:gd fmla="*/ 38 w 66" name="T18"/>
                  <a:gd fmla="*/ 8 h 107" name="T19"/>
                  <a:gd fmla="*/ 36 w 66" name="T20"/>
                  <a:gd fmla="*/ 6 h 107" name="T21"/>
                  <a:gd fmla="*/ 32 w 66" name="T22"/>
                  <a:gd fmla="*/ 7 h 107" name="T23"/>
                  <a:gd fmla="*/ 29 w 66" name="T24"/>
                  <a:gd fmla="*/ 6 h 107" name="T25"/>
                  <a:gd fmla="*/ 28 w 66" name="T26"/>
                  <a:gd fmla="*/ 9 h 107" name="T27"/>
                  <a:gd fmla="*/ 31 w 66" name="T28"/>
                  <a:gd fmla="*/ 22 h 107" name="T29"/>
                  <a:gd fmla="*/ 35 w 66" name="T30"/>
                  <a:gd fmla="*/ 25 h 107" name="T31"/>
                  <a:gd fmla="*/ 35 w 66" name="T32"/>
                  <a:gd fmla="*/ 32 h 107" name="T33"/>
                  <a:gd fmla="*/ 31 w 66" name="T34"/>
                  <a:gd fmla="*/ 36 h 107" name="T35"/>
                  <a:gd fmla="*/ 31 w 66" name="T36"/>
                  <a:gd fmla="*/ 41 h 107" name="T37"/>
                  <a:gd fmla="*/ 25 w 66" name="T38"/>
                  <a:gd fmla="*/ 34 h 107" name="T39"/>
                  <a:gd fmla="*/ 26 w 66" name="T40"/>
                  <a:gd fmla="*/ 26 h 107" name="T41"/>
                  <a:gd fmla="*/ 21 w 66" name="T42"/>
                  <a:gd fmla="*/ 25 h 107" name="T43"/>
                  <a:gd fmla="*/ 17 w 66" name="T44"/>
                  <a:gd fmla="*/ 22 h 107" name="T45"/>
                  <a:gd fmla="*/ 0 w 66" name="T46"/>
                  <a:gd fmla="*/ 28 h 107" name="T47"/>
                  <a:gd fmla="*/ 1 w 66" name="T48"/>
                  <a:gd fmla="*/ 33 h 107" name="T49"/>
                  <a:gd fmla="*/ 1 w 66" name="T50"/>
                  <a:gd fmla="*/ 33 h 107" name="T51"/>
                  <a:gd fmla="*/ 2 w 66" name="T52"/>
                  <a:gd fmla="*/ 35 h 107" name="T53"/>
                  <a:gd fmla="*/ 10 w 66" name="T54"/>
                  <a:gd fmla="*/ 37 h 107" name="T55"/>
                  <a:gd fmla="*/ 17 w 66" name="T56"/>
                  <a:gd fmla="*/ 39 h 107" name="T57"/>
                  <a:gd fmla="*/ 17 w 66" name="T58"/>
                  <a:gd fmla="*/ 49 h 107" name="T59"/>
                  <a:gd fmla="*/ 16 w 66" name="T60"/>
                  <a:gd fmla="*/ 55 h 107" name="T61"/>
                  <a:gd fmla="*/ 17 w 66" name="T62"/>
                  <a:gd fmla="*/ 59 h 107" name="T63"/>
                  <a:gd fmla="*/ 14 w 66" name="T64"/>
                  <a:gd fmla="*/ 64 h 107" name="T65"/>
                  <a:gd fmla="*/ 12 w 66" name="T66"/>
                  <a:gd fmla="*/ 70 h 107" name="T67"/>
                  <a:gd fmla="*/ 6 w 66" name="T68"/>
                  <a:gd fmla="*/ 76 h 107" name="T69"/>
                  <a:gd fmla="*/ 6 w 66" name="T70"/>
                  <a:gd fmla="*/ 77 h 107" name="T71"/>
                  <a:gd fmla="*/ 10 w 66" name="T72"/>
                  <a:gd fmla="*/ 88 h 107" name="T73"/>
                  <a:gd fmla="*/ 11 w 66" name="T74"/>
                  <a:gd fmla="*/ 100 h 107" name="T75"/>
                  <a:gd fmla="*/ 12 w 66" name="T76"/>
                  <a:gd fmla="*/ 107 h 107" name="T77"/>
                  <a:gd fmla="*/ 16 w 66" name="T78"/>
                  <a:gd fmla="*/ 106 h 107" name="T79"/>
                  <a:gd fmla="*/ 16 w 66" name="T80"/>
                  <a:gd fmla="*/ 103 h 107" name="T81"/>
                  <a:gd fmla="*/ 14 w 66" name="T82"/>
                  <a:gd fmla="*/ 101 h 107" name="T83"/>
                  <a:gd fmla="*/ 24 w 66" name="T84"/>
                  <a:gd fmla="*/ 94 h 107" name="T85"/>
                  <a:gd fmla="*/ 32 w 66" name="T86"/>
                  <a:gd fmla="*/ 89 h 107" name="T87"/>
                  <a:gd fmla="*/ 32 w 66" name="T88"/>
                  <a:gd fmla="*/ 80 h 107" name="T89"/>
                  <a:gd fmla="*/ 31 w 66" name="T90"/>
                  <a:gd fmla="*/ 72 h 107" name="T91"/>
                  <a:gd fmla="*/ 28 w 66" name="T92"/>
                  <a:gd fmla="*/ 64 h 107" name="T93"/>
                  <a:gd fmla="*/ 29 w 66" name="T94"/>
                  <a:gd fmla="*/ 59 h 107" name="T95"/>
                  <a:gd fmla="*/ 32 w 66" name="T96"/>
                  <a:gd fmla="*/ 56 h 107" name="T97"/>
                  <a:gd fmla="*/ 37 w 66" name="T98"/>
                  <a:gd fmla="*/ 53 h 107" name="T99"/>
                  <a:gd fmla="*/ 44 w 66" name="T100"/>
                  <a:gd fmla="*/ 46 h 107" name="T101"/>
                  <a:gd fmla="*/ 56 w 66" name="T102"/>
                  <a:gd fmla="*/ 40 h 107" name="T103"/>
                  <a:gd fmla="*/ 66 w 66" name="T104"/>
                  <a:gd fmla="*/ 27 h 10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7" w="66">
                    <a:moveTo>
                      <a:pt x="66" y="27"/>
                    </a:moveTo>
                    <a:cubicBezTo>
                      <a:pt x="65" y="26"/>
                      <a:pt x="64" y="18"/>
                      <a:pt x="64" y="15"/>
                    </a:cubicBezTo>
                    <a:cubicBezTo>
                      <a:pt x="65" y="12"/>
                      <a:pt x="64" y="4"/>
                      <a:pt x="64" y="0"/>
                    </a:cubicBezTo>
                    <a:cubicBezTo>
                      <a:pt x="64" y="0"/>
                      <a:pt x="64" y="0"/>
                      <a:pt x="64" y="0"/>
                    </a:cubicBezTo>
                    <a:cubicBezTo>
                      <a:pt x="61" y="1"/>
                      <a:pt x="57" y="3"/>
                      <a:pt x="57" y="4"/>
                    </a:cubicBezTo>
                    <a:cubicBezTo>
                      <a:pt x="56" y="5"/>
                      <a:pt x="54" y="3"/>
                      <a:pt x="53" y="5"/>
                    </a:cubicBezTo>
                    <a:cubicBezTo>
                      <a:pt x="51" y="6"/>
                      <a:pt x="50" y="5"/>
                      <a:pt x="49" y="4"/>
                    </a:cubicBezTo>
                    <a:cubicBezTo>
                      <a:pt x="48" y="4"/>
                      <a:pt x="47" y="6"/>
                      <a:pt x="47" y="7"/>
                    </a:cubicBezTo>
                    <a:cubicBezTo>
                      <a:pt x="47" y="8"/>
                      <a:pt x="44" y="7"/>
                      <a:pt x="43" y="7"/>
                    </a:cubicBezTo>
                    <a:cubicBezTo>
                      <a:pt x="42" y="7"/>
                      <a:pt x="39" y="8"/>
                      <a:pt x="38" y="8"/>
                    </a:cubicBezTo>
                    <a:cubicBezTo>
                      <a:pt x="36" y="8"/>
                      <a:pt x="37" y="7"/>
                      <a:pt x="36" y="6"/>
                    </a:cubicBezTo>
                    <a:cubicBezTo>
                      <a:pt x="34" y="6"/>
                      <a:pt x="33" y="7"/>
                      <a:pt x="32" y="7"/>
                    </a:cubicBezTo>
                    <a:cubicBezTo>
                      <a:pt x="32" y="7"/>
                      <a:pt x="30" y="7"/>
                      <a:pt x="29" y="6"/>
                    </a:cubicBezTo>
                    <a:cubicBezTo>
                      <a:pt x="29" y="7"/>
                      <a:pt x="28" y="8"/>
                      <a:pt x="28" y="9"/>
                    </a:cubicBezTo>
                    <a:cubicBezTo>
                      <a:pt x="27" y="12"/>
                      <a:pt x="31" y="19"/>
                      <a:pt x="31" y="22"/>
                    </a:cubicBezTo>
                    <a:cubicBezTo>
                      <a:pt x="32" y="23"/>
                      <a:pt x="34" y="24"/>
                      <a:pt x="35" y="25"/>
                    </a:cubicBezTo>
                    <a:cubicBezTo>
                      <a:pt x="36" y="27"/>
                      <a:pt x="35" y="27"/>
                      <a:pt x="35" y="32"/>
                    </a:cubicBezTo>
                    <a:cubicBezTo>
                      <a:pt x="35" y="36"/>
                      <a:pt x="33" y="34"/>
                      <a:pt x="31" y="36"/>
                    </a:cubicBezTo>
                    <a:cubicBezTo>
                      <a:pt x="30" y="37"/>
                      <a:pt x="31" y="41"/>
                      <a:pt x="31" y="41"/>
                    </a:cubicBezTo>
                    <a:cubicBezTo>
                      <a:pt x="30" y="42"/>
                      <a:pt x="25" y="35"/>
                      <a:pt x="25" y="34"/>
                    </a:cubicBezTo>
                    <a:cubicBezTo>
                      <a:pt x="25" y="33"/>
                      <a:pt x="27" y="28"/>
                      <a:pt x="26" y="26"/>
                    </a:cubicBezTo>
                    <a:cubicBezTo>
                      <a:pt x="26" y="23"/>
                      <a:pt x="23" y="25"/>
                      <a:pt x="21" y="25"/>
                    </a:cubicBezTo>
                    <a:cubicBezTo>
                      <a:pt x="20" y="25"/>
                      <a:pt x="18" y="22"/>
                      <a:pt x="17" y="22"/>
                    </a:cubicBezTo>
                    <a:cubicBezTo>
                      <a:pt x="17" y="22"/>
                      <a:pt x="0" y="28"/>
                      <a:pt x="0" y="28"/>
                    </a:cubicBezTo>
                    <a:cubicBezTo>
                      <a:pt x="1" y="33"/>
                      <a:pt x="1" y="33"/>
                      <a:pt x="1" y="33"/>
                    </a:cubicBezTo>
                    <a:cubicBezTo>
                      <a:pt x="1" y="33"/>
                      <a:pt x="1" y="33"/>
                      <a:pt x="1" y="33"/>
                    </a:cubicBezTo>
                    <a:cubicBezTo>
                      <a:pt x="2" y="35"/>
                      <a:pt x="2" y="35"/>
                      <a:pt x="2" y="35"/>
                    </a:cubicBezTo>
                    <a:cubicBezTo>
                      <a:pt x="2" y="35"/>
                      <a:pt x="7" y="35"/>
                      <a:pt x="10" y="37"/>
                    </a:cubicBezTo>
                    <a:cubicBezTo>
                      <a:pt x="12" y="39"/>
                      <a:pt x="16" y="39"/>
                      <a:pt x="17" y="39"/>
                    </a:cubicBezTo>
                    <a:cubicBezTo>
                      <a:pt x="18" y="40"/>
                      <a:pt x="17" y="46"/>
                      <a:pt x="17" y="49"/>
                    </a:cubicBezTo>
                    <a:cubicBezTo>
                      <a:pt x="17" y="52"/>
                      <a:pt x="14" y="53"/>
                      <a:pt x="16" y="55"/>
                    </a:cubicBezTo>
                    <a:cubicBezTo>
                      <a:pt x="17" y="56"/>
                      <a:pt x="16" y="59"/>
                      <a:pt x="17" y="59"/>
                    </a:cubicBezTo>
                    <a:cubicBezTo>
                      <a:pt x="19" y="60"/>
                      <a:pt x="16" y="63"/>
                      <a:pt x="14" y="64"/>
                    </a:cubicBezTo>
                    <a:cubicBezTo>
                      <a:pt x="13" y="65"/>
                      <a:pt x="14" y="68"/>
                      <a:pt x="12" y="70"/>
                    </a:cubicBezTo>
                    <a:cubicBezTo>
                      <a:pt x="11" y="72"/>
                      <a:pt x="8" y="74"/>
                      <a:pt x="6" y="76"/>
                    </a:cubicBezTo>
                    <a:cubicBezTo>
                      <a:pt x="6" y="76"/>
                      <a:pt x="6" y="77"/>
                      <a:pt x="6" y="77"/>
                    </a:cubicBezTo>
                    <a:cubicBezTo>
                      <a:pt x="7" y="78"/>
                      <a:pt x="9" y="87"/>
                      <a:pt x="10" y="88"/>
                    </a:cubicBezTo>
                    <a:cubicBezTo>
                      <a:pt x="12" y="89"/>
                      <a:pt x="11" y="99"/>
                      <a:pt x="11" y="100"/>
                    </a:cubicBezTo>
                    <a:cubicBezTo>
                      <a:pt x="11" y="100"/>
                      <a:pt x="12" y="107"/>
                      <a:pt x="12" y="107"/>
                    </a:cubicBezTo>
                    <a:cubicBezTo>
                      <a:pt x="12" y="107"/>
                      <a:pt x="14" y="106"/>
                      <a:pt x="16" y="106"/>
                    </a:cubicBezTo>
                    <a:cubicBezTo>
                      <a:pt x="16" y="105"/>
                      <a:pt x="16" y="104"/>
                      <a:pt x="16" y="103"/>
                    </a:cubicBezTo>
                    <a:cubicBezTo>
                      <a:pt x="17" y="100"/>
                      <a:pt x="15" y="103"/>
                      <a:pt x="14" y="101"/>
                    </a:cubicBezTo>
                    <a:cubicBezTo>
                      <a:pt x="13" y="99"/>
                      <a:pt x="18" y="96"/>
                      <a:pt x="24" y="94"/>
                    </a:cubicBezTo>
                    <a:cubicBezTo>
                      <a:pt x="29" y="92"/>
                      <a:pt x="31" y="91"/>
                      <a:pt x="32" y="89"/>
                    </a:cubicBezTo>
                    <a:cubicBezTo>
                      <a:pt x="32" y="87"/>
                      <a:pt x="31" y="82"/>
                      <a:pt x="32" y="80"/>
                    </a:cubicBezTo>
                    <a:cubicBezTo>
                      <a:pt x="33" y="78"/>
                      <a:pt x="32" y="77"/>
                      <a:pt x="31" y="72"/>
                    </a:cubicBezTo>
                    <a:cubicBezTo>
                      <a:pt x="30" y="67"/>
                      <a:pt x="29" y="67"/>
                      <a:pt x="28" y="64"/>
                    </a:cubicBezTo>
                    <a:cubicBezTo>
                      <a:pt x="27" y="61"/>
                      <a:pt x="28" y="59"/>
                      <a:pt x="29" y="59"/>
                    </a:cubicBezTo>
                    <a:cubicBezTo>
                      <a:pt x="31" y="59"/>
                      <a:pt x="31" y="59"/>
                      <a:pt x="32" y="56"/>
                    </a:cubicBezTo>
                    <a:cubicBezTo>
                      <a:pt x="33" y="54"/>
                      <a:pt x="35" y="55"/>
                      <a:pt x="37" y="53"/>
                    </a:cubicBezTo>
                    <a:cubicBezTo>
                      <a:pt x="40" y="51"/>
                      <a:pt x="40" y="49"/>
                      <a:pt x="44" y="46"/>
                    </a:cubicBezTo>
                    <a:cubicBezTo>
                      <a:pt x="48" y="42"/>
                      <a:pt x="52" y="43"/>
                      <a:pt x="56" y="40"/>
                    </a:cubicBezTo>
                    <a:cubicBezTo>
                      <a:pt x="60" y="38"/>
                      <a:pt x="66" y="29"/>
                      <a:pt x="66" y="2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87" name="Freeform 165"/>
              <p:cNvSpPr/>
              <p:nvPr/>
            </p:nvSpPr>
            <p:spPr bwMode="auto">
              <a:xfrm>
                <a:off x="4915649" y="4541585"/>
                <a:ext cx="206606" cy="209173"/>
              </a:xfrm>
              <a:custGeom>
                <a:gdLst>
                  <a:gd fmla="*/ 63 w 68" name="T0"/>
                  <a:gd fmla="*/ 55 h 69" name="T1"/>
                  <a:gd fmla="*/ 61 w 68" name="T2"/>
                  <a:gd fmla="*/ 49 h 69" name="T3"/>
                  <a:gd fmla="*/ 60 w 68" name="T4"/>
                  <a:gd fmla="*/ 44 h 69" name="T5"/>
                  <a:gd fmla="*/ 61 w 68" name="T6"/>
                  <a:gd fmla="*/ 39 h 69" name="T7"/>
                  <a:gd fmla="*/ 58 w 68" name="T8"/>
                  <a:gd fmla="*/ 34 h 69" name="T9"/>
                  <a:gd fmla="*/ 61 w 68" name="T10"/>
                  <a:gd fmla="*/ 24 h 69" name="T11"/>
                  <a:gd fmla="*/ 50 w 68" name="T12"/>
                  <a:gd fmla="*/ 17 h 69" name="T13"/>
                  <a:gd fmla="*/ 51 w 68" name="T14"/>
                  <a:gd fmla="*/ 13 h 69" name="T15"/>
                  <a:gd fmla="*/ 27 w 68" name="T16"/>
                  <a:gd fmla="*/ 1 h 69" name="T17"/>
                  <a:gd fmla="*/ 24 w 68" name="T18"/>
                  <a:gd fmla="*/ 6 h 69" name="T19"/>
                  <a:gd fmla="*/ 25 w 68" name="T20"/>
                  <a:gd fmla="*/ 10 h 69" name="T21"/>
                  <a:gd fmla="*/ 14 w 68" name="T22"/>
                  <a:gd fmla="*/ 10 h 69" name="T23"/>
                  <a:gd fmla="*/ 14 w 68" name="T24"/>
                  <a:gd fmla="*/ 0 h 69" name="T25"/>
                  <a:gd fmla="*/ 9 w 68" name="T26"/>
                  <a:gd fmla="*/ 1 h 69" name="T27"/>
                  <a:gd fmla="*/ 6 w 68" name="T28"/>
                  <a:gd fmla="*/ 1 h 69" name="T29"/>
                  <a:gd fmla="*/ 7 w 68" name="T30"/>
                  <a:gd fmla="*/ 4 h 69" name="T31"/>
                  <a:gd fmla="*/ 8 w 68" name="T32"/>
                  <a:gd fmla="*/ 8 h 69" name="T33"/>
                  <a:gd fmla="*/ 6 w 68" name="T34"/>
                  <a:gd fmla="*/ 10 h 69" name="T35"/>
                  <a:gd fmla="*/ 6 w 68" name="T36"/>
                  <a:gd fmla="*/ 13 h 69" name="T37"/>
                  <a:gd fmla="*/ 8 w 68" name="T38"/>
                  <a:gd fmla="*/ 14 h 69" name="T39"/>
                  <a:gd fmla="*/ 2 w 68" name="T40"/>
                  <a:gd fmla="*/ 21 h 69" name="T41"/>
                  <a:gd fmla="*/ 0 w 68" name="T42"/>
                  <a:gd fmla="*/ 23 h 69" name="T43"/>
                  <a:gd fmla="*/ 4 w 68" name="T44"/>
                  <a:gd fmla="*/ 35 h 69" name="T45"/>
                  <a:gd fmla="*/ 7 w 68" name="T46"/>
                  <a:gd fmla="*/ 43 h 69" name="T47"/>
                  <a:gd fmla="*/ 8 w 68" name="T48"/>
                  <a:gd fmla="*/ 48 h 69" name="T49"/>
                  <a:gd fmla="*/ 5 w 68" name="T50"/>
                  <a:gd fmla="*/ 45 h 69" name="T51"/>
                  <a:gd fmla="*/ 5 w 68" name="T52"/>
                  <a:gd fmla="*/ 46 h 69" name="T53"/>
                  <a:gd fmla="*/ 4 w 68" name="T54"/>
                  <a:gd fmla="*/ 46 h 69" name="T55"/>
                  <a:gd fmla="*/ 9 w 68" name="T56"/>
                  <a:gd fmla="*/ 49 h 69" name="T57"/>
                  <a:gd fmla="*/ 15 w 68" name="T58"/>
                  <a:gd fmla="*/ 51 h 69" name="T59"/>
                  <a:gd fmla="*/ 23 w 68" name="T60"/>
                  <a:gd fmla="*/ 55 h 69" name="T61"/>
                  <a:gd fmla="*/ 23 w 68" name="T62"/>
                  <a:gd fmla="*/ 55 h 69" name="T63"/>
                  <a:gd fmla="*/ 27 w 68" name="T64"/>
                  <a:gd fmla="*/ 55 h 69" name="T65"/>
                  <a:gd fmla="*/ 28 w 68" name="T66"/>
                  <a:gd fmla="*/ 55 h 69" name="T67"/>
                  <a:gd fmla="*/ 33 w 68" name="T68"/>
                  <a:gd fmla="*/ 67 h 69" name="T69"/>
                  <a:gd fmla="*/ 36 w 68" name="T70"/>
                  <a:gd fmla="*/ 68 h 69" name="T71"/>
                  <a:gd fmla="*/ 40 w 68" name="T72"/>
                  <a:gd fmla="*/ 67 h 69" name="T73"/>
                  <a:gd fmla="*/ 42 w 68" name="T74"/>
                  <a:gd fmla="*/ 69 h 69" name="T75"/>
                  <a:gd fmla="*/ 47 w 68" name="T76"/>
                  <a:gd fmla="*/ 68 h 69" name="T77"/>
                  <a:gd fmla="*/ 51 w 68" name="T78"/>
                  <a:gd fmla="*/ 68 h 69" name="T79"/>
                  <a:gd fmla="*/ 53 w 68" name="T80"/>
                  <a:gd fmla="*/ 65 h 69" name="T81"/>
                  <a:gd fmla="*/ 57 w 68" name="T82"/>
                  <a:gd fmla="*/ 66 h 69" name="T83"/>
                  <a:gd fmla="*/ 61 w 68" name="T84"/>
                  <a:gd fmla="*/ 65 h 69" name="T85"/>
                  <a:gd fmla="*/ 68 w 68" name="T86"/>
                  <a:gd fmla="*/ 61 h 69" name="T87"/>
                  <a:gd fmla="*/ 63 w 68" name="T88"/>
                  <a:gd fmla="*/ 55 h 6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9" w="68">
                    <a:moveTo>
                      <a:pt x="63" y="55"/>
                    </a:moveTo>
                    <a:cubicBezTo>
                      <a:pt x="63" y="52"/>
                      <a:pt x="61" y="52"/>
                      <a:pt x="61" y="49"/>
                    </a:cubicBezTo>
                    <a:cubicBezTo>
                      <a:pt x="61" y="46"/>
                      <a:pt x="61" y="44"/>
                      <a:pt x="60" y="44"/>
                    </a:cubicBezTo>
                    <a:cubicBezTo>
                      <a:pt x="59" y="44"/>
                      <a:pt x="60" y="41"/>
                      <a:pt x="61" y="39"/>
                    </a:cubicBezTo>
                    <a:cubicBezTo>
                      <a:pt x="63" y="37"/>
                      <a:pt x="59" y="37"/>
                      <a:pt x="58" y="34"/>
                    </a:cubicBezTo>
                    <a:cubicBezTo>
                      <a:pt x="58" y="33"/>
                      <a:pt x="59" y="29"/>
                      <a:pt x="61" y="24"/>
                    </a:cubicBezTo>
                    <a:cubicBezTo>
                      <a:pt x="56" y="21"/>
                      <a:pt x="50" y="17"/>
                      <a:pt x="50" y="17"/>
                    </a:cubicBezTo>
                    <a:cubicBezTo>
                      <a:pt x="51" y="13"/>
                      <a:pt x="51" y="13"/>
                      <a:pt x="51" y="13"/>
                    </a:cubicBezTo>
                    <a:cubicBezTo>
                      <a:pt x="27" y="1"/>
                      <a:pt x="27" y="1"/>
                      <a:pt x="27" y="1"/>
                    </a:cubicBezTo>
                    <a:cubicBezTo>
                      <a:pt x="27" y="3"/>
                      <a:pt x="26" y="6"/>
                      <a:pt x="24" y="6"/>
                    </a:cubicBezTo>
                    <a:cubicBezTo>
                      <a:pt x="22" y="7"/>
                      <a:pt x="27" y="10"/>
                      <a:pt x="25" y="10"/>
                    </a:cubicBezTo>
                    <a:cubicBezTo>
                      <a:pt x="22" y="11"/>
                      <a:pt x="18" y="8"/>
                      <a:pt x="14" y="10"/>
                    </a:cubicBezTo>
                    <a:cubicBezTo>
                      <a:pt x="12" y="11"/>
                      <a:pt x="13" y="5"/>
                      <a:pt x="14" y="0"/>
                    </a:cubicBezTo>
                    <a:cubicBezTo>
                      <a:pt x="9" y="1"/>
                      <a:pt x="9" y="1"/>
                      <a:pt x="9" y="1"/>
                    </a:cubicBezTo>
                    <a:cubicBezTo>
                      <a:pt x="9" y="1"/>
                      <a:pt x="8" y="1"/>
                      <a:pt x="6" y="1"/>
                    </a:cubicBezTo>
                    <a:cubicBezTo>
                      <a:pt x="7" y="4"/>
                      <a:pt x="7" y="4"/>
                      <a:pt x="7" y="4"/>
                    </a:cubicBezTo>
                    <a:cubicBezTo>
                      <a:pt x="7" y="4"/>
                      <a:pt x="9" y="7"/>
                      <a:pt x="8" y="8"/>
                    </a:cubicBezTo>
                    <a:cubicBezTo>
                      <a:pt x="8" y="9"/>
                      <a:pt x="7" y="9"/>
                      <a:pt x="6" y="10"/>
                    </a:cubicBezTo>
                    <a:cubicBezTo>
                      <a:pt x="6" y="11"/>
                      <a:pt x="6" y="13"/>
                      <a:pt x="6" y="13"/>
                    </a:cubicBezTo>
                    <a:cubicBezTo>
                      <a:pt x="8" y="14"/>
                      <a:pt x="8" y="14"/>
                      <a:pt x="8" y="14"/>
                    </a:cubicBezTo>
                    <a:cubicBezTo>
                      <a:pt x="8" y="14"/>
                      <a:pt x="4" y="20"/>
                      <a:pt x="2" y="21"/>
                    </a:cubicBezTo>
                    <a:cubicBezTo>
                      <a:pt x="2" y="21"/>
                      <a:pt x="1" y="22"/>
                      <a:pt x="0" y="23"/>
                    </a:cubicBezTo>
                    <a:cubicBezTo>
                      <a:pt x="1" y="27"/>
                      <a:pt x="2" y="33"/>
                      <a:pt x="4" y="35"/>
                    </a:cubicBezTo>
                    <a:cubicBezTo>
                      <a:pt x="7" y="37"/>
                      <a:pt x="6" y="41"/>
                      <a:pt x="7" y="43"/>
                    </a:cubicBezTo>
                    <a:cubicBezTo>
                      <a:pt x="8" y="45"/>
                      <a:pt x="10" y="47"/>
                      <a:pt x="8" y="48"/>
                    </a:cubicBezTo>
                    <a:cubicBezTo>
                      <a:pt x="7" y="48"/>
                      <a:pt x="6" y="47"/>
                      <a:pt x="5" y="45"/>
                    </a:cubicBezTo>
                    <a:cubicBezTo>
                      <a:pt x="5" y="45"/>
                      <a:pt x="5" y="46"/>
                      <a:pt x="5" y="46"/>
                    </a:cubicBezTo>
                    <a:cubicBezTo>
                      <a:pt x="5" y="46"/>
                      <a:pt x="4" y="46"/>
                      <a:pt x="4" y="46"/>
                    </a:cubicBezTo>
                    <a:cubicBezTo>
                      <a:pt x="6" y="48"/>
                      <a:pt x="8" y="49"/>
                      <a:pt x="9" y="49"/>
                    </a:cubicBezTo>
                    <a:cubicBezTo>
                      <a:pt x="10" y="49"/>
                      <a:pt x="13" y="51"/>
                      <a:pt x="15" y="51"/>
                    </a:cubicBezTo>
                    <a:cubicBezTo>
                      <a:pt x="16" y="51"/>
                      <a:pt x="22" y="54"/>
                      <a:pt x="23" y="55"/>
                    </a:cubicBezTo>
                    <a:cubicBezTo>
                      <a:pt x="23" y="55"/>
                      <a:pt x="23" y="55"/>
                      <a:pt x="23" y="55"/>
                    </a:cubicBezTo>
                    <a:cubicBezTo>
                      <a:pt x="24" y="55"/>
                      <a:pt x="26" y="55"/>
                      <a:pt x="27" y="55"/>
                    </a:cubicBezTo>
                    <a:cubicBezTo>
                      <a:pt x="27" y="55"/>
                      <a:pt x="28" y="55"/>
                      <a:pt x="28" y="55"/>
                    </a:cubicBezTo>
                    <a:cubicBezTo>
                      <a:pt x="30" y="55"/>
                      <a:pt x="33" y="63"/>
                      <a:pt x="33" y="67"/>
                    </a:cubicBezTo>
                    <a:cubicBezTo>
                      <a:pt x="34" y="68"/>
                      <a:pt x="36" y="68"/>
                      <a:pt x="36" y="68"/>
                    </a:cubicBezTo>
                    <a:cubicBezTo>
                      <a:pt x="37" y="68"/>
                      <a:pt x="38" y="67"/>
                      <a:pt x="40" y="67"/>
                    </a:cubicBezTo>
                    <a:cubicBezTo>
                      <a:pt x="41" y="68"/>
                      <a:pt x="40" y="69"/>
                      <a:pt x="42" y="69"/>
                    </a:cubicBezTo>
                    <a:cubicBezTo>
                      <a:pt x="43" y="69"/>
                      <a:pt x="46" y="68"/>
                      <a:pt x="47" y="68"/>
                    </a:cubicBezTo>
                    <a:cubicBezTo>
                      <a:pt x="48" y="68"/>
                      <a:pt x="51" y="69"/>
                      <a:pt x="51" y="68"/>
                    </a:cubicBezTo>
                    <a:cubicBezTo>
                      <a:pt x="51" y="67"/>
                      <a:pt x="52" y="65"/>
                      <a:pt x="53" y="65"/>
                    </a:cubicBezTo>
                    <a:cubicBezTo>
                      <a:pt x="54" y="66"/>
                      <a:pt x="55" y="67"/>
                      <a:pt x="57" y="66"/>
                    </a:cubicBezTo>
                    <a:cubicBezTo>
                      <a:pt x="58" y="64"/>
                      <a:pt x="60" y="66"/>
                      <a:pt x="61" y="65"/>
                    </a:cubicBezTo>
                    <a:cubicBezTo>
                      <a:pt x="61" y="64"/>
                      <a:pt x="65" y="62"/>
                      <a:pt x="68" y="61"/>
                    </a:cubicBezTo>
                    <a:cubicBezTo>
                      <a:pt x="67" y="57"/>
                      <a:pt x="63" y="59"/>
                      <a:pt x="63" y="5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88" name="Freeform 166"/>
              <p:cNvSpPr/>
              <p:nvPr/>
            </p:nvSpPr>
            <p:spPr bwMode="auto">
              <a:xfrm>
                <a:off x="4975963" y="4708410"/>
                <a:ext cx="60314" cy="145009"/>
              </a:xfrm>
              <a:custGeom>
                <a:gdLst>
                  <a:gd fmla="*/ 19 w 20" name="T0"/>
                  <a:gd fmla="*/ 31 h 48" name="T1"/>
                  <a:gd fmla="*/ 15 w 20" name="T2"/>
                  <a:gd fmla="*/ 28 h 48" name="T3"/>
                  <a:gd fmla="*/ 15 w 20" name="T4"/>
                  <a:gd fmla="*/ 29 h 48" name="T5"/>
                  <a:gd fmla="*/ 8 w 20" name="T6"/>
                  <a:gd fmla="*/ 19 h 48" name="T7"/>
                  <a:gd fmla="*/ 9 w 20" name="T8"/>
                  <a:gd fmla="*/ 8 h 48" name="T9"/>
                  <a:gd fmla="*/ 7 w 20" name="T10"/>
                  <a:gd fmla="*/ 0 h 48" name="T11"/>
                  <a:gd fmla="*/ 3 w 20" name="T12"/>
                  <a:gd fmla="*/ 0 h 48" name="T13"/>
                  <a:gd fmla="*/ 5 w 20" name="T14"/>
                  <a:gd fmla="*/ 6 h 48" name="T15"/>
                  <a:gd fmla="*/ 3 w 20" name="T16"/>
                  <a:gd fmla="*/ 8 h 48" name="T17"/>
                  <a:gd fmla="*/ 4 w 20" name="T18"/>
                  <a:gd fmla="*/ 18 h 48" name="T19"/>
                  <a:gd fmla="*/ 1 w 20" name="T20"/>
                  <a:gd fmla="*/ 19 h 48" name="T21"/>
                  <a:gd fmla="*/ 0 w 20" name="T22"/>
                  <a:gd fmla="*/ 25 h 48" name="T23"/>
                  <a:gd fmla="*/ 1 w 20" name="T24"/>
                  <a:gd fmla="*/ 28 h 48" name="T25"/>
                  <a:gd fmla="*/ 1 w 20" name="T26"/>
                  <a:gd fmla="*/ 28 h 48" name="T27"/>
                  <a:gd fmla="*/ 5 w 20" name="T28"/>
                  <a:gd fmla="*/ 31 h 48" name="T29"/>
                  <a:gd fmla="*/ 10 w 20" name="T30"/>
                  <a:gd fmla="*/ 32 h 48" name="T31"/>
                  <a:gd fmla="*/ 9 w 20" name="T32"/>
                  <a:gd fmla="*/ 40 h 48" name="T33"/>
                  <a:gd fmla="*/ 15 w 20" name="T34"/>
                  <a:gd fmla="*/ 47 h 48" name="T35"/>
                  <a:gd fmla="*/ 15 w 20" name="T36"/>
                  <a:gd fmla="*/ 42 h 48" name="T37"/>
                  <a:gd fmla="*/ 19 w 20" name="T38"/>
                  <a:gd fmla="*/ 38 h 48" name="T39"/>
                  <a:gd fmla="*/ 19 w 20" name="T40"/>
                  <a:gd fmla="*/ 31 h 4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8" w="20">
                    <a:moveTo>
                      <a:pt x="19" y="31"/>
                    </a:moveTo>
                    <a:cubicBezTo>
                      <a:pt x="18" y="30"/>
                      <a:pt x="16" y="29"/>
                      <a:pt x="15" y="28"/>
                    </a:cubicBezTo>
                    <a:cubicBezTo>
                      <a:pt x="15" y="28"/>
                      <a:pt x="15" y="29"/>
                      <a:pt x="15" y="29"/>
                    </a:cubicBezTo>
                    <a:cubicBezTo>
                      <a:pt x="13" y="31"/>
                      <a:pt x="9" y="24"/>
                      <a:pt x="8" y="19"/>
                    </a:cubicBezTo>
                    <a:cubicBezTo>
                      <a:pt x="7" y="15"/>
                      <a:pt x="11" y="13"/>
                      <a:pt x="9" y="8"/>
                    </a:cubicBezTo>
                    <a:cubicBezTo>
                      <a:pt x="7" y="5"/>
                      <a:pt x="6" y="1"/>
                      <a:pt x="7" y="0"/>
                    </a:cubicBezTo>
                    <a:cubicBezTo>
                      <a:pt x="6" y="0"/>
                      <a:pt x="4" y="0"/>
                      <a:pt x="3" y="0"/>
                    </a:cubicBezTo>
                    <a:cubicBezTo>
                      <a:pt x="4" y="2"/>
                      <a:pt x="5" y="5"/>
                      <a:pt x="5" y="6"/>
                    </a:cubicBezTo>
                    <a:cubicBezTo>
                      <a:pt x="5" y="8"/>
                      <a:pt x="4" y="6"/>
                      <a:pt x="3" y="8"/>
                    </a:cubicBezTo>
                    <a:cubicBezTo>
                      <a:pt x="3" y="9"/>
                      <a:pt x="2" y="16"/>
                      <a:pt x="4" y="18"/>
                    </a:cubicBezTo>
                    <a:cubicBezTo>
                      <a:pt x="5" y="19"/>
                      <a:pt x="1" y="18"/>
                      <a:pt x="1" y="19"/>
                    </a:cubicBezTo>
                    <a:cubicBezTo>
                      <a:pt x="1" y="21"/>
                      <a:pt x="1" y="25"/>
                      <a:pt x="0" y="25"/>
                    </a:cubicBezTo>
                    <a:cubicBezTo>
                      <a:pt x="0" y="26"/>
                      <a:pt x="0" y="27"/>
                      <a:pt x="1" y="28"/>
                    </a:cubicBezTo>
                    <a:cubicBezTo>
                      <a:pt x="1" y="28"/>
                      <a:pt x="1" y="28"/>
                      <a:pt x="1" y="28"/>
                    </a:cubicBezTo>
                    <a:cubicBezTo>
                      <a:pt x="2" y="28"/>
                      <a:pt x="4" y="31"/>
                      <a:pt x="5" y="31"/>
                    </a:cubicBezTo>
                    <a:cubicBezTo>
                      <a:pt x="7" y="31"/>
                      <a:pt x="10" y="29"/>
                      <a:pt x="10" y="32"/>
                    </a:cubicBezTo>
                    <a:cubicBezTo>
                      <a:pt x="11" y="34"/>
                      <a:pt x="9" y="39"/>
                      <a:pt x="9" y="40"/>
                    </a:cubicBezTo>
                    <a:cubicBezTo>
                      <a:pt x="9" y="41"/>
                      <a:pt x="14" y="48"/>
                      <a:pt x="15" y="47"/>
                    </a:cubicBezTo>
                    <a:cubicBezTo>
                      <a:pt x="15" y="47"/>
                      <a:pt x="14" y="43"/>
                      <a:pt x="15" y="42"/>
                    </a:cubicBezTo>
                    <a:cubicBezTo>
                      <a:pt x="17" y="40"/>
                      <a:pt x="19" y="42"/>
                      <a:pt x="19" y="38"/>
                    </a:cubicBezTo>
                    <a:cubicBezTo>
                      <a:pt x="19" y="33"/>
                      <a:pt x="20" y="33"/>
                      <a:pt x="19" y="3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89" name="Freeform 167"/>
              <p:cNvSpPr/>
              <p:nvPr/>
            </p:nvSpPr>
            <p:spPr bwMode="auto">
              <a:xfrm>
                <a:off x="7455238" y="4920150"/>
                <a:ext cx="61597" cy="48764"/>
              </a:xfrm>
              <a:custGeom>
                <a:gdLst>
                  <a:gd fmla="*/ 0 w 20" name="T0"/>
                  <a:gd fmla="*/ 2 h 16" name="T1"/>
                  <a:gd fmla="*/ 18 w 20" name="T2"/>
                  <a:gd fmla="*/ 15 h 16" name="T3"/>
                  <a:gd fmla="*/ 0 w 20" name="T4"/>
                  <a:gd fmla="*/ 2 h 16" name="T5"/>
                </a:gdLst>
                <a:cxnLst>
                  <a:cxn ang="0">
                    <a:pos x="T0" y="T1"/>
                  </a:cxn>
                  <a:cxn ang="0">
                    <a:pos x="T2" y="T3"/>
                  </a:cxn>
                  <a:cxn ang="0">
                    <a:pos x="T4" y="T5"/>
                  </a:cxn>
                </a:cxnLst>
                <a:rect b="b" l="0" r="r" t="0"/>
                <a:pathLst>
                  <a:path h="16" w="20">
                    <a:moveTo>
                      <a:pt x="0" y="2"/>
                    </a:moveTo>
                    <a:cubicBezTo>
                      <a:pt x="0" y="0"/>
                      <a:pt x="20" y="13"/>
                      <a:pt x="18" y="15"/>
                    </a:cubicBezTo>
                    <a:cubicBezTo>
                      <a:pt x="16" y="16"/>
                      <a:pt x="1" y="4"/>
                      <a:pt x="0" y="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90" name="Freeform 168"/>
              <p:cNvSpPr/>
              <p:nvPr/>
            </p:nvSpPr>
            <p:spPr bwMode="auto">
              <a:xfrm>
                <a:off x="5645829" y="3702327"/>
                <a:ext cx="146293" cy="96245"/>
              </a:xfrm>
              <a:custGeom>
                <a:gdLst>
                  <a:gd fmla="*/ 39 w 48" name="T0"/>
                  <a:gd fmla="*/ 26 h 32" name="T1"/>
                  <a:gd fmla="*/ 42 w 48" name="T2"/>
                  <a:gd fmla="*/ 28 h 32" name="T3"/>
                  <a:gd fmla="*/ 46 w 48" name="T4"/>
                  <a:gd fmla="*/ 29 h 32" name="T5"/>
                  <a:gd fmla="*/ 48 w 48" name="T6"/>
                  <a:gd fmla="*/ 29 h 32" name="T7"/>
                  <a:gd fmla="*/ 47 w 48" name="T8"/>
                  <a:gd fmla="*/ 20 h 32" name="T9"/>
                  <a:gd fmla="*/ 41 w 48" name="T10"/>
                  <a:gd fmla="*/ 16 h 32" name="T11"/>
                  <a:gd fmla="*/ 40 w 48" name="T12"/>
                  <a:gd fmla="*/ 11 h 32" name="T13"/>
                  <a:gd fmla="*/ 31 w 48" name="T14"/>
                  <a:gd fmla="*/ 11 h 32" name="T15"/>
                  <a:gd fmla="*/ 26 w 48" name="T16"/>
                  <a:gd fmla="*/ 10 h 32" name="T17"/>
                  <a:gd fmla="*/ 21 w 48" name="T18"/>
                  <a:gd fmla="*/ 10 h 32" name="T19"/>
                  <a:gd fmla="*/ 12 w 48" name="T20"/>
                  <a:gd fmla="*/ 9 h 32" name="T21"/>
                  <a:gd fmla="*/ 16 w 48" name="T22"/>
                  <a:gd fmla="*/ 6 h 32" name="T23"/>
                  <a:gd fmla="*/ 18 w 48" name="T24"/>
                  <a:gd fmla="*/ 6 h 32" name="T25"/>
                  <a:gd fmla="*/ 20 w 48" name="T26"/>
                  <a:gd fmla="*/ 1 h 32" name="T27"/>
                  <a:gd fmla="*/ 16 w 48" name="T28"/>
                  <a:gd fmla="*/ 2 h 32" name="T29"/>
                  <a:gd fmla="*/ 11 w 48" name="T30"/>
                  <a:gd fmla="*/ 3 h 32" name="T31"/>
                  <a:gd fmla="*/ 8 w 48" name="T32"/>
                  <a:gd fmla="*/ 6 h 32" name="T33"/>
                  <a:gd fmla="*/ 6 w 48" name="T34"/>
                  <a:gd fmla="*/ 9 h 32" name="T35"/>
                  <a:gd fmla="*/ 0 w 48" name="T36"/>
                  <a:gd fmla="*/ 12 h 32" name="T37"/>
                  <a:gd fmla="*/ 4 w 48" name="T38"/>
                  <a:gd fmla="*/ 16 h 32" name="T39"/>
                  <a:gd fmla="*/ 5 w 48" name="T40"/>
                  <a:gd fmla="*/ 22 h 32" name="T41"/>
                  <a:gd fmla="*/ 2 w 48" name="T42"/>
                  <a:gd fmla="*/ 28 h 32" name="T43"/>
                  <a:gd fmla="*/ 5 w 48" name="T44"/>
                  <a:gd fmla="*/ 29 h 32" name="T45"/>
                  <a:gd fmla="*/ 12 w 48" name="T46"/>
                  <a:gd fmla="*/ 27 h 32" name="T47"/>
                  <a:gd fmla="*/ 18 w 48" name="T48"/>
                  <a:gd fmla="*/ 24 h 32" name="T49"/>
                  <a:gd fmla="*/ 23 w 48" name="T50"/>
                  <a:gd fmla="*/ 19 h 32" name="T51"/>
                  <a:gd fmla="*/ 26 w 48" name="T52"/>
                  <a:gd fmla="*/ 24 h 32" name="T53"/>
                  <a:gd fmla="*/ 26 w 48" name="T54"/>
                  <a:gd fmla="*/ 31 h 32" name="T55"/>
                  <a:gd fmla="*/ 29 w 48" name="T56"/>
                  <a:gd fmla="*/ 31 h 32" name="T57"/>
                  <a:gd fmla="*/ 32 w 48" name="T58"/>
                  <a:gd fmla="*/ 30 h 32" name="T59"/>
                  <a:gd fmla="*/ 39 w 48" name="T60"/>
                  <a:gd fmla="*/ 26 h 3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2" w="48">
                    <a:moveTo>
                      <a:pt x="39" y="26"/>
                    </a:moveTo>
                    <a:cubicBezTo>
                      <a:pt x="41" y="27"/>
                      <a:pt x="40" y="28"/>
                      <a:pt x="42" y="28"/>
                    </a:cubicBezTo>
                    <a:cubicBezTo>
                      <a:pt x="43" y="27"/>
                      <a:pt x="45" y="28"/>
                      <a:pt x="46" y="29"/>
                    </a:cubicBezTo>
                    <a:cubicBezTo>
                      <a:pt x="47" y="29"/>
                      <a:pt x="48" y="29"/>
                      <a:pt x="48" y="29"/>
                    </a:cubicBezTo>
                    <a:cubicBezTo>
                      <a:pt x="48" y="29"/>
                      <a:pt x="47" y="22"/>
                      <a:pt x="47" y="20"/>
                    </a:cubicBezTo>
                    <a:cubicBezTo>
                      <a:pt x="46" y="18"/>
                      <a:pt x="41" y="16"/>
                      <a:pt x="41" y="16"/>
                    </a:cubicBezTo>
                    <a:cubicBezTo>
                      <a:pt x="40" y="11"/>
                      <a:pt x="40" y="11"/>
                      <a:pt x="40" y="11"/>
                    </a:cubicBezTo>
                    <a:cubicBezTo>
                      <a:pt x="40" y="11"/>
                      <a:pt x="33" y="12"/>
                      <a:pt x="31" y="11"/>
                    </a:cubicBezTo>
                    <a:cubicBezTo>
                      <a:pt x="30" y="11"/>
                      <a:pt x="28" y="12"/>
                      <a:pt x="26" y="10"/>
                    </a:cubicBezTo>
                    <a:cubicBezTo>
                      <a:pt x="25" y="9"/>
                      <a:pt x="23" y="12"/>
                      <a:pt x="21" y="10"/>
                    </a:cubicBezTo>
                    <a:cubicBezTo>
                      <a:pt x="18" y="9"/>
                      <a:pt x="12" y="11"/>
                      <a:pt x="12" y="9"/>
                    </a:cubicBezTo>
                    <a:cubicBezTo>
                      <a:pt x="12" y="8"/>
                      <a:pt x="14" y="5"/>
                      <a:pt x="16" y="6"/>
                    </a:cubicBezTo>
                    <a:cubicBezTo>
                      <a:pt x="17" y="6"/>
                      <a:pt x="17" y="6"/>
                      <a:pt x="18" y="6"/>
                    </a:cubicBezTo>
                    <a:cubicBezTo>
                      <a:pt x="19" y="4"/>
                      <a:pt x="21" y="1"/>
                      <a:pt x="20" y="1"/>
                    </a:cubicBezTo>
                    <a:cubicBezTo>
                      <a:pt x="20" y="0"/>
                      <a:pt x="18" y="0"/>
                      <a:pt x="16" y="2"/>
                    </a:cubicBezTo>
                    <a:cubicBezTo>
                      <a:pt x="15" y="3"/>
                      <a:pt x="12" y="1"/>
                      <a:pt x="11" y="3"/>
                    </a:cubicBezTo>
                    <a:cubicBezTo>
                      <a:pt x="11" y="4"/>
                      <a:pt x="10" y="6"/>
                      <a:pt x="8" y="6"/>
                    </a:cubicBezTo>
                    <a:cubicBezTo>
                      <a:pt x="7" y="6"/>
                      <a:pt x="8" y="9"/>
                      <a:pt x="6" y="9"/>
                    </a:cubicBezTo>
                    <a:cubicBezTo>
                      <a:pt x="5" y="10"/>
                      <a:pt x="1" y="10"/>
                      <a:pt x="0" y="12"/>
                    </a:cubicBezTo>
                    <a:cubicBezTo>
                      <a:pt x="0" y="13"/>
                      <a:pt x="5" y="14"/>
                      <a:pt x="4" y="16"/>
                    </a:cubicBezTo>
                    <a:cubicBezTo>
                      <a:pt x="4" y="18"/>
                      <a:pt x="7" y="21"/>
                      <a:pt x="5" y="22"/>
                    </a:cubicBezTo>
                    <a:cubicBezTo>
                      <a:pt x="4" y="23"/>
                      <a:pt x="2" y="25"/>
                      <a:pt x="2" y="28"/>
                    </a:cubicBezTo>
                    <a:cubicBezTo>
                      <a:pt x="4" y="29"/>
                      <a:pt x="5" y="30"/>
                      <a:pt x="5" y="29"/>
                    </a:cubicBezTo>
                    <a:cubicBezTo>
                      <a:pt x="6" y="27"/>
                      <a:pt x="12" y="29"/>
                      <a:pt x="12" y="27"/>
                    </a:cubicBezTo>
                    <a:cubicBezTo>
                      <a:pt x="12" y="25"/>
                      <a:pt x="18" y="26"/>
                      <a:pt x="18" y="24"/>
                    </a:cubicBezTo>
                    <a:cubicBezTo>
                      <a:pt x="18" y="22"/>
                      <a:pt x="21" y="18"/>
                      <a:pt x="23" y="19"/>
                    </a:cubicBezTo>
                    <a:cubicBezTo>
                      <a:pt x="26" y="19"/>
                      <a:pt x="23" y="23"/>
                      <a:pt x="26" y="24"/>
                    </a:cubicBezTo>
                    <a:cubicBezTo>
                      <a:pt x="29" y="25"/>
                      <a:pt x="25" y="30"/>
                      <a:pt x="26" y="31"/>
                    </a:cubicBezTo>
                    <a:cubicBezTo>
                      <a:pt x="27" y="32"/>
                      <a:pt x="28" y="32"/>
                      <a:pt x="29" y="31"/>
                    </a:cubicBezTo>
                    <a:cubicBezTo>
                      <a:pt x="30" y="31"/>
                      <a:pt x="31" y="31"/>
                      <a:pt x="32" y="30"/>
                    </a:cubicBezTo>
                    <a:cubicBezTo>
                      <a:pt x="35" y="28"/>
                      <a:pt x="38" y="25"/>
                      <a:pt x="39" y="2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91" name="Freeform 169"/>
              <p:cNvSpPr/>
              <p:nvPr/>
            </p:nvSpPr>
            <p:spPr bwMode="auto">
              <a:xfrm>
                <a:off x="2879102" y="4032128"/>
                <a:ext cx="14116" cy="33365"/>
              </a:xfrm>
              <a:custGeom>
                <a:gdLst>
                  <a:gd fmla="*/ 4 w 5" name="T0"/>
                  <a:gd fmla="*/ 11 h 11" name="T1"/>
                  <a:gd fmla="*/ 2 w 5" name="T2"/>
                  <a:gd fmla="*/ 8 h 11" name="T3"/>
                  <a:gd fmla="*/ 0 w 5" name="T4"/>
                  <a:gd fmla="*/ 4 h 11" name="T5"/>
                  <a:gd fmla="*/ 2 w 5" name="T6"/>
                  <a:gd fmla="*/ 2 h 11" name="T7"/>
                  <a:gd fmla="*/ 3 w 5" name="T8"/>
                  <a:gd fmla="*/ 7 h 11" name="T9"/>
                  <a:gd fmla="*/ 4 w 5" name="T10"/>
                  <a:gd fmla="*/ 11 h 11" name="T11"/>
                </a:gdLst>
                <a:cxnLst>
                  <a:cxn ang="0">
                    <a:pos x="T0" y="T1"/>
                  </a:cxn>
                  <a:cxn ang="0">
                    <a:pos x="T2" y="T3"/>
                  </a:cxn>
                  <a:cxn ang="0">
                    <a:pos x="T4" y="T5"/>
                  </a:cxn>
                  <a:cxn ang="0">
                    <a:pos x="T6" y="T7"/>
                  </a:cxn>
                  <a:cxn ang="0">
                    <a:pos x="T8" y="T9"/>
                  </a:cxn>
                  <a:cxn ang="0">
                    <a:pos x="T10" y="T11"/>
                  </a:cxn>
                </a:cxnLst>
                <a:rect b="b" l="0" r="r" t="0"/>
                <a:pathLst>
                  <a:path h="11" w="5">
                    <a:moveTo>
                      <a:pt x="4" y="11"/>
                    </a:moveTo>
                    <a:cubicBezTo>
                      <a:pt x="4" y="11"/>
                      <a:pt x="2" y="10"/>
                      <a:pt x="2" y="8"/>
                    </a:cubicBezTo>
                    <a:cubicBezTo>
                      <a:pt x="2" y="7"/>
                      <a:pt x="0" y="6"/>
                      <a:pt x="0" y="4"/>
                    </a:cubicBezTo>
                    <a:cubicBezTo>
                      <a:pt x="0" y="1"/>
                      <a:pt x="1" y="0"/>
                      <a:pt x="2" y="2"/>
                    </a:cubicBezTo>
                    <a:cubicBezTo>
                      <a:pt x="3" y="4"/>
                      <a:pt x="2" y="6"/>
                      <a:pt x="3" y="7"/>
                    </a:cubicBezTo>
                    <a:cubicBezTo>
                      <a:pt x="3" y="8"/>
                      <a:pt x="5" y="9"/>
                      <a:pt x="4" y="1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92" name="Freeform 170"/>
              <p:cNvSpPr/>
              <p:nvPr/>
            </p:nvSpPr>
            <p:spPr bwMode="auto">
              <a:xfrm>
                <a:off x="3188370" y="4317013"/>
                <a:ext cx="23099" cy="21816"/>
              </a:xfrm>
              <a:custGeom>
                <a:gdLst>
                  <a:gd fmla="*/ 2 w 8" name="T0"/>
                  <a:gd fmla="*/ 6 h 7" name="T1"/>
                  <a:gd fmla="*/ 2 w 8" name="T2"/>
                  <a:gd fmla="*/ 3 h 7" name="T3"/>
                  <a:gd fmla="*/ 6 w 8" name="T4"/>
                  <a:gd fmla="*/ 2 h 7" name="T5"/>
                  <a:gd fmla="*/ 7 w 8" name="T6"/>
                  <a:gd fmla="*/ 5 h 7" name="T7"/>
                  <a:gd fmla="*/ 2 w 8" name="T8"/>
                  <a:gd fmla="*/ 6 h 7" name="T9"/>
                </a:gdLst>
                <a:cxnLst>
                  <a:cxn ang="0">
                    <a:pos x="T0" y="T1"/>
                  </a:cxn>
                  <a:cxn ang="0">
                    <a:pos x="T2" y="T3"/>
                  </a:cxn>
                  <a:cxn ang="0">
                    <a:pos x="T4" y="T5"/>
                  </a:cxn>
                  <a:cxn ang="0">
                    <a:pos x="T6" y="T7"/>
                  </a:cxn>
                  <a:cxn ang="0">
                    <a:pos x="T8" y="T9"/>
                  </a:cxn>
                </a:cxnLst>
                <a:rect b="b" l="0" r="r" t="0"/>
                <a:pathLst>
                  <a:path h="7" w="8">
                    <a:moveTo>
                      <a:pt x="2" y="6"/>
                    </a:moveTo>
                    <a:cubicBezTo>
                      <a:pt x="1" y="5"/>
                      <a:pt x="3" y="4"/>
                      <a:pt x="2" y="3"/>
                    </a:cubicBezTo>
                    <a:cubicBezTo>
                      <a:pt x="0" y="2"/>
                      <a:pt x="5" y="0"/>
                      <a:pt x="6" y="2"/>
                    </a:cubicBezTo>
                    <a:cubicBezTo>
                      <a:pt x="8" y="3"/>
                      <a:pt x="8" y="5"/>
                      <a:pt x="7" y="5"/>
                    </a:cubicBezTo>
                    <a:cubicBezTo>
                      <a:pt x="5" y="6"/>
                      <a:pt x="3" y="7"/>
                      <a:pt x="2"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93" name="Freeform 171"/>
              <p:cNvSpPr/>
              <p:nvPr/>
            </p:nvSpPr>
            <p:spPr bwMode="auto">
              <a:xfrm>
                <a:off x="5182569" y="3689495"/>
                <a:ext cx="60314" cy="55181"/>
              </a:xfrm>
              <a:custGeom>
                <a:gdLst>
                  <a:gd fmla="*/ 19 w 20" name="T0"/>
                  <a:gd fmla="*/ 14 h 18" name="T1"/>
                  <a:gd fmla="*/ 15 w 20" name="T2"/>
                  <a:gd fmla="*/ 10 h 18" name="T3"/>
                  <a:gd fmla="*/ 13 w 20" name="T4"/>
                  <a:gd fmla="*/ 5 h 18" name="T5"/>
                  <a:gd fmla="*/ 11 w 20" name="T6"/>
                  <a:gd fmla="*/ 1 h 18" name="T7"/>
                  <a:gd fmla="*/ 6 w 20" name="T8"/>
                  <a:gd fmla="*/ 1 h 18" name="T9"/>
                  <a:gd fmla="*/ 0 w 20" name="T10"/>
                  <a:gd fmla="*/ 2 h 18" name="T11"/>
                  <a:gd fmla="*/ 1 w 20" name="T12"/>
                  <a:gd fmla="*/ 7 h 18" name="T13"/>
                  <a:gd fmla="*/ 6 w 20" name="T14"/>
                  <a:gd fmla="*/ 9 h 18" name="T15"/>
                  <a:gd fmla="*/ 7 w 20" name="T16"/>
                  <a:gd fmla="*/ 11 h 18" name="T17"/>
                  <a:gd fmla="*/ 8 w 20" name="T18"/>
                  <a:gd fmla="*/ 11 h 18" name="T19"/>
                  <a:gd fmla="*/ 9 w 20" name="T20"/>
                  <a:gd fmla="*/ 12 h 18" name="T21"/>
                  <a:gd fmla="*/ 12 w 20" name="T22"/>
                  <a:gd fmla="*/ 14 h 18" name="T23"/>
                  <a:gd fmla="*/ 15 w 20" name="T24"/>
                  <a:gd fmla="*/ 15 h 18" name="T25"/>
                  <a:gd fmla="*/ 16 w 20" name="T26"/>
                  <a:gd fmla="*/ 18 h 18" name="T27"/>
                  <a:gd fmla="*/ 20 w 20" name="T28"/>
                  <a:gd fmla="*/ 17 h 18" name="T29"/>
                  <a:gd fmla="*/ 19 w 20" name="T30"/>
                  <a:gd fmla="*/ 14 h 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 w="20">
                    <a:moveTo>
                      <a:pt x="19" y="14"/>
                    </a:moveTo>
                    <a:cubicBezTo>
                      <a:pt x="19" y="13"/>
                      <a:pt x="15" y="12"/>
                      <a:pt x="15" y="10"/>
                    </a:cubicBezTo>
                    <a:cubicBezTo>
                      <a:pt x="15" y="8"/>
                      <a:pt x="13" y="6"/>
                      <a:pt x="13" y="5"/>
                    </a:cubicBezTo>
                    <a:cubicBezTo>
                      <a:pt x="13" y="4"/>
                      <a:pt x="12" y="2"/>
                      <a:pt x="11" y="1"/>
                    </a:cubicBezTo>
                    <a:cubicBezTo>
                      <a:pt x="10" y="1"/>
                      <a:pt x="8" y="0"/>
                      <a:pt x="6" y="1"/>
                    </a:cubicBezTo>
                    <a:cubicBezTo>
                      <a:pt x="4" y="1"/>
                      <a:pt x="2" y="2"/>
                      <a:pt x="0" y="2"/>
                    </a:cubicBezTo>
                    <a:cubicBezTo>
                      <a:pt x="1" y="4"/>
                      <a:pt x="0" y="4"/>
                      <a:pt x="1" y="7"/>
                    </a:cubicBezTo>
                    <a:cubicBezTo>
                      <a:pt x="2" y="10"/>
                      <a:pt x="5" y="8"/>
                      <a:pt x="6" y="9"/>
                    </a:cubicBezTo>
                    <a:cubicBezTo>
                      <a:pt x="6" y="9"/>
                      <a:pt x="7" y="10"/>
                      <a:pt x="7" y="11"/>
                    </a:cubicBezTo>
                    <a:cubicBezTo>
                      <a:pt x="7" y="11"/>
                      <a:pt x="7" y="11"/>
                      <a:pt x="8" y="11"/>
                    </a:cubicBezTo>
                    <a:cubicBezTo>
                      <a:pt x="9" y="11"/>
                      <a:pt x="9" y="12"/>
                      <a:pt x="9" y="12"/>
                    </a:cubicBezTo>
                    <a:cubicBezTo>
                      <a:pt x="10" y="13"/>
                      <a:pt x="12" y="14"/>
                      <a:pt x="12" y="14"/>
                    </a:cubicBezTo>
                    <a:cubicBezTo>
                      <a:pt x="13" y="14"/>
                      <a:pt x="14" y="13"/>
                      <a:pt x="15" y="15"/>
                    </a:cubicBezTo>
                    <a:cubicBezTo>
                      <a:pt x="17" y="17"/>
                      <a:pt x="17" y="17"/>
                      <a:pt x="16" y="18"/>
                    </a:cubicBezTo>
                    <a:cubicBezTo>
                      <a:pt x="18" y="18"/>
                      <a:pt x="19" y="18"/>
                      <a:pt x="20" y="17"/>
                    </a:cubicBezTo>
                    <a:cubicBezTo>
                      <a:pt x="20" y="16"/>
                      <a:pt x="19" y="15"/>
                      <a:pt x="19" y="1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94" name="Freeform 172"/>
              <p:cNvSpPr>
                <a:spLocks noEditPoints="1"/>
              </p:cNvSpPr>
              <p:nvPr/>
            </p:nvSpPr>
            <p:spPr bwMode="auto">
              <a:xfrm>
                <a:off x="5209518" y="3677945"/>
                <a:ext cx="93679" cy="78279"/>
              </a:xfrm>
              <a:custGeom>
                <a:gdLst>
                  <a:gd fmla="*/ 29 w 31" name="T0"/>
                  <a:gd fmla="*/ 9 h 26" name="T1"/>
                  <a:gd fmla="*/ 24 w 31" name="T2"/>
                  <a:gd fmla="*/ 2 h 26" name="T3"/>
                  <a:gd fmla="*/ 20 w 31" name="T4"/>
                  <a:gd fmla="*/ 5 h 26" name="T5"/>
                  <a:gd fmla="*/ 17 w 31" name="T6"/>
                  <a:gd fmla="*/ 5 h 26" name="T7"/>
                  <a:gd fmla="*/ 12 w 31" name="T8"/>
                  <a:gd fmla="*/ 1 h 26" name="T9"/>
                  <a:gd fmla="*/ 10 w 31" name="T10"/>
                  <a:gd fmla="*/ 0 h 26" name="T11"/>
                  <a:gd fmla="*/ 9 w 31" name="T12"/>
                  <a:gd fmla="*/ 3 h 26" name="T13"/>
                  <a:gd fmla="*/ 11 w 31" name="T14"/>
                  <a:gd fmla="*/ 5 h 26" name="T15"/>
                  <a:gd fmla="*/ 6 w 31" name="T16"/>
                  <a:gd fmla="*/ 5 h 26" name="T17"/>
                  <a:gd fmla="*/ 2 w 31" name="T18"/>
                  <a:gd fmla="*/ 4 h 26" name="T19"/>
                  <a:gd fmla="*/ 4 w 31" name="T20"/>
                  <a:gd fmla="*/ 9 h 26" name="T21"/>
                  <a:gd fmla="*/ 6 w 31" name="T22"/>
                  <a:gd fmla="*/ 14 h 26" name="T23"/>
                  <a:gd fmla="*/ 10 w 31" name="T24"/>
                  <a:gd fmla="*/ 18 h 26" name="T25"/>
                  <a:gd fmla="*/ 11 w 31" name="T26"/>
                  <a:gd fmla="*/ 21 h 26" name="T27"/>
                  <a:gd fmla="*/ 19 w 31" name="T28"/>
                  <a:gd fmla="*/ 17 h 26" name="T29"/>
                  <a:gd fmla="*/ 20 w 31" name="T30"/>
                  <a:gd fmla="*/ 23 h 26" name="T31"/>
                  <a:gd fmla="*/ 25 w 31" name="T32"/>
                  <a:gd fmla="*/ 26 h 26" name="T33"/>
                  <a:gd fmla="*/ 26 w 31" name="T34"/>
                  <a:gd fmla="*/ 22 h 26" name="T35"/>
                  <a:gd fmla="*/ 29 w 31" name="T36"/>
                  <a:gd fmla="*/ 9 h 26" name="T37"/>
                  <a:gd fmla="*/ 3 w 31" name="T38"/>
                  <a:gd fmla="*/ 18 h 26" name="T39"/>
                  <a:gd fmla="*/ 0 w 31" name="T40"/>
                  <a:gd fmla="*/ 16 h 26" name="T41"/>
                  <a:gd fmla="*/ 2 w 31" name="T42"/>
                  <a:gd fmla="*/ 20 h 26" name="T43"/>
                  <a:gd fmla="*/ 6 w 31" name="T44"/>
                  <a:gd fmla="*/ 22 h 26" name="T45"/>
                  <a:gd fmla="*/ 7 w 31" name="T46"/>
                  <a:gd fmla="*/ 22 h 26" name="T47"/>
                  <a:gd fmla="*/ 6 w 31" name="T48"/>
                  <a:gd fmla="*/ 19 h 26" name="T49"/>
                  <a:gd fmla="*/ 3 w 31" name="T50"/>
                  <a:gd fmla="*/ 18 h 2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6" w="31">
                    <a:moveTo>
                      <a:pt x="29" y="9"/>
                    </a:moveTo>
                    <a:cubicBezTo>
                      <a:pt x="29" y="7"/>
                      <a:pt x="26" y="5"/>
                      <a:pt x="24" y="2"/>
                    </a:cubicBezTo>
                    <a:cubicBezTo>
                      <a:pt x="23" y="4"/>
                      <a:pt x="20" y="3"/>
                      <a:pt x="20" y="5"/>
                    </a:cubicBezTo>
                    <a:cubicBezTo>
                      <a:pt x="19" y="6"/>
                      <a:pt x="18" y="4"/>
                      <a:pt x="17" y="5"/>
                    </a:cubicBezTo>
                    <a:cubicBezTo>
                      <a:pt x="16" y="5"/>
                      <a:pt x="14" y="1"/>
                      <a:pt x="12" y="1"/>
                    </a:cubicBezTo>
                    <a:cubicBezTo>
                      <a:pt x="12" y="1"/>
                      <a:pt x="11" y="1"/>
                      <a:pt x="10" y="0"/>
                    </a:cubicBezTo>
                    <a:cubicBezTo>
                      <a:pt x="10" y="1"/>
                      <a:pt x="9" y="2"/>
                      <a:pt x="9" y="3"/>
                    </a:cubicBezTo>
                    <a:cubicBezTo>
                      <a:pt x="10" y="4"/>
                      <a:pt x="12" y="5"/>
                      <a:pt x="11" y="5"/>
                    </a:cubicBezTo>
                    <a:cubicBezTo>
                      <a:pt x="10" y="6"/>
                      <a:pt x="7" y="6"/>
                      <a:pt x="6" y="5"/>
                    </a:cubicBezTo>
                    <a:cubicBezTo>
                      <a:pt x="5" y="4"/>
                      <a:pt x="3" y="3"/>
                      <a:pt x="2" y="4"/>
                    </a:cubicBezTo>
                    <a:cubicBezTo>
                      <a:pt x="2" y="5"/>
                      <a:pt x="5" y="7"/>
                      <a:pt x="4" y="9"/>
                    </a:cubicBezTo>
                    <a:cubicBezTo>
                      <a:pt x="4" y="10"/>
                      <a:pt x="6" y="12"/>
                      <a:pt x="6" y="14"/>
                    </a:cubicBezTo>
                    <a:cubicBezTo>
                      <a:pt x="6" y="16"/>
                      <a:pt x="10" y="17"/>
                      <a:pt x="10" y="18"/>
                    </a:cubicBezTo>
                    <a:cubicBezTo>
                      <a:pt x="10" y="19"/>
                      <a:pt x="11" y="20"/>
                      <a:pt x="11" y="21"/>
                    </a:cubicBezTo>
                    <a:cubicBezTo>
                      <a:pt x="15" y="20"/>
                      <a:pt x="17" y="18"/>
                      <a:pt x="19" y="17"/>
                    </a:cubicBezTo>
                    <a:cubicBezTo>
                      <a:pt x="22" y="15"/>
                      <a:pt x="21" y="22"/>
                      <a:pt x="20" y="23"/>
                    </a:cubicBezTo>
                    <a:cubicBezTo>
                      <a:pt x="20" y="23"/>
                      <a:pt x="22" y="25"/>
                      <a:pt x="25" y="26"/>
                    </a:cubicBezTo>
                    <a:cubicBezTo>
                      <a:pt x="25" y="24"/>
                      <a:pt x="25" y="23"/>
                      <a:pt x="26" y="22"/>
                    </a:cubicBezTo>
                    <a:cubicBezTo>
                      <a:pt x="29" y="18"/>
                      <a:pt x="31" y="12"/>
                      <a:pt x="29" y="9"/>
                    </a:cubicBezTo>
                    <a:close/>
                    <a:moveTo>
                      <a:pt x="3" y="18"/>
                    </a:moveTo>
                    <a:cubicBezTo>
                      <a:pt x="3" y="18"/>
                      <a:pt x="1" y="17"/>
                      <a:pt x="0" y="16"/>
                    </a:cubicBezTo>
                    <a:cubicBezTo>
                      <a:pt x="1" y="18"/>
                      <a:pt x="1" y="19"/>
                      <a:pt x="2" y="20"/>
                    </a:cubicBezTo>
                    <a:cubicBezTo>
                      <a:pt x="5" y="21"/>
                      <a:pt x="1" y="22"/>
                      <a:pt x="6" y="22"/>
                    </a:cubicBezTo>
                    <a:cubicBezTo>
                      <a:pt x="7" y="22"/>
                      <a:pt x="7" y="22"/>
                      <a:pt x="7" y="22"/>
                    </a:cubicBezTo>
                    <a:cubicBezTo>
                      <a:pt x="8" y="21"/>
                      <a:pt x="8" y="21"/>
                      <a:pt x="6" y="19"/>
                    </a:cubicBezTo>
                    <a:cubicBezTo>
                      <a:pt x="5" y="17"/>
                      <a:pt x="4" y="18"/>
                      <a:pt x="3" y="1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95" name="Freeform 173"/>
              <p:cNvSpPr/>
              <p:nvPr/>
            </p:nvSpPr>
            <p:spPr bwMode="auto">
              <a:xfrm>
                <a:off x="5509803" y="3756225"/>
                <a:ext cx="273336" cy="197623"/>
              </a:xfrm>
              <a:custGeom>
                <a:gdLst>
                  <a:gd fmla="*/ 87 w 90" name="T0"/>
                  <a:gd fmla="*/ 10 h 65" name="T1"/>
                  <a:gd fmla="*/ 84 w 90" name="T2"/>
                  <a:gd fmla="*/ 8 h 65" name="T3"/>
                  <a:gd fmla="*/ 77 w 90" name="T4"/>
                  <a:gd fmla="*/ 12 h 65" name="T5"/>
                  <a:gd fmla="*/ 74 w 90" name="T6"/>
                  <a:gd fmla="*/ 13 h 65" name="T7"/>
                  <a:gd fmla="*/ 71 w 90" name="T8"/>
                  <a:gd fmla="*/ 13 h 65" name="T9"/>
                  <a:gd fmla="*/ 71 w 90" name="T10"/>
                  <a:gd fmla="*/ 6 h 65" name="T11"/>
                  <a:gd fmla="*/ 68 w 90" name="T12"/>
                  <a:gd fmla="*/ 1 h 65" name="T13"/>
                  <a:gd fmla="*/ 63 w 90" name="T14"/>
                  <a:gd fmla="*/ 6 h 65" name="T15"/>
                  <a:gd fmla="*/ 57 w 90" name="T16"/>
                  <a:gd fmla="*/ 9 h 65" name="T17"/>
                  <a:gd fmla="*/ 50 w 90" name="T18"/>
                  <a:gd fmla="*/ 11 h 65" name="T19"/>
                  <a:gd fmla="*/ 45 w 90" name="T20"/>
                  <a:gd fmla="*/ 9 h 65" name="T21"/>
                  <a:gd fmla="*/ 40 w 90" name="T22"/>
                  <a:gd fmla="*/ 8 h 65" name="T23"/>
                  <a:gd fmla="*/ 35 w 90" name="T24"/>
                  <a:gd fmla="*/ 7 h 65" name="T25"/>
                  <a:gd fmla="*/ 30 w 90" name="T26"/>
                  <a:gd fmla="*/ 10 h 65" name="T27"/>
                  <a:gd fmla="*/ 26 w 90" name="T28"/>
                  <a:gd fmla="*/ 16 h 65" name="T29"/>
                  <a:gd fmla="*/ 17 w 90" name="T30"/>
                  <a:gd fmla="*/ 21 h 65" name="T31"/>
                  <a:gd fmla="*/ 12 w 90" name="T32"/>
                  <a:gd fmla="*/ 23 h 65" name="T33"/>
                  <a:gd fmla="*/ 7 w 90" name="T34"/>
                  <a:gd fmla="*/ 22 h 65" name="T35"/>
                  <a:gd fmla="*/ 5 w 90" name="T36"/>
                  <a:gd fmla="*/ 25 h 65" name="T37"/>
                  <a:gd fmla="*/ 2 w 90" name="T38"/>
                  <a:gd fmla="*/ 29 h 65" name="T39"/>
                  <a:gd fmla="*/ 1 w 90" name="T40"/>
                  <a:gd fmla="*/ 35 h 65" name="T41"/>
                  <a:gd fmla="*/ 1 w 90" name="T42"/>
                  <a:gd fmla="*/ 42 h 65" name="T43"/>
                  <a:gd fmla="*/ 2 w 90" name="T44"/>
                  <a:gd fmla="*/ 49 h 65" name="T45"/>
                  <a:gd fmla="*/ 9 w 90" name="T46"/>
                  <a:gd fmla="*/ 52 h 65" name="T47"/>
                  <a:gd fmla="*/ 2 w 90" name="T48"/>
                  <a:gd fmla="*/ 61 h 65" name="T49"/>
                  <a:gd fmla="*/ 3 w 90" name="T50"/>
                  <a:gd fmla="*/ 63 h 65" name="T51"/>
                  <a:gd fmla="*/ 13 w 90" name="T52"/>
                  <a:gd fmla="*/ 64 h 65" name="T53"/>
                  <a:gd fmla="*/ 38 w 90" name="T54"/>
                  <a:gd fmla="*/ 61 h 65" name="T55"/>
                  <a:gd fmla="*/ 37 w 90" name="T56"/>
                  <a:gd fmla="*/ 54 h 65" name="T57"/>
                  <a:gd fmla="*/ 42 w 90" name="T58"/>
                  <a:gd fmla="*/ 52 h 65" name="T59"/>
                  <a:gd fmla="*/ 47 w 90" name="T60"/>
                  <a:gd fmla="*/ 50 h 65" name="T61"/>
                  <a:gd fmla="*/ 53 w 90" name="T62"/>
                  <a:gd fmla="*/ 48 h 65" name="T63"/>
                  <a:gd fmla="*/ 56 w 90" name="T64"/>
                  <a:gd fmla="*/ 45 h 65" name="T65"/>
                  <a:gd fmla="*/ 58 w 90" name="T66"/>
                  <a:gd fmla="*/ 39 h 65" name="T67"/>
                  <a:gd fmla="*/ 63 w 90" name="T68"/>
                  <a:gd fmla="*/ 36 h 65" name="T69"/>
                  <a:gd fmla="*/ 61 w 90" name="T70"/>
                  <a:gd fmla="*/ 32 h 65" name="T71"/>
                  <a:gd fmla="*/ 68 w 90" name="T72"/>
                  <a:gd fmla="*/ 32 h 65" name="T73"/>
                  <a:gd fmla="*/ 68 w 90" name="T74"/>
                  <a:gd fmla="*/ 27 h 65" name="T75"/>
                  <a:gd fmla="*/ 71 w 90" name="T76"/>
                  <a:gd fmla="*/ 23 h 65" name="T77"/>
                  <a:gd fmla="*/ 70 w 90" name="T78"/>
                  <a:gd fmla="*/ 19 h 65" name="T79"/>
                  <a:gd fmla="*/ 71 w 90" name="T80"/>
                  <a:gd fmla="*/ 16 h 65" name="T81"/>
                  <a:gd fmla="*/ 72 w 90" name="T82"/>
                  <a:gd fmla="*/ 16 h 65" name="T83"/>
                  <a:gd fmla="*/ 75 w 90" name="T84"/>
                  <a:gd fmla="*/ 15 h 65" name="T85"/>
                  <a:gd fmla="*/ 83 w 90" name="T86"/>
                  <a:gd fmla="*/ 12 h 65" name="T87"/>
                  <a:gd fmla="*/ 90 w 90" name="T88"/>
                  <a:gd fmla="*/ 10 h 65" name="T89"/>
                  <a:gd fmla="*/ 87 w 90" name="T90"/>
                  <a:gd fmla="*/ 10 h 6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65" w="90">
                    <a:moveTo>
                      <a:pt x="87" y="10"/>
                    </a:moveTo>
                    <a:cubicBezTo>
                      <a:pt x="85" y="10"/>
                      <a:pt x="86" y="9"/>
                      <a:pt x="84" y="8"/>
                    </a:cubicBezTo>
                    <a:cubicBezTo>
                      <a:pt x="83" y="7"/>
                      <a:pt x="80" y="10"/>
                      <a:pt x="77" y="12"/>
                    </a:cubicBezTo>
                    <a:cubicBezTo>
                      <a:pt x="76" y="13"/>
                      <a:pt x="75" y="13"/>
                      <a:pt x="74" y="13"/>
                    </a:cubicBezTo>
                    <a:cubicBezTo>
                      <a:pt x="73" y="14"/>
                      <a:pt x="72" y="14"/>
                      <a:pt x="71" y="13"/>
                    </a:cubicBezTo>
                    <a:cubicBezTo>
                      <a:pt x="70" y="12"/>
                      <a:pt x="74" y="7"/>
                      <a:pt x="71" y="6"/>
                    </a:cubicBezTo>
                    <a:cubicBezTo>
                      <a:pt x="68" y="5"/>
                      <a:pt x="71" y="1"/>
                      <a:pt x="68" y="1"/>
                    </a:cubicBezTo>
                    <a:cubicBezTo>
                      <a:pt x="66" y="0"/>
                      <a:pt x="63" y="4"/>
                      <a:pt x="63" y="6"/>
                    </a:cubicBezTo>
                    <a:cubicBezTo>
                      <a:pt x="63" y="8"/>
                      <a:pt x="57" y="7"/>
                      <a:pt x="57" y="9"/>
                    </a:cubicBezTo>
                    <a:cubicBezTo>
                      <a:pt x="57" y="11"/>
                      <a:pt x="51" y="9"/>
                      <a:pt x="50" y="11"/>
                    </a:cubicBezTo>
                    <a:cubicBezTo>
                      <a:pt x="49" y="13"/>
                      <a:pt x="47" y="9"/>
                      <a:pt x="45" y="9"/>
                    </a:cubicBezTo>
                    <a:cubicBezTo>
                      <a:pt x="43" y="9"/>
                      <a:pt x="42" y="7"/>
                      <a:pt x="40" y="8"/>
                    </a:cubicBezTo>
                    <a:cubicBezTo>
                      <a:pt x="38" y="8"/>
                      <a:pt x="36" y="7"/>
                      <a:pt x="35" y="7"/>
                    </a:cubicBezTo>
                    <a:cubicBezTo>
                      <a:pt x="33" y="6"/>
                      <a:pt x="32" y="10"/>
                      <a:pt x="30" y="10"/>
                    </a:cubicBezTo>
                    <a:cubicBezTo>
                      <a:pt x="28" y="9"/>
                      <a:pt x="27" y="13"/>
                      <a:pt x="26" y="16"/>
                    </a:cubicBezTo>
                    <a:cubicBezTo>
                      <a:pt x="25" y="18"/>
                      <a:pt x="17" y="18"/>
                      <a:pt x="17" y="21"/>
                    </a:cubicBezTo>
                    <a:cubicBezTo>
                      <a:pt x="17" y="24"/>
                      <a:pt x="12" y="25"/>
                      <a:pt x="12" y="23"/>
                    </a:cubicBezTo>
                    <a:cubicBezTo>
                      <a:pt x="11" y="21"/>
                      <a:pt x="8" y="22"/>
                      <a:pt x="7" y="22"/>
                    </a:cubicBezTo>
                    <a:cubicBezTo>
                      <a:pt x="7" y="21"/>
                      <a:pt x="4" y="22"/>
                      <a:pt x="5" y="25"/>
                    </a:cubicBezTo>
                    <a:cubicBezTo>
                      <a:pt x="5" y="27"/>
                      <a:pt x="2" y="28"/>
                      <a:pt x="2" y="29"/>
                    </a:cubicBezTo>
                    <a:cubicBezTo>
                      <a:pt x="2" y="30"/>
                      <a:pt x="0" y="33"/>
                      <a:pt x="1" y="35"/>
                    </a:cubicBezTo>
                    <a:cubicBezTo>
                      <a:pt x="2" y="36"/>
                      <a:pt x="0" y="39"/>
                      <a:pt x="1" y="42"/>
                    </a:cubicBezTo>
                    <a:cubicBezTo>
                      <a:pt x="3" y="44"/>
                      <a:pt x="2" y="48"/>
                      <a:pt x="2" y="49"/>
                    </a:cubicBezTo>
                    <a:cubicBezTo>
                      <a:pt x="3" y="50"/>
                      <a:pt x="8" y="49"/>
                      <a:pt x="9" y="52"/>
                    </a:cubicBezTo>
                    <a:cubicBezTo>
                      <a:pt x="10" y="55"/>
                      <a:pt x="2" y="59"/>
                      <a:pt x="2" y="61"/>
                    </a:cubicBezTo>
                    <a:cubicBezTo>
                      <a:pt x="2" y="61"/>
                      <a:pt x="3" y="62"/>
                      <a:pt x="3" y="63"/>
                    </a:cubicBezTo>
                    <a:cubicBezTo>
                      <a:pt x="6" y="63"/>
                      <a:pt x="10" y="63"/>
                      <a:pt x="13" y="64"/>
                    </a:cubicBezTo>
                    <a:cubicBezTo>
                      <a:pt x="17" y="65"/>
                      <a:pt x="38" y="61"/>
                      <a:pt x="38" y="61"/>
                    </a:cubicBezTo>
                    <a:cubicBezTo>
                      <a:pt x="38" y="60"/>
                      <a:pt x="37" y="55"/>
                      <a:pt x="37" y="54"/>
                    </a:cubicBezTo>
                    <a:cubicBezTo>
                      <a:pt x="38" y="54"/>
                      <a:pt x="40" y="51"/>
                      <a:pt x="42" y="52"/>
                    </a:cubicBezTo>
                    <a:cubicBezTo>
                      <a:pt x="45" y="52"/>
                      <a:pt x="47" y="52"/>
                      <a:pt x="47" y="50"/>
                    </a:cubicBezTo>
                    <a:cubicBezTo>
                      <a:pt x="47" y="49"/>
                      <a:pt x="53" y="47"/>
                      <a:pt x="53" y="48"/>
                    </a:cubicBezTo>
                    <a:cubicBezTo>
                      <a:pt x="54" y="50"/>
                      <a:pt x="56" y="49"/>
                      <a:pt x="56" y="45"/>
                    </a:cubicBezTo>
                    <a:cubicBezTo>
                      <a:pt x="56" y="42"/>
                      <a:pt x="56" y="39"/>
                      <a:pt x="58" y="39"/>
                    </a:cubicBezTo>
                    <a:cubicBezTo>
                      <a:pt x="61" y="39"/>
                      <a:pt x="63" y="37"/>
                      <a:pt x="63" y="36"/>
                    </a:cubicBezTo>
                    <a:cubicBezTo>
                      <a:pt x="62" y="35"/>
                      <a:pt x="60" y="33"/>
                      <a:pt x="61" y="32"/>
                    </a:cubicBezTo>
                    <a:cubicBezTo>
                      <a:pt x="61" y="31"/>
                      <a:pt x="67" y="34"/>
                      <a:pt x="68" y="32"/>
                    </a:cubicBezTo>
                    <a:cubicBezTo>
                      <a:pt x="68" y="31"/>
                      <a:pt x="67" y="29"/>
                      <a:pt x="68" y="27"/>
                    </a:cubicBezTo>
                    <a:cubicBezTo>
                      <a:pt x="69" y="26"/>
                      <a:pt x="71" y="24"/>
                      <a:pt x="71" y="23"/>
                    </a:cubicBezTo>
                    <a:cubicBezTo>
                      <a:pt x="71" y="21"/>
                      <a:pt x="71" y="21"/>
                      <a:pt x="70" y="19"/>
                    </a:cubicBezTo>
                    <a:cubicBezTo>
                      <a:pt x="69" y="18"/>
                      <a:pt x="69" y="16"/>
                      <a:pt x="71" y="16"/>
                    </a:cubicBezTo>
                    <a:cubicBezTo>
                      <a:pt x="71" y="16"/>
                      <a:pt x="71" y="16"/>
                      <a:pt x="72" y="16"/>
                    </a:cubicBezTo>
                    <a:cubicBezTo>
                      <a:pt x="73" y="15"/>
                      <a:pt x="74" y="15"/>
                      <a:pt x="75" y="15"/>
                    </a:cubicBezTo>
                    <a:cubicBezTo>
                      <a:pt x="77" y="13"/>
                      <a:pt x="82" y="11"/>
                      <a:pt x="83" y="12"/>
                    </a:cubicBezTo>
                    <a:cubicBezTo>
                      <a:pt x="85" y="13"/>
                      <a:pt x="88" y="12"/>
                      <a:pt x="90" y="10"/>
                    </a:cubicBezTo>
                    <a:cubicBezTo>
                      <a:pt x="89" y="10"/>
                      <a:pt x="87" y="9"/>
                      <a:pt x="87" y="1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96" name="Freeform 174"/>
              <p:cNvSpPr/>
              <p:nvPr/>
            </p:nvSpPr>
            <p:spPr bwMode="auto">
              <a:xfrm>
                <a:off x="5518785" y="3787023"/>
                <a:ext cx="311834" cy="281036"/>
              </a:xfrm>
              <a:custGeom>
                <a:gdLst>
                  <a:gd fmla="*/ 95 w 103" name="T0"/>
                  <a:gd fmla="*/ 5 h 93" name="T1"/>
                  <a:gd fmla="*/ 88 w 103" name="T2"/>
                  <a:gd fmla="*/ 1 h 93" name="T3"/>
                  <a:gd fmla="*/ 80 w 103" name="T4"/>
                  <a:gd fmla="*/ 2 h 93" name="T5"/>
                  <a:gd fmla="*/ 69 w 103" name="T6"/>
                  <a:gd fmla="*/ 6 h 93" name="T7"/>
                  <a:gd fmla="*/ 67 w 103" name="T8"/>
                  <a:gd fmla="*/ 9 h 93" name="T9"/>
                  <a:gd fmla="*/ 65 w 103" name="T10"/>
                  <a:gd fmla="*/ 17 h 93" name="T11"/>
                  <a:gd fmla="*/ 58 w 103" name="T12"/>
                  <a:gd fmla="*/ 22 h 93" name="T13"/>
                  <a:gd fmla="*/ 55 w 103" name="T14"/>
                  <a:gd fmla="*/ 29 h 93" name="T15"/>
                  <a:gd fmla="*/ 50 w 103" name="T16"/>
                  <a:gd fmla="*/ 38 h 93" name="T17"/>
                  <a:gd fmla="*/ 39 w 103" name="T18"/>
                  <a:gd fmla="*/ 42 h 93" name="T19"/>
                  <a:gd fmla="*/ 35 w 103" name="T20"/>
                  <a:gd fmla="*/ 51 h 93" name="T21"/>
                  <a:gd fmla="*/ 0 w 103" name="T22"/>
                  <a:gd fmla="*/ 53 h 93" name="T23"/>
                  <a:gd fmla="*/ 10 w 103" name="T24"/>
                  <a:gd fmla="*/ 62 h 93" name="T25"/>
                  <a:gd fmla="*/ 14 w 103" name="T26"/>
                  <a:gd fmla="*/ 73 h 93" name="T27"/>
                  <a:gd fmla="*/ 5 w 103" name="T28"/>
                  <a:gd fmla="*/ 81 h 93" name="T29"/>
                  <a:gd fmla="*/ 16 w 103" name="T30"/>
                  <a:gd fmla="*/ 82 h 93" name="T31"/>
                  <a:gd fmla="*/ 31 w 103" name="T32"/>
                  <a:gd fmla="*/ 81 h 93" name="T33"/>
                  <a:gd fmla="*/ 39 w 103" name="T34"/>
                  <a:gd fmla="*/ 86 h 93" name="T35"/>
                  <a:gd fmla="*/ 46 w 103" name="T36"/>
                  <a:gd fmla="*/ 93 h 93" name="T37"/>
                  <a:gd fmla="*/ 47 w 103" name="T38"/>
                  <a:gd fmla="*/ 93 h 93" name="T39"/>
                  <a:gd fmla="*/ 59 w 103" name="T40"/>
                  <a:gd fmla="*/ 89 h 93" name="T41"/>
                  <a:gd fmla="*/ 61 w 103" name="T42"/>
                  <a:gd fmla="*/ 82 h 93" name="T43"/>
                  <a:gd fmla="*/ 55 w 103" name="T44"/>
                  <a:gd fmla="*/ 71 h 93" name="T45"/>
                  <a:gd fmla="*/ 64 w 103" name="T46"/>
                  <a:gd fmla="*/ 65 h 93" name="T47"/>
                  <a:gd fmla="*/ 71 w 103" name="T48"/>
                  <a:gd fmla="*/ 61 h 93" name="T49"/>
                  <a:gd fmla="*/ 79 w 103" name="T50"/>
                  <a:gd fmla="*/ 51 h 93" name="T51"/>
                  <a:gd fmla="*/ 86 w 103" name="T52"/>
                  <a:gd fmla="*/ 44 h 93" name="T53"/>
                  <a:gd fmla="*/ 90 w 103" name="T54"/>
                  <a:gd fmla="*/ 35 h 93" name="T55"/>
                  <a:gd fmla="*/ 84 w 103" name="T56"/>
                  <a:gd fmla="*/ 26 h 93" name="T57"/>
                  <a:gd fmla="*/ 86 w 103" name="T58"/>
                  <a:gd fmla="*/ 17 h 93" name="T59"/>
                  <a:gd fmla="*/ 101 w 103" name="T60"/>
                  <a:gd fmla="*/ 16 h 93" name="T61"/>
                  <a:gd fmla="*/ 99 w 103" name="T62"/>
                  <a:gd fmla="*/ 10 h 9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3" w="103">
                    <a:moveTo>
                      <a:pt x="99" y="10"/>
                    </a:moveTo>
                    <a:cubicBezTo>
                      <a:pt x="96" y="8"/>
                      <a:pt x="95" y="6"/>
                      <a:pt x="95" y="5"/>
                    </a:cubicBezTo>
                    <a:cubicBezTo>
                      <a:pt x="95" y="4"/>
                      <a:pt x="92" y="2"/>
                      <a:pt x="90" y="1"/>
                    </a:cubicBezTo>
                    <a:cubicBezTo>
                      <a:pt x="89" y="1"/>
                      <a:pt x="89" y="1"/>
                      <a:pt x="88" y="1"/>
                    </a:cubicBezTo>
                    <a:cubicBezTo>
                      <a:pt x="88" y="1"/>
                      <a:pt x="87" y="0"/>
                      <a:pt x="87" y="0"/>
                    </a:cubicBezTo>
                    <a:cubicBezTo>
                      <a:pt x="85" y="2"/>
                      <a:pt x="82" y="3"/>
                      <a:pt x="80" y="2"/>
                    </a:cubicBezTo>
                    <a:cubicBezTo>
                      <a:pt x="79" y="1"/>
                      <a:pt x="74" y="3"/>
                      <a:pt x="72" y="5"/>
                    </a:cubicBezTo>
                    <a:cubicBezTo>
                      <a:pt x="71" y="5"/>
                      <a:pt x="70" y="5"/>
                      <a:pt x="69" y="6"/>
                    </a:cubicBezTo>
                    <a:cubicBezTo>
                      <a:pt x="68" y="6"/>
                      <a:pt x="68" y="6"/>
                      <a:pt x="68" y="6"/>
                    </a:cubicBezTo>
                    <a:cubicBezTo>
                      <a:pt x="66" y="6"/>
                      <a:pt x="66" y="8"/>
                      <a:pt x="67" y="9"/>
                    </a:cubicBezTo>
                    <a:cubicBezTo>
                      <a:pt x="68" y="11"/>
                      <a:pt x="68" y="11"/>
                      <a:pt x="68" y="13"/>
                    </a:cubicBezTo>
                    <a:cubicBezTo>
                      <a:pt x="68" y="14"/>
                      <a:pt x="66" y="16"/>
                      <a:pt x="65" y="17"/>
                    </a:cubicBezTo>
                    <a:cubicBezTo>
                      <a:pt x="64" y="19"/>
                      <a:pt x="65" y="21"/>
                      <a:pt x="65" y="22"/>
                    </a:cubicBezTo>
                    <a:cubicBezTo>
                      <a:pt x="64" y="24"/>
                      <a:pt x="58" y="21"/>
                      <a:pt x="58" y="22"/>
                    </a:cubicBezTo>
                    <a:cubicBezTo>
                      <a:pt x="57" y="23"/>
                      <a:pt x="59" y="25"/>
                      <a:pt x="60" y="26"/>
                    </a:cubicBezTo>
                    <a:cubicBezTo>
                      <a:pt x="60" y="27"/>
                      <a:pt x="58" y="29"/>
                      <a:pt x="55" y="29"/>
                    </a:cubicBezTo>
                    <a:cubicBezTo>
                      <a:pt x="53" y="29"/>
                      <a:pt x="53" y="32"/>
                      <a:pt x="53" y="35"/>
                    </a:cubicBezTo>
                    <a:cubicBezTo>
                      <a:pt x="53" y="39"/>
                      <a:pt x="51" y="40"/>
                      <a:pt x="50" y="38"/>
                    </a:cubicBezTo>
                    <a:cubicBezTo>
                      <a:pt x="50" y="37"/>
                      <a:pt x="44" y="39"/>
                      <a:pt x="44" y="40"/>
                    </a:cubicBezTo>
                    <a:cubicBezTo>
                      <a:pt x="44" y="42"/>
                      <a:pt x="42" y="42"/>
                      <a:pt x="39" y="42"/>
                    </a:cubicBezTo>
                    <a:cubicBezTo>
                      <a:pt x="37" y="41"/>
                      <a:pt x="35" y="44"/>
                      <a:pt x="34" y="44"/>
                    </a:cubicBezTo>
                    <a:cubicBezTo>
                      <a:pt x="34" y="45"/>
                      <a:pt x="35" y="50"/>
                      <a:pt x="35" y="51"/>
                    </a:cubicBezTo>
                    <a:cubicBezTo>
                      <a:pt x="35" y="51"/>
                      <a:pt x="14" y="55"/>
                      <a:pt x="10" y="54"/>
                    </a:cubicBezTo>
                    <a:cubicBezTo>
                      <a:pt x="7" y="53"/>
                      <a:pt x="3" y="53"/>
                      <a:pt x="0" y="53"/>
                    </a:cubicBezTo>
                    <a:cubicBezTo>
                      <a:pt x="1" y="54"/>
                      <a:pt x="3" y="55"/>
                      <a:pt x="3" y="56"/>
                    </a:cubicBezTo>
                    <a:cubicBezTo>
                      <a:pt x="4" y="58"/>
                      <a:pt x="7" y="60"/>
                      <a:pt x="10" y="62"/>
                    </a:cubicBezTo>
                    <a:cubicBezTo>
                      <a:pt x="13" y="63"/>
                      <a:pt x="11" y="68"/>
                      <a:pt x="13" y="68"/>
                    </a:cubicBezTo>
                    <a:cubicBezTo>
                      <a:pt x="14" y="69"/>
                      <a:pt x="16" y="73"/>
                      <a:pt x="14" y="73"/>
                    </a:cubicBezTo>
                    <a:cubicBezTo>
                      <a:pt x="12" y="73"/>
                      <a:pt x="10" y="74"/>
                      <a:pt x="8" y="75"/>
                    </a:cubicBezTo>
                    <a:cubicBezTo>
                      <a:pt x="7" y="76"/>
                      <a:pt x="4" y="78"/>
                      <a:pt x="5" y="81"/>
                    </a:cubicBezTo>
                    <a:cubicBezTo>
                      <a:pt x="5" y="82"/>
                      <a:pt x="5" y="82"/>
                      <a:pt x="5" y="83"/>
                    </a:cubicBezTo>
                    <a:cubicBezTo>
                      <a:pt x="10" y="83"/>
                      <a:pt x="16" y="83"/>
                      <a:pt x="16" y="82"/>
                    </a:cubicBezTo>
                    <a:cubicBezTo>
                      <a:pt x="17" y="81"/>
                      <a:pt x="20" y="80"/>
                      <a:pt x="21" y="81"/>
                    </a:cubicBezTo>
                    <a:cubicBezTo>
                      <a:pt x="23" y="82"/>
                      <a:pt x="29" y="83"/>
                      <a:pt x="31" y="81"/>
                    </a:cubicBezTo>
                    <a:cubicBezTo>
                      <a:pt x="34" y="79"/>
                      <a:pt x="36" y="81"/>
                      <a:pt x="36" y="83"/>
                    </a:cubicBezTo>
                    <a:cubicBezTo>
                      <a:pt x="36" y="84"/>
                      <a:pt x="38" y="85"/>
                      <a:pt x="39" y="86"/>
                    </a:cubicBezTo>
                    <a:cubicBezTo>
                      <a:pt x="40" y="87"/>
                      <a:pt x="39" y="89"/>
                      <a:pt x="40" y="90"/>
                    </a:cubicBezTo>
                    <a:cubicBezTo>
                      <a:pt x="41" y="92"/>
                      <a:pt x="43" y="91"/>
                      <a:pt x="46" y="93"/>
                    </a:cubicBezTo>
                    <a:cubicBezTo>
                      <a:pt x="46" y="93"/>
                      <a:pt x="46" y="93"/>
                      <a:pt x="47" y="93"/>
                    </a:cubicBezTo>
                    <a:cubicBezTo>
                      <a:pt x="47" y="93"/>
                      <a:pt x="47" y="93"/>
                      <a:pt x="47" y="93"/>
                    </a:cubicBezTo>
                    <a:cubicBezTo>
                      <a:pt x="49" y="91"/>
                      <a:pt x="49" y="88"/>
                      <a:pt x="53" y="89"/>
                    </a:cubicBezTo>
                    <a:cubicBezTo>
                      <a:pt x="57" y="90"/>
                      <a:pt x="56" y="88"/>
                      <a:pt x="59" y="89"/>
                    </a:cubicBezTo>
                    <a:cubicBezTo>
                      <a:pt x="61" y="89"/>
                      <a:pt x="62" y="89"/>
                      <a:pt x="63" y="87"/>
                    </a:cubicBezTo>
                    <a:cubicBezTo>
                      <a:pt x="64" y="86"/>
                      <a:pt x="62" y="83"/>
                      <a:pt x="61" y="82"/>
                    </a:cubicBezTo>
                    <a:cubicBezTo>
                      <a:pt x="60" y="81"/>
                      <a:pt x="58" y="78"/>
                      <a:pt x="58" y="75"/>
                    </a:cubicBezTo>
                    <a:cubicBezTo>
                      <a:pt x="59" y="73"/>
                      <a:pt x="55" y="73"/>
                      <a:pt x="55" y="71"/>
                    </a:cubicBezTo>
                    <a:cubicBezTo>
                      <a:pt x="55" y="69"/>
                      <a:pt x="58" y="66"/>
                      <a:pt x="59" y="65"/>
                    </a:cubicBezTo>
                    <a:cubicBezTo>
                      <a:pt x="60" y="64"/>
                      <a:pt x="63" y="67"/>
                      <a:pt x="64" y="65"/>
                    </a:cubicBezTo>
                    <a:cubicBezTo>
                      <a:pt x="65" y="64"/>
                      <a:pt x="67" y="65"/>
                      <a:pt x="68" y="65"/>
                    </a:cubicBezTo>
                    <a:cubicBezTo>
                      <a:pt x="69" y="65"/>
                      <a:pt x="71" y="63"/>
                      <a:pt x="71" y="61"/>
                    </a:cubicBezTo>
                    <a:cubicBezTo>
                      <a:pt x="72" y="58"/>
                      <a:pt x="76" y="58"/>
                      <a:pt x="77" y="57"/>
                    </a:cubicBezTo>
                    <a:cubicBezTo>
                      <a:pt x="77" y="57"/>
                      <a:pt x="79" y="52"/>
                      <a:pt x="79" y="51"/>
                    </a:cubicBezTo>
                    <a:cubicBezTo>
                      <a:pt x="80" y="50"/>
                      <a:pt x="83" y="50"/>
                      <a:pt x="83" y="48"/>
                    </a:cubicBezTo>
                    <a:cubicBezTo>
                      <a:pt x="83" y="45"/>
                      <a:pt x="84" y="45"/>
                      <a:pt x="86" y="44"/>
                    </a:cubicBezTo>
                    <a:cubicBezTo>
                      <a:pt x="87" y="44"/>
                      <a:pt x="87" y="42"/>
                      <a:pt x="87" y="40"/>
                    </a:cubicBezTo>
                    <a:cubicBezTo>
                      <a:pt x="87" y="38"/>
                      <a:pt x="88" y="35"/>
                      <a:pt x="90" y="35"/>
                    </a:cubicBezTo>
                    <a:cubicBezTo>
                      <a:pt x="92" y="34"/>
                      <a:pt x="89" y="32"/>
                      <a:pt x="87" y="32"/>
                    </a:cubicBezTo>
                    <a:cubicBezTo>
                      <a:pt x="85" y="33"/>
                      <a:pt x="84" y="26"/>
                      <a:pt x="84" y="26"/>
                    </a:cubicBezTo>
                    <a:cubicBezTo>
                      <a:pt x="84" y="26"/>
                      <a:pt x="84" y="21"/>
                      <a:pt x="83" y="20"/>
                    </a:cubicBezTo>
                    <a:cubicBezTo>
                      <a:pt x="81" y="20"/>
                      <a:pt x="83" y="17"/>
                      <a:pt x="86" y="17"/>
                    </a:cubicBezTo>
                    <a:cubicBezTo>
                      <a:pt x="88" y="17"/>
                      <a:pt x="93" y="20"/>
                      <a:pt x="95" y="19"/>
                    </a:cubicBezTo>
                    <a:cubicBezTo>
                      <a:pt x="97" y="18"/>
                      <a:pt x="100" y="17"/>
                      <a:pt x="101" y="16"/>
                    </a:cubicBezTo>
                    <a:cubicBezTo>
                      <a:pt x="102" y="16"/>
                      <a:pt x="103" y="14"/>
                      <a:pt x="103" y="12"/>
                    </a:cubicBezTo>
                    <a:cubicBezTo>
                      <a:pt x="102" y="12"/>
                      <a:pt x="100" y="11"/>
                      <a:pt x="99" y="1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97" name="Freeform 175"/>
              <p:cNvSpPr>
                <a:spLocks noEditPoints="1"/>
              </p:cNvSpPr>
              <p:nvPr/>
            </p:nvSpPr>
            <p:spPr bwMode="auto">
              <a:xfrm>
                <a:off x="6146304" y="4417108"/>
                <a:ext cx="870056" cy="315684"/>
              </a:xfrm>
              <a:custGeom>
                <a:gdLst>
                  <a:gd fmla="*/ 21 w 287" name="T0"/>
                  <a:gd fmla="*/ 44 h 104" name="T1"/>
                  <a:gd fmla="*/ 81 w 287" name="T2"/>
                  <a:gd fmla="*/ 55 h 104" name="T3"/>
                  <a:gd fmla="*/ 12 w 287" name="T4"/>
                  <a:gd fmla="*/ 28 h 104" name="T5"/>
                  <a:gd fmla="*/ 154 w 287" name="T6"/>
                  <a:gd fmla="*/ 73 h 104" name="T7"/>
                  <a:gd fmla="*/ 160 w 287" name="T8"/>
                  <a:gd fmla="*/ 59 h 104" name="T9"/>
                  <a:gd fmla="*/ 169 w 287" name="T10"/>
                  <a:gd fmla="*/ 61 h 104" name="T11"/>
                  <a:gd fmla="*/ 175 w 287" name="T12"/>
                  <a:gd fmla="*/ 42 h 104" name="T13"/>
                  <a:gd fmla="*/ 175 w 287" name="T14"/>
                  <a:gd fmla="*/ 35 h 104" name="T15"/>
                  <a:gd fmla="*/ 164 w 287" name="T16"/>
                  <a:gd fmla="*/ 29 h 104" name="T17"/>
                  <a:gd fmla="*/ 147 w 287" name="T18"/>
                  <a:gd fmla="*/ 53 h 104" name="T19"/>
                  <a:gd fmla="*/ 68 w 287" name="T20"/>
                  <a:gd fmla="*/ 58 h 104" name="T21"/>
                  <a:gd fmla="*/ 65 w 287" name="T22"/>
                  <a:gd fmla="*/ 48 h 104" name="T23"/>
                  <a:gd fmla="*/ 63 w 287" name="T24"/>
                  <a:gd fmla="*/ 52 h 104" name="T25"/>
                  <a:gd fmla="*/ 52 w 287" name="T26"/>
                  <a:gd fmla="*/ 39 h 104" name="T27"/>
                  <a:gd fmla="*/ 43 w 287" name="T28"/>
                  <a:gd fmla="*/ 27 h 104" name="T29"/>
                  <a:gd fmla="*/ 29 w 287" name="T30"/>
                  <a:gd fmla="*/ 18 h 104" name="T31"/>
                  <a:gd fmla="*/ 1 w 287" name="T32"/>
                  <a:gd fmla="*/ 2 h 104" name="T33"/>
                  <a:gd fmla="*/ 25 w 287" name="T34"/>
                  <a:gd fmla="*/ 35 h 104" name="T35"/>
                  <a:gd fmla="*/ 55 w 287" name="T36"/>
                  <a:gd fmla="*/ 70 h 104" name="T37"/>
                  <a:gd fmla="*/ 67 w 287" name="T38"/>
                  <a:gd fmla="*/ 64 h 104" name="T39"/>
                  <a:gd fmla="*/ 206 w 287" name="T40"/>
                  <a:gd fmla="*/ 29 h 104" name="T41"/>
                  <a:gd fmla="*/ 207 w 287" name="T42"/>
                  <a:gd fmla="*/ 35 h 104" name="T43"/>
                  <a:gd fmla="*/ 192 w 287" name="T44"/>
                  <a:gd fmla="*/ 58 h 104" name="T45"/>
                  <a:gd fmla="*/ 153 w 287" name="T46"/>
                  <a:gd fmla="*/ 92 h 104" name="T47"/>
                  <a:gd fmla="*/ 178 w 287" name="T48"/>
                  <a:gd fmla="*/ 89 h 104" name="T49"/>
                  <a:gd fmla="*/ 214 w 287" name="T50"/>
                  <a:gd fmla="*/ 59 h 104" name="T51"/>
                  <a:gd fmla="*/ 120 w 287" name="T52"/>
                  <a:gd fmla="*/ 87 h 104" name="T53"/>
                  <a:gd fmla="*/ 108 w 287" name="T54"/>
                  <a:gd fmla="*/ 81 h 104" name="T55"/>
                  <a:gd fmla="*/ 67 w 287" name="T56"/>
                  <a:gd fmla="*/ 76 h 104" name="T57"/>
                  <a:gd fmla="*/ 72 w 287" name="T58"/>
                  <a:gd fmla="*/ 84 h 104" name="T59"/>
                  <a:gd fmla="*/ 111 w 287" name="T60"/>
                  <a:gd fmla="*/ 90 h 104" name="T61"/>
                  <a:gd fmla="*/ 120 w 287" name="T62"/>
                  <a:gd fmla="*/ 87 h 104" name="T63"/>
                  <a:gd fmla="*/ 250 w 287" name="T64"/>
                  <a:gd fmla="*/ 58 h 104" name="T65"/>
                  <a:gd fmla="*/ 223 w 287" name="T66"/>
                  <a:gd fmla="*/ 45 h 104" name="T67"/>
                  <a:gd fmla="*/ 240 w 287" name="T68"/>
                  <a:gd fmla="*/ 52 h 104" name="T69"/>
                  <a:gd fmla="*/ 231 w 287" name="T70"/>
                  <a:gd fmla="*/ 55 h 104" name="T71"/>
                  <a:gd fmla="*/ 245 w 287" name="T72"/>
                  <a:gd fmla="*/ 63 h 104" name="T73"/>
                  <a:gd fmla="*/ 272 w 287" name="T74"/>
                  <a:gd fmla="*/ 79 h 104" name="T75"/>
                  <a:gd fmla="*/ 280 w 287" name="T76"/>
                  <a:gd fmla="*/ 89 h 104" name="T77"/>
                  <a:gd fmla="*/ 265 w 287" name="T78"/>
                  <a:gd fmla="*/ 47 h 104" name="T79"/>
                  <a:gd fmla="*/ 182 w 287" name="T80"/>
                  <a:gd fmla="*/ 96 h 104" name="T81"/>
                  <a:gd fmla="*/ 185 w 287" name="T82"/>
                  <a:gd fmla="*/ 98 h 104" name="T83"/>
                  <a:gd fmla="*/ 187 w 287" name="T84"/>
                  <a:gd fmla="*/ 96 h 104" name="T85"/>
                  <a:gd fmla="*/ 138 w 287" name="T86"/>
                  <a:gd fmla="*/ 37 h 104" name="T87"/>
                  <a:gd fmla="*/ 141 w 287" name="T88"/>
                  <a:gd fmla="*/ 21 h 104" name="T89"/>
                  <a:gd fmla="*/ 140 w 287" name="T90"/>
                  <a:gd fmla="*/ 11 h 104" name="T91"/>
                  <a:gd fmla="*/ 124 w 287" name="T92"/>
                  <a:gd fmla="*/ 19 h 104" name="T93"/>
                  <a:gd fmla="*/ 111 w 287" name="T94"/>
                  <a:gd fmla="*/ 28 h 104" name="T95"/>
                  <a:gd fmla="*/ 91 w 287" name="T96"/>
                  <a:gd fmla="*/ 28 h 104" name="T97"/>
                  <a:gd fmla="*/ 85 w 287" name="T98"/>
                  <a:gd fmla="*/ 33 h 104" name="T99"/>
                  <a:gd fmla="*/ 99 w 287" name="T100"/>
                  <a:gd fmla="*/ 56 h 104" name="T101"/>
                  <a:gd fmla="*/ 120 w 287" name="T102"/>
                  <a:gd fmla="*/ 61 h 104" name="T103"/>
                  <a:gd fmla="*/ 148 w 287" name="T104"/>
                  <a:gd fmla="*/ 98 h 104" name="T105"/>
                  <a:gd fmla="*/ 148 w 287" name="T106"/>
                  <a:gd fmla="*/ 98 h 104" name="T107"/>
                  <a:gd fmla="*/ 130 w 287" name="T108"/>
                  <a:gd fmla="*/ 93 h 104" name="T109"/>
                  <a:gd fmla="*/ 139 w 287" name="T110"/>
                  <a:gd fmla="*/ 89 h 10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4" w="287">
                    <a:moveTo>
                      <a:pt x="21" y="44"/>
                    </a:moveTo>
                    <a:cubicBezTo>
                      <a:pt x="20" y="45"/>
                      <a:pt x="22" y="49"/>
                      <a:pt x="24" y="47"/>
                    </a:cubicBezTo>
                    <a:cubicBezTo>
                      <a:pt x="25" y="46"/>
                      <a:pt x="22" y="41"/>
                      <a:pt x="21" y="44"/>
                    </a:cubicBezTo>
                    <a:close/>
                    <a:moveTo>
                      <a:pt x="81" y="55"/>
                    </a:moveTo>
                    <a:cubicBezTo>
                      <a:pt x="81" y="54"/>
                      <a:pt x="76" y="54"/>
                      <a:pt x="78" y="57"/>
                    </a:cubicBezTo>
                    <a:cubicBezTo>
                      <a:pt x="79" y="59"/>
                      <a:pt x="81" y="57"/>
                      <a:pt x="81" y="55"/>
                    </a:cubicBezTo>
                    <a:close/>
                    <a:moveTo>
                      <a:pt x="12" y="28"/>
                    </a:moveTo>
                    <a:cubicBezTo>
                      <a:pt x="11" y="30"/>
                      <a:pt x="13" y="35"/>
                      <a:pt x="16" y="33"/>
                    </a:cubicBezTo>
                    <a:cubicBezTo>
                      <a:pt x="18" y="31"/>
                      <a:pt x="12" y="26"/>
                      <a:pt x="12" y="28"/>
                    </a:cubicBezTo>
                    <a:close/>
                    <a:moveTo>
                      <a:pt x="151" y="60"/>
                    </a:moveTo>
                    <a:cubicBezTo>
                      <a:pt x="154" y="60"/>
                      <a:pt x="153" y="64"/>
                      <a:pt x="153" y="66"/>
                    </a:cubicBezTo>
                    <a:cubicBezTo>
                      <a:pt x="152" y="69"/>
                      <a:pt x="151" y="74"/>
                      <a:pt x="154" y="73"/>
                    </a:cubicBezTo>
                    <a:cubicBezTo>
                      <a:pt x="156" y="72"/>
                      <a:pt x="158" y="69"/>
                      <a:pt x="157" y="67"/>
                    </a:cubicBezTo>
                    <a:cubicBezTo>
                      <a:pt x="155" y="66"/>
                      <a:pt x="155" y="58"/>
                      <a:pt x="156" y="56"/>
                    </a:cubicBezTo>
                    <a:cubicBezTo>
                      <a:pt x="157" y="54"/>
                      <a:pt x="162" y="55"/>
                      <a:pt x="160" y="59"/>
                    </a:cubicBezTo>
                    <a:cubicBezTo>
                      <a:pt x="158" y="62"/>
                      <a:pt x="163" y="61"/>
                      <a:pt x="163" y="65"/>
                    </a:cubicBezTo>
                    <a:cubicBezTo>
                      <a:pt x="163" y="68"/>
                      <a:pt x="166" y="66"/>
                      <a:pt x="169" y="66"/>
                    </a:cubicBezTo>
                    <a:cubicBezTo>
                      <a:pt x="172" y="65"/>
                      <a:pt x="171" y="63"/>
                      <a:pt x="169" y="61"/>
                    </a:cubicBezTo>
                    <a:cubicBezTo>
                      <a:pt x="167" y="59"/>
                      <a:pt x="171" y="55"/>
                      <a:pt x="168" y="54"/>
                    </a:cubicBezTo>
                    <a:cubicBezTo>
                      <a:pt x="165" y="52"/>
                      <a:pt x="163" y="49"/>
                      <a:pt x="166" y="48"/>
                    </a:cubicBezTo>
                    <a:cubicBezTo>
                      <a:pt x="168" y="48"/>
                      <a:pt x="176" y="43"/>
                      <a:pt x="175" y="42"/>
                    </a:cubicBezTo>
                    <a:cubicBezTo>
                      <a:pt x="174" y="40"/>
                      <a:pt x="163" y="42"/>
                      <a:pt x="163" y="45"/>
                    </a:cubicBezTo>
                    <a:cubicBezTo>
                      <a:pt x="162" y="49"/>
                      <a:pt x="154" y="45"/>
                      <a:pt x="155" y="39"/>
                    </a:cubicBezTo>
                    <a:cubicBezTo>
                      <a:pt x="156" y="33"/>
                      <a:pt x="171" y="33"/>
                      <a:pt x="175" y="35"/>
                    </a:cubicBezTo>
                    <a:cubicBezTo>
                      <a:pt x="180" y="37"/>
                      <a:pt x="185" y="31"/>
                      <a:pt x="186" y="28"/>
                    </a:cubicBezTo>
                    <a:cubicBezTo>
                      <a:pt x="188" y="25"/>
                      <a:pt x="183" y="29"/>
                      <a:pt x="180" y="31"/>
                    </a:cubicBezTo>
                    <a:cubicBezTo>
                      <a:pt x="177" y="33"/>
                      <a:pt x="168" y="31"/>
                      <a:pt x="164" y="29"/>
                    </a:cubicBezTo>
                    <a:cubicBezTo>
                      <a:pt x="160" y="28"/>
                      <a:pt x="160" y="32"/>
                      <a:pt x="156" y="32"/>
                    </a:cubicBezTo>
                    <a:cubicBezTo>
                      <a:pt x="153" y="33"/>
                      <a:pt x="154" y="40"/>
                      <a:pt x="152" y="41"/>
                    </a:cubicBezTo>
                    <a:cubicBezTo>
                      <a:pt x="150" y="42"/>
                      <a:pt x="150" y="48"/>
                      <a:pt x="147" y="53"/>
                    </a:cubicBezTo>
                    <a:cubicBezTo>
                      <a:pt x="144" y="59"/>
                      <a:pt x="148" y="59"/>
                      <a:pt x="151" y="60"/>
                    </a:cubicBezTo>
                    <a:close/>
                    <a:moveTo>
                      <a:pt x="67" y="64"/>
                    </a:moveTo>
                    <a:cubicBezTo>
                      <a:pt x="67" y="62"/>
                      <a:pt x="68" y="59"/>
                      <a:pt x="68" y="58"/>
                    </a:cubicBezTo>
                    <a:cubicBezTo>
                      <a:pt x="68" y="57"/>
                      <a:pt x="69" y="56"/>
                      <a:pt x="70" y="57"/>
                    </a:cubicBezTo>
                    <a:cubicBezTo>
                      <a:pt x="72" y="57"/>
                      <a:pt x="72" y="53"/>
                      <a:pt x="70" y="53"/>
                    </a:cubicBezTo>
                    <a:cubicBezTo>
                      <a:pt x="69" y="52"/>
                      <a:pt x="68" y="48"/>
                      <a:pt x="65" y="48"/>
                    </a:cubicBezTo>
                    <a:cubicBezTo>
                      <a:pt x="62" y="48"/>
                      <a:pt x="63" y="50"/>
                      <a:pt x="64" y="50"/>
                    </a:cubicBezTo>
                    <a:cubicBezTo>
                      <a:pt x="66" y="51"/>
                      <a:pt x="67" y="52"/>
                      <a:pt x="67" y="53"/>
                    </a:cubicBezTo>
                    <a:cubicBezTo>
                      <a:pt x="66" y="55"/>
                      <a:pt x="66" y="52"/>
                      <a:pt x="63" y="52"/>
                    </a:cubicBezTo>
                    <a:cubicBezTo>
                      <a:pt x="60" y="52"/>
                      <a:pt x="62" y="49"/>
                      <a:pt x="59" y="49"/>
                    </a:cubicBezTo>
                    <a:cubicBezTo>
                      <a:pt x="56" y="49"/>
                      <a:pt x="57" y="43"/>
                      <a:pt x="54" y="43"/>
                    </a:cubicBezTo>
                    <a:cubicBezTo>
                      <a:pt x="50" y="43"/>
                      <a:pt x="50" y="41"/>
                      <a:pt x="52" y="39"/>
                    </a:cubicBezTo>
                    <a:cubicBezTo>
                      <a:pt x="54" y="37"/>
                      <a:pt x="49" y="35"/>
                      <a:pt x="49" y="33"/>
                    </a:cubicBezTo>
                    <a:cubicBezTo>
                      <a:pt x="49" y="31"/>
                      <a:pt x="46" y="32"/>
                      <a:pt x="46" y="31"/>
                    </a:cubicBezTo>
                    <a:cubicBezTo>
                      <a:pt x="46" y="29"/>
                      <a:pt x="44" y="30"/>
                      <a:pt x="43" y="27"/>
                    </a:cubicBezTo>
                    <a:cubicBezTo>
                      <a:pt x="41" y="25"/>
                      <a:pt x="40" y="27"/>
                      <a:pt x="39" y="26"/>
                    </a:cubicBezTo>
                    <a:cubicBezTo>
                      <a:pt x="37" y="24"/>
                      <a:pt x="35" y="23"/>
                      <a:pt x="34" y="24"/>
                    </a:cubicBezTo>
                    <a:cubicBezTo>
                      <a:pt x="33" y="24"/>
                      <a:pt x="30" y="21"/>
                      <a:pt x="29" y="18"/>
                    </a:cubicBezTo>
                    <a:cubicBezTo>
                      <a:pt x="28" y="16"/>
                      <a:pt x="19" y="12"/>
                      <a:pt x="18" y="9"/>
                    </a:cubicBezTo>
                    <a:cubicBezTo>
                      <a:pt x="17" y="6"/>
                      <a:pt x="14" y="4"/>
                      <a:pt x="9" y="5"/>
                    </a:cubicBezTo>
                    <a:cubicBezTo>
                      <a:pt x="4" y="5"/>
                      <a:pt x="2" y="0"/>
                      <a:pt x="1" y="2"/>
                    </a:cubicBezTo>
                    <a:cubicBezTo>
                      <a:pt x="0" y="5"/>
                      <a:pt x="6" y="12"/>
                      <a:pt x="10" y="14"/>
                    </a:cubicBezTo>
                    <a:cubicBezTo>
                      <a:pt x="13" y="16"/>
                      <a:pt x="14" y="23"/>
                      <a:pt x="18" y="23"/>
                    </a:cubicBezTo>
                    <a:cubicBezTo>
                      <a:pt x="22" y="23"/>
                      <a:pt x="22" y="35"/>
                      <a:pt x="25" y="35"/>
                    </a:cubicBezTo>
                    <a:cubicBezTo>
                      <a:pt x="28" y="36"/>
                      <a:pt x="34" y="45"/>
                      <a:pt x="34" y="50"/>
                    </a:cubicBezTo>
                    <a:cubicBezTo>
                      <a:pt x="35" y="55"/>
                      <a:pt x="41" y="57"/>
                      <a:pt x="43" y="61"/>
                    </a:cubicBezTo>
                    <a:cubicBezTo>
                      <a:pt x="46" y="64"/>
                      <a:pt x="54" y="69"/>
                      <a:pt x="55" y="70"/>
                    </a:cubicBezTo>
                    <a:cubicBezTo>
                      <a:pt x="56" y="72"/>
                      <a:pt x="57" y="75"/>
                      <a:pt x="58" y="73"/>
                    </a:cubicBezTo>
                    <a:cubicBezTo>
                      <a:pt x="59" y="72"/>
                      <a:pt x="63" y="73"/>
                      <a:pt x="64" y="74"/>
                    </a:cubicBezTo>
                    <a:cubicBezTo>
                      <a:pt x="66" y="74"/>
                      <a:pt x="67" y="67"/>
                      <a:pt x="67" y="64"/>
                    </a:cubicBezTo>
                    <a:close/>
                    <a:moveTo>
                      <a:pt x="207" y="35"/>
                    </a:moveTo>
                    <a:cubicBezTo>
                      <a:pt x="212" y="35"/>
                      <a:pt x="210" y="33"/>
                      <a:pt x="210" y="30"/>
                    </a:cubicBezTo>
                    <a:cubicBezTo>
                      <a:pt x="210" y="28"/>
                      <a:pt x="206" y="30"/>
                      <a:pt x="206" y="29"/>
                    </a:cubicBezTo>
                    <a:cubicBezTo>
                      <a:pt x="206" y="27"/>
                      <a:pt x="205" y="22"/>
                      <a:pt x="202" y="26"/>
                    </a:cubicBezTo>
                    <a:cubicBezTo>
                      <a:pt x="199" y="30"/>
                      <a:pt x="203" y="40"/>
                      <a:pt x="205" y="40"/>
                    </a:cubicBezTo>
                    <a:cubicBezTo>
                      <a:pt x="207" y="40"/>
                      <a:pt x="203" y="35"/>
                      <a:pt x="207" y="35"/>
                    </a:cubicBezTo>
                    <a:close/>
                    <a:moveTo>
                      <a:pt x="192" y="58"/>
                    </a:moveTo>
                    <a:cubicBezTo>
                      <a:pt x="193" y="61"/>
                      <a:pt x="198" y="63"/>
                      <a:pt x="200" y="60"/>
                    </a:cubicBezTo>
                    <a:cubicBezTo>
                      <a:pt x="201" y="57"/>
                      <a:pt x="192" y="55"/>
                      <a:pt x="192" y="58"/>
                    </a:cubicBezTo>
                    <a:close/>
                    <a:moveTo>
                      <a:pt x="178" y="89"/>
                    </a:moveTo>
                    <a:cubicBezTo>
                      <a:pt x="173" y="88"/>
                      <a:pt x="170" y="92"/>
                      <a:pt x="165" y="90"/>
                    </a:cubicBezTo>
                    <a:cubicBezTo>
                      <a:pt x="160" y="88"/>
                      <a:pt x="152" y="90"/>
                      <a:pt x="153" y="92"/>
                    </a:cubicBezTo>
                    <a:cubicBezTo>
                      <a:pt x="154" y="93"/>
                      <a:pt x="158" y="94"/>
                      <a:pt x="163" y="94"/>
                    </a:cubicBezTo>
                    <a:cubicBezTo>
                      <a:pt x="168" y="94"/>
                      <a:pt x="172" y="91"/>
                      <a:pt x="176" y="91"/>
                    </a:cubicBezTo>
                    <a:cubicBezTo>
                      <a:pt x="179" y="91"/>
                      <a:pt x="183" y="90"/>
                      <a:pt x="178" y="89"/>
                    </a:cubicBezTo>
                    <a:close/>
                    <a:moveTo>
                      <a:pt x="217" y="55"/>
                    </a:moveTo>
                    <a:cubicBezTo>
                      <a:pt x="212" y="54"/>
                      <a:pt x="204" y="55"/>
                      <a:pt x="205" y="58"/>
                    </a:cubicBezTo>
                    <a:cubicBezTo>
                      <a:pt x="206" y="60"/>
                      <a:pt x="210" y="59"/>
                      <a:pt x="214" y="59"/>
                    </a:cubicBezTo>
                    <a:cubicBezTo>
                      <a:pt x="217" y="59"/>
                      <a:pt x="219" y="62"/>
                      <a:pt x="222" y="62"/>
                    </a:cubicBezTo>
                    <a:cubicBezTo>
                      <a:pt x="224" y="62"/>
                      <a:pt x="222" y="57"/>
                      <a:pt x="217" y="55"/>
                    </a:cubicBezTo>
                    <a:close/>
                    <a:moveTo>
                      <a:pt x="120" y="87"/>
                    </a:moveTo>
                    <a:cubicBezTo>
                      <a:pt x="120" y="85"/>
                      <a:pt x="113" y="87"/>
                      <a:pt x="109" y="85"/>
                    </a:cubicBezTo>
                    <a:cubicBezTo>
                      <a:pt x="106" y="84"/>
                      <a:pt x="113" y="83"/>
                      <a:pt x="116" y="81"/>
                    </a:cubicBezTo>
                    <a:cubicBezTo>
                      <a:pt x="118" y="80"/>
                      <a:pt x="114" y="79"/>
                      <a:pt x="108" y="81"/>
                    </a:cubicBezTo>
                    <a:cubicBezTo>
                      <a:pt x="102" y="83"/>
                      <a:pt x="95" y="77"/>
                      <a:pt x="95" y="80"/>
                    </a:cubicBezTo>
                    <a:cubicBezTo>
                      <a:pt x="95" y="82"/>
                      <a:pt x="85" y="78"/>
                      <a:pt x="82" y="77"/>
                    </a:cubicBezTo>
                    <a:cubicBezTo>
                      <a:pt x="79" y="75"/>
                      <a:pt x="69" y="72"/>
                      <a:pt x="67" y="76"/>
                    </a:cubicBezTo>
                    <a:cubicBezTo>
                      <a:pt x="65" y="79"/>
                      <a:pt x="64" y="76"/>
                      <a:pt x="64" y="80"/>
                    </a:cubicBezTo>
                    <a:cubicBezTo>
                      <a:pt x="65" y="82"/>
                      <a:pt x="67" y="80"/>
                      <a:pt x="69" y="80"/>
                    </a:cubicBezTo>
                    <a:cubicBezTo>
                      <a:pt x="71" y="80"/>
                      <a:pt x="70" y="84"/>
                      <a:pt x="72" y="84"/>
                    </a:cubicBezTo>
                    <a:cubicBezTo>
                      <a:pt x="75" y="84"/>
                      <a:pt x="83" y="87"/>
                      <a:pt x="83" y="85"/>
                    </a:cubicBezTo>
                    <a:cubicBezTo>
                      <a:pt x="84" y="83"/>
                      <a:pt x="92" y="85"/>
                      <a:pt x="95" y="88"/>
                    </a:cubicBezTo>
                    <a:cubicBezTo>
                      <a:pt x="99" y="91"/>
                      <a:pt x="107" y="91"/>
                      <a:pt x="111" y="90"/>
                    </a:cubicBezTo>
                    <a:cubicBezTo>
                      <a:pt x="114" y="90"/>
                      <a:pt x="118" y="93"/>
                      <a:pt x="119" y="91"/>
                    </a:cubicBezTo>
                    <a:cubicBezTo>
                      <a:pt x="120" y="89"/>
                      <a:pt x="123" y="94"/>
                      <a:pt x="126" y="91"/>
                    </a:cubicBezTo>
                    <a:cubicBezTo>
                      <a:pt x="130" y="88"/>
                      <a:pt x="120" y="89"/>
                      <a:pt x="120" y="87"/>
                    </a:cubicBezTo>
                    <a:close/>
                    <a:moveTo>
                      <a:pt x="265" y="47"/>
                    </a:moveTo>
                    <a:cubicBezTo>
                      <a:pt x="262" y="47"/>
                      <a:pt x="262" y="52"/>
                      <a:pt x="260" y="52"/>
                    </a:cubicBezTo>
                    <a:cubicBezTo>
                      <a:pt x="257" y="52"/>
                      <a:pt x="254" y="57"/>
                      <a:pt x="250" y="58"/>
                    </a:cubicBezTo>
                    <a:cubicBezTo>
                      <a:pt x="245" y="60"/>
                      <a:pt x="245" y="46"/>
                      <a:pt x="243" y="43"/>
                    </a:cubicBezTo>
                    <a:cubicBezTo>
                      <a:pt x="241" y="40"/>
                      <a:pt x="230" y="38"/>
                      <a:pt x="229" y="41"/>
                    </a:cubicBezTo>
                    <a:cubicBezTo>
                      <a:pt x="228" y="44"/>
                      <a:pt x="224" y="43"/>
                      <a:pt x="223" y="45"/>
                    </a:cubicBezTo>
                    <a:cubicBezTo>
                      <a:pt x="223" y="47"/>
                      <a:pt x="224" y="47"/>
                      <a:pt x="227" y="47"/>
                    </a:cubicBezTo>
                    <a:cubicBezTo>
                      <a:pt x="229" y="47"/>
                      <a:pt x="229" y="49"/>
                      <a:pt x="230" y="51"/>
                    </a:cubicBezTo>
                    <a:cubicBezTo>
                      <a:pt x="231" y="53"/>
                      <a:pt x="238" y="52"/>
                      <a:pt x="240" y="52"/>
                    </a:cubicBezTo>
                    <a:cubicBezTo>
                      <a:pt x="242" y="51"/>
                      <a:pt x="243" y="54"/>
                      <a:pt x="240" y="53"/>
                    </a:cubicBezTo>
                    <a:cubicBezTo>
                      <a:pt x="236" y="52"/>
                      <a:pt x="236" y="55"/>
                      <a:pt x="234" y="54"/>
                    </a:cubicBezTo>
                    <a:cubicBezTo>
                      <a:pt x="232" y="54"/>
                      <a:pt x="229" y="54"/>
                      <a:pt x="231" y="55"/>
                    </a:cubicBezTo>
                    <a:cubicBezTo>
                      <a:pt x="232" y="57"/>
                      <a:pt x="234" y="58"/>
                      <a:pt x="234" y="61"/>
                    </a:cubicBezTo>
                    <a:cubicBezTo>
                      <a:pt x="234" y="64"/>
                      <a:pt x="239" y="63"/>
                      <a:pt x="239" y="61"/>
                    </a:cubicBezTo>
                    <a:cubicBezTo>
                      <a:pt x="239" y="58"/>
                      <a:pt x="241" y="61"/>
                      <a:pt x="245" y="63"/>
                    </a:cubicBezTo>
                    <a:cubicBezTo>
                      <a:pt x="249" y="64"/>
                      <a:pt x="246" y="65"/>
                      <a:pt x="251" y="66"/>
                    </a:cubicBezTo>
                    <a:cubicBezTo>
                      <a:pt x="255" y="66"/>
                      <a:pt x="264" y="69"/>
                      <a:pt x="268" y="72"/>
                    </a:cubicBezTo>
                    <a:cubicBezTo>
                      <a:pt x="272" y="74"/>
                      <a:pt x="269" y="76"/>
                      <a:pt x="272" y="79"/>
                    </a:cubicBezTo>
                    <a:cubicBezTo>
                      <a:pt x="274" y="81"/>
                      <a:pt x="275" y="84"/>
                      <a:pt x="271" y="84"/>
                    </a:cubicBezTo>
                    <a:cubicBezTo>
                      <a:pt x="268" y="84"/>
                      <a:pt x="265" y="88"/>
                      <a:pt x="266" y="89"/>
                    </a:cubicBezTo>
                    <a:cubicBezTo>
                      <a:pt x="266" y="91"/>
                      <a:pt x="277" y="89"/>
                      <a:pt x="280" y="89"/>
                    </a:cubicBezTo>
                    <a:cubicBezTo>
                      <a:pt x="282" y="89"/>
                      <a:pt x="283" y="92"/>
                      <a:pt x="287" y="94"/>
                    </a:cubicBezTo>
                    <a:cubicBezTo>
                      <a:pt x="287" y="54"/>
                      <a:pt x="287" y="54"/>
                      <a:pt x="287" y="54"/>
                    </a:cubicBezTo>
                    <a:cubicBezTo>
                      <a:pt x="279" y="52"/>
                      <a:pt x="267" y="47"/>
                      <a:pt x="265" y="47"/>
                    </a:cubicBezTo>
                    <a:close/>
                    <a:moveTo>
                      <a:pt x="185" y="94"/>
                    </a:moveTo>
                    <a:cubicBezTo>
                      <a:pt x="185" y="94"/>
                      <a:pt x="184" y="94"/>
                      <a:pt x="183" y="94"/>
                    </a:cubicBezTo>
                    <a:cubicBezTo>
                      <a:pt x="183" y="95"/>
                      <a:pt x="183" y="96"/>
                      <a:pt x="182" y="96"/>
                    </a:cubicBezTo>
                    <a:cubicBezTo>
                      <a:pt x="182" y="97"/>
                      <a:pt x="181" y="96"/>
                      <a:pt x="180" y="95"/>
                    </a:cubicBezTo>
                    <a:cubicBezTo>
                      <a:pt x="177" y="97"/>
                      <a:pt x="175" y="101"/>
                      <a:pt x="177" y="102"/>
                    </a:cubicBezTo>
                    <a:cubicBezTo>
                      <a:pt x="180" y="103"/>
                      <a:pt x="183" y="100"/>
                      <a:pt x="185" y="98"/>
                    </a:cubicBezTo>
                    <a:cubicBezTo>
                      <a:pt x="186" y="97"/>
                      <a:pt x="186" y="97"/>
                      <a:pt x="186" y="97"/>
                    </a:cubicBezTo>
                    <a:cubicBezTo>
                      <a:pt x="186" y="96"/>
                      <a:pt x="186" y="96"/>
                      <a:pt x="187" y="96"/>
                    </a:cubicBezTo>
                    <a:cubicBezTo>
                      <a:pt x="187" y="96"/>
                      <a:pt x="187" y="96"/>
                      <a:pt x="187" y="96"/>
                    </a:cubicBezTo>
                    <a:cubicBezTo>
                      <a:pt x="187" y="95"/>
                      <a:pt x="186" y="94"/>
                      <a:pt x="185" y="94"/>
                    </a:cubicBezTo>
                    <a:close/>
                    <a:moveTo>
                      <a:pt x="134" y="46"/>
                    </a:moveTo>
                    <a:cubicBezTo>
                      <a:pt x="137" y="44"/>
                      <a:pt x="138" y="40"/>
                      <a:pt x="138" y="37"/>
                    </a:cubicBezTo>
                    <a:cubicBezTo>
                      <a:pt x="137" y="33"/>
                      <a:pt x="146" y="33"/>
                      <a:pt x="147" y="31"/>
                    </a:cubicBezTo>
                    <a:cubicBezTo>
                      <a:pt x="149" y="30"/>
                      <a:pt x="145" y="27"/>
                      <a:pt x="143" y="26"/>
                    </a:cubicBezTo>
                    <a:cubicBezTo>
                      <a:pt x="141" y="25"/>
                      <a:pt x="143" y="23"/>
                      <a:pt x="141" y="21"/>
                    </a:cubicBezTo>
                    <a:cubicBezTo>
                      <a:pt x="139" y="20"/>
                      <a:pt x="137" y="16"/>
                      <a:pt x="139" y="16"/>
                    </a:cubicBezTo>
                    <a:cubicBezTo>
                      <a:pt x="141" y="16"/>
                      <a:pt x="137" y="12"/>
                      <a:pt x="139" y="11"/>
                    </a:cubicBezTo>
                    <a:cubicBezTo>
                      <a:pt x="140" y="11"/>
                      <a:pt x="140" y="11"/>
                      <a:pt x="140" y="11"/>
                    </a:cubicBezTo>
                    <a:cubicBezTo>
                      <a:pt x="139" y="10"/>
                      <a:pt x="138" y="10"/>
                      <a:pt x="137" y="10"/>
                    </a:cubicBezTo>
                    <a:cubicBezTo>
                      <a:pt x="134" y="10"/>
                      <a:pt x="127" y="9"/>
                      <a:pt x="128" y="14"/>
                    </a:cubicBezTo>
                    <a:cubicBezTo>
                      <a:pt x="128" y="19"/>
                      <a:pt x="124" y="17"/>
                      <a:pt x="124" y="19"/>
                    </a:cubicBezTo>
                    <a:cubicBezTo>
                      <a:pt x="124" y="22"/>
                      <a:pt x="122" y="22"/>
                      <a:pt x="122" y="25"/>
                    </a:cubicBezTo>
                    <a:cubicBezTo>
                      <a:pt x="123" y="28"/>
                      <a:pt x="120" y="27"/>
                      <a:pt x="117" y="29"/>
                    </a:cubicBezTo>
                    <a:cubicBezTo>
                      <a:pt x="113" y="31"/>
                      <a:pt x="114" y="28"/>
                      <a:pt x="111" y="28"/>
                    </a:cubicBezTo>
                    <a:cubicBezTo>
                      <a:pt x="107" y="28"/>
                      <a:pt x="107" y="30"/>
                      <a:pt x="104" y="30"/>
                    </a:cubicBezTo>
                    <a:cubicBezTo>
                      <a:pt x="102" y="31"/>
                      <a:pt x="98" y="30"/>
                      <a:pt x="96" y="31"/>
                    </a:cubicBezTo>
                    <a:cubicBezTo>
                      <a:pt x="95" y="32"/>
                      <a:pt x="93" y="28"/>
                      <a:pt x="91" y="28"/>
                    </a:cubicBezTo>
                    <a:cubicBezTo>
                      <a:pt x="90" y="28"/>
                      <a:pt x="90" y="26"/>
                      <a:pt x="89" y="25"/>
                    </a:cubicBezTo>
                    <a:cubicBezTo>
                      <a:pt x="89" y="24"/>
                      <a:pt x="89" y="24"/>
                      <a:pt x="89" y="24"/>
                    </a:cubicBezTo>
                    <a:cubicBezTo>
                      <a:pt x="86" y="25"/>
                      <a:pt x="82" y="31"/>
                      <a:pt x="85" y="33"/>
                    </a:cubicBezTo>
                    <a:cubicBezTo>
                      <a:pt x="87" y="36"/>
                      <a:pt x="87" y="40"/>
                      <a:pt x="88" y="42"/>
                    </a:cubicBezTo>
                    <a:cubicBezTo>
                      <a:pt x="89" y="44"/>
                      <a:pt x="93" y="44"/>
                      <a:pt x="93" y="48"/>
                    </a:cubicBezTo>
                    <a:cubicBezTo>
                      <a:pt x="93" y="52"/>
                      <a:pt x="97" y="58"/>
                      <a:pt x="99" y="56"/>
                    </a:cubicBezTo>
                    <a:cubicBezTo>
                      <a:pt x="102" y="55"/>
                      <a:pt x="103" y="57"/>
                      <a:pt x="104" y="59"/>
                    </a:cubicBezTo>
                    <a:cubicBezTo>
                      <a:pt x="105" y="60"/>
                      <a:pt x="111" y="57"/>
                      <a:pt x="112" y="58"/>
                    </a:cubicBezTo>
                    <a:cubicBezTo>
                      <a:pt x="114" y="58"/>
                      <a:pt x="120" y="59"/>
                      <a:pt x="120" y="61"/>
                    </a:cubicBezTo>
                    <a:cubicBezTo>
                      <a:pt x="121" y="64"/>
                      <a:pt x="126" y="61"/>
                      <a:pt x="129" y="60"/>
                    </a:cubicBezTo>
                    <a:cubicBezTo>
                      <a:pt x="133" y="59"/>
                      <a:pt x="131" y="48"/>
                      <a:pt x="134" y="46"/>
                    </a:cubicBezTo>
                    <a:close/>
                    <a:moveTo>
                      <a:pt x="148" y="98"/>
                    </a:moveTo>
                    <a:cubicBezTo>
                      <a:pt x="149" y="99"/>
                      <a:pt x="152" y="99"/>
                      <a:pt x="154" y="101"/>
                    </a:cubicBezTo>
                    <a:cubicBezTo>
                      <a:pt x="155" y="102"/>
                      <a:pt x="159" y="104"/>
                      <a:pt x="159" y="101"/>
                    </a:cubicBezTo>
                    <a:cubicBezTo>
                      <a:pt x="159" y="98"/>
                      <a:pt x="147" y="96"/>
                      <a:pt x="148" y="98"/>
                    </a:cubicBezTo>
                    <a:close/>
                    <a:moveTo>
                      <a:pt x="139" y="89"/>
                    </a:moveTo>
                    <a:cubicBezTo>
                      <a:pt x="138" y="90"/>
                      <a:pt x="135" y="91"/>
                      <a:pt x="133" y="89"/>
                    </a:cubicBezTo>
                    <a:cubicBezTo>
                      <a:pt x="131" y="88"/>
                      <a:pt x="129" y="91"/>
                      <a:pt x="130" y="93"/>
                    </a:cubicBezTo>
                    <a:cubicBezTo>
                      <a:pt x="131" y="94"/>
                      <a:pt x="135" y="96"/>
                      <a:pt x="139" y="94"/>
                    </a:cubicBezTo>
                    <a:cubicBezTo>
                      <a:pt x="144" y="92"/>
                      <a:pt x="147" y="94"/>
                      <a:pt x="148" y="92"/>
                    </a:cubicBezTo>
                    <a:cubicBezTo>
                      <a:pt x="149" y="89"/>
                      <a:pt x="139" y="87"/>
                      <a:pt x="139" y="8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98" name="Freeform 176"/>
              <p:cNvSpPr>
                <a:spLocks noEditPoints="1"/>
              </p:cNvSpPr>
              <p:nvPr/>
            </p:nvSpPr>
            <p:spPr bwMode="auto">
              <a:xfrm>
                <a:off x="6691693" y="4684028"/>
                <a:ext cx="64163" cy="26949"/>
              </a:xfrm>
              <a:custGeom>
                <a:gdLst>
                  <a:gd fmla="*/ 2 w 21" name="T0"/>
                  <a:gd fmla="*/ 7 h 9" name="T1"/>
                  <a:gd fmla="*/ 0 w 21" name="T2"/>
                  <a:gd fmla="*/ 7 h 9" name="T3"/>
                  <a:gd fmla="*/ 2 w 21" name="T4"/>
                  <a:gd fmla="*/ 8 h 9" name="T5"/>
                  <a:gd fmla="*/ 3 w 21" name="T6"/>
                  <a:gd fmla="*/ 6 h 9" name="T7"/>
                  <a:gd fmla="*/ 3 w 21" name="T8"/>
                  <a:gd fmla="*/ 7 h 9" name="T9"/>
                  <a:gd fmla="*/ 2 w 21" name="T10"/>
                  <a:gd fmla="*/ 7 h 9" name="T11"/>
                  <a:gd fmla="*/ 11 w 21" name="T12"/>
                  <a:gd fmla="*/ 2 h 9" name="T13"/>
                  <a:gd fmla="*/ 6 w 21" name="T14"/>
                  <a:gd fmla="*/ 5 h 9" name="T15"/>
                  <a:gd fmla="*/ 5 w 21" name="T16"/>
                  <a:gd fmla="*/ 6 h 9" name="T17"/>
                  <a:gd fmla="*/ 7 w 21" name="T18"/>
                  <a:gd fmla="*/ 8 h 9" name="T19"/>
                  <a:gd fmla="*/ 20 w 21" name="T20"/>
                  <a:gd fmla="*/ 2 h 9" name="T21"/>
                  <a:gd fmla="*/ 11 w 21" name="T22"/>
                  <a:gd fmla="*/ 2 h 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 w="21">
                    <a:moveTo>
                      <a:pt x="2" y="7"/>
                    </a:moveTo>
                    <a:cubicBezTo>
                      <a:pt x="2" y="7"/>
                      <a:pt x="1" y="7"/>
                      <a:pt x="0" y="7"/>
                    </a:cubicBezTo>
                    <a:cubicBezTo>
                      <a:pt x="1" y="8"/>
                      <a:pt x="2" y="9"/>
                      <a:pt x="2" y="8"/>
                    </a:cubicBezTo>
                    <a:cubicBezTo>
                      <a:pt x="3" y="8"/>
                      <a:pt x="3" y="7"/>
                      <a:pt x="3" y="6"/>
                    </a:cubicBezTo>
                    <a:cubicBezTo>
                      <a:pt x="3" y="7"/>
                      <a:pt x="3" y="7"/>
                      <a:pt x="3" y="7"/>
                    </a:cubicBezTo>
                    <a:cubicBezTo>
                      <a:pt x="3" y="7"/>
                      <a:pt x="2" y="7"/>
                      <a:pt x="2" y="7"/>
                    </a:cubicBezTo>
                    <a:close/>
                    <a:moveTo>
                      <a:pt x="11" y="2"/>
                    </a:moveTo>
                    <a:cubicBezTo>
                      <a:pt x="9" y="2"/>
                      <a:pt x="8" y="4"/>
                      <a:pt x="6" y="5"/>
                    </a:cubicBezTo>
                    <a:cubicBezTo>
                      <a:pt x="6" y="5"/>
                      <a:pt x="6" y="6"/>
                      <a:pt x="5" y="6"/>
                    </a:cubicBezTo>
                    <a:cubicBezTo>
                      <a:pt x="6" y="6"/>
                      <a:pt x="7" y="7"/>
                      <a:pt x="7" y="8"/>
                    </a:cubicBezTo>
                    <a:cubicBezTo>
                      <a:pt x="11" y="6"/>
                      <a:pt x="20" y="3"/>
                      <a:pt x="20" y="2"/>
                    </a:cubicBezTo>
                    <a:cubicBezTo>
                      <a:pt x="21" y="0"/>
                      <a:pt x="15" y="2"/>
                      <a:pt x="11" y="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sp>
            <p:nvSpPr>
              <p:cNvPr id="199" name="Freeform 177"/>
              <p:cNvSpPr>
                <a:spLocks noEditPoints="1"/>
              </p:cNvSpPr>
              <p:nvPr/>
            </p:nvSpPr>
            <p:spPr bwMode="auto">
              <a:xfrm>
                <a:off x="4737275" y="2456273"/>
                <a:ext cx="3227421" cy="1239638"/>
              </a:xfrm>
              <a:custGeom>
                <a:gdLst>
                  <a:gd fmla="*/ 473 w 1065" name="T0"/>
                  <a:gd fmla="*/ 4 h 409" name="T1"/>
                  <a:gd fmla="*/ 318 w 1065" name="T2"/>
                  <a:gd fmla="*/ 114 h 409" name="T3"/>
                  <a:gd fmla="*/ 736 w 1065" name="T4"/>
                  <a:gd fmla="*/ 93 h 409" name="T5"/>
                  <a:gd fmla="*/ 816 w 1065" name="T6"/>
                  <a:gd fmla="*/ 91 h 409" name="T7"/>
                  <a:gd fmla="*/ 504 w 1065" name="T8"/>
                  <a:gd fmla="*/ 34 h 409" name="T9"/>
                  <a:gd fmla="*/ 9 w 1065" name="T10"/>
                  <a:gd fmla="*/ 294 h 409" name="T11"/>
                  <a:gd fmla="*/ 761 w 1065" name="T12"/>
                  <a:gd fmla="*/ 331 h 409" name="T13"/>
                  <a:gd fmla="*/ 171 w 1065" name="T14"/>
                  <a:gd fmla="*/ 14 h 409" name="T15"/>
                  <a:gd fmla="*/ 1036 w 1065" name="T16"/>
                  <a:gd fmla="*/ 190 h 409" name="T17"/>
                  <a:gd fmla="*/ 931 w 1065" name="T18"/>
                  <a:gd fmla="*/ 161 h 409" name="T19"/>
                  <a:gd fmla="*/ 825 w 1065" name="T20"/>
                  <a:gd fmla="*/ 141 h 409" name="T21"/>
                  <a:gd fmla="*/ 764 w 1065" name="T22"/>
                  <a:gd fmla="*/ 119 h 409" name="T23"/>
                  <a:gd fmla="*/ 703 w 1065" name="T24"/>
                  <a:gd fmla="*/ 131 h 409" name="T25"/>
                  <a:gd fmla="*/ 661 w 1065" name="T26"/>
                  <a:gd fmla="*/ 110 h 409" name="T27"/>
                  <a:gd fmla="*/ 581 w 1065" name="T28"/>
                  <a:gd fmla="*/ 112 h 409" name="T29"/>
                  <a:gd fmla="*/ 568 w 1065" name="T30"/>
                  <a:gd fmla="*/ 95 h 409" name="T31"/>
                  <a:gd fmla="*/ 537 w 1065" name="T32"/>
                  <a:gd fmla="*/ 71 h 409" name="T33"/>
                  <a:gd fmla="*/ 493 w 1065" name="T34"/>
                  <a:gd fmla="*/ 76 h 409" name="T35"/>
                  <a:gd fmla="*/ 426 w 1065" name="T36"/>
                  <a:gd fmla="*/ 88 h 409" name="T37"/>
                  <a:gd fmla="*/ 411 w 1065" name="T38"/>
                  <a:gd fmla="*/ 106 h 409" name="T39"/>
                  <a:gd fmla="*/ 365 w 1065" name="T40"/>
                  <a:gd fmla="*/ 135 h 409" name="T41"/>
                  <a:gd fmla="*/ 346 w 1065" name="T42"/>
                  <a:gd fmla="*/ 160 h 409" name="T43"/>
                  <a:gd fmla="*/ 332 w 1065" name="T44"/>
                  <a:gd fmla="*/ 189 h 409" name="T45"/>
                  <a:gd fmla="*/ 339 w 1065" name="T46"/>
                  <a:gd fmla="*/ 168 h 409" name="T47"/>
                  <a:gd fmla="*/ 301 w 1065" name="T48"/>
                  <a:gd fmla="*/ 141 h 409" name="T49"/>
                  <a:gd fmla="*/ 248 w 1065" name="T50"/>
                  <a:gd fmla="*/ 150 h 409" name="T51"/>
                  <a:gd fmla="*/ 216 w 1065" name="T52"/>
                  <a:gd fmla="*/ 161 h 409" name="T53"/>
                  <a:gd fmla="*/ 150 w 1065" name="T54"/>
                  <a:gd fmla="*/ 164 h 409" name="T55"/>
                  <a:gd fmla="*/ 122 w 1065" name="T56"/>
                  <a:gd fmla="*/ 205 h 409" name="T57"/>
                  <a:gd fmla="*/ 86 w 1065" name="T58"/>
                  <a:gd fmla="*/ 186 h 409" name="T59"/>
                  <a:gd fmla="*/ 89 w 1065" name="T60"/>
                  <a:gd fmla="*/ 156 h 409" name="T61"/>
                  <a:gd fmla="*/ 65 w 1065" name="T62"/>
                  <a:gd fmla="*/ 174 h 409" name="T63"/>
                  <a:gd fmla="*/ 52 w 1065" name="T64"/>
                  <a:gd fmla="*/ 246 h 409" name="T65"/>
                  <a:gd fmla="*/ 54 w 1065" name="T66"/>
                  <a:gd fmla="*/ 286 h 409" name="T67"/>
                  <a:gd fmla="*/ 83 w 1065" name="T68"/>
                  <a:gd fmla="*/ 319 h 409" name="T69"/>
                  <a:gd fmla="*/ 126 w 1065" name="T70"/>
                  <a:gd fmla="*/ 348 h 409" name="T71"/>
                  <a:gd fmla="*/ 125 w 1065" name="T72"/>
                  <a:gd fmla="*/ 391 h 409" name="T73"/>
                  <a:gd fmla="*/ 173 w 1065" name="T74"/>
                  <a:gd fmla="*/ 376 h 409" name="T75"/>
                  <a:gd fmla="*/ 181 w 1065" name="T76"/>
                  <a:gd fmla="*/ 337 h 409" name="T77"/>
                  <a:gd fmla="*/ 249 w 1065" name="T78"/>
                  <a:gd fmla="*/ 334 h 409" name="T79"/>
                  <a:gd fmla="*/ 283 w 1065" name="T80"/>
                  <a:gd fmla="*/ 303 h 409" name="T81"/>
                  <a:gd fmla="*/ 343 w 1065" name="T82"/>
                  <a:gd fmla="*/ 310 h 409" name="T83"/>
                  <a:gd fmla="*/ 417 w 1065" name="T84"/>
                  <a:gd fmla="*/ 343 h 409" name="T85"/>
                  <a:gd fmla="*/ 484 w 1065" name="T86"/>
                  <a:gd fmla="*/ 339 h 409" name="T87"/>
                  <a:gd fmla="*/ 535 w 1065" name="T88"/>
                  <a:gd fmla="*/ 338 h 409" name="T89"/>
                  <a:gd fmla="*/ 619 w 1065" name="T90"/>
                  <a:gd fmla="*/ 332 h 409" name="T91"/>
                  <a:gd fmla="*/ 684 w 1065" name="T92"/>
                  <a:gd fmla="*/ 349 h 409" name="T93"/>
                  <a:gd fmla="*/ 691 w 1065" name="T94"/>
                  <a:gd fmla="*/ 397 h 409" name="T95"/>
                  <a:gd fmla="*/ 749 w 1065" name="T96"/>
                  <a:gd fmla="*/ 309 h 409" name="T97"/>
                  <a:gd fmla="*/ 744 w 1065" name="T98"/>
                  <a:gd fmla="*/ 277 h 409" name="T99"/>
                  <a:gd fmla="*/ 831 w 1065" name="T100"/>
                  <a:gd fmla="*/ 262 h 409" name="T101"/>
                  <a:gd fmla="*/ 892 w 1065" name="T102"/>
                  <a:gd fmla="*/ 238 h 409" name="T103"/>
                  <a:gd fmla="*/ 849 w 1065" name="T104"/>
                  <a:gd fmla="*/ 318 h 409" name="T105"/>
                  <a:gd fmla="*/ 892 w 1065" name="T106"/>
                  <a:gd fmla="*/ 277 h 409" name="T107"/>
                  <a:gd fmla="*/ 953 w 1065" name="T108"/>
                  <a:gd fmla="*/ 242 h 409" name="T109"/>
                  <a:gd fmla="*/ 993 w 1065" name="T110"/>
                  <a:gd fmla="*/ 208 h 409" name="T111"/>
                  <a:gd fmla="*/ 1047 w 1065" name="T112"/>
                  <a:gd fmla="*/ 211 h 409" name="T113"/>
                  <a:gd fmla="*/ 564 w 1065" name="T114"/>
                  <a:gd fmla="*/ 291 h 409" name="T115"/>
                  <a:gd fmla="*/ 229 w 1065" name="T116"/>
                  <a:gd fmla="*/ 134 h 409" name="T117"/>
                  <a:gd fmla="*/ 243 w 1065" name="T118"/>
                  <a:gd fmla="*/ 82 h 409" name="T119"/>
                  <a:gd fmla="*/ 237 w 1065" name="T120"/>
                  <a:gd fmla="*/ 6 h 409" name="T121"/>
                  <a:gd fmla="*/ 184 w 1065" name="T122"/>
                  <a:gd fmla="*/ 20 h 4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09" w="1065">
                    <a:moveTo>
                      <a:pt x="372" y="117"/>
                    </a:moveTo>
                    <a:cubicBezTo>
                      <a:pt x="375" y="119"/>
                      <a:pt x="377" y="118"/>
                      <a:pt x="377" y="115"/>
                    </a:cubicBezTo>
                    <a:cubicBezTo>
                      <a:pt x="377" y="112"/>
                      <a:pt x="370" y="116"/>
                      <a:pt x="372" y="117"/>
                    </a:cubicBezTo>
                    <a:close/>
                    <a:moveTo>
                      <a:pt x="450" y="7"/>
                    </a:moveTo>
                    <a:cubicBezTo>
                      <a:pt x="450" y="4"/>
                      <a:pt x="438" y="6"/>
                      <a:pt x="441" y="8"/>
                    </a:cubicBezTo>
                    <a:cubicBezTo>
                      <a:pt x="443" y="9"/>
                      <a:pt x="449" y="10"/>
                      <a:pt x="450" y="7"/>
                    </a:cubicBezTo>
                    <a:close/>
                    <a:moveTo>
                      <a:pt x="454" y="20"/>
                    </a:moveTo>
                    <a:cubicBezTo>
                      <a:pt x="458" y="22"/>
                      <a:pt x="457" y="23"/>
                      <a:pt x="453" y="23"/>
                    </a:cubicBezTo>
                    <a:cubicBezTo>
                      <a:pt x="449" y="23"/>
                      <a:pt x="446" y="24"/>
                      <a:pt x="449" y="25"/>
                    </a:cubicBezTo>
                    <a:cubicBezTo>
                      <a:pt x="450" y="25"/>
                      <a:pt x="450" y="28"/>
                      <a:pt x="454" y="28"/>
                    </a:cubicBezTo>
                    <a:cubicBezTo>
                      <a:pt x="458" y="29"/>
                      <a:pt x="462" y="26"/>
                      <a:pt x="461" y="24"/>
                    </a:cubicBezTo>
                    <a:cubicBezTo>
                      <a:pt x="461" y="22"/>
                      <a:pt x="475" y="20"/>
                      <a:pt x="479" y="19"/>
                    </a:cubicBezTo>
                    <a:cubicBezTo>
                      <a:pt x="482" y="18"/>
                      <a:pt x="476" y="14"/>
                      <a:pt x="480" y="14"/>
                    </a:cubicBezTo>
                    <a:cubicBezTo>
                      <a:pt x="484" y="13"/>
                      <a:pt x="483" y="11"/>
                      <a:pt x="478" y="11"/>
                    </a:cubicBezTo>
                    <a:cubicBezTo>
                      <a:pt x="473" y="10"/>
                      <a:pt x="475" y="6"/>
                      <a:pt x="473" y="4"/>
                    </a:cubicBezTo>
                    <a:cubicBezTo>
                      <a:pt x="471" y="3"/>
                      <a:pt x="471" y="6"/>
                      <a:pt x="464" y="7"/>
                    </a:cubicBezTo>
                    <a:cubicBezTo>
                      <a:pt x="458" y="9"/>
                      <a:pt x="454" y="10"/>
                      <a:pt x="457" y="12"/>
                    </a:cubicBezTo>
                    <a:cubicBezTo>
                      <a:pt x="460" y="13"/>
                      <a:pt x="457" y="16"/>
                      <a:pt x="454" y="16"/>
                    </a:cubicBezTo>
                    <a:cubicBezTo>
                      <a:pt x="452" y="16"/>
                      <a:pt x="451" y="19"/>
                      <a:pt x="454" y="20"/>
                    </a:cubicBezTo>
                    <a:close/>
                    <a:moveTo>
                      <a:pt x="464" y="25"/>
                    </a:moveTo>
                    <a:cubicBezTo>
                      <a:pt x="464" y="27"/>
                      <a:pt x="458" y="29"/>
                      <a:pt x="460" y="31"/>
                    </a:cubicBezTo>
                    <a:cubicBezTo>
                      <a:pt x="461" y="32"/>
                      <a:pt x="463" y="32"/>
                      <a:pt x="465" y="32"/>
                    </a:cubicBezTo>
                    <a:cubicBezTo>
                      <a:pt x="466" y="33"/>
                      <a:pt x="467" y="37"/>
                      <a:pt x="471" y="36"/>
                    </a:cubicBezTo>
                    <a:cubicBezTo>
                      <a:pt x="474" y="36"/>
                      <a:pt x="483" y="40"/>
                      <a:pt x="488" y="40"/>
                    </a:cubicBezTo>
                    <a:cubicBezTo>
                      <a:pt x="494" y="40"/>
                      <a:pt x="494" y="36"/>
                      <a:pt x="493" y="35"/>
                    </a:cubicBezTo>
                    <a:cubicBezTo>
                      <a:pt x="491" y="35"/>
                      <a:pt x="492" y="33"/>
                      <a:pt x="495" y="28"/>
                    </a:cubicBezTo>
                    <a:cubicBezTo>
                      <a:pt x="498" y="24"/>
                      <a:pt x="486" y="21"/>
                      <a:pt x="486" y="24"/>
                    </a:cubicBezTo>
                    <a:cubicBezTo>
                      <a:pt x="486" y="28"/>
                      <a:pt x="483" y="24"/>
                      <a:pt x="482" y="22"/>
                    </a:cubicBezTo>
                    <a:cubicBezTo>
                      <a:pt x="480" y="20"/>
                      <a:pt x="464" y="23"/>
                      <a:pt x="464" y="25"/>
                    </a:cubicBezTo>
                    <a:close/>
                    <a:moveTo>
                      <a:pt x="318" y="114"/>
                    </a:moveTo>
                    <a:cubicBezTo>
                      <a:pt x="321" y="115"/>
                      <a:pt x="327" y="113"/>
                      <a:pt x="328" y="112"/>
                    </a:cubicBezTo>
                    <a:cubicBezTo>
                      <a:pt x="329" y="111"/>
                      <a:pt x="325" y="109"/>
                      <a:pt x="321" y="109"/>
                    </a:cubicBezTo>
                    <a:cubicBezTo>
                      <a:pt x="317" y="109"/>
                      <a:pt x="316" y="114"/>
                      <a:pt x="318" y="114"/>
                    </a:cubicBezTo>
                    <a:close/>
                    <a:moveTo>
                      <a:pt x="269" y="13"/>
                    </a:moveTo>
                    <a:cubicBezTo>
                      <a:pt x="271" y="11"/>
                      <a:pt x="267" y="11"/>
                      <a:pt x="267" y="9"/>
                    </a:cubicBezTo>
                    <a:cubicBezTo>
                      <a:pt x="266" y="8"/>
                      <a:pt x="256" y="7"/>
                      <a:pt x="256" y="9"/>
                    </a:cubicBezTo>
                    <a:cubicBezTo>
                      <a:pt x="257" y="11"/>
                      <a:pt x="249" y="13"/>
                      <a:pt x="252" y="15"/>
                    </a:cubicBezTo>
                    <a:cubicBezTo>
                      <a:pt x="256" y="18"/>
                      <a:pt x="268" y="14"/>
                      <a:pt x="269" y="13"/>
                    </a:cubicBezTo>
                    <a:close/>
                    <a:moveTo>
                      <a:pt x="283" y="12"/>
                    </a:moveTo>
                    <a:cubicBezTo>
                      <a:pt x="290" y="11"/>
                      <a:pt x="290" y="7"/>
                      <a:pt x="286" y="7"/>
                    </a:cubicBezTo>
                    <a:cubicBezTo>
                      <a:pt x="282" y="6"/>
                      <a:pt x="282" y="9"/>
                      <a:pt x="280" y="9"/>
                    </a:cubicBezTo>
                    <a:cubicBezTo>
                      <a:pt x="278" y="8"/>
                      <a:pt x="271" y="10"/>
                      <a:pt x="272" y="11"/>
                    </a:cubicBezTo>
                    <a:cubicBezTo>
                      <a:pt x="274" y="13"/>
                      <a:pt x="279" y="12"/>
                      <a:pt x="283" y="12"/>
                    </a:cubicBezTo>
                    <a:close/>
                    <a:moveTo>
                      <a:pt x="731" y="89"/>
                    </a:moveTo>
                    <a:cubicBezTo>
                      <a:pt x="733" y="91"/>
                      <a:pt x="734" y="92"/>
                      <a:pt x="736" y="93"/>
                    </a:cubicBezTo>
                    <a:cubicBezTo>
                      <a:pt x="737" y="95"/>
                      <a:pt x="743" y="93"/>
                      <a:pt x="745" y="92"/>
                    </a:cubicBezTo>
                    <a:cubicBezTo>
                      <a:pt x="747" y="91"/>
                      <a:pt x="747" y="95"/>
                      <a:pt x="751" y="93"/>
                    </a:cubicBezTo>
                    <a:cubicBezTo>
                      <a:pt x="754" y="91"/>
                      <a:pt x="758" y="92"/>
                      <a:pt x="762" y="92"/>
                    </a:cubicBezTo>
                    <a:cubicBezTo>
                      <a:pt x="766" y="92"/>
                      <a:pt x="761" y="87"/>
                      <a:pt x="761" y="85"/>
                    </a:cubicBezTo>
                    <a:cubicBezTo>
                      <a:pt x="761" y="82"/>
                      <a:pt x="766" y="84"/>
                      <a:pt x="764" y="86"/>
                    </a:cubicBezTo>
                    <a:cubicBezTo>
                      <a:pt x="763" y="88"/>
                      <a:pt x="767" y="92"/>
                      <a:pt x="773" y="91"/>
                    </a:cubicBezTo>
                    <a:cubicBezTo>
                      <a:pt x="778" y="91"/>
                      <a:pt x="774" y="87"/>
                      <a:pt x="777" y="86"/>
                    </a:cubicBezTo>
                    <a:cubicBezTo>
                      <a:pt x="780" y="85"/>
                      <a:pt x="780" y="83"/>
                      <a:pt x="775" y="81"/>
                    </a:cubicBezTo>
                    <a:cubicBezTo>
                      <a:pt x="771" y="78"/>
                      <a:pt x="766" y="80"/>
                      <a:pt x="762" y="78"/>
                    </a:cubicBezTo>
                    <a:cubicBezTo>
                      <a:pt x="758" y="76"/>
                      <a:pt x="753" y="76"/>
                      <a:pt x="753" y="80"/>
                    </a:cubicBezTo>
                    <a:cubicBezTo>
                      <a:pt x="753" y="84"/>
                      <a:pt x="745" y="76"/>
                      <a:pt x="741" y="75"/>
                    </a:cubicBezTo>
                    <a:cubicBezTo>
                      <a:pt x="737" y="73"/>
                      <a:pt x="724" y="86"/>
                      <a:pt x="731" y="89"/>
                    </a:cubicBezTo>
                    <a:close/>
                    <a:moveTo>
                      <a:pt x="786" y="89"/>
                    </a:moveTo>
                    <a:cubicBezTo>
                      <a:pt x="791" y="89"/>
                      <a:pt x="793" y="94"/>
                      <a:pt x="802" y="94"/>
                    </a:cubicBezTo>
                    <a:cubicBezTo>
                      <a:pt x="810" y="95"/>
                      <a:pt x="816" y="93"/>
                      <a:pt x="816" y="91"/>
                    </a:cubicBezTo>
                    <a:cubicBezTo>
                      <a:pt x="817" y="89"/>
                      <a:pt x="809" y="87"/>
                      <a:pt x="806" y="88"/>
                    </a:cubicBezTo>
                    <a:cubicBezTo>
                      <a:pt x="804" y="90"/>
                      <a:pt x="802" y="86"/>
                      <a:pt x="799" y="87"/>
                    </a:cubicBezTo>
                    <a:cubicBezTo>
                      <a:pt x="796" y="88"/>
                      <a:pt x="792" y="87"/>
                      <a:pt x="791" y="85"/>
                    </a:cubicBezTo>
                    <a:cubicBezTo>
                      <a:pt x="789" y="82"/>
                      <a:pt x="784" y="89"/>
                      <a:pt x="786" y="89"/>
                    </a:cubicBezTo>
                    <a:close/>
                    <a:moveTo>
                      <a:pt x="754" y="101"/>
                    </a:moveTo>
                    <a:cubicBezTo>
                      <a:pt x="754" y="98"/>
                      <a:pt x="744" y="102"/>
                      <a:pt x="748" y="103"/>
                    </a:cubicBezTo>
                    <a:cubicBezTo>
                      <a:pt x="751" y="104"/>
                      <a:pt x="754" y="103"/>
                      <a:pt x="754" y="101"/>
                    </a:cubicBezTo>
                    <a:close/>
                    <a:moveTo>
                      <a:pt x="493" y="51"/>
                    </a:moveTo>
                    <a:cubicBezTo>
                      <a:pt x="495" y="53"/>
                      <a:pt x="504" y="49"/>
                      <a:pt x="509" y="50"/>
                    </a:cubicBezTo>
                    <a:cubicBezTo>
                      <a:pt x="515" y="50"/>
                      <a:pt x="530" y="45"/>
                      <a:pt x="531" y="42"/>
                    </a:cubicBezTo>
                    <a:cubicBezTo>
                      <a:pt x="531" y="40"/>
                      <a:pt x="525" y="40"/>
                      <a:pt x="523" y="37"/>
                    </a:cubicBezTo>
                    <a:cubicBezTo>
                      <a:pt x="520" y="35"/>
                      <a:pt x="515" y="37"/>
                      <a:pt x="514" y="39"/>
                    </a:cubicBezTo>
                    <a:cubicBezTo>
                      <a:pt x="512" y="41"/>
                      <a:pt x="511" y="39"/>
                      <a:pt x="514" y="36"/>
                    </a:cubicBezTo>
                    <a:cubicBezTo>
                      <a:pt x="518" y="32"/>
                      <a:pt x="511" y="29"/>
                      <a:pt x="511" y="32"/>
                    </a:cubicBezTo>
                    <a:cubicBezTo>
                      <a:pt x="511" y="34"/>
                      <a:pt x="504" y="32"/>
                      <a:pt x="504" y="34"/>
                    </a:cubicBezTo>
                    <a:cubicBezTo>
                      <a:pt x="504" y="36"/>
                      <a:pt x="502" y="37"/>
                      <a:pt x="502" y="39"/>
                    </a:cubicBezTo>
                    <a:cubicBezTo>
                      <a:pt x="502" y="41"/>
                      <a:pt x="497" y="38"/>
                      <a:pt x="497" y="42"/>
                    </a:cubicBezTo>
                    <a:cubicBezTo>
                      <a:pt x="497" y="47"/>
                      <a:pt x="490" y="50"/>
                      <a:pt x="493" y="51"/>
                    </a:cubicBezTo>
                    <a:close/>
                    <a:moveTo>
                      <a:pt x="769" y="113"/>
                    </a:moveTo>
                    <a:cubicBezTo>
                      <a:pt x="772" y="112"/>
                      <a:pt x="767" y="106"/>
                      <a:pt x="761" y="105"/>
                    </a:cubicBezTo>
                    <a:cubicBezTo>
                      <a:pt x="755" y="104"/>
                      <a:pt x="750" y="109"/>
                      <a:pt x="751" y="110"/>
                    </a:cubicBezTo>
                    <a:cubicBezTo>
                      <a:pt x="752" y="112"/>
                      <a:pt x="766" y="114"/>
                      <a:pt x="769" y="113"/>
                    </a:cubicBezTo>
                    <a:close/>
                    <a:moveTo>
                      <a:pt x="992" y="141"/>
                    </a:moveTo>
                    <a:cubicBezTo>
                      <a:pt x="996" y="143"/>
                      <a:pt x="998" y="138"/>
                      <a:pt x="1001" y="140"/>
                    </a:cubicBezTo>
                    <a:cubicBezTo>
                      <a:pt x="1004" y="143"/>
                      <a:pt x="1011" y="140"/>
                      <a:pt x="1014" y="139"/>
                    </a:cubicBezTo>
                    <a:cubicBezTo>
                      <a:pt x="1017" y="138"/>
                      <a:pt x="1015" y="135"/>
                      <a:pt x="1007" y="134"/>
                    </a:cubicBezTo>
                    <a:cubicBezTo>
                      <a:pt x="999" y="133"/>
                      <a:pt x="988" y="139"/>
                      <a:pt x="992" y="141"/>
                    </a:cubicBezTo>
                    <a:close/>
                    <a:moveTo>
                      <a:pt x="16" y="296"/>
                    </a:moveTo>
                    <a:cubicBezTo>
                      <a:pt x="15" y="296"/>
                      <a:pt x="13" y="295"/>
                      <a:pt x="12" y="294"/>
                    </a:cubicBezTo>
                    <a:cubicBezTo>
                      <a:pt x="12" y="294"/>
                      <a:pt x="10" y="294"/>
                      <a:pt x="9" y="294"/>
                    </a:cubicBezTo>
                    <a:cubicBezTo>
                      <a:pt x="9" y="294"/>
                      <a:pt x="9" y="294"/>
                      <a:pt x="10" y="295"/>
                    </a:cubicBezTo>
                    <a:cubicBezTo>
                      <a:pt x="10" y="296"/>
                      <a:pt x="6" y="297"/>
                      <a:pt x="7" y="298"/>
                    </a:cubicBezTo>
                    <a:cubicBezTo>
                      <a:pt x="9" y="300"/>
                      <a:pt x="5" y="300"/>
                      <a:pt x="5" y="298"/>
                    </a:cubicBezTo>
                    <a:cubicBezTo>
                      <a:pt x="5" y="296"/>
                      <a:pt x="0" y="297"/>
                      <a:pt x="0" y="299"/>
                    </a:cubicBezTo>
                    <a:cubicBezTo>
                      <a:pt x="0" y="299"/>
                      <a:pt x="0" y="300"/>
                      <a:pt x="0" y="300"/>
                    </a:cubicBezTo>
                    <a:cubicBezTo>
                      <a:pt x="1" y="301"/>
                      <a:pt x="3" y="301"/>
                      <a:pt x="3" y="301"/>
                    </a:cubicBezTo>
                    <a:cubicBezTo>
                      <a:pt x="4" y="302"/>
                      <a:pt x="15" y="303"/>
                      <a:pt x="19" y="302"/>
                    </a:cubicBezTo>
                    <a:cubicBezTo>
                      <a:pt x="19" y="301"/>
                      <a:pt x="20" y="299"/>
                      <a:pt x="20" y="298"/>
                    </a:cubicBezTo>
                    <a:cubicBezTo>
                      <a:pt x="20" y="297"/>
                      <a:pt x="17" y="295"/>
                      <a:pt x="16" y="296"/>
                    </a:cubicBezTo>
                    <a:close/>
                    <a:moveTo>
                      <a:pt x="768" y="326"/>
                    </a:moveTo>
                    <a:cubicBezTo>
                      <a:pt x="766" y="320"/>
                      <a:pt x="771" y="315"/>
                      <a:pt x="767" y="312"/>
                    </a:cubicBezTo>
                    <a:cubicBezTo>
                      <a:pt x="763" y="310"/>
                      <a:pt x="765" y="304"/>
                      <a:pt x="763" y="305"/>
                    </a:cubicBezTo>
                    <a:cubicBezTo>
                      <a:pt x="761" y="306"/>
                      <a:pt x="763" y="311"/>
                      <a:pt x="760" y="312"/>
                    </a:cubicBezTo>
                    <a:cubicBezTo>
                      <a:pt x="757" y="312"/>
                      <a:pt x="760" y="315"/>
                      <a:pt x="759" y="318"/>
                    </a:cubicBezTo>
                    <a:cubicBezTo>
                      <a:pt x="757" y="322"/>
                      <a:pt x="759" y="327"/>
                      <a:pt x="761" y="331"/>
                    </a:cubicBezTo>
                    <a:cubicBezTo>
                      <a:pt x="762" y="334"/>
                      <a:pt x="759" y="352"/>
                      <a:pt x="760" y="355"/>
                    </a:cubicBezTo>
                    <a:cubicBezTo>
                      <a:pt x="762" y="358"/>
                      <a:pt x="758" y="371"/>
                      <a:pt x="759" y="372"/>
                    </a:cubicBezTo>
                    <a:cubicBezTo>
                      <a:pt x="761" y="375"/>
                      <a:pt x="760" y="369"/>
                      <a:pt x="763" y="368"/>
                    </a:cubicBezTo>
                    <a:cubicBezTo>
                      <a:pt x="766" y="368"/>
                      <a:pt x="766" y="372"/>
                      <a:pt x="768" y="373"/>
                    </a:cubicBezTo>
                    <a:cubicBezTo>
                      <a:pt x="770" y="374"/>
                      <a:pt x="769" y="367"/>
                      <a:pt x="767" y="367"/>
                    </a:cubicBezTo>
                    <a:cubicBezTo>
                      <a:pt x="765" y="368"/>
                      <a:pt x="764" y="363"/>
                      <a:pt x="763" y="360"/>
                    </a:cubicBezTo>
                    <a:cubicBezTo>
                      <a:pt x="762" y="357"/>
                      <a:pt x="765" y="353"/>
                      <a:pt x="765" y="350"/>
                    </a:cubicBezTo>
                    <a:cubicBezTo>
                      <a:pt x="765" y="346"/>
                      <a:pt x="769" y="346"/>
                      <a:pt x="772" y="349"/>
                    </a:cubicBezTo>
                    <a:cubicBezTo>
                      <a:pt x="775" y="352"/>
                      <a:pt x="775" y="350"/>
                      <a:pt x="774" y="348"/>
                    </a:cubicBezTo>
                    <a:cubicBezTo>
                      <a:pt x="773" y="346"/>
                      <a:pt x="770" y="331"/>
                      <a:pt x="768" y="326"/>
                    </a:cubicBezTo>
                    <a:close/>
                    <a:moveTo>
                      <a:pt x="180" y="162"/>
                    </a:moveTo>
                    <a:cubicBezTo>
                      <a:pt x="185" y="166"/>
                      <a:pt x="189" y="159"/>
                      <a:pt x="192" y="159"/>
                    </a:cubicBezTo>
                    <a:cubicBezTo>
                      <a:pt x="194" y="159"/>
                      <a:pt x="190" y="156"/>
                      <a:pt x="186" y="155"/>
                    </a:cubicBezTo>
                    <a:cubicBezTo>
                      <a:pt x="182" y="154"/>
                      <a:pt x="176" y="158"/>
                      <a:pt x="180" y="162"/>
                    </a:cubicBezTo>
                    <a:close/>
                    <a:moveTo>
                      <a:pt x="171" y="14"/>
                    </a:moveTo>
                    <a:cubicBezTo>
                      <a:pt x="175" y="10"/>
                      <a:pt x="180" y="14"/>
                      <a:pt x="181" y="12"/>
                    </a:cubicBezTo>
                    <a:cubicBezTo>
                      <a:pt x="182" y="10"/>
                      <a:pt x="173" y="10"/>
                      <a:pt x="170" y="11"/>
                    </a:cubicBezTo>
                    <a:cubicBezTo>
                      <a:pt x="167" y="13"/>
                      <a:pt x="160" y="12"/>
                      <a:pt x="161" y="14"/>
                    </a:cubicBezTo>
                    <a:cubicBezTo>
                      <a:pt x="161" y="15"/>
                      <a:pt x="166" y="18"/>
                      <a:pt x="171" y="14"/>
                    </a:cubicBezTo>
                    <a:close/>
                    <a:moveTo>
                      <a:pt x="572" y="97"/>
                    </a:moveTo>
                    <a:cubicBezTo>
                      <a:pt x="572" y="99"/>
                      <a:pt x="568" y="99"/>
                      <a:pt x="569" y="100"/>
                    </a:cubicBezTo>
                    <a:cubicBezTo>
                      <a:pt x="571" y="103"/>
                      <a:pt x="580" y="101"/>
                      <a:pt x="580" y="98"/>
                    </a:cubicBezTo>
                    <a:cubicBezTo>
                      <a:pt x="580" y="96"/>
                      <a:pt x="573" y="96"/>
                      <a:pt x="572" y="97"/>
                    </a:cubicBezTo>
                    <a:close/>
                    <a:moveTo>
                      <a:pt x="1063" y="193"/>
                    </a:moveTo>
                    <a:cubicBezTo>
                      <a:pt x="1061" y="192"/>
                      <a:pt x="1055" y="189"/>
                      <a:pt x="1054" y="186"/>
                    </a:cubicBezTo>
                    <a:cubicBezTo>
                      <a:pt x="1052" y="184"/>
                      <a:pt x="1045" y="183"/>
                      <a:pt x="1045" y="184"/>
                    </a:cubicBezTo>
                    <a:cubicBezTo>
                      <a:pt x="1045" y="185"/>
                      <a:pt x="1043" y="184"/>
                      <a:pt x="1042" y="183"/>
                    </a:cubicBezTo>
                    <a:cubicBezTo>
                      <a:pt x="1042" y="182"/>
                      <a:pt x="1034" y="182"/>
                      <a:pt x="1034" y="183"/>
                    </a:cubicBezTo>
                    <a:cubicBezTo>
                      <a:pt x="1034" y="184"/>
                      <a:pt x="1036" y="184"/>
                      <a:pt x="1037" y="186"/>
                    </a:cubicBezTo>
                    <a:cubicBezTo>
                      <a:pt x="1038" y="187"/>
                      <a:pt x="1036" y="188"/>
                      <a:pt x="1036" y="190"/>
                    </a:cubicBezTo>
                    <a:cubicBezTo>
                      <a:pt x="1037" y="191"/>
                      <a:pt x="1033" y="189"/>
                      <a:pt x="1032" y="188"/>
                    </a:cubicBezTo>
                    <a:cubicBezTo>
                      <a:pt x="1031" y="187"/>
                      <a:pt x="1031" y="183"/>
                      <a:pt x="1032" y="182"/>
                    </a:cubicBezTo>
                    <a:cubicBezTo>
                      <a:pt x="1032" y="180"/>
                      <a:pt x="1030" y="180"/>
                      <a:pt x="1029" y="178"/>
                    </a:cubicBezTo>
                    <a:cubicBezTo>
                      <a:pt x="1029" y="176"/>
                      <a:pt x="1021" y="173"/>
                      <a:pt x="1017" y="171"/>
                    </a:cubicBezTo>
                    <a:cubicBezTo>
                      <a:pt x="1014" y="170"/>
                      <a:pt x="1009" y="168"/>
                      <a:pt x="1008" y="166"/>
                    </a:cubicBezTo>
                    <a:cubicBezTo>
                      <a:pt x="1007" y="165"/>
                      <a:pt x="1001" y="164"/>
                      <a:pt x="998" y="162"/>
                    </a:cubicBezTo>
                    <a:cubicBezTo>
                      <a:pt x="996" y="159"/>
                      <a:pt x="985" y="155"/>
                      <a:pt x="981" y="155"/>
                    </a:cubicBezTo>
                    <a:cubicBezTo>
                      <a:pt x="976" y="155"/>
                      <a:pt x="977" y="152"/>
                      <a:pt x="975" y="152"/>
                    </a:cubicBezTo>
                    <a:cubicBezTo>
                      <a:pt x="973" y="153"/>
                      <a:pt x="963" y="152"/>
                      <a:pt x="961" y="152"/>
                    </a:cubicBezTo>
                    <a:cubicBezTo>
                      <a:pt x="958" y="151"/>
                      <a:pt x="957" y="154"/>
                      <a:pt x="955" y="153"/>
                    </a:cubicBezTo>
                    <a:cubicBezTo>
                      <a:pt x="953" y="152"/>
                      <a:pt x="942" y="148"/>
                      <a:pt x="940" y="149"/>
                    </a:cubicBezTo>
                    <a:cubicBezTo>
                      <a:pt x="939" y="151"/>
                      <a:pt x="940" y="153"/>
                      <a:pt x="938" y="153"/>
                    </a:cubicBezTo>
                    <a:cubicBezTo>
                      <a:pt x="937" y="154"/>
                      <a:pt x="938" y="156"/>
                      <a:pt x="941" y="158"/>
                    </a:cubicBezTo>
                    <a:cubicBezTo>
                      <a:pt x="945" y="161"/>
                      <a:pt x="943" y="163"/>
                      <a:pt x="940" y="164"/>
                    </a:cubicBezTo>
                    <a:cubicBezTo>
                      <a:pt x="937" y="166"/>
                      <a:pt x="933" y="163"/>
                      <a:pt x="931" y="161"/>
                    </a:cubicBezTo>
                    <a:cubicBezTo>
                      <a:pt x="930" y="159"/>
                      <a:pt x="926" y="160"/>
                      <a:pt x="925" y="157"/>
                    </a:cubicBezTo>
                    <a:cubicBezTo>
                      <a:pt x="924" y="155"/>
                      <a:pt x="926" y="154"/>
                      <a:pt x="928" y="156"/>
                    </a:cubicBezTo>
                    <a:cubicBezTo>
                      <a:pt x="930" y="157"/>
                      <a:pt x="933" y="156"/>
                      <a:pt x="933" y="154"/>
                    </a:cubicBezTo>
                    <a:cubicBezTo>
                      <a:pt x="933" y="152"/>
                      <a:pt x="928" y="150"/>
                      <a:pt x="925" y="151"/>
                    </a:cubicBezTo>
                    <a:cubicBezTo>
                      <a:pt x="922" y="151"/>
                      <a:pt x="921" y="155"/>
                      <a:pt x="918" y="156"/>
                    </a:cubicBezTo>
                    <a:cubicBezTo>
                      <a:pt x="915" y="158"/>
                      <a:pt x="903" y="156"/>
                      <a:pt x="902" y="155"/>
                    </a:cubicBezTo>
                    <a:cubicBezTo>
                      <a:pt x="901" y="154"/>
                      <a:pt x="885" y="155"/>
                      <a:pt x="883" y="156"/>
                    </a:cubicBezTo>
                    <a:cubicBezTo>
                      <a:pt x="882" y="157"/>
                      <a:pt x="883" y="161"/>
                      <a:pt x="882" y="162"/>
                    </a:cubicBezTo>
                    <a:cubicBezTo>
                      <a:pt x="881" y="162"/>
                      <a:pt x="880" y="157"/>
                      <a:pt x="880" y="156"/>
                    </a:cubicBezTo>
                    <a:cubicBezTo>
                      <a:pt x="880" y="155"/>
                      <a:pt x="878" y="154"/>
                      <a:pt x="875" y="154"/>
                    </a:cubicBezTo>
                    <a:cubicBezTo>
                      <a:pt x="873" y="154"/>
                      <a:pt x="871" y="154"/>
                      <a:pt x="872" y="153"/>
                    </a:cubicBezTo>
                    <a:cubicBezTo>
                      <a:pt x="873" y="151"/>
                      <a:pt x="871" y="150"/>
                      <a:pt x="873" y="149"/>
                    </a:cubicBezTo>
                    <a:cubicBezTo>
                      <a:pt x="875" y="147"/>
                      <a:pt x="869" y="142"/>
                      <a:pt x="863" y="140"/>
                    </a:cubicBezTo>
                    <a:cubicBezTo>
                      <a:pt x="857" y="137"/>
                      <a:pt x="843" y="139"/>
                      <a:pt x="840" y="140"/>
                    </a:cubicBezTo>
                    <a:cubicBezTo>
                      <a:pt x="836" y="141"/>
                      <a:pt x="829" y="141"/>
                      <a:pt x="825" y="141"/>
                    </a:cubicBezTo>
                    <a:cubicBezTo>
                      <a:pt x="821" y="141"/>
                      <a:pt x="824" y="139"/>
                      <a:pt x="823" y="138"/>
                    </a:cubicBezTo>
                    <a:cubicBezTo>
                      <a:pt x="822" y="136"/>
                      <a:pt x="816" y="134"/>
                      <a:pt x="816" y="135"/>
                    </a:cubicBezTo>
                    <a:cubicBezTo>
                      <a:pt x="815" y="137"/>
                      <a:pt x="813" y="135"/>
                      <a:pt x="813" y="134"/>
                    </a:cubicBezTo>
                    <a:cubicBezTo>
                      <a:pt x="813" y="133"/>
                      <a:pt x="807" y="131"/>
                      <a:pt x="805" y="132"/>
                    </a:cubicBezTo>
                    <a:cubicBezTo>
                      <a:pt x="803" y="132"/>
                      <a:pt x="802" y="130"/>
                      <a:pt x="805" y="130"/>
                    </a:cubicBezTo>
                    <a:cubicBezTo>
                      <a:pt x="807" y="130"/>
                      <a:pt x="812" y="130"/>
                      <a:pt x="810" y="127"/>
                    </a:cubicBezTo>
                    <a:cubicBezTo>
                      <a:pt x="808" y="124"/>
                      <a:pt x="791" y="123"/>
                      <a:pt x="790" y="124"/>
                    </a:cubicBezTo>
                    <a:cubicBezTo>
                      <a:pt x="788" y="125"/>
                      <a:pt x="790" y="127"/>
                      <a:pt x="786" y="130"/>
                    </a:cubicBezTo>
                    <a:cubicBezTo>
                      <a:pt x="782" y="133"/>
                      <a:pt x="779" y="131"/>
                      <a:pt x="779" y="130"/>
                    </a:cubicBezTo>
                    <a:cubicBezTo>
                      <a:pt x="780" y="128"/>
                      <a:pt x="784" y="128"/>
                      <a:pt x="784" y="126"/>
                    </a:cubicBezTo>
                    <a:cubicBezTo>
                      <a:pt x="784" y="125"/>
                      <a:pt x="778" y="126"/>
                      <a:pt x="777" y="124"/>
                    </a:cubicBezTo>
                    <a:cubicBezTo>
                      <a:pt x="776" y="123"/>
                      <a:pt x="778" y="122"/>
                      <a:pt x="781" y="123"/>
                    </a:cubicBezTo>
                    <a:cubicBezTo>
                      <a:pt x="783" y="123"/>
                      <a:pt x="787" y="124"/>
                      <a:pt x="787" y="123"/>
                    </a:cubicBezTo>
                    <a:cubicBezTo>
                      <a:pt x="787" y="122"/>
                      <a:pt x="785" y="122"/>
                      <a:pt x="781" y="121"/>
                    </a:cubicBezTo>
                    <a:cubicBezTo>
                      <a:pt x="777" y="120"/>
                      <a:pt x="768" y="118"/>
                      <a:pt x="764" y="119"/>
                    </a:cubicBezTo>
                    <a:cubicBezTo>
                      <a:pt x="759" y="119"/>
                      <a:pt x="757" y="117"/>
                      <a:pt x="754" y="117"/>
                    </a:cubicBezTo>
                    <a:cubicBezTo>
                      <a:pt x="752" y="116"/>
                      <a:pt x="752" y="118"/>
                      <a:pt x="753" y="119"/>
                    </a:cubicBezTo>
                    <a:cubicBezTo>
                      <a:pt x="754" y="121"/>
                      <a:pt x="750" y="122"/>
                      <a:pt x="747" y="121"/>
                    </a:cubicBezTo>
                    <a:cubicBezTo>
                      <a:pt x="744" y="121"/>
                      <a:pt x="740" y="123"/>
                      <a:pt x="742" y="125"/>
                    </a:cubicBezTo>
                    <a:cubicBezTo>
                      <a:pt x="743" y="128"/>
                      <a:pt x="745" y="125"/>
                      <a:pt x="747" y="125"/>
                    </a:cubicBezTo>
                    <a:cubicBezTo>
                      <a:pt x="748" y="126"/>
                      <a:pt x="743" y="128"/>
                      <a:pt x="745" y="129"/>
                    </a:cubicBezTo>
                    <a:cubicBezTo>
                      <a:pt x="747" y="130"/>
                      <a:pt x="747" y="132"/>
                      <a:pt x="747" y="133"/>
                    </a:cubicBezTo>
                    <a:cubicBezTo>
                      <a:pt x="747" y="134"/>
                      <a:pt x="743" y="135"/>
                      <a:pt x="742" y="133"/>
                    </a:cubicBezTo>
                    <a:cubicBezTo>
                      <a:pt x="740" y="131"/>
                      <a:pt x="738" y="133"/>
                      <a:pt x="736" y="133"/>
                    </a:cubicBezTo>
                    <a:cubicBezTo>
                      <a:pt x="733" y="132"/>
                      <a:pt x="731" y="134"/>
                      <a:pt x="734" y="134"/>
                    </a:cubicBezTo>
                    <a:cubicBezTo>
                      <a:pt x="737" y="134"/>
                      <a:pt x="738" y="136"/>
                      <a:pt x="734" y="136"/>
                    </a:cubicBezTo>
                    <a:cubicBezTo>
                      <a:pt x="730" y="137"/>
                      <a:pt x="731" y="133"/>
                      <a:pt x="729" y="133"/>
                    </a:cubicBezTo>
                    <a:cubicBezTo>
                      <a:pt x="727" y="134"/>
                      <a:pt x="722" y="132"/>
                      <a:pt x="720" y="132"/>
                    </a:cubicBezTo>
                    <a:cubicBezTo>
                      <a:pt x="717" y="132"/>
                      <a:pt x="716" y="134"/>
                      <a:pt x="712" y="134"/>
                    </a:cubicBezTo>
                    <a:cubicBezTo>
                      <a:pt x="709" y="135"/>
                      <a:pt x="704" y="132"/>
                      <a:pt x="703" y="131"/>
                    </a:cubicBezTo>
                    <a:cubicBezTo>
                      <a:pt x="702" y="129"/>
                      <a:pt x="701" y="128"/>
                      <a:pt x="700" y="130"/>
                    </a:cubicBezTo>
                    <a:cubicBezTo>
                      <a:pt x="698" y="132"/>
                      <a:pt x="698" y="137"/>
                      <a:pt x="696" y="137"/>
                    </a:cubicBezTo>
                    <a:cubicBezTo>
                      <a:pt x="694" y="137"/>
                      <a:pt x="694" y="141"/>
                      <a:pt x="692" y="142"/>
                    </a:cubicBezTo>
                    <a:cubicBezTo>
                      <a:pt x="690" y="143"/>
                      <a:pt x="690" y="140"/>
                      <a:pt x="688" y="140"/>
                    </a:cubicBezTo>
                    <a:cubicBezTo>
                      <a:pt x="686" y="141"/>
                      <a:pt x="679" y="134"/>
                      <a:pt x="679" y="132"/>
                    </a:cubicBezTo>
                    <a:cubicBezTo>
                      <a:pt x="679" y="130"/>
                      <a:pt x="674" y="126"/>
                      <a:pt x="673" y="126"/>
                    </a:cubicBezTo>
                    <a:cubicBezTo>
                      <a:pt x="672" y="125"/>
                      <a:pt x="674" y="125"/>
                      <a:pt x="676" y="126"/>
                    </a:cubicBezTo>
                    <a:cubicBezTo>
                      <a:pt x="677" y="127"/>
                      <a:pt x="679" y="127"/>
                      <a:pt x="680" y="126"/>
                    </a:cubicBezTo>
                    <a:cubicBezTo>
                      <a:pt x="682" y="125"/>
                      <a:pt x="681" y="122"/>
                      <a:pt x="679" y="122"/>
                    </a:cubicBezTo>
                    <a:cubicBezTo>
                      <a:pt x="677" y="122"/>
                      <a:pt x="678" y="120"/>
                      <a:pt x="679" y="119"/>
                    </a:cubicBezTo>
                    <a:cubicBezTo>
                      <a:pt x="680" y="119"/>
                      <a:pt x="676" y="116"/>
                      <a:pt x="677" y="115"/>
                    </a:cubicBezTo>
                    <a:cubicBezTo>
                      <a:pt x="679" y="115"/>
                      <a:pt x="678" y="113"/>
                      <a:pt x="676" y="113"/>
                    </a:cubicBezTo>
                    <a:cubicBezTo>
                      <a:pt x="674" y="113"/>
                      <a:pt x="672" y="111"/>
                      <a:pt x="672" y="110"/>
                    </a:cubicBezTo>
                    <a:cubicBezTo>
                      <a:pt x="672" y="109"/>
                      <a:pt x="663" y="109"/>
                      <a:pt x="664" y="110"/>
                    </a:cubicBezTo>
                    <a:cubicBezTo>
                      <a:pt x="664" y="112"/>
                      <a:pt x="661" y="111"/>
                      <a:pt x="661" y="110"/>
                    </a:cubicBezTo>
                    <a:cubicBezTo>
                      <a:pt x="662" y="109"/>
                      <a:pt x="658" y="109"/>
                      <a:pt x="654" y="108"/>
                    </a:cubicBezTo>
                    <a:cubicBezTo>
                      <a:pt x="650" y="107"/>
                      <a:pt x="650" y="104"/>
                      <a:pt x="649" y="104"/>
                    </a:cubicBezTo>
                    <a:cubicBezTo>
                      <a:pt x="647" y="104"/>
                      <a:pt x="648" y="108"/>
                      <a:pt x="646" y="107"/>
                    </a:cubicBezTo>
                    <a:cubicBezTo>
                      <a:pt x="644" y="106"/>
                      <a:pt x="642" y="108"/>
                      <a:pt x="643" y="110"/>
                    </a:cubicBezTo>
                    <a:cubicBezTo>
                      <a:pt x="644" y="112"/>
                      <a:pt x="643" y="113"/>
                      <a:pt x="643" y="115"/>
                    </a:cubicBezTo>
                    <a:cubicBezTo>
                      <a:pt x="642" y="117"/>
                      <a:pt x="641" y="116"/>
                      <a:pt x="639" y="115"/>
                    </a:cubicBezTo>
                    <a:cubicBezTo>
                      <a:pt x="637" y="114"/>
                      <a:pt x="637" y="117"/>
                      <a:pt x="631" y="116"/>
                    </a:cubicBezTo>
                    <a:cubicBezTo>
                      <a:pt x="626" y="115"/>
                      <a:pt x="624" y="116"/>
                      <a:pt x="623" y="114"/>
                    </a:cubicBezTo>
                    <a:cubicBezTo>
                      <a:pt x="622" y="113"/>
                      <a:pt x="621" y="112"/>
                      <a:pt x="620" y="114"/>
                    </a:cubicBezTo>
                    <a:cubicBezTo>
                      <a:pt x="620" y="115"/>
                      <a:pt x="612" y="115"/>
                      <a:pt x="612" y="113"/>
                    </a:cubicBezTo>
                    <a:cubicBezTo>
                      <a:pt x="611" y="111"/>
                      <a:pt x="613" y="110"/>
                      <a:pt x="614" y="110"/>
                    </a:cubicBezTo>
                    <a:cubicBezTo>
                      <a:pt x="615" y="109"/>
                      <a:pt x="613" y="108"/>
                      <a:pt x="609" y="109"/>
                    </a:cubicBezTo>
                    <a:cubicBezTo>
                      <a:pt x="604" y="109"/>
                      <a:pt x="601" y="106"/>
                      <a:pt x="597" y="107"/>
                    </a:cubicBezTo>
                    <a:cubicBezTo>
                      <a:pt x="593" y="107"/>
                      <a:pt x="583" y="108"/>
                      <a:pt x="581" y="109"/>
                    </a:cubicBezTo>
                    <a:cubicBezTo>
                      <a:pt x="580" y="109"/>
                      <a:pt x="583" y="112"/>
                      <a:pt x="581" y="112"/>
                    </a:cubicBezTo>
                    <a:cubicBezTo>
                      <a:pt x="578" y="112"/>
                      <a:pt x="580" y="108"/>
                      <a:pt x="580" y="106"/>
                    </a:cubicBezTo>
                    <a:cubicBezTo>
                      <a:pt x="579" y="104"/>
                      <a:pt x="576" y="104"/>
                      <a:pt x="576" y="105"/>
                    </a:cubicBezTo>
                    <a:cubicBezTo>
                      <a:pt x="577" y="107"/>
                      <a:pt x="571" y="107"/>
                      <a:pt x="570" y="106"/>
                    </a:cubicBezTo>
                    <a:cubicBezTo>
                      <a:pt x="569" y="105"/>
                      <a:pt x="566" y="103"/>
                      <a:pt x="563" y="103"/>
                    </a:cubicBezTo>
                    <a:cubicBezTo>
                      <a:pt x="559" y="102"/>
                      <a:pt x="555" y="105"/>
                      <a:pt x="556" y="107"/>
                    </a:cubicBezTo>
                    <a:cubicBezTo>
                      <a:pt x="557" y="108"/>
                      <a:pt x="559" y="107"/>
                      <a:pt x="560" y="108"/>
                    </a:cubicBezTo>
                    <a:cubicBezTo>
                      <a:pt x="560" y="109"/>
                      <a:pt x="552" y="109"/>
                      <a:pt x="552" y="110"/>
                    </a:cubicBezTo>
                    <a:cubicBezTo>
                      <a:pt x="552" y="111"/>
                      <a:pt x="545" y="113"/>
                      <a:pt x="542" y="113"/>
                    </a:cubicBezTo>
                    <a:cubicBezTo>
                      <a:pt x="536" y="114"/>
                      <a:pt x="535" y="114"/>
                      <a:pt x="532" y="116"/>
                    </a:cubicBezTo>
                    <a:cubicBezTo>
                      <a:pt x="529" y="119"/>
                      <a:pt x="532" y="114"/>
                      <a:pt x="534" y="112"/>
                    </a:cubicBezTo>
                    <a:cubicBezTo>
                      <a:pt x="536" y="110"/>
                      <a:pt x="538" y="111"/>
                      <a:pt x="540" y="109"/>
                    </a:cubicBezTo>
                    <a:cubicBezTo>
                      <a:pt x="541" y="107"/>
                      <a:pt x="543" y="107"/>
                      <a:pt x="546" y="107"/>
                    </a:cubicBezTo>
                    <a:cubicBezTo>
                      <a:pt x="550" y="106"/>
                      <a:pt x="550" y="104"/>
                      <a:pt x="551" y="103"/>
                    </a:cubicBezTo>
                    <a:cubicBezTo>
                      <a:pt x="553" y="103"/>
                      <a:pt x="557" y="101"/>
                      <a:pt x="558" y="99"/>
                    </a:cubicBezTo>
                    <a:cubicBezTo>
                      <a:pt x="559" y="98"/>
                      <a:pt x="567" y="95"/>
                      <a:pt x="568" y="95"/>
                    </a:cubicBezTo>
                    <a:cubicBezTo>
                      <a:pt x="570" y="95"/>
                      <a:pt x="570" y="92"/>
                      <a:pt x="571" y="92"/>
                    </a:cubicBezTo>
                    <a:cubicBezTo>
                      <a:pt x="572" y="92"/>
                      <a:pt x="577" y="90"/>
                      <a:pt x="579" y="89"/>
                    </a:cubicBezTo>
                    <a:cubicBezTo>
                      <a:pt x="581" y="88"/>
                      <a:pt x="582" y="86"/>
                      <a:pt x="582" y="85"/>
                    </a:cubicBezTo>
                    <a:cubicBezTo>
                      <a:pt x="582" y="84"/>
                      <a:pt x="579" y="84"/>
                      <a:pt x="579" y="83"/>
                    </a:cubicBezTo>
                    <a:cubicBezTo>
                      <a:pt x="579" y="82"/>
                      <a:pt x="580" y="83"/>
                      <a:pt x="582" y="82"/>
                    </a:cubicBezTo>
                    <a:cubicBezTo>
                      <a:pt x="584" y="81"/>
                      <a:pt x="582" y="79"/>
                      <a:pt x="581" y="79"/>
                    </a:cubicBezTo>
                    <a:cubicBezTo>
                      <a:pt x="579" y="79"/>
                      <a:pt x="581" y="78"/>
                      <a:pt x="580" y="76"/>
                    </a:cubicBezTo>
                    <a:cubicBezTo>
                      <a:pt x="579" y="74"/>
                      <a:pt x="576" y="77"/>
                      <a:pt x="576" y="75"/>
                    </a:cubicBezTo>
                    <a:cubicBezTo>
                      <a:pt x="576" y="74"/>
                      <a:pt x="576" y="71"/>
                      <a:pt x="575" y="70"/>
                    </a:cubicBezTo>
                    <a:cubicBezTo>
                      <a:pt x="574" y="69"/>
                      <a:pt x="572" y="72"/>
                      <a:pt x="569" y="70"/>
                    </a:cubicBezTo>
                    <a:cubicBezTo>
                      <a:pt x="567" y="69"/>
                      <a:pt x="560" y="68"/>
                      <a:pt x="560" y="68"/>
                    </a:cubicBezTo>
                    <a:cubicBezTo>
                      <a:pt x="560" y="69"/>
                      <a:pt x="557" y="67"/>
                      <a:pt x="556" y="68"/>
                    </a:cubicBezTo>
                    <a:cubicBezTo>
                      <a:pt x="556" y="69"/>
                      <a:pt x="550" y="69"/>
                      <a:pt x="549" y="68"/>
                    </a:cubicBezTo>
                    <a:cubicBezTo>
                      <a:pt x="547" y="68"/>
                      <a:pt x="545" y="69"/>
                      <a:pt x="545" y="70"/>
                    </a:cubicBezTo>
                    <a:cubicBezTo>
                      <a:pt x="545" y="72"/>
                      <a:pt x="538" y="71"/>
                      <a:pt x="537" y="71"/>
                    </a:cubicBezTo>
                    <a:cubicBezTo>
                      <a:pt x="536" y="71"/>
                      <a:pt x="541" y="66"/>
                      <a:pt x="541" y="65"/>
                    </a:cubicBezTo>
                    <a:cubicBezTo>
                      <a:pt x="541" y="64"/>
                      <a:pt x="532" y="65"/>
                      <a:pt x="531" y="65"/>
                    </a:cubicBezTo>
                    <a:cubicBezTo>
                      <a:pt x="531" y="64"/>
                      <a:pt x="526" y="63"/>
                      <a:pt x="524" y="63"/>
                    </a:cubicBezTo>
                    <a:cubicBezTo>
                      <a:pt x="522" y="64"/>
                      <a:pt x="524" y="63"/>
                      <a:pt x="526" y="63"/>
                    </a:cubicBezTo>
                    <a:cubicBezTo>
                      <a:pt x="528" y="63"/>
                      <a:pt x="529" y="61"/>
                      <a:pt x="531" y="61"/>
                    </a:cubicBezTo>
                    <a:cubicBezTo>
                      <a:pt x="534" y="60"/>
                      <a:pt x="533" y="59"/>
                      <a:pt x="532" y="58"/>
                    </a:cubicBezTo>
                    <a:cubicBezTo>
                      <a:pt x="531" y="57"/>
                      <a:pt x="529" y="57"/>
                      <a:pt x="527" y="57"/>
                    </a:cubicBezTo>
                    <a:cubicBezTo>
                      <a:pt x="525" y="56"/>
                      <a:pt x="522" y="55"/>
                      <a:pt x="520" y="55"/>
                    </a:cubicBezTo>
                    <a:cubicBezTo>
                      <a:pt x="519" y="55"/>
                      <a:pt x="517" y="56"/>
                      <a:pt x="512" y="57"/>
                    </a:cubicBezTo>
                    <a:cubicBezTo>
                      <a:pt x="508" y="58"/>
                      <a:pt x="507" y="61"/>
                      <a:pt x="505" y="62"/>
                    </a:cubicBezTo>
                    <a:cubicBezTo>
                      <a:pt x="503" y="63"/>
                      <a:pt x="499" y="67"/>
                      <a:pt x="501" y="68"/>
                    </a:cubicBezTo>
                    <a:cubicBezTo>
                      <a:pt x="503" y="68"/>
                      <a:pt x="502" y="69"/>
                      <a:pt x="502" y="70"/>
                    </a:cubicBezTo>
                    <a:cubicBezTo>
                      <a:pt x="502" y="71"/>
                      <a:pt x="501" y="72"/>
                      <a:pt x="499" y="71"/>
                    </a:cubicBezTo>
                    <a:cubicBezTo>
                      <a:pt x="497" y="71"/>
                      <a:pt x="489" y="71"/>
                      <a:pt x="489" y="73"/>
                    </a:cubicBezTo>
                    <a:cubicBezTo>
                      <a:pt x="489" y="74"/>
                      <a:pt x="494" y="75"/>
                      <a:pt x="493" y="76"/>
                    </a:cubicBezTo>
                    <a:cubicBezTo>
                      <a:pt x="493" y="77"/>
                      <a:pt x="490" y="76"/>
                      <a:pt x="489" y="75"/>
                    </a:cubicBezTo>
                    <a:cubicBezTo>
                      <a:pt x="487" y="74"/>
                      <a:pt x="484" y="74"/>
                      <a:pt x="483" y="76"/>
                    </a:cubicBezTo>
                    <a:cubicBezTo>
                      <a:pt x="482" y="78"/>
                      <a:pt x="480" y="77"/>
                      <a:pt x="479" y="77"/>
                    </a:cubicBezTo>
                    <a:cubicBezTo>
                      <a:pt x="478" y="76"/>
                      <a:pt x="476" y="78"/>
                      <a:pt x="475" y="77"/>
                    </a:cubicBezTo>
                    <a:cubicBezTo>
                      <a:pt x="474" y="77"/>
                      <a:pt x="478" y="75"/>
                      <a:pt x="477" y="74"/>
                    </a:cubicBezTo>
                    <a:cubicBezTo>
                      <a:pt x="476" y="73"/>
                      <a:pt x="471" y="74"/>
                      <a:pt x="471" y="75"/>
                    </a:cubicBezTo>
                    <a:cubicBezTo>
                      <a:pt x="470" y="77"/>
                      <a:pt x="468" y="74"/>
                      <a:pt x="467" y="75"/>
                    </a:cubicBezTo>
                    <a:cubicBezTo>
                      <a:pt x="466" y="75"/>
                      <a:pt x="465" y="76"/>
                      <a:pt x="463" y="77"/>
                    </a:cubicBezTo>
                    <a:cubicBezTo>
                      <a:pt x="461" y="77"/>
                      <a:pt x="457" y="76"/>
                      <a:pt x="457" y="77"/>
                    </a:cubicBezTo>
                    <a:cubicBezTo>
                      <a:pt x="456" y="79"/>
                      <a:pt x="460" y="79"/>
                      <a:pt x="460" y="80"/>
                    </a:cubicBezTo>
                    <a:cubicBezTo>
                      <a:pt x="461" y="80"/>
                      <a:pt x="450" y="80"/>
                      <a:pt x="450" y="81"/>
                    </a:cubicBezTo>
                    <a:cubicBezTo>
                      <a:pt x="450" y="82"/>
                      <a:pt x="446" y="82"/>
                      <a:pt x="442" y="82"/>
                    </a:cubicBezTo>
                    <a:cubicBezTo>
                      <a:pt x="438" y="82"/>
                      <a:pt x="440" y="84"/>
                      <a:pt x="437" y="85"/>
                    </a:cubicBezTo>
                    <a:cubicBezTo>
                      <a:pt x="433" y="86"/>
                      <a:pt x="432" y="86"/>
                      <a:pt x="431" y="88"/>
                    </a:cubicBezTo>
                    <a:cubicBezTo>
                      <a:pt x="430" y="89"/>
                      <a:pt x="427" y="89"/>
                      <a:pt x="426" y="88"/>
                    </a:cubicBezTo>
                    <a:cubicBezTo>
                      <a:pt x="425" y="87"/>
                      <a:pt x="422" y="89"/>
                      <a:pt x="423" y="89"/>
                    </a:cubicBezTo>
                    <a:cubicBezTo>
                      <a:pt x="425" y="89"/>
                      <a:pt x="423" y="91"/>
                      <a:pt x="422" y="90"/>
                    </a:cubicBezTo>
                    <a:cubicBezTo>
                      <a:pt x="421" y="90"/>
                      <a:pt x="418" y="92"/>
                      <a:pt x="420" y="92"/>
                    </a:cubicBezTo>
                    <a:cubicBezTo>
                      <a:pt x="422" y="92"/>
                      <a:pt x="423" y="93"/>
                      <a:pt x="422" y="94"/>
                    </a:cubicBezTo>
                    <a:cubicBezTo>
                      <a:pt x="421" y="95"/>
                      <a:pt x="417" y="93"/>
                      <a:pt x="416" y="94"/>
                    </a:cubicBezTo>
                    <a:cubicBezTo>
                      <a:pt x="416" y="95"/>
                      <a:pt x="418" y="96"/>
                      <a:pt x="420" y="96"/>
                    </a:cubicBezTo>
                    <a:cubicBezTo>
                      <a:pt x="422" y="96"/>
                      <a:pt x="422" y="97"/>
                      <a:pt x="423" y="98"/>
                    </a:cubicBezTo>
                    <a:cubicBezTo>
                      <a:pt x="423" y="99"/>
                      <a:pt x="419" y="97"/>
                      <a:pt x="418" y="98"/>
                    </a:cubicBezTo>
                    <a:cubicBezTo>
                      <a:pt x="417" y="99"/>
                      <a:pt x="419" y="100"/>
                      <a:pt x="420" y="100"/>
                    </a:cubicBezTo>
                    <a:cubicBezTo>
                      <a:pt x="422" y="100"/>
                      <a:pt x="421" y="101"/>
                      <a:pt x="422" y="102"/>
                    </a:cubicBezTo>
                    <a:cubicBezTo>
                      <a:pt x="422" y="102"/>
                      <a:pt x="423" y="102"/>
                      <a:pt x="423" y="102"/>
                    </a:cubicBezTo>
                    <a:cubicBezTo>
                      <a:pt x="424" y="104"/>
                      <a:pt x="422" y="104"/>
                      <a:pt x="422" y="105"/>
                    </a:cubicBezTo>
                    <a:cubicBezTo>
                      <a:pt x="422" y="106"/>
                      <a:pt x="420" y="107"/>
                      <a:pt x="420" y="106"/>
                    </a:cubicBezTo>
                    <a:cubicBezTo>
                      <a:pt x="420" y="105"/>
                      <a:pt x="415" y="104"/>
                      <a:pt x="414" y="105"/>
                    </a:cubicBezTo>
                    <a:cubicBezTo>
                      <a:pt x="413" y="107"/>
                      <a:pt x="413" y="108"/>
                      <a:pt x="411" y="106"/>
                    </a:cubicBezTo>
                    <a:cubicBezTo>
                      <a:pt x="410" y="105"/>
                      <a:pt x="407" y="107"/>
                      <a:pt x="402" y="107"/>
                    </a:cubicBezTo>
                    <a:cubicBezTo>
                      <a:pt x="398" y="107"/>
                      <a:pt x="388" y="107"/>
                      <a:pt x="386" y="108"/>
                    </a:cubicBezTo>
                    <a:cubicBezTo>
                      <a:pt x="384" y="109"/>
                      <a:pt x="382" y="112"/>
                      <a:pt x="384" y="114"/>
                    </a:cubicBezTo>
                    <a:cubicBezTo>
                      <a:pt x="386" y="117"/>
                      <a:pt x="384" y="117"/>
                      <a:pt x="384" y="119"/>
                    </a:cubicBezTo>
                    <a:cubicBezTo>
                      <a:pt x="384" y="120"/>
                      <a:pt x="390" y="123"/>
                      <a:pt x="392" y="123"/>
                    </a:cubicBezTo>
                    <a:cubicBezTo>
                      <a:pt x="395" y="124"/>
                      <a:pt x="398" y="127"/>
                      <a:pt x="396" y="129"/>
                    </a:cubicBezTo>
                    <a:cubicBezTo>
                      <a:pt x="394" y="132"/>
                      <a:pt x="389" y="129"/>
                      <a:pt x="385" y="126"/>
                    </a:cubicBezTo>
                    <a:cubicBezTo>
                      <a:pt x="382" y="123"/>
                      <a:pt x="374" y="122"/>
                      <a:pt x="371" y="122"/>
                    </a:cubicBezTo>
                    <a:cubicBezTo>
                      <a:pt x="369" y="123"/>
                      <a:pt x="370" y="120"/>
                      <a:pt x="367" y="120"/>
                    </a:cubicBezTo>
                    <a:cubicBezTo>
                      <a:pt x="363" y="120"/>
                      <a:pt x="360" y="123"/>
                      <a:pt x="363" y="123"/>
                    </a:cubicBezTo>
                    <a:cubicBezTo>
                      <a:pt x="365" y="123"/>
                      <a:pt x="366" y="123"/>
                      <a:pt x="365" y="124"/>
                    </a:cubicBezTo>
                    <a:cubicBezTo>
                      <a:pt x="364" y="125"/>
                      <a:pt x="366" y="125"/>
                      <a:pt x="369" y="126"/>
                    </a:cubicBezTo>
                    <a:cubicBezTo>
                      <a:pt x="371" y="127"/>
                      <a:pt x="366" y="129"/>
                      <a:pt x="364" y="127"/>
                    </a:cubicBezTo>
                    <a:cubicBezTo>
                      <a:pt x="361" y="125"/>
                      <a:pt x="358" y="127"/>
                      <a:pt x="357" y="128"/>
                    </a:cubicBezTo>
                    <a:cubicBezTo>
                      <a:pt x="356" y="130"/>
                      <a:pt x="360" y="134"/>
                      <a:pt x="365" y="135"/>
                    </a:cubicBezTo>
                    <a:cubicBezTo>
                      <a:pt x="370" y="136"/>
                      <a:pt x="368" y="137"/>
                      <a:pt x="371" y="138"/>
                    </a:cubicBezTo>
                    <a:cubicBezTo>
                      <a:pt x="373" y="139"/>
                      <a:pt x="371" y="140"/>
                      <a:pt x="370" y="140"/>
                    </a:cubicBezTo>
                    <a:cubicBezTo>
                      <a:pt x="368" y="140"/>
                      <a:pt x="365" y="137"/>
                      <a:pt x="363" y="136"/>
                    </a:cubicBezTo>
                    <a:cubicBezTo>
                      <a:pt x="360" y="135"/>
                      <a:pt x="353" y="137"/>
                      <a:pt x="352" y="135"/>
                    </a:cubicBezTo>
                    <a:cubicBezTo>
                      <a:pt x="351" y="134"/>
                      <a:pt x="353" y="132"/>
                      <a:pt x="352" y="131"/>
                    </a:cubicBezTo>
                    <a:cubicBezTo>
                      <a:pt x="350" y="130"/>
                      <a:pt x="351" y="128"/>
                      <a:pt x="353" y="125"/>
                    </a:cubicBezTo>
                    <a:cubicBezTo>
                      <a:pt x="355" y="122"/>
                      <a:pt x="353" y="118"/>
                      <a:pt x="350" y="117"/>
                    </a:cubicBezTo>
                    <a:cubicBezTo>
                      <a:pt x="348" y="117"/>
                      <a:pt x="348" y="119"/>
                      <a:pt x="349" y="120"/>
                    </a:cubicBezTo>
                    <a:cubicBezTo>
                      <a:pt x="349" y="120"/>
                      <a:pt x="349" y="124"/>
                      <a:pt x="347" y="126"/>
                    </a:cubicBezTo>
                    <a:cubicBezTo>
                      <a:pt x="345" y="129"/>
                      <a:pt x="340" y="129"/>
                      <a:pt x="340" y="130"/>
                    </a:cubicBezTo>
                    <a:cubicBezTo>
                      <a:pt x="340" y="132"/>
                      <a:pt x="336" y="133"/>
                      <a:pt x="337" y="134"/>
                    </a:cubicBezTo>
                    <a:cubicBezTo>
                      <a:pt x="339" y="135"/>
                      <a:pt x="344" y="141"/>
                      <a:pt x="344" y="143"/>
                    </a:cubicBezTo>
                    <a:cubicBezTo>
                      <a:pt x="345" y="144"/>
                      <a:pt x="340" y="150"/>
                      <a:pt x="341" y="153"/>
                    </a:cubicBezTo>
                    <a:cubicBezTo>
                      <a:pt x="342" y="156"/>
                      <a:pt x="340" y="158"/>
                      <a:pt x="341" y="159"/>
                    </a:cubicBezTo>
                    <a:cubicBezTo>
                      <a:pt x="342" y="161"/>
                      <a:pt x="344" y="160"/>
                      <a:pt x="346" y="160"/>
                    </a:cubicBezTo>
                    <a:cubicBezTo>
                      <a:pt x="347" y="161"/>
                      <a:pt x="350" y="159"/>
                      <a:pt x="353" y="159"/>
                    </a:cubicBezTo>
                    <a:cubicBezTo>
                      <a:pt x="356" y="158"/>
                      <a:pt x="363" y="162"/>
                      <a:pt x="365" y="163"/>
                    </a:cubicBezTo>
                    <a:cubicBezTo>
                      <a:pt x="367" y="164"/>
                      <a:pt x="366" y="166"/>
                      <a:pt x="367" y="167"/>
                    </a:cubicBezTo>
                    <a:cubicBezTo>
                      <a:pt x="369" y="169"/>
                      <a:pt x="365" y="169"/>
                      <a:pt x="364" y="172"/>
                    </a:cubicBezTo>
                    <a:cubicBezTo>
                      <a:pt x="364" y="175"/>
                      <a:pt x="371" y="176"/>
                      <a:pt x="372" y="177"/>
                    </a:cubicBezTo>
                    <a:cubicBezTo>
                      <a:pt x="372" y="178"/>
                      <a:pt x="367" y="177"/>
                      <a:pt x="365" y="176"/>
                    </a:cubicBezTo>
                    <a:cubicBezTo>
                      <a:pt x="363" y="176"/>
                      <a:pt x="362" y="173"/>
                      <a:pt x="362" y="172"/>
                    </a:cubicBezTo>
                    <a:cubicBezTo>
                      <a:pt x="361" y="172"/>
                      <a:pt x="363" y="170"/>
                      <a:pt x="363" y="168"/>
                    </a:cubicBezTo>
                    <a:cubicBezTo>
                      <a:pt x="364" y="166"/>
                      <a:pt x="361" y="165"/>
                      <a:pt x="360" y="164"/>
                    </a:cubicBezTo>
                    <a:cubicBezTo>
                      <a:pt x="359" y="163"/>
                      <a:pt x="358" y="161"/>
                      <a:pt x="356" y="161"/>
                    </a:cubicBezTo>
                    <a:cubicBezTo>
                      <a:pt x="355" y="162"/>
                      <a:pt x="349" y="162"/>
                      <a:pt x="347" y="164"/>
                    </a:cubicBezTo>
                    <a:cubicBezTo>
                      <a:pt x="345" y="166"/>
                      <a:pt x="347" y="170"/>
                      <a:pt x="348" y="173"/>
                    </a:cubicBezTo>
                    <a:cubicBezTo>
                      <a:pt x="349" y="175"/>
                      <a:pt x="343" y="178"/>
                      <a:pt x="343" y="180"/>
                    </a:cubicBezTo>
                    <a:cubicBezTo>
                      <a:pt x="343" y="182"/>
                      <a:pt x="341" y="183"/>
                      <a:pt x="338" y="184"/>
                    </a:cubicBezTo>
                    <a:cubicBezTo>
                      <a:pt x="335" y="186"/>
                      <a:pt x="332" y="187"/>
                      <a:pt x="332" y="189"/>
                    </a:cubicBezTo>
                    <a:cubicBezTo>
                      <a:pt x="332" y="191"/>
                      <a:pt x="329" y="190"/>
                      <a:pt x="327" y="189"/>
                    </a:cubicBezTo>
                    <a:cubicBezTo>
                      <a:pt x="325" y="188"/>
                      <a:pt x="322" y="190"/>
                      <a:pt x="320" y="190"/>
                    </a:cubicBezTo>
                    <a:cubicBezTo>
                      <a:pt x="317" y="190"/>
                      <a:pt x="317" y="187"/>
                      <a:pt x="315" y="188"/>
                    </a:cubicBezTo>
                    <a:cubicBezTo>
                      <a:pt x="312" y="189"/>
                      <a:pt x="311" y="187"/>
                      <a:pt x="312" y="185"/>
                    </a:cubicBezTo>
                    <a:cubicBezTo>
                      <a:pt x="312" y="184"/>
                      <a:pt x="315" y="185"/>
                      <a:pt x="315" y="186"/>
                    </a:cubicBezTo>
                    <a:cubicBezTo>
                      <a:pt x="315" y="187"/>
                      <a:pt x="317" y="187"/>
                      <a:pt x="318" y="186"/>
                    </a:cubicBezTo>
                    <a:cubicBezTo>
                      <a:pt x="320" y="185"/>
                      <a:pt x="319" y="187"/>
                      <a:pt x="322" y="187"/>
                    </a:cubicBezTo>
                    <a:cubicBezTo>
                      <a:pt x="325" y="187"/>
                      <a:pt x="323" y="186"/>
                      <a:pt x="325" y="186"/>
                    </a:cubicBezTo>
                    <a:cubicBezTo>
                      <a:pt x="327" y="186"/>
                      <a:pt x="327" y="186"/>
                      <a:pt x="327" y="185"/>
                    </a:cubicBezTo>
                    <a:cubicBezTo>
                      <a:pt x="326" y="184"/>
                      <a:pt x="328" y="183"/>
                      <a:pt x="330" y="182"/>
                    </a:cubicBezTo>
                    <a:cubicBezTo>
                      <a:pt x="331" y="182"/>
                      <a:pt x="330" y="180"/>
                      <a:pt x="331" y="179"/>
                    </a:cubicBezTo>
                    <a:cubicBezTo>
                      <a:pt x="333" y="178"/>
                      <a:pt x="332" y="177"/>
                      <a:pt x="333" y="177"/>
                    </a:cubicBezTo>
                    <a:cubicBezTo>
                      <a:pt x="334" y="177"/>
                      <a:pt x="335" y="175"/>
                      <a:pt x="336" y="175"/>
                    </a:cubicBezTo>
                    <a:cubicBezTo>
                      <a:pt x="337" y="175"/>
                      <a:pt x="338" y="173"/>
                      <a:pt x="337" y="172"/>
                    </a:cubicBezTo>
                    <a:cubicBezTo>
                      <a:pt x="337" y="171"/>
                      <a:pt x="338" y="168"/>
                      <a:pt x="339" y="168"/>
                    </a:cubicBezTo>
                    <a:cubicBezTo>
                      <a:pt x="340" y="167"/>
                      <a:pt x="340" y="166"/>
                      <a:pt x="339" y="166"/>
                    </a:cubicBezTo>
                    <a:cubicBezTo>
                      <a:pt x="338" y="165"/>
                      <a:pt x="334" y="162"/>
                      <a:pt x="334" y="160"/>
                    </a:cubicBezTo>
                    <a:cubicBezTo>
                      <a:pt x="335" y="158"/>
                      <a:pt x="333" y="155"/>
                      <a:pt x="334" y="154"/>
                    </a:cubicBezTo>
                    <a:cubicBezTo>
                      <a:pt x="335" y="152"/>
                      <a:pt x="334" y="150"/>
                      <a:pt x="334" y="148"/>
                    </a:cubicBezTo>
                    <a:cubicBezTo>
                      <a:pt x="334" y="146"/>
                      <a:pt x="335" y="144"/>
                      <a:pt x="336" y="141"/>
                    </a:cubicBezTo>
                    <a:cubicBezTo>
                      <a:pt x="336" y="138"/>
                      <a:pt x="332" y="135"/>
                      <a:pt x="330" y="134"/>
                    </a:cubicBezTo>
                    <a:cubicBezTo>
                      <a:pt x="329" y="133"/>
                      <a:pt x="330" y="132"/>
                      <a:pt x="332" y="130"/>
                    </a:cubicBezTo>
                    <a:cubicBezTo>
                      <a:pt x="335" y="127"/>
                      <a:pt x="335" y="121"/>
                      <a:pt x="335" y="119"/>
                    </a:cubicBezTo>
                    <a:cubicBezTo>
                      <a:pt x="335" y="118"/>
                      <a:pt x="330" y="116"/>
                      <a:pt x="327" y="116"/>
                    </a:cubicBezTo>
                    <a:cubicBezTo>
                      <a:pt x="325" y="117"/>
                      <a:pt x="317" y="116"/>
                      <a:pt x="316" y="116"/>
                    </a:cubicBezTo>
                    <a:cubicBezTo>
                      <a:pt x="314" y="116"/>
                      <a:pt x="313" y="118"/>
                      <a:pt x="312" y="119"/>
                    </a:cubicBezTo>
                    <a:cubicBezTo>
                      <a:pt x="311" y="121"/>
                      <a:pt x="309" y="124"/>
                      <a:pt x="308" y="128"/>
                    </a:cubicBezTo>
                    <a:cubicBezTo>
                      <a:pt x="307" y="132"/>
                      <a:pt x="302" y="134"/>
                      <a:pt x="300" y="135"/>
                    </a:cubicBezTo>
                    <a:cubicBezTo>
                      <a:pt x="297" y="136"/>
                      <a:pt x="296" y="139"/>
                      <a:pt x="297" y="140"/>
                    </a:cubicBezTo>
                    <a:cubicBezTo>
                      <a:pt x="298" y="142"/>
                      <a:pt x="299" y="140"/>
                      <a:pt x="301" y="141"/>
                    </a:cubicBezTo>
                    <a:cubicBezTo>
                      <a:pt x="302" y="141"/>
                      <a:pt x="300" y="145"/>
                      <a:pt x="300" y="146"/>
                    </a:cubicBezTo>
                    <a:cubicBezTo>
                      <a:pt x="299" y="146"/>
                      <a:pt x="301" y="148"/>
                      <a:pt x="299" y="149"/>
                    </a:cubicBezTo>
                    <a:cubicBezTo>
                      <a:pt x="298" y="150"/>
                      <a:pt x="296" y="152"/>
                      <a:pt x="297" y="153"/>
                    </a:cubicBezTo>
                    <a:cubicBezTo>
                      <a:pt x="298" y="154"/>
                      <a:pt x="303" y="155"/>
                      <a:pt x="305" y="156"/>
                    </a:cubicBezTo>
                    <a:cubicBezTo>
                      <a:pt x="307" y="157"/>
                      <a:pt x="306" y="159"/>
                      <a:pt x="307" y="161"/>
                    </a:cubicBezTo>
                    <a:cubicBezTo>
                      <a:pt x="309" y="163"/>
                      <a:pt x="310" y="162"/>
                      <a:pt x="311" y="163"/>
                    </a:cubicBezTo>
                    <a:cubicBezTo>
                      <a:pt x="312" y="164"/>
                      <a:pt x="308" y="169"/>
                      <a:pt x="307" y="169"/>
                    </a:cubicBezTo>
                    <a:cubicBezTo>
                      <a:pt x="306" y="169"/>
                      <a:pt x="301" y="164"/>
                      <a:pt x="300" y="163"/>
                    </a:cubicBezTo>
                    <a:cubicBezTo>
                      <a:pt x="298" y="162"/>
                      <a:pt x="292" y="160"/>
                      <a:pt x="290" y="159"/>
                    </a:cubicBezTo>
                    <a:cubicBezTo>
                      <a:pt x="287" y="157"/>
                      <a:pt x="284" y="157"/>
                      <a:pt x="281" y="155"/>
                    </a:cubicBezTo>
                    <a:cubicBezTo>
                      <a:pt x="278" y="153"/>
                      <a:pt x="276" y="152"/>
                      <a:pt x="270" y="152"/>
                    </a:cubicBezTo>
                    <a:cubicBezTo>
                      <a:pt x="264" y="152"/>
                      <a:pt x="260" y="151"/>
                      <a:pt x="258" y="151"/>
                    </a:cubicBezTo>
                    <a:cubicBezTo>
                      <a:pt x="257" y="151"/>
                      <a:pt x="257" y="149"/>
                      <a:pt x="254" y="148"/>
                    </a:cubicBezTo>
                    <a:cubicBezTo>
                      <a:pt x="250" y="146"/>
                      <a:pt x="248" y="144"/>
                      <a:pt x="246" y="145"/>
                    </a:cubicBezTo>
                    <a:cubicBezTo>
                      <a:pt x="244" y="146"/>
                      <a:pt x="245" y="150"/>
                      <a:pt x="248" y="150"/>
                    </a:cubicBezTo>
                    <a:cubicBezTo>
                      <a:pt x="251" y="151"/>
                      <a:pt x="250" y="152"/>
                      <a:pt x="253" y="152"/>
                    </a:cubicBezTo>
                    <a:cubicBezTo>
                      <a:pt x="256" y="152"/>
                      <a:pt x="257" y="153"/>
                      <a:pt x="257" y="155"/>
                    </a:cubicBezTo>
                    <a:cubicBezTo>
                      <a:pt x="257" y="157"/>
                      <a:pt x="258" y="159"/>
                      <a:pt x="260" y="160"/>
                    </a:cubicBezTo>
                    <a:cubicBezTo>
                      <a:pt x="261" y="162"/>
                      <a:pt x="260" y="164"/>
                      <a:pt x="258" y="164"/>
                    </a:cubicBezTo>
                    <a:cubicBezTo>
                      <a:pt x="255" y="164"/>
                      <a:pt x="252" y="164"/>
                      <a:pt x="253" y="166"/>
                    </a:cubicBezTo>
                    <a:cubicBezTo>
                      <a:pt x="254" y="168"/>
                      <a:pt x="253" y="168"/>
                      <a:pt x="250" y="167"/>
                    </a:cubicBezTo>
                    <a:cubicBezTo>
                      <a:pt x="248" y="166"/>
                      <a:pt x="249" y="164"/>
                      <a:pt x="250" y="163"/>
                    </a:cubicBezTo>
                    <a:cubicBezTo>
                      <a:pt x="251" y="162"/>
                      <a:pt x="248" y="161"/>
                      <a:pt x="246" y="161"/>
                    </a:cubicBezTo>
                    <a:cubicBezTo>
                      <a:pt x="245" y="160"/>
                      <a:pt x="238" y="165"/>
                      <a:pt x="237" y="165"/>
                    </a:cubicBezTo>
                    <a:cubicBezTo>
                      <a:pt x="235" y="166"/>
                      <a:pt x="231" y="164"/>
                      <a:pt x="226" y="165"/>
                    </a:cubicBezTo>
                    <a:cubicBezTo>
                      <a:pt x="222" y="166"/>
                      <a:pt x="222" y="170"/>
                      <a:pt x="220" y="170"/>
                    </a:cubicBezTo>
                    <a:cubicBezTo>
                      <a:pt x="219" y="169"/>
                      <a:pt x="214" y="170"/>
                      <a:pt x="212" y="169"/>
                    </a:cubicBezTo>
                    <a:cubicBezTo>
                      <a:pt x="210" y="168"/>
                      <a:pt x="212" y="167"/>
                      <a:pt x="214" y="167"/>
                    </a:cubicBezTo>
                    <a:cubicBezTo>
                      <a:pt x="216" y="167"/>
                      <a:pt x="216" y="167"/>
                      <a:pt x="215" y="165"/>
                    </a:cubicBezTo>
                    <a:cubicBezTo>
                      <a:pt x="214" y="164"/>
                      <a:pt x="217" y="162"/>
                      <a:pt x="216" y="161"/>
                    </a:cubicBezTo>
                    <a:cubicBezTo>
                      <a:pt x="216" y="160"/>
                      <a:pt x="209" y="163"/>
                      <a:pt x="208" y="164"/>
                    </a:cubicBezTo>
                    <a:cubicBezTo>
                      <a:pt x="207" y="165"/>
                      <a:pt x="208" y="167"/>
                      <a:pt x="207" y="167"/>
                    </a:cubicBezTo>
                    <a:cubicBezTo>
                      <a:pt x="206" y="168"/>
                      <a:pt x="206" y="166"/>
                      <a:pt x="204" y="166"/>
                    </a:cubicBezTo>
                    <a:cubicBezTo>
                      <a:pt x="203" y="165"/>
                      <a:pt x="192" y="167"/>
                      <a:pt x="190" y="170"/>
                    </a:cubicBezTo>
                    <a:cubicBezTo>
                      <a:pt x="188" y="172"/>
                      <a:pt x="184" y="172"/>
                      <a:pt x="184" y="173"/>
                    </a:cubicBezTo>
                    <a:cubicBezTo>
                      <a:pt x="184" y="175"/>
                      <a:pt x="179" y="175"/>
                      <a:pt x="177" y="176"/>
                    </a:cubicBezTo>
                    <a:cubicBezTo>
                      <a:pt x="175" y="177"/>
                      <a:pt x="176" y="180"/>
                      <a:pt x="176" y="182"/>
                    </a:cubicBezTo>
                    <a:cubicBezTo>
                      <a:pt x="175" y="184"/>
                      <a:pt x="167" y="183"/>
                      <a:pt x="165" y="184"/>
                    </a:cubicBezTo>
                    <a:cubicBezTo>
                      <a:pt x="163" y="184"/>
                      <a:pt x="162" y="179"/>
                      <a:pt x="160" y="179"/>
                    </a:cubicBezTo>
                    <a:cubicBezTo>
                      <a:pt x="158" y="179"/>
                      <a:pt x="159" y="176"/>
                      <a:pt x="160" y="175"/>
                    </a:cubicBezTo>
                    <a:cubicBezTo>
                      <a:pt x="160" y="174"/>
                      <a:pt x="162" y="175"/>
                      <a:pt x="164" y="173"/>
                    </a:cubicBezTo>
                    <a:cubicBezTo>
                      <a:pt x="166" y="172"/>
                      <a:pt x="169" y="174"/>
                      <a:pt x="170" y="173"/>
                    </a:cubicBezTo>
                    <a:cubicBezTo>
                      <a:pt x="171" y="172"/>
                      <a:pt x="166" y="169"/>
                      <a:pt x="166" y="167"/>
                    </a:cubicBezTo>
                    <a:cubicBezTo>
                      <a:pt x="166" y="165"/>
                      <a:pt x="161" y="164"/>
                      <a:pt x="158" y="165"/>
                    </a:cubicBezTo>
                    <a:cubicBezTo>
                      <a:pt x="155" y="165"/>
                      <a:pt x="152" y="165"/>
                      <a:pt x="150" y="164"/>
                    </a:cubicBezTo>
                    <a:cubicBezTo>
                      <a:pt x="148" y="163"/>
                      <a:pt x="148" y="166"/>
                      <a:pt x="151" y="166"/>
                    </a:cubicBezTo>
                    <a:cubicBezTo>
                      <a:pt x="154" y="167"/>
                      <a:pt x="153" y="169"/>
                      <a:pt x="153" y="171"/>
                    </a:cubicBezTo>
                    <a:cubicBezTo>
                      <a:pt x="154" y="172"/>
                      <a:pt x="152" y="175"/>
                      <a:pt x="151" y="178"/>
                    </a:cubicBezTo>
                    <a:cubicBezTo>
                      <a:pt x="149" y="180"/>
                      <a:pt x="150" y="180"/>
                      <a:pt x="153" y="180"/>
                    </a:cubicBezTo>
                    <a:cubicBezTo>
                      <a:pt x="155" y="180"/>
                      <a:pt x="155" y="183"/>
                      <a:pt x="155" y="185"/>
                    </a:cubicBezTo>
                    <a:cubicBezTo>
                      <a:pt x="155" y="188"/>
                      <a:pt x="153" y="188"/>
                      <a:pt x="153" y="190"/>
                    </a:cubicBezTo>
                    <a:cubicBezTo>
                      <a:pt x="153" y="192"/>
                      <a:pt x="151" y="189"/>
                      <a:pt x="150" y="190"/>
                    </a:cubicBezTo>
                    <a:cubicBezTo>
                      <a:pt x="150" y="191"/>
                      <a:pt x="149" y="190"/>
                      <a:pt x="149" y="188"/>
                    </a:cubicBezTo>
                    <a:cubicBezTo>
                      <a:pt x="148" y="187"/>
                      <a:pt x="145" y="187"/>
                      <a:pt x="142" y="187"/>
                    </a:cubicBezTo>
                    <a:cubicBezTo>
                      <a:pt x="140" y="186"/>
                      <a:pt x="139" y="187"/>
                      <a:pt x="138" y="189"/>
                    </a:cubicBezTo>
                    <a:cubicBezTo>
                      <a:pt x="137" y="190"/>
                      <a:pt x="134" y="191"/>
                      <a:pt x="133" y="191"/>
                    </a:cubicBezTo>
                    <a:cubicBezTo>
                      <a:pt x="131" y="191"/>
                      <a:pt x="129" y="194"/>
                      <a:pt x="127" y="196"/>
                    </a:cubicBezTo>
                    <a:cubicBezTo>
                      <a:pt x="125" y="197"/>
                      <a:pt x="125" y="199"/>
                      <a:pt x="127" y="201"/>
                    </a:cubicBezTo>
                    <a:cubicBezTo>
                      <a:pt x="130" y="203"/>
                      <a:pt x="130" y="205"/>
                      <a:pt x="130" y="206"/>
                    </a:cubicBezTo>
                    <a:cubicBezTo>
                      <a:pt x="130" y="207"/>
                      <a:pt x="123" y="207"/>
                      <a:pt x="122" y="205"/>
                    </a:cubicBezTo>
                    <a:cubicBezTo>
                      <a:pt x="121" y="204"/>
                      <a:pt x="117" y="204"/>
                      <a:pt x="116" y="204"/>
                    </a:cubicBezTo>
                    <a:cubicBezTo>
                      <a:pt x="115" y="204"/>
                      <a:pt x="111" y="200"/>
                      <a:pt x="109" y="200"/>
                    </a:cubicBezTo>
                    <a:cubicBezTo>
                      <a:pt x="107" y="200"/>
                      <a:pt x="106" y="202"/>
                      <a:pt x="105" y="203"/>
                    </a:cubicBezTo>
                    <a:cubicBezTo>
                      <a:pt x="104" y="204"/>
                      <a:pt x="106" y="205"/>
                      <a:pt x="107" y="207"/>
                    </a:cubicBezTo>
                    <a:cubicBezTo>
                      <a:pt x="108" y="209"/>
                      <a:pt x="111" y="209"/>
                      <a:pt x="113" y="209"/>
                    </a:cubicBezTo>
                    <a:cubicBezTo>
                      <a:pt x="115" y="209"/>
                      <a:pt x="114" y="212"/>
                      <a:pt x="114" y="213"/>
                    </a:cubicBezTo>
                    <a:cubicBezTo>
                      <a:pt x="113" y="214"/>
                      <a:pt x="110" y="215"/>
                      <a:pt x="109" y="213"/>
                    </a:cubicBezTo>
                    <a:cubicBezTo>
                      <a:pt x="108" y="212"/>
                      <a:pt x="104" y="213"/>
                      <a:pt x="104" y="212"/>
                    </a:cubicBezTo>
                    <a:cubicBezTo>
                      <a:pt x="104" y="211"/>
                      <a:pt x="101" y="208"/>
                      <a:pt x="98" y="209"/>
                    </a:cubicBezTo>
                    <a:cubicBezTo>
                      <a:pt x="95" y="209"/>
                      <a:pt x="95" y="207"/>
                      <a:pt x="95" y="205"/>
                    </a:cubicBezTo>
                    <a:cubicBezTo>
                      <a:pt x="95" y="203"/>
                      <a:pt x="93" y="202"/>
                      <a:pt x="94" y="201"/>
                    </a:cubicBezTo>
                    <a:cubicBezTo>
                      <a:pt x="94" y="200"/>
                      <a:pt x="92" y="198"/>
                      <a:pt x="94" y="197"/>
                    </a:cubicBezTo>
                    <a:cubicBezTo>
                      <a:pt x="95" y="196"/>
                      <a:pt x="94" y="194"/>
                      <a:pt x="94" y="193"/>
                    </a:cubicBezTo>
                    <a:cubicBezTo>
                      <a:pt x="94" y="191"/>
                      <a:pt x="92" y="189"/>
                      <a:pt x="89" y="189"/>
                    </a:cubicBezTo>
                    <a:cubicBezTo>
                      <a:pt x="87" y="189"/>
                      <a:pt x="88" y="187"/>
                      <a:pt x="86" y="186"/>
                    </a:cubicBezTo>
                    <a:cubicBezTo>
                      <a:pt x="84" y="186"/>
                      <a:pt x="80" y="183"/>
                      <a:pt x="80" y="181"/>
                    </a:cubicBezTo>
                    <a:cubicBezTo>
                      <a:pt x="79" y="180"/>
                      <a:pt x="76" y="180"/>
                      <a:pt x="77" y="179"/>
                    </a:cubicBezTo>
                    <a:cubicBezTo>
                      <a:pt x="78" y="179"/>
                      <a:pt x="81" y="179"/>
                      <a:pt x="82" y="181"/>
                    </a:cubicBezTo>
                    <a:cubicBezTo>
                      <a:pt x="84" y="183"/>
                      <a:pt x="87" y="184"/>
                      <a:pt x="91" y="185"/>
                    </a:cubicBezTo>
                    <a:cubicBezTo>
                      <a:pt x="95" y="185"/>
                      <a:pt x="97" y="187"/>
                      <a:pt x="102" y="188"/>
                    </a:cubicBezTo>
                    <a:cubicBezTo>
                      <a:pt x="107" y="189"/>
                      <a:pt x="109" y="190"/>
                      <a:pt x="116" y="191"/>
                    </a:cubicBezTo>
                    <a:cubicBezTo>
                      <a:pt x="123" y="192"/>
                      <a:pt x="133" y="185"/>
                      <a:pt x="134" y="183"/>
                    </a:cubicBezTo>
                    <a:cubicBezTo>
                      <a:pt x="136" y="181"/>
                      <a:pt x="134" y="177"/>
                      <a:pt x="134" y="175"/>
                    </a:cubicBezTo>
                    <a:cubicBezTo>
                      <a:pt x="134" y="174"/>
                      <a:pt x="131" y="174"/>
                      <a:pt x="130" y="173"/>
                    </a:cubicBezTo>
                    <a:cubicBezTo>
                      <a:pt x="130" y="171"/>
                      <a:pt x="128" y="169"/>
                      <a:pt x="125" y="169"/>
                    </a:cubicBezTo>
                    <a:cubicBezTo>
                      <a:pt x="122" y="169"/>
                      <a:pt x="122" y="166"/>
                      <a:pt x="120" y="167"/>
                    </a:cubicBezTo>
                    <a:cubicBezTo>
                      <a:pt x="118" y="167"/>
                      <a:pt x="116" y="166"/>
                      <a:pt x="111" y="162"/>
                    </a:cubicBezTo>
                    <a:cubicBezTo>
                      <a:pt x="105" y="158"/>
                      <a:pt x="98" y="156"/>
                      <a:pt x="96" y="156"/>
                    </a:cubicBezTo>
                    <a:cubicBezTo>
                      <a:pt x="95" y="157"/>
                      <a:pt x="94" y="157"/>
                      <a:pt x="93" y="156"/>
                    </a:cubicBezTo>
                    <a:cubicBezTo>
                      <a:pt x="92" y="155"/>
                      <a:pt x="90" y="155"/>
                      <a:pt x="89" y="156"/>
                    </a:cubicBezTo>
                    <a:cubicBezTo>
                      <a:pt x="87" y="157"/>
                      <a:pt x="86" y="155"/>
                      <a:pt x="83" y="155"/>
                    </a:cubicBezTo>
                    <a:cubicBezTo>
                      <a:pt x="80" y="156"/>
                      <a:pt x="79" y="154"/>
                      <a:pt x="79" y="153"/>
                    </a:cubicBezTo>
                    <a:cubicBezTo>
                      <a:pt x="80" y="153"/>
                      <a:pt x="84" y="153"/>
                      <a:pt x="84" y="152"/>
                    </a:cubicBezTo>
                    <a:cubicBezTo>
                      <a:pt x="84" y="151"/>
                      <a:pt x="82" y="152"/>
                      <a:pt x="80" y="150"/>
                    </a:cubicBezTo>
                    <a:cubicBezTo>
                      <a:pt x="77" y="149"/>
                      <a:pt x="76" y="150"/>
                      <a:pt x="75" y="151"/>
                    </a:cubicBezTo>
                    <a:cubicBezTo>
                      <a:pt x="75" y="152"/>
                      <a:pt x="73" y="152"/>
                      <a:pt x="72" y="151"/>
                    </a:cubicBezTo>
                    <a:cubicBezTo>
                      <a:pt x="72" y="151"/>
                      <a:pt x="71" y="151"/>
                      <a:pt x="71" y="151"/>
                    </a:cubicBezTo>
                    <a:cubicBezTo>
                      <a:pt x="71" y="153"/>
                      <a:pt x="69" y="153"/>
                      <a:pt x="68" y="153"/>
                    </a:cubicBezTo>
                    <a:cubicBezTo>
                      <a:pt x="66" y="152"/>
                      <a:pt x="65" y="155"/>
                      <a:pt x="63" y="155"/>
                    </a:cubicBezTo>
                    <a:cubicBezTo>
                      <a:pt x="61" y="155"/>
                      <a:pt x="59" y="157"/>
                      <a:pt x="59" y="159"/>
                    </a:cubicBezTo>
                    <a:cubicBezTo>
                      <a:pt x="58" y="161"/>
                      <a:pt x="56" y="160"/>
                      <a:pt x="56" y="161"/>
                    </a:cubicBezTo>
                    <a:cubicBezTo>
                      <a:pt x="56" y="162"/>
                      <a:pt x="56" y="163"/>
                      <a:pt x="55" y="164"/>
                    </a:cubicBezTo>
                    <a:cubicBezTo>
                      <a:pt x="54" y="165"/>
                      <a:pt x="55" y="166"/>
                      <a:pt x="56" y="168"/>
                    </a:cubicBezTo>
                    <a:cubicBezTo>
                      <a:pt x="57" y="169"/>
                      <a:pt x="59" y="169"/>
                      <a:pt x="60" y="170"/>
                    </a:cubicBezTo>
                    <a:cubicBezTo>
                      <a:pt x="61" y="170"/>
                      <a:pt x="65" y="173"/>
                      <a:pt x="65" y="174"/>
                    </a:cubicBezTo>
                    <a:cubicBezTo>
                      <a:pt x="65" y="176"/>
                      <a:pt x="62" y="178"/>
                      <a:pt x="61" y="179"/>
                    </a:cubicBezTo>
                    <a:cubicBezTo>
                      <a:pt x="60" y="180"/>
                      <a:pt x="58" y="182"/>
                      <a:pt x="59" y="183"/>
                    </a:cubicBezTo>
                    <a:cubicBezTo>
                      <a:pt x="60" y="184"/>
                      <a:pt x="63" y="188"/>
                      <a:pt x="65" y="192"/>
                    </a:cubicBezTo>
                    <a:cubicBezTo>
                      <a:pt x="67" y="196"/>
                      <a:pt x="64" y="194"/>
                      <a:pt x="63" y="196"/>
                    </a:cubicBezTo>
                    <a:cubicBezTo>
                      <a:pt x="61" y="197"/>
                      <a:pt x="63" y="199"/>
                      <a:pt x="64" y="201"/>
                    </a:cubicBezTo>
                    <a:cubicBezTo>
                      <a:pt x="64" y="202"/>
                      <a:pt x="62" y="201"/>
                      <a:pt x="62" y="202"/>
                    </a:cubicBezTo>
                    <a:cubicBezTo>
                      <a:pt x="62" y="203"/>
                      <a:pt x="65" y="204"/>
                      <a:pt x="65" y="204"/>
                    </a:cubicBezTo>
                    <a:cubicBezTo>
                      <a:pt x="65" y="205"/>
                      <a:pt x="63" y="206"/>
                      <a:pt x="64" y="208"/>
                    </a:cubicBezTo>
                    <a:cubicBezTo>
                      <a:pt x="65" y="209"/>
                      <a:pt x="67" y="209"/>
                      <a:pt x="68" y="211"/>
                    </a:cubicBezTo>
                    <a:cubicBezTo>
                      <a:pt x="68" y="213"/>
                      <a:pt x="64" y="213"/>
                      <a:pt x="64" y="214"/>
                    </a:cubicBezTo>
                    <a:cubicBezTo>
                      <a:pt x="64" y="216"/>
                      <a:pt x="69" y="218"/>
                      <a:pt x="72" y="220"/>
                    </a:cubicBezTo>
                    <a:cubicBezTo>
                      <a:pt x="74" y="223"/>
                      <a:pt x="74" y="224"/>
                      <a:pt x="73" y="225"/>
                    </a:cubicBezTo>
                    <a:cubicBezTo>
                      <a:pt x="72" y="228"/>
                      <a:pt x="66" y="231"/>
                      <a:pt x="64" y="234"/>
                    </a:cubicBezTo>
                    <a:cubicBezTo>
                      <a:pt x="63" y="238"/>
                      <a:pt x="57" y="239"/>
                      <a:pt x="55" y="242"/>
                    </a:cubicBezTo>
                    <a:cubicBezTo>
                      <a:pt x="54" y="243"/>
                      <a:pt x="52" y="245"/>
                      <a:pt x="52" y="246"/>
                    </a:cubicBezTo>
                    <a:cubicBezTo>
                      <a:pt x="53" y="246"/>
                      <a:pt x="54" y="245"/>
                      <a:pt x="54" y="245"/>
                    </a:cubicBezTo>
                    <a:cubicBezTo>
                      <a:pt x="56" y="244"/>
                      <a:pt x="57" y="248"/>
                      <a:pt x="58" y="249"/>
                    </a:cubicBezTo>
                    <a:cubicBezTo>
                      <a:pt x="60" y="250"/>
                      <a:pt x="63" y="249"/>
                      <a:pt x="64" y="250"/>
                    </a:cubicBezTo>
                    <a:cubicBezTo>
                      <a:pt x="65" y="251"/>
                      <a:pt x="63" y="251"/>
                      <a:pt x="61" y="251"/>
                    </a:cubicBezTo>
                    <a:cubicBezTo>
                      <a:pt x="59" y="251"/>
                      <a:pt x="58" y="252"/>
                      <a:pt x="55" y="253"/>
                    </a:cubicBezTo>
                    <a:cubicBezTo>
                      <a:pt x="52" y="254"/>
                      <a:pt x="52" y="255"/>
                      <a:pt x="52" y="255"/>
                    </a:cubicBezTo>
                    <a:cubicBezTo>
                      <a:pt x="53" y="258"/>
                      <a:pt x="51" y="258"/>
                      <a:pt x="50" y="260"/>
                    </a:cubicBezTo>
                    <a:cubicBezTo>
                      <a:pt x="50" y="261"/>
                      <a:pt x="48" y="262"/>
                      <a:pt x="48" y="263"/>
                    </a:cubicBezTo>
                    <a:cubicBezTo>
                      <a:pt x="48" y="264"/>
                      <a:pt x="49" y="265"/>
                      <a:pt x="49" y="266"/>
                    </a:cubicBezTo>
                    <a:cubicBezTo>
                      <a:pt x="49" y="268"/>
                      <a:pt x="49" y="268"/>
                      <a:pt x="50" y="270"/>
                    </a:cubicBezTo>
                    <a:cubicBezTo>
                      <a:pt x="51" y="271"/>
                      <a:pt x="49" y="271"/>
                      <a:pt x="48" y="272"/>
                    </a:cubicBezTo>
                    <a:cubicBezTo>
                      <a:pt x="48" y="272"/>
                      <a:pt x="48" y="274"/>
                      <a:pt x="49" y="275"/>
                    </a:cubicBezTo>
                    <a:cubicBezTo>
                      <a:pt x="50" y="276"/>
                      <a:pt x="50" y="277"/>
                      <a:pt x="50" y="278"/>
                    </a:cubicBezTo>
                    <a:cubicBezTo>
                      <a:pt x="50" y="279"/>
                      <a:pt x="51" y="281"/>
                      <a:pt x="52" y="282"/>
                    </a:cubicBezTo>
                    <a:cubicBezTo>
                      <a:pt x="53" y="283"/>
                      <a:pt x="53" y="286"/>
                      <a:pt x="54" y="286"/>
                    </a:cubicBezTo>
                    <a:cubicBezTo>
                      <a:pt x="54" y="287"/>
                      <a:pt x="55" y="288"/>
                      <a:pt x="57" y="287"/>
                    </a:cubicBezTo>
                    <a:cubicBezTo>
                      <a:pt x="58" y="287"/>
                      <a:pt x="59" y="288"/>
                      <a:pt x="60" y="289"/>
                    </a:cubicBezTo>
                    <a:cubicBezTo>
                      <a:pt x="61" y="290"/>
                      <a:pt x="62" y="289"/>
                      <a:pt x="63" y="289"/>
                    </a:cubicBezTo>
                    <a:cubicBezTo>
                      <a:pt x="65" y="288"/>
                      <a:pt x="68" y="290"/>
                      <a:pt x="69" y="290"/>
                    </a:cubicBezTo>
                    <a:cubicBezTo>
                      <a:pt x="70" y="291"/>
                      <a:pt x="70" y="293"/>
                      <a:pt x="70" y="295"/>
                    </a:cubicBezTo>
                    <a:cubicBezTo>
                      <a:pt x="70" y="296"/>
                      <a:pt x="69" y="298"/>
                      <a:pt x="70" y="299"/>
                    </a:cubicBezTo>
                    <a:cubicBezTo>
                      <a:pt x="72" y="300"/>
                      <a:pt x="71" y="302"/>
                      <a:pt x="73" y="303"/>
                    </a:cubicBezTo>
                    <a:cubicBezTo>
                      <a:pt x="75" y="304"/>
                      <a:pt x="76" y="306"/>
                      <a:pt x="77" y="306"/>
                    </a:cubicBezTo>
                    <a:cubicBezTo>
                      <a:pt x="78" y="307"/>
                      <a:pt x="80" y="308"/>
                      <a:pt x="80" y="310"/>
                    </a:cubicBezTo>
                    <a:cubicBezTo>
                      <a:pt x="81" y="311"/>
                      <a:pt x="78" y="312"/>
                      <a:pt x="77" y="313"/>
                    </a:cubicBezTo>
                    <a:cubicBezTo>
                      <a:pt x="76" y="313"/>
                      <a:pt x="74" y="311"/>
                      <a:pt x="73" y="312"/>
                    </a:cubicBezTo>
                    <a:cubicBezTo>
                      <a:pt x="72" y="313"/>
                      <a:pt x="73" y="315"/>
                      <a:pt x="74" y="318"/>
                    </a:cubicBezTo>
                    <a:cubicBezTo>
                      <a:pt x="74" y="321"/>
                      <a:pt x="75" y="321"/>
                      <a:pt x="76" y="321"/>
                    </a:cubicBezTo>
                    <a:cubicBezTo>
                      <a:pt x="78" y="321"/>
                      <a:pt x="78" y="320"/>
                      <a:pt x="79" y="319"/>
                    </a:cubicBezTo>
                    <a:cubicBezTo>
                      <a:pt x="80" y="319"/>
                      <a:pt x="82" y="320"/>
                      <a:pt x="83" y="319"/>
                    </a:cubicBezTo>
                    <a:cubicBezTo>
                      <a:pt x="84" y="319"/>
                      <a:pt x="88" y="319"/>
                      <a:pt x="88" y="320"/>
                    </a:cubicBezTo>
                    <a:cubicBezTo>
                      <a:pt x="89" y="321"/>
                      <a:pt x="90" y="324"/>
                      <a:pt x="89" y="325"/>
                    </a:cubicBezTo>
                    <a:cubicBezTo>
                      <a:pt x="89" y="326"/>
                      <a:pt x="90" y="327"/>
                      <a:pt x="91" y="328"/>
                    </a:cubicBezTo>
                    <a:cubicBezTo>
                      <a:pt x="91" y="329"/>
                      <a:pt x="94" y="329"/>
                      <a:pt x="95" y="329"/>
                    </a:cubicBezTo>
                    <a:cubicBezTo>
                      <a:pt x="96" y="330"/>
                      <a:pt x="98" y="333"/>
                      <a:pt x="98" y="334"/>
                    </a:cubicBezTo>
                    <a:cubicBezTo>
                      <a:pt x="98" y="335"/>
                      <a:pt x="99" y="336"/>
                      <a:pt x="100" y="335"/>
                    </a:cubicBezTo>
                    <a:cubicBezTo>
                      <a:pt x="101" y="335"/>
                      <a:pt x="102" y="336"/>
                      <a:pt x="103" y="337"/>
                    </a:cubicBezTo>
                    <a:cubicBezTo>
                      <a:pt x="105" y="337"/>
                      <a:pt x="105" y="337"/>
                      <a:pt x="107" y="336"/>
                    </a:cubicBezTo>
                    <a:cubicBezTo>
                      <a:pt x="108" y="336"/>
                      <a:pt x="109" y="335"/>
                      <a:pt x="110" y="336"/>
                    </a:cubicBezTo>
                    <a:cubicBezTo>
                      <a:pt x="111" y="337"/>
                      <a:pt x="113" y="339"/>
                      <a:pt x="113" y="339"/>
                    </a:cubicBezTo>
                    <a:cubicBezTo>
                      <a:pt x="113" y="340"/>
                      <a:pt x="116" y="339"/>
                      <a:pt x="118" y="340"/>
                    </a:cubicBezTo>
                    <a:cubicBezTo>
                      <a:pt x="120" y="341"/>
                      <a:pt x="121" y="341"/>
                      <a:pt x="123" y="342"/>
                    </a:cubicBezTo>
                    <a:cubicBezTo>
                      <a:pt x="125" y="343"/>
                      <a:pt x="127" y="343"/>
                      <a:pt x="127" y="344"/>
                    </a:cubicBezTo>
                    <a:cubicBezTo>
                      <a:pt x="127" y="345"/>
                      <a:pt x="125" y="346"/>
                      <a:pt x="125" y="346"/>
                    </a:cubicBezTo>
                    <a:cubicBezTo>
                      <a:pt x="125" y="347"/>
                      <a:pt x="126" y="347"/>
                      <a:pt x="126" y="348"/>
                    </a:cubicBezTo>
                    <a:cubicBezTo>
                      <a:pt x="126" y="349"/>
                      <a:pt x="125" y="349"/>
                      <a:pt x="124" y="350"/>
                    </a:cubicBezTo>
                    <a:cubicBezTo>
                      <a:pt x="124" y="350"/>
                      <a:pt x="125" y="351"/>
                      <a:pt x="126" y="352"/>
                    </a:cubicBezTo>
                    <a:cubicBezTo>
                      <a:pt x="126" y="353"/>
                      <a:pt x="125" y="355"/>
                      <a:pt x="125" y="356"/>
                    </a:cubicBezTo>
                    <a:cubicBezTo>
                      <a:pt x="125" y="357"/>
                      <a:pt x="120" y="356"/>
                      <a:pt x="119" y="356"/>
                    </a:cubicBezTo>
                    <a:cubicBezTo>
                      <a:pt x="118" y="356"/>
                      <a:pt x="116" y="359"/>
                      <a:pt x="115" y="359"/>
                    </a:cubicBezTo>
                    <a:cubicBezTo>
                      <a:pt x="114" y="359"/>
                      <a:pt x="114" y="361"/>
                      <a:pt x="114" y="362"/>
                    </a:cubicBezTo>
                    <a:cubicBezTo>
                      <a:pt x="117" y="361"/>
                      <a:pt x="120" y="361"/>
                      <a:pt x="121" y="362"/>
                    </a:cubicBezTo>
                    <a:cubicBezTo>
                      <a:pt x="121" y="363"/>
                      <a:pt x="114" y="366"/>
                      <a:pt x="113" y="366"/>
                    </a:cubicBezTo>
                    <a:cubicBezTo>
                      <a:pt x="112" y="367"/>
                      <a:pt x="116" y="369"/>
                      <a:pt x="115" y="370"/>
                    </a:cubicBezTo>
                    <a:cubicBezTo>
                      <a:pt x="115" y="371"/>
                      <a:pt x="111" y="371"/>
                      <a:pt x="112" y="373"/>
                    </a:cubicBezTo>
                    <a:cubicBezTo>
                      <a:pt x="112" y="376"/>
                      <a:pt x="111" y="376"/>
                      <a:pt x="108" y="376"/>
                    </a:cubicBezTo>
                    <a:cubicBezTo>
                      <a:pt x="106" y="376"/>
                      <a:pt x="106" y="377"/>
                      <a:pt x="107" y="378"/>
                    </a:cubicBezTo>
                    <a:cubicBezTo>
                      <a:pt x="108" y="378"/>
                      <a:pt x="108" y="381"/>
                      <a:pt x="112" y="382"/>
                    </a:cubicBezTo>
                    <a:cubicBezTo>
                      <a:pt x="116" y="383"/>
                      <a:pt x="120" y="386"/>
                      <a:pt x="123" y="390"/>
                    </a:cubicBezTo>
                    <a:cubicBezTo>
                      <a:pt x="124" y="390"/>
                      <a:pt x="124" y="391"/>
                      <a:pt x="125" y="391"/>
                    </a:cubicBezTo>
                    <a:cubicBezTo>
                      <a:pt x="126" y="391"/>
                      <a:pt x="127" y="390"/>
                      <a:pt x="127" y="390"/>
                    </a:cubicBezTo>
                    <a:cubicBezTo>
                      <a:pt x="129" y="390"/>
                      <a:pt x="133" y="391"/>
                      <a:pt x="135" y="392"/>
                    </a:cubicBezTo>
                    <a:cubicBezTo>
                      <a:pt x="137" y="394"/>
                      <a:pt x="143" y="392"/>
                      <a:pt x="144" y="393"/>
                    </a:cubicBezTo>
                    <a:cubicBezTo>
                      <a:pt x="145" y="394"/>
                      <a:pt x="147" y="396"/>
                      <a:pt x="148" y="396"/>
                    </a:cubicBezTo>
                    <a:cubicBezTo>
                      <a:pt x="150" y="396"/>
                      <a:pt x="151" y="398"/>
                      <a:pt x="152" y="398"/>
                    </a:cubicBezTo>
                    <a:cubicBezTo>
                      <a:pt x="153" y="397"/>
                      <a:pt x="157" y="397"/>
                      <a:pt x="158" y="397"/>
                    </a:cubicBezTo>
                    <a:cubicBezTo>
                      <a:pt x="160" y="397"/>
                      <a:pt x="160" y="398"/>
                      <a:pt x="161" y="398"/>
                    </a:cubicBezTo>
                    <a:cubicBezTo>
                      <a:pt x="162" y="398"/>
                      <a:pt x="162" y="402"/>
                      <a:pt x="163" y="401"/>
                    </a:cubicBezTo>
                    <a:cubicBezTo>
                      <a:pt x="163" y="401"/>
                      <a:pt x="166" y="404"/>
                      <a:pt x="168" y="404"/>
                    </a:cubicBezTo>
                    <a:cubicBezTo>
                      <a:pt x="170" y="404"/>
                      <a:pt x="172" y="408"/>
                      <a:pt x="173" y="408"/>
                    </a:cubicBezTo>
                    <a:cubicBezTo>
                      <a:pt x="174" y="407"/>
                      <a:pt x="175" y="409"/>
                      <a:pt x="176" y="408"/>
                    </a:cubicBezTo>
                    <a:cubicBezTo>
                      <a:pt x="176" y="406"/>
                      <a:pt x="179" y="407"/>
                      <a:pt x="180" y="405"/>
                    </a:cubicBezTo>
                    <a:cubicBezTo>
                      <a:pt x="176" y="400"/>
                      <a:pt x="173" y="396"/>
                      <a:pt x="173" y="394"/>
                    </a:cubicBezTo>
                    <a:cubicBezTo>
                      <a:pt x="173" y="391"/>
                      <a:pt x="174" y="389"/>
                      <a:pt x="170" y="385"/>
                    </a:cubicBezTo>
                    <a:cubicBezTo>
                      <a:pt x="166" y="382"/>
                      <a:pt x="171" y="380"/>
                      <a:pt x="173" y="376"/>
                    </a:cubicBezTo>
                    <a:cubicBezTo>
                      <a:pt x="176" y="373"/>
                      <a:pt x="181" y="372"/>
                      <a:pt x="184" y="369"/>
                    </a:cubicBezTo>
                    <a:cubicBezTo>
                      <a:pt x="184" y="369"/>
                      <a:pt x="183" y="369"/>
                      <a:pt x="182" y="368"/>
                    </a:cubicBezTo>
                    <a:cubicBezTo>
                      <a:pt x="180" y="367"/>
                      <a:pt x="179" y="366"/>
                      <a:pt x="181" y="366"/>
                    </a:cubicBezTo>
                    <a:cubicBezTo>
                      <a:pt x="183" y="365"/>
                      <a:pt x="182" y="364"/>
                      <a:pt x="180" y="362"/>
                    </a:cubicBezTo>
                    <a:cubicBezTo>
                      <a:pt x="178" y="359"/>
                      <a:pt x="177" y="357"/>
                      <a:pt x="176" y="357"/>
                    </a:cubicBezTo>
                    <a:cubicBezTo>
                      <a:pt x="175" y="357"/>
                      <a:pt x="174" y="357"/>
                      <a:pt x="172" y="357"/>
                    </a:cubicBezTo>
                    <a:cubicBezTo>
                      <a:pt x="170" y="358"/>
                      <a:pt x="171" y="356"/>
                      <a:pt x="171" y="354"/>
                    </a:cubicBezTo>
                    <a:cubicBezTo>
                      <a:pt x="171" y="352"/>
                      <a:pt x="168" y="353"/>
                      <a:pt x="167" y="352"/>
                    </a:cubicBezTo>
                    <a:cubicBezTo>
                      <a:pt x="167" y="351"/>
                      <a:pt x="168" y="348"/>
                      <a:pt x="169" y="348"/>
                    </a:cubicBezTo>
                    <a:cubicBezTo>
                      <a:pt x="169" y="348"/>
                      <a:pt x="171" y="347"/>
                      <a:pt x="171" y="346"/>
                    </a:cubicBezTo>
                    <a:cubicBezTo>
                      <a:pt x="171" y="345"/>
                      <a:pt x="168" y="345"/>
                      <a:pt x="169" y="343"/>
                    </a:cubicBezTo>
                    <a:cubicBezTo>
                      <a:pt x="170" y="341"/>
                      <a:pt x="172" y="341"/>
                      <a:pt x="172" y="339"/>
                    </a:cubicBezTo>
                    <a:cubicBezTo>
                      <a:pt x="172" y="337"/>
                      <a:pt x="174" y="335"/>
                      <a:pt x="176" y="337"/>
                    </a:cubicBezTo>
                    <a:cubicBezTo>
                      <a:pt x="178" y="338"/>
                      <a:pt x="179" y="342"/>
                      <a:pt x="181" y="341"/>
                    </a:cubicBezTo>
                    <a:cubicBezTo>
                      <a:pt x="183" y="340"/>
                      <a:pt x="182" y="338"/>
                      <a:pt x="181" y="337"/>
                    </a:cubicBezTo>
                    <a:cubicBezTo>
                      <a:pt x="181" y="336"/>
                      <a:pt x="181" y="334"/>
                      <a:pt x="183" y="334"/>
                    </a:cubicBezTo>
                    <a:cubicBezTo>
                      <a:pt x="186" y="333"/>
                      <a:pt x="184" y="331"/>
                      <a:pt x="186" y="331"/>
                    </a:cubicBezTo>
                    <a:cubicBezTo>
                      <a:pt x="188" y="331"/>
                      <a:pt x="192" y="328"/>
                      <a:pt x="193" y="328"/>
                    </a:cubicBezTo>
                    <a:cubicBezTo>
                      <a:pt x="194" y="327"/>
                      <a:pt x="197" y="326"/>
                      <a:pt x="198" y="326"/>
                    </a:cubicBezTo>
                    <a:cubicBezTo>
                      <a:pt x="199" y="327"/>
                      <a:pt x="200" y="328"/>
                      <a:pt x="201" y="326"/>
                    </a:cubicBezTo>
                    <a:cubicBezTo>
                      <a:pt x="202" y="324"/>
                      <a:pt x="205" y="325"/>
                      <a:pt x="205" y="326"/>
                    </a:cubicBezTo>
                    <a:cubicBezTo>
                      <a:pt x="206" y="327"/>
                      <a:pt x="211" y="327"/>
                      <a:pt x="213" y="328"/>
                    </a:cubicBezTo>
                    <a:cubicBezTo>
                      <a:pt x="214" y="330"/>
                      <a:pt x="218" y="332"/>
                      <a:pt x="218" y="333"/>
                    </a:cubicBezTo>
                    <a:cubicBezTo>
                      <a:pt x="218" y="334"/>
                      <a:pt x="220" y="336"/>
                      <a:pt x="220" y="334"/>
                    </a:cubicBezTo>
                    <a:cubicBezTo>
                      <a:pt x="220" y="332"/>
                      <a:pt x="221" y="332"/>
                      <a:pt x="223" y="334"/>
                    </a:cubicBezTo>
                    <a:cubicBezTo>
                      <a:pt x="225" y="335"/>
                      <a:pt x="228" y="335"/>
                      <a:pt x="229" y="333"/>
                    </a:cubicBezTo>
                    <a:cubicBezTo>
                      <a:pt x="229" y="332"/>
                      <a:pt x="234" y="330"/>
                      <a:pt x="235" y="331"/>
                    </a:cubicBezTo>
                    <a:cubicBezTo>
                      <a:pt x="236" y="332"/>
                      <a:pt x="237" y="333"/>
                      <a:pt x="239" y="332"/>
                    </a:cubicBezTo>
                    <a:cubicBezTo>
                      <a:pt x="240" y="330"/>
                      <a:pt x="244" y="330"/>
                      <a:pt x="245" y="332"/>
                    </a:cubicBezTo>
                    <a:cubicBezTo>
                      <a:pt x="245" y="333"/>
                      <a:pt x="247" y="334"/>
                      <a:pt x="249" y="334"/>
                    </a:cubicBezTo>
                    <a:cubicBezTo>
                      <a:pt x="250" y="334"/>
                      <a:pt x="251" y="336"/>
                      <a:pt x="252" y="336"/>
                    </a:cubicBezTo>
                    <a:cubicBezTo>
                      <a:pt x="253" y="335"/>
                      <a:pt x="253" y="332"/>
                      <a:pt x="254" y="333"/>
                    </a:cubicBezTo>
                    <a:cubicBezTo>
                      <a:pt x="255" y="333"/>
                      <a:pt x="257" y="335"/>
                      <a:pt x="259" y="335"/>
                    </a:cubicBezTo>
                    <a:cubicBezTo>
                      <a:pt x="261" y="335"/>
                      <a:pt x="263" y="334"/>
                      <a:pt x="263" y="332"/>
                    </a:cubicBezTo>
                    <a:cubicBezTo>
                      <a:pt x="263" y="331"/>
                      <a:pt x="262" y="328"/>
                      <a:pt x="261" y="328"/>
                    </a:cubicBezTo>
                    <a:cubicBezTo>
                      <a:pt x="260" y="328"/>
                      <a:pt x="258" y="327"/>
                      <a:pt x="257" y="327"/>
                    </a:cubicBezTo>
                    <a:cubicBezTo>
                      <a:pt x="255" y="327"/>
                      <a:pt x="253" y="324"/>
                      <a:pt x="255" y="323"/>
                    </a:cubicBezTo>
                    <a:cubicBezTo>
                      <a:pt x="257" y="323"/>
                      <a:pt x="259" y="321"/>
                      <a:pt x="259" y="320"/>
                    </a:cubicBezTo>
                    <a:cubicBezTo>
                      <a:pt x="258" y="319"/>
                      <a:pt x="258" y="316"/>
                      <a:pt x="260" y="315"/>
                    </a:cubicBezTo>
                    <a:cubicBezTo>
                      <a:pt x="262" y="315"/>
                      <a:pt x="267" y="315"/>
                      <a:pt x="267" y="314"/>
                    </a:cubicBezTo>
                    <a:cubicBezTo>
                      <a:pt x="266" y="314"/>
                      <a:pt x="262" y="313"/>
                      <a:pt x="261" y="312"/>
                    </a:cubicBezTo>
                    <a:cubicBezTo>
                      <a:pt x="260" y="310"/>
                      <a:pt x="260" y="307"/>
                      <a:pt x="261" y="306"/>
                    </a:cubicBezTo>
                    <a:cubicBezTo>
                      <a:pt x="262" y="306"/>
                      <a:pt x="264" y="307"/>
                      <a:pt x="266" y="306"/>
                    </a:cubicBezTo>
                    <a:cubicBezTo>
                      <a:pt x="268" y="306"/>
                      <a:pt x="271" y="307"/>
                      <a:pt x="273" y="305"/>
                    </a:cubicBezTo>
                    <a:cubicBezTo>
                      <a:pt x="276" y="304"/>
                      <a:pt x="280" y="303"/>
                      <a:pt x="283" y="303"/>
                    </a:cubicBezTo>
                    <a:cubicBezTo>
                      <a:pt x="285" y="303"/>
                      <a:pt x="287" y="302"/>
                      <a:pt x="289" y="301"/>
                    </a:cubicBezTo>
                    <a:cubicBezTo>
                      <a:pt x="291" y="301"/>
                      <a:pt x="297" y="300"/>
                      <a:pt x="298" y="300"/>
                    </a:cubicBezTo>
                    <a:cubicBezTo>
                      <a:pt x="299" y="299"/>
                      <a:pt x="307" y="298"/>
                      <a:pt x="307" y="297"/>
                    </a:cubicBezTo>
                    <a:cubicBezTo>
                      <a:pt x="307" y="295"/>
                      <a:pt x="313" y="294"/>
                      <a:pt x="315" y="295"/>
                    </a:cubicBezTo>
                    <a:cubicBezTo>
                      <a:pt x="316" y="296"/>
                      <a:pt x="318" y="296"/>
                      <a:pt x="320" y="296"/>
                    </a:cubicBezTo>
                    <a:cubicBezTo>
                      <a:pt x="321" y="295"/>
                      <a:pt x="324" y="297"/>
                      <a:pt x="324" y="298"/>
                    </a:cubicBezTo>
                    <a:cubicBezTo>
                      <a:pt x="323" y="300"/>
                      <a:pt x="325" y="301"/>
                      <a:pt x="325" y="302"/>
                    </a:cubicBezTo>
                    <a:cubicBezTo>
                      <a:pt x="325" y="304"/>
                      <a:pt x="323" y="304"/>
                      <a:pt x="324" y="305"/>
                    </a:cubicBezTo>
                    <a:cubicBezTo>
                      <a:pt x="325" y="306"/>
                      <a:pt x="329" y="305"/>
                      <a:pt x="330" y="304"/>
                    </a:cubicBezTo>
                    <a:cubicBezTo>
                      <a:pt x="331" y="303"/>
                      <a:pt x="332" y="305"/>
                      <a:pt x="332" y="306"/>
                    </a:cubicBezTo>
                    <a:cubicBezTo>
                      <a:pt x="332" y="307"/>
                      <a:pt x="334" y="307"/>
                      <a:pt x="334" y="306"/>
                    </a:cubicBezTo>
                    <a:cubicBezTo>
                      <a:pt x="334" y="305"/>
                      <a:pt x="336" y="306"/>
                      <a:pt x="337" y="306"/>
                    </a:cubicBezTo>
                    <a:cubicBezTo>
                      <a:pt x="338" y="307"/>
                      <a:pt x="340" y="306"/>
                      <a:pt x="340" y="307"/>
                    </a:cubicBezTo>
                    <a:cubicBezTo>
                      <a:pt x="340" y="308"/>
                      <a:pt x="336" y="309"/>
                      <a:pt x="338" y="311"/>
                    </a:cubicBezTo>
                    <a:cubicBezTo>
                      <a:pt x="340" y="312"/>
                      <a:pt x="341" y="309"/>
                      <a:pt x="343" y="310"/>
                    </a:cubicBezTo>
                    <a:cubicBezTo>
                      <a:pt x="345" y="311"/>
                      <a:pt x="348" y="307"/>
                      <a:pt x="349" y="307"/>
                    </a:cubicBezTo>
                    <a:cubicBezTo>
                      <a:pt x="351" y="307"/>
                      <a:pt x="353" y="305"/>
                      <a:pt x="355" y="304"/>
                    </a:cubicBezTo>
                    <a:cubicBezTo>
                      <a:pt x="357" y="303"/>
                      <a:pt x="360" y="303"/>
                      <a:pt x="359" y="304"/>
                    </a:cubicBezTo>
                    <a:cubicBezTo>
                      <a:pt x="358" y="305"/>
                      <a:pt x="357" y="307"/>
                      <a:pt x="361" y="309"/>
                    </a:cubicBezTo>
                    <a:cubicBezTo>
                      <a:pt x="365" y="311"/>
                      <a:pt x="370" y="319"/>
                      <a:pt x="373" y="323"/>
                    </a:cubicBezTo>
                    <a:cubicBezTo>
                      <a:pt x="375" y="327"/>
                      <a:pt x="378" y="334"/>
                      <a:pt x="379" y="334"/>
                    </a:cubicBezTo>
                    <a:cubicBezTo>
                      <a:pt x="380" y="334"/>
                      <a:pt x="381" y="330"/>
                      <a:pt x="383" y="330"/>
                    </a:cubicBezTo>
                    <a:cubicBezTo>
                      <a:pt x="384" y="329"/>
                      <a:pt x="386" y="333"/>
                      <a:pt x="387" y="333"/>
                    </a:cubicBezTo>
                    <a:cubicBezTo>
                      <a:pt x="389" y="334"/>
                      <a:pt x="392" y="335"/>
                      <a:pt x="394" y="334"/>
                    </a:cubicBezTo>
                    <a:cubicBezTo>
                      <a:pt x="395" y="334"/>
                      <a:pt x="399" y="332"/>
                      <a:pt x="400" y="332"/>
                    </a:cubicBezTo>
                    <a:cubicBezTo>
                      <a:pt x="401" y="333"/>
                      <a:pt x="403" y="333"/>
                      <a:pt x="404" y="336"/>
                    </a:cubicBezTo>
                    <a:cubicBezTo>
                      <a:pt x="405" y="338"/>
                      <a:pt x="407" y="339"/>
                      <a:pt x="408" y="339"/>
                    </a:cubicBezTo>
                    <a:cubicBezTo>
                      <a:pt x="409" y="339"/>
                      <a:pt x="409" y="340"/>
                      <a:pt x="409" y="341"/>
                    </a:cubicBezTo>
                    <a:cubicBezTo>
                      <a:pt x="409" y="342"/>
                      <a:pt x="411" y="344"/>
                      <a:pt x="412" y="344"/>
                    </a:cubicBezTo>
                    <a:cubicBezTo>
                      <a:pt x="413" y="344"/>
                      <a:pt x="416" y="343"/>
                      <a:pt x="417" y="343"/>
                    </a:cubicBezTo>
                    <a:cubicBezTo>
                      <a:pt x="418" y="342"/>
                      <a:pt x="419" y="342"/>
                      <a:pt x="419" y="343"/>
                    </a:cubicBezTo>
                    <a:cubicBezTo>
                      <a:pt x="419" y="344"/>
                      <a:pt x="421" y="346"/>
                      <a:pt x="422" y="346"/>
                    </a:cubicBezTo>
                    <a:cubicBezTo>
                      <a:pt x="423" y="346"/>
                      <a:pt x="426" y="347"/>
                      <a:pt x="426" y="346"/>
                    </a:cubicBezTo>
                    <a:cubicBezTo>
                      <a:pt x="426" y="345"/>
                      <a:pt x="429" y="345"/>
                      <a:pt x="430" y="345"/>
                    </a:cubicBezTo>
                    <a:cubicBezTo>
                      <a:pt x="431" y="345"/>
                      <a:pt x="435" y="344"/>
                      <a:pt x="436" y="342"/>
                    </a:cubicBezTo>
                    <a:cubicBezTo>
                      <a:pt x="436" y="340"/>
                      <a:pt x="440" y="340"/>
                      <a:pt x="440" y="339"/>
                    </a:cubicBezTo>
                    <a:cubicBezTo>
                      <a:pt x="441" y="338"/>
                      <a:pt x="444" y="338"/>
                      <a:pt x="445" y="337"/>
                    </a:cubicBezTo>
                    <a:cubicBezTo>
                      <a:pt x="445" y="335"/>
                      <a:pt x="448" y="336"/>
                      <a:pt x="449" y="335"/>
                    </a:cubicBezTo>
                    <a:cubicBezTo>
                      <a:pt x="449" y="334"/>
                      <a:pt x="452" y="334"/>
                      <a:pt x="453" y="334"/>
                    </a:cubicBezTo>
                    <a:cubicBezTo>
                      <a:pt x="454" y="334"/>
                      <a:pt x="461" y="336"/>
                      <a:pt x="462" y="335"/>
                    </a:cubicBezTo>
                    <a:cubicBezTo>
                      <a:pt x="463" y="335"/>
                      <a:pt x="463" y="339"/>
                      <a:pt x="464" y="339"/>
                    </a:cubicBezTo>
                    <a:cubicBezTo>
                      <a:pt x="465" y="339"/>
                      <a:pt x="468" y="342"/>
                      <a:pt x="469" y="341"/>
                    </a:cubicBezTo>
                    <a:cubicBezTo>
                      <a:pt x="470" y="340"/>
                      <a:pt x="472" y="340"/>
                      <a:pt x="474" y="341"/>
                    </a:cubicBezTo>
                    <a:cubicBezTo>
                      <a:pt x="476" y="342"/>
                      <a:pt x="478" y="343"/>
                      <a:pt x="478" y="342"/>
                    </a:cubicBezTo>
                    <a:cubicBezTo>
                      <a:pt x="479" y="341"/>
                      <a:pt x="483" y="340"/>
                      <a:pt x="484" y="339"/>
                    </a:cubicBezTo>
                    <a:cubicBezTo>
                      <a:pt x="484" y="339"/>
                      <a:pt x="485" y="336"/>
                      <a:pt x="484" y="336"/>
                    </a:cubicBezTo>
                    <a:cubicBezTo>
                      <a:pt x="483" y="335"/>
                      <a:pt x="482" y="332"/>
                      <a:pt x="482" y="330"/>
                    </a:cubicBezTo>
                    <a:cubicBezTo>
                      <a:pt x="481" y="329"/>
                      <a:pt x="484" y="329"/>
                      <a:pt x="484" y="327"/>
                    </a:cubicBezTo>
                    <a:cubicBezTo>
                      <a:pt x="485" y="326"/>
                      <a:pt x="487" y="326"/>
                      <a:pt x="487" y="325"/>
                    </a:cubicBezTo>
                    <a:cubicBezTo>
                      <a:pt x="488" y="324"/>
                      <a:pt x="488" y="323"/>
                      <a:pt x="490" y="323"/>
                    </a:cubicBezTo>
                    <a:cubicBezTo>
                      <a:pt x="491" y="323"/>
                      <a:pt x="494" y="324"/>
                      <a:pt x="494" y="325"/>
                    </a:cubicBezTo>
                    <a:cubicBezTo>
                      <a:pt x="495" y="326"/>
                      <a:pt x="497" y="326"/>
                      <a:pt x="498" y="326"/>
                    </a:cubicBezTo>
                    <a:cubicBezTo>
                      <a:pt x="499" y="326"/>
                      <a:pt x="501" y="327"/>
                      <a:pt x="503" y="328"/>
                    </a:cubicBezTo>
                    <a:cubicBezTo>
                      <a:pt x="504" y="328"/>
                      <a:pt x="508" y="328"/>
                      <a:pt x="509" y="330"/>
                    </a:cubicBezTo>
                    <a:cubicBezTo>
                      <a:pt x="510" y="331"/>
                      <a:pt x="509" y="334"/>
                      <a:pt x="510" y="335"/>
                    </a:cubicBezTo>
                    <a:cubicBezTo>
                      <a:pt x="511" y="336"/>
                      <a:pt x="513" y="338"/>
                      <a:pt x="513" y="338"/>
                    </a:cubicBezTo>
                    <a:cubicBezTo>
                      <a:pt x="514" y="337"/>
                      <a:pt x="518" y="340"/>
                      <a:pt x="519" y="340"/>
                    </a:cubicBezTo>
                    <a:cubicBezTo>
                      <a:pt x="520" y="339"/>
                      <a:pt x="522" y="337"/>
                      <a:pt x="523" y="337"/>
                    </a:cubicBezTo>
                    <a:cubicBezTo>
                      <a:pt x="525" y="337"/>
                      <a:pt x="528" y="336"/>
                      <a:pt x="529" y="337"/>
                    </a:cubicBezTo>
                    <a:cubicBezTo>
                      <a:pt x="530" y="337"/>
                      <a:pt x="534" y="338"/>
                      <a:pt x="535" y="338"/>
                    </a:cubicBezTo>
                    <a:cubicBezTo>
                      <a:pt x="535" y="338"/>
                      <a:pt x="539" y="338"/>
                      <a:pt x="540" y="339"/>
                    </a:cubicBezTo>
                    <a:cubicBezTo>
                      <a:pt x="540" y="340"/>
                      <a:pt x="545" y="340"/>
                      <a:pt x="545" y="342"/>
                    </a:cubicBezTo>
                    <a:cubicBezTo>
                      <a:pt x="545" y="343"/>
                      <a:pt x="547" y="344"/>
                      <a:pt x="548" y="345"/>
                    </a:cubicBezTo>
                    <a:cubicBezTo>
                      <a:pt x="549" y="347"/>
                      <a:pt x="555" y="346"/>
                      <a:pt x="556" y="347"/>
                    </a:cubicBezTo>
                    <a:cubicBezTo>
                      <a:pt x="557" y="347"/>
                      <a:pt x="564" y="347"/>
                      <a:pt x="564" y="347"/>
                    </a:cubicBezTo>
                    <a:cubicBezTo>
                      <a:pt x="565" y="346"/>
                      <a:pt x="571" y="345"/>
                      <a:pt x="572" y="345"/>
                    </a:cubicBezTo>
                    <a:cubicBezTo>
                      <a:pt x="574" y="344"/>
                      <a:pt x="577" y="344"/>
                      <a:pt x="577" y="343"/>
                    </a:cubicBezTo>
                    <a:cubicBezTo>
                      <a:pt x="578" y="341"/>
                      <a:pt x="581" y="340"/>
                      <a:pt x="582" y="339"/>
                    </a:cubicBezTo>
                    <a:cubicBezTo>
                      <a:pt x="584" y="338"/>
                      <a:pt x="590" y="338"/>
                      <a:pt x="590" y="340"/>
                    </a:cubicBezTo>
                    <a:cubicBezTo>
                      <a:pt x="590" y="341"/>
                      <a:pt x="594" y="341"/>
                      <a:pt x="595" y="341"/>
                    </a:cubicBezTo>
                    <a:cubicBezTo>
                      <a:pt x="597" y="340"/>
                      <a:pt x="601" y="341"/>
                      <a:pt x="601" y="342"/>
                    </a:cubicBezTo>
                    <a:cubicBezTo>
                      <a:pt x="602" y="344"/>
                      <a:pt x="606" y="344"/>
                      <a:pt x="607" y="344"/>
                    </a:cubicBezTo>
                    <a:cubicBezTo>
                      <a:pt x="609" y="344"/>
                      <a:pt x="612" y="341"/>
                      <a:pt x="613" y="341"/>
                    </a:cubicBezTo>
                    <a:cubicBezTo>
                      <a:pt x="615" y="341"/>
                      <a:pt x="616" y="339"/>
                      <a:pt x="616" y="338"/>
                    </a:cubicBezTo>
                    <a:cubicBezTo>
                      <a:pt x="616" y="337"/>
                      <a:pt x="619" y="333"/>
                      <a:pt x="619" y="332"/>
                    </a:cubicBezTo>
                    <a:cubicBezTo>
                      <a:pt x="619" y="330"/>
                      <a:pt x="622" y="326"/>
                      <a:pt x="623" y="326"/>
                    </a:cubicBezTo>
                    <a:cubicBezTo>
                      <a:pt x="624" y="325"/>
                      <a:pt x="626" y="324"/>
                      <a:pt x="626" y="323"/>
                    </a:cubicBezTo>
                    <a:cubicBezTo>
                      <a:pt x="626" y="321"/>
                      <a:pt x="625" y="318"/>
                      <a:pt x="624" y="318"/>
                    </a:cubicBezTo>
                    <a:cubicBezTo>
                      <a:pt x="623" y="318"/>
                      <a:pt x="621" y="318"/>
                      <a:pt x="623" y="315"/>
                    </a:cubicBezTo>
                    <a:cubicBezTo>
                      <a:pt x="626" y="311"/>
                      <a:pt x="630" y="312"/>
                      <a:pt x="631" y="312"/>
                    </a:cubicBezTo>
                    <a:cubicBezTo>
                      <a:pt x="632" y="312"/>
                      <a:pt x="638" y="311"/>
                      <a:pt x="640" y="312"/>
                    </a:cubicBezTo>
                    <a:cubicBezTo>
                      <a:pt x="643" y="312"/>
                      <a:pt x="645" y="311"/>
                      <a:pt x="647" y="313"/>
                    </a:cubicBezTo>
                    <a:cubicBezTo>
                      <a:pt x="650" y="314"/>
                      <a:pt x="654" y="314"/>
                      <a:pt x="655" y="315"/>
                    </a:cubicBezTo>
                    <a:cubicBezTo>
                      <a:pt x="656" y="316"/>
                      <a:pt x="660" y="317"/>
                      <a:pt x="659" y="319"/>
                    </a:cubicBezTo>
                    <a:cubicBezTo>
                      <a:pt x="658" y="322"/>
                      <a:pt x="661" y="320"/>
                      <a:pt x="662" y="325"/>
                    </a:cubicBezTo>
                    <a:cubicBezTo>
                      <a:pt x="663" y="330"/>
                      <a:pt x="665" y="330"/>
                      <a:pt x="666" y="333"/>
                    </a:cubicBezTo>
                    <a:cubicBezTo>
                      <a:pt x="666" y="335"/>
                      <a:pt x="669" y="339"/>
                      <a:pt x="669" y="340"/>
                    </a:cubicBezTo>
                    <a:cubicBezTo>
                      <a:pt x="668" y="341"/>
                      <a:pt x="668" y="343"/>
                      <a:pt x="671" y="344"/>
                    </a:cubicBezTo>
                    <a:cubicBezTo>
                      <a:pt x="674" y="344"/>
                      <a:pt x="677" y="346"/>
                      <a:pt x="677" y="346"/>
                    </a:cubicBezTo>
                    <a:cubicBezTo>
                      <a:pt x="678" y="345"/>
                      <a:pt x="682" y="347"/>
                      <a:pt x="684" y="349"/>
                    </a:cubicBezTo>
                    <a:cubicBezTo>
                      <a:pt x="685" y="350"/>
                      <a:pt x="688" y="349"/>
                      <a:pt x="688" y="352"/>
                    </a:cubicBezTo>
                    <a:cubicBezTo>
                      <a:pt x="688" y="354"/>
                      <a:pt x="689" y="355"/>
                      <a:pt x="689" y="357"/>
                    </a:cubicBezTo>
                    <a:cubicBezTo>
                      <a:pt x="689" y="359"/>
                      <a:pt x="693" y="360"/>
                      <a:pt x="695" y="359"/>
                    </a:cubicBezTo>
                    <a:cubicBezTo>
                      <a:pt x="698" y="359"/>
                      <a:pt x="700" y="360"/>
                      <a:pt x="701" y="358"/>
                    </a:cubicBezTo>
                    <a:cubicBezTo>
                      <a:pt x="702" y="356"/>
                      <a:pt x="706" y="357"/>
                      <a:pt x="707" y="356"/>
                    </a:cubicBezTo>
                    <a:cubicBezTo>
                      <a:pt x="708" y="355"/>
                      <a:pt x="712" y="354"/>
                      <a:pt x="712" y="357"/>
                    </a:cubicBezTo>
                    <a:cubicBezTo>
                      <a:pt x="712" y="360"/>
                      <a:pt x="714" y="361"/>
                      <a:pt x="712" y="362"/>
                    </a:cubicBezTo>
                    <a:cubicBezTo>
                      <a:pt x="710" y="363"/>
                      <a:pt x="709" y="368"/>
                      <a:pt x="709" y="370"/>
                    </a:cubicBezTo>
                    <a:cubicBezTo>
                      <a:pt x="708" y="372"/>
                      <a:pt x="705" y="373"/>
                      <a:pt x="705" y="375"/>
                    </a:cubicBezTo>
                    <a:cubicBezTo>
                      <a:pt x="705" y="377"/>
                      <a:pt x="702" y="377"/>
                      <a:pt x="702" y="379"/>
                    </a:cubicBezTo>
                    <a:cubicBezTo>
                      <a:pt x="702" y="381"/>
                      <a:pt x="698" y="380"/>
                      <a:pt x="697" y="379"/>
                    </a:cubicBezTo>
                    <a:cubicBezTo>
                      <a:pt x="695" y="378"/>
                      <a:pt x="693" y="381"/>
                      <a:pt x="691" y="381"/>
                    </a:cubicBezTo>
                    <a:cubicBezTo>
                      <a:pt x="690" y="381"/>
                      <a:pt x="690" y="384"/>
                      <a:pt x="691" y="386"/>
                    </a:cubicBezTo>
                    <a:cubicBezTo>
                      <a:pt x="691" y="387"/>
                      <a:pt x="690" y="389"/>
                      <a:pt x="691" y="391"/>
                    </a:cubicBezTo>
                    <a:cubicBezTo>
                      <a:pt x="691" y="392"/>
                      <a:pt x="691" y="394"/>
                      <a:pt x="691" y="397"/>
                    </a:cubicBezTo>
                    <a:cubicBezTo>
                      <a:pt x="694" y="395"/>
                      <a:pt x="696" y="394"/>
                      <a:pt x="697" y="394"/>
                    </a:cubicBezTo>
                    <a:cubicBezTo>
                      <a:pt x="699" y="394"/>
                      <a:pt x="701" y="398"/>
                      <a:pt x="704" y="398"/>
                    </a:cubicBezTo>
                    <a:cubicBezTo>
                      <a:pt x="706" y="398"/>
                      <a:pt x="718" y="390"/>
                      <a:pt x="718" y="389"/>
                    </a:cubicBezTo>
                    <a:cubicBezTo>
                      <a:pt x="718" y="388"/>
                      <a:pt x="725" y="381"/>
                      <a:pt x="728" y="378"/>
                    </a:cubicBezTo>
                    <a:cubicBezTo>
                      <a:pt x="731" y="374"/>
                      <a:pt x="736" y="369"/>
                      <a:pt x="737" y="366"/>
                    </a:cubicBezTo>
                    <a:cubicBezTo>
                      <a:pt x="738" y="363"/>
                      <a:pt x="743" y="359"/>
                      <a:pt x="744" y="357"/>
                    </a:cubicBezTo>
                    <a:cubicBezTo>
                      <a:pt x="745" y="355"/>
                      <a:pt x="746" y="355"/>
                      <a:pt x="748" y="350"/>
                    </a:cubicBezTo>
                    <a:cubicBezTo>
                      <a:pt x="750" y="346"/>
                      <a:pt x="750" y="335"/>
                      <a:pt x="751" y="334"/>
                    </a:cubicBezTo>
                    <a:cubicBezTo>
                      <a:pt x="751" y="333"/>
                      <a:pt x="751" y="331"/>
                      <a:pt x="752" y="330"/>
                    </a:cubicBezTo>
                    <a:cubicBezTo>
                      <a:pt x="753" y="329"/>
                      <a:pt x="752" y="327"/>
                      <a:pt x="754" y="326"/>
                    </a:cubicBezTo>
                    <a:cubicBezTo>
                      <a:pt x="756" y="324"/>
                      <a:pt x="756" y="323"/>
                      <a:pt x="755" y="322"/>
                    </a:cubicBezTo>
                    <a:cubicBezTo>
                      <a:pt x="755" y="320"/>
                      <a:pt x="755" y="318"/>
                      <a:pt x="755" y="317"/>
                    </a:cubicBezTo>
                    <a:cubicBezTo>
                      <a:pt x="754" y="316"/>
                      <a:pt x="754" y="316"/>
                      <a:pt x="755" y="315"/>
                    </a:cubicBezTo>
                    <a:cubicBezTo>
                      <a:pt x="757" y="314"/>
                      <a:pt x="755" y="313"/>
                      <a:pt x="753" y="312"/>
                    </a:cubicBezTo>
                    <a:cubicBezTo>
                      <a:pt x="752" y="311"/>
                      <a:pt x="750" y="311"/>
                      <a:pt x="749" y="309"/>
                    </a:cubicBezTo>
                    <a:cubicBezTo>
                      <a:pt x="749" y="307"/>
                      <a:pt x="746" y="305"/>
                      <a:pt x="744" y="305"/>
                    </a:cubicBezTo>
                    <a:cubicBezTo>
                      <a:pt x="742" y="305"/>
                      <a:pt x="739" y="304"/>
                      <a:pt x="739" y="305"/>
                    </a:cubicBezTo>
                    <a:cubicBezTo>
                      <a:pt x="740" y="307"/>
                      <a:pt x="739" y="308"/>
                      <a:pt x="738" y="307"/>
                    </a:cubicBezTo>
                    <a:cubicBezTo>
                      <a:pt x="737" y="307"/>
                      <a:pt x="736" y="308"/>
                      <a:pt x="735" y="310"/>
                    </a:cubicBezTo>
                    <a:cubicBezTo>
                      <a:pt x="734" y="312"/>
                      <a:pt x="730" y="312"/>
                      <a:pt x="732" y="310"/>
                    </a:cubicBezTo>
                    <a:cubicBezTo>
                      <a:pt x="734" y="308"/>
                      <a:pt x="731" y="308"/>
                      <a:pt x="731" y="306"/>
                    </a:cubicBezTo>
                    <a:cubicBezTo>
                      <a:pt x="732" y="305"/>
                      <a:pt x="733" y="303"/>
                      <a:pt x="731" y="304"/>
                    </a:cubicBezTo>
                    <a:cubicBezTo>
                      <a:pt x="729" y="305"/>
                      <a:pt x="729" y="308"/>
                      <a:pt x="727" y="308"/>
                    </a:cubicBezTo>
                    <a:cubicBezTo>
                      <a:pt x="726" y="309"/>
                      <a:pt x="726" y="303"/>
                      <a:pt x="727" y="302"/>
                    </a:cubicBezTo>
                    <a:cubicBezTo>
                      <a:pt x="727" y="301"/>
                      <a:pt x="723" y="302"/>
                      <a:pt x="720" y="302"/>
                    </a:cubicBezTo>
                    <a:cubicBezTo>
                      <a:pt x="716" y="302"/>
                      <a:pt x="717" y="299"/>
                      <a:pt x="720" y="297"/>
                    </a:cubicBezTo>
                    <a:cubicBezTo>
                      <a:pt x="723" y="296"/>
                      <a:pt x="722" y="294"/>
                      <a:pt x="724" y="293"/>
                    </a:cubicBezTo>
                    <a:cubicBezTo>
                      <a:pt x="726" y="293"/>
                      <a:pt x="730" y="290"/>
                      <a:pt x="732" y="289"/>
                    </a:cubicBezTo>
                    <a:cubicBezTo>
                      <a:pt x="734" y="287"/>
                      <a:pt x="735" y="286"/>
                      <a:pt x="735" y="284"/>
                    </a:cubicBezTo>
                    <a:cubicBezTo>
                      <a:pt x="736" y="283"/>
                      <a:pt x="740" y="281"/>
                      <a:pt x="744" y="277"/>
                    </a:cubicBezTo>
                    <a:cubicBezTo>
                      <a:pt x="748" y="274"/>
                      <a:pt x="750" y="272"/>
                      <a:pt x="751" y="270"/>
                    </a:cubicBezTo>
                    <a:cubicBezTo>
                      <a:pt x="752" y="268"/>
                      <a:pt x="758" y="266"/>
                      <a:pt x="758" y="265"/>
                    </a:cubicBezTo>
                    <a:cubicBezTo>
                      <a:pt x="758" y="263"/>
                      <a:pt x="765" y="259"/>
                      <a:pt x="770" y="259"/>
                    </a:cubicBezTo>
                    <a:cubicBezTo>
                      <a:pt x="775" y="258"/>
                      <a:pt x="782" y="259"/>
                      <a:pt x="783" y="260"/>
                    </a:cubicBezTo>
                    <a:cubicBezTo>
                      <a:pt x="785" y="262"/>
                      <a:pt x="786" y="261"/>
                      <a:pt x="787" y="260"/>
                    </a:cubicBezTo>
                    <a:cubicBezTo>
                      <a:pt x="787" y="259"/>
                      <a:pt x="789" y="260"/>
                      <a:pt x="792" y="260"/>
                    </a:cubicBezTo>
                    <a:cubicBezTo>
                      <a:pt x="796" y="260"/>
                      <a:pt x="796" y="259"/>
                      <a:pt x="798" y="259"/>
                    </a:cubicBezTo>
                    <a:cubicBezTo>
                      <a:pt x="800" y="260"/>
                      <a:pt x="802" y="260"/>
                      <a:pt x="804" y="258"/>
                    </a:cubicBezTo>
                    <a:cubicBezTo>
                      <a:pt x="805" y="255"/>
                      <a:pt x="811" y="256"/>
                      <a:pt x="812" y="257"/>
                    </a:cubicBezTo>
                    <a:cubicBezTo>
                      <a:pt x="814" y="258"/>
                      <a:pt x="815" y="259"/>
                      <a:pt x="817" y="258"/>
                    </a:cubicBezTo>
                    <a:cubicBezTo>
                      <a:pt x="819" y="256"/>
                      <a:pt x="819" y="260"/>
                      <a:pt x="821" y="260"/>
                    </a:cubicBezTo>
                    <a:cubicBezTo>
                      <a:pt x="823" y="260"/>
                      <a:pt x="822" y="262"/>
                      <a:pt x="820" y="262"/>
                    </a:cubicBezTo>
                    <a:cubicBezTo>
                      <a:pt x="818" y="262"/>
                      <a:pt x="816" y="263"/>
                      <a:pt x="818" y="264"/>
                    </a:cubicBezTo>
                    <a:cubicBezTo>
                      <a:pt x="820" y="265"/>
                      <a:pt x="823" y="263"/>
                      <a:pt x="824" y="263"/>
                    </a:cubicBezTo>
                    <a:cubicBezTo>
                      <a:pt x="826" y="263"/>
                      <a:pt x="829" y="263"/>
                      <a:pt x="831" y="262"/>
                    </a:cubicBezTo>
                    <a:cubicBezTo>
                      <a:pt x="833" y="260"/>
                      <a:pt x="834" y="263"/>
                      <a:pt x="835" y="262"/>
                    </a:cubicBezTo>
                    <a:cubicBezTo>
                      <a:pt x="837" y="260"/>
                      <a:pt x="840" y="260"/>
                      <a:pt x="842" y="260"/>
                    </a:cubicBezTo>
                    <a:cubicBezTo>
                      <a:pt x="844" y="260"/>
                      <a:pt x="842" y="258"/>
                      <a:pt x="839" y="258"/>
                    </a:cubicBezTo>
                    <a:cubicBezTo>
                      <a:pt x="837" y="258"/>
                      <a:pt x="837" y="257"/>
                      <a:pt x="839" y="253"/>
                    </a:cubicBezTo>
                    <a:cubicBezTo>
                      <a:pt x="841" y="249"/>
                      <a:pt x="845" y="247"/>
                      <a:pt x="848" y="245"/>
                    </a:cubicBezTo>
                    <a:cubicBezTo>
                      <a:pt x="851" y="243"/>
                      <a:pt x="853" y="244"/>
                      <a:pt x="853" y="242"/>
                    </a:cubicBezTo>
                    <a:cubicBezTo>
                      <a:pt x="853" y="241"/>
                      <a:pt x="854" y="237"/>
                      <a:pt x="856" y="237"/>
                    </a:cubicBezTo>
                    <a:cubicBezTo>
                      <a:pt x="858" y="236"/>
                      <a:pt x="863" y="237"/>
                      <a:pt x="866" y="236"/>
                    </a:cubicBezTo>
                    <a:cubicBezTo>
                      <a:pt x="869" y="234"/>
                      <a:pt x="869" y="237"/>
                      <a:pt x="870" y="237"/>
                    </a:cubicBezTo>
                    <a:cubicBezTo>
                      <a:pt x="872" y="238"/>
                      <a:pt x="873" y="235"/>
                      <a:pt x="875" y="236"/>
                    </a:cubicBezTo>
                    <a:cubicBezTo>
                      <a:pt x="876" y="237"/>
                      <a:pt x="873" y="239"/>
                      <a:pt x="872" y="241"/>
                    </a:cubicBezTo>
                    <a:cubicBezTo>
                      <a:pt x="871" y="244"/>
                      <a:pt x="874" y="243"/>
                      <a:pt x="875" y="244"/>
                    </a:cubicBezTo>
                    <a:cubicBezTo>
                      <a:pt x="877" y="245"/>
                      <a:pt x="873" y="246"/>
                      <a:pt x="874" y="246"/>
                    </a:cubicBezTo>
                    <a:cubicBezTo>
                      <a:pt x="874" y="247"/>
                      <a:pt x="877" y="247"/>
                      <a:pt x="881" y="243"/>
                    </a:cubicBezTo>
                    <a:cubicBezTo>
                      <a:pt x="885" y="239"/>
                      <a:pt x="889" y="238"/>
                      <a:pt x="892" y="238"/>
                    </a:cubicBezTo>
                    <a:cubicBezTo>
                      <a:pt x="894" y="238"/>
                      <a:pt x="893" y="236"/>
                      <a:pt x="893" y="232"/>
                    </a:cubicBezTo>
                    <a:cubicBezTo>
                      <a:pt x="893" y="228"/>
                      <a:pt x="901" y="227"/>
                      <a:pt x="904" y="228"/>
                    </a:cubicBezTo>
                    <a:cubicBezTo>
                      <a:pt x="906" y="229"/>
                      <a:pt x="906" y="230"/>
                      <a:pt x="903" y="230"/>
                    </a:cubicBezTo>
                    <a:cubicBezTo>
                      <a:pt x="901" y="229"/>
                      <a:pt x="899" y="231"/>
                      <a:pt x="899" y="234"/>
                    </a:cubicBezTo>
                    <a:cubicBezTo>
                      <a:pt x="899" y="238"/>
                      <a:pt x="897" y="239"/>
                      <a:pt x="898" y="240"/>
                    </a:cubicBezTo>
                    <a:cubicBezTo>
                      <a:pt x="899" y="241"/>
                      <a:pt x="896" y="241"/>
                      <a:pt x="896" y="243"/>
                    </a:cubicBezTo>
                    <a:cubicBezTo>
                      <a:pt x="896" y="244"/>
                      <a:pt x="896" y="245"/>
                      <a:pt x="894" y="245"/>
                    </a:cubicBezTo>
                    <a:cubicBezTo>
                      <a:pt x="892" y="246"/>
                      <a:pt x="886" y="247"/>
                      <a:pt x="886" y="249"/>
                    </a:cubicBezTo>
                    <a:cubicBezTo>
                      <a:pt x="886" y="251"/>
                      <a:pt x="882" y="252"/>
                      <a:pt x="881" y="255"/>
                    </a:cubicBezTo>
                    <a:cubicBezTo>
                      <a:pt x="879" y="258"/>
                      <a:pt x="873" y="259"/>
                      <a:pt x="869" y="265"/>
                    </a:cubicBezTo>
                    <a:cubicBezTo>
                      <a:pt x="865" y="271"/>
                      <a:pt x="859" y="271"/>
                      <a:pt x="859" y="272"/>
                    </a:cubicBezTo>
                    <a:cubicBezTo>
                      <a:pt x="859" y="273"/>
                      <a:pt x="855" y="273"/>
                      <a:pt x="853" y="273"/>
                    </a:cubicBezTo>
                    <a:cubicBezTo>
                      <a:pt x="852" y="274"/>
                      <a:pt x="855" y="277"/>
                      <a:pt x="851" y="281"/>
                    </a:cubicBezTo>
                    <a:cubicBezTo>
                      <a:pt x="848" y="285"/>
                      <a:pt x="845" y="290"/>
                      <a:pt x="845" y="295"/>
                    </a:cubicBezTo>
                    <a:cubicBezTo>
                      <a:pt x="845" y="301"/>
                      <a:pt x="847" y="316"/>
                      <a:pt x="849" y="318"/>
                    </a:cubicBezTo>
                    <a:cubicBezTo>
                      <a:pt x="850" y="321"/>
                      <a:pt x="849" y="328"/>
                      <a:pt x="851" y="329"/>
                    </a:cubicBezTo>
                    <a:cubicBezTo>
                      <a:pt x="852" y="330"/>
                      <a:pt x="852" y="333"/>
                      <a:pt x="852" y="333"/>
                    </a:cubicBezTo>
                    <a:cubicBezTo>
                      <a:pt x="853" y="334"/>
                      <a:pt x="857" y="330"/>
                      <a:pt x="859" y="328"/>
                    </a:cubicBezTo>
                    <a:cubicBezTo>
                      <a:pt x="861" y="326"/>
                      <a:pt x="860" y="325"/>
                      <a:pt x="862" y="324"/>
                    </a:cubicBezTo>
                    <a:cubicBezTo>
                      <a:pt x="864" y="323"/>
                      <a:pt x="863" y="319"/>
                      <a:pt x="863" y="318"/>
                    </a:cubicBezTo>
                    <a:cubicBezTo>
                      <a:pt x="864" y="317"/>
                      <a:pt x="867" y="316"/>
                      <a:pt x="868" y="315"/>
                    </a:cubicBezTo>
                    <a:cubicBezTo>
                      <a:pt x="869" y="314"/>
                      <a:pt x="871" y="315"/>
                      <a:pt x="872" y="314"/>
                    </a:cubicBezTo>
                    <a:cubicBezTo>
                      <a:pt x="874" y="314"/>
                      <a:pt x="872" y="311"/>
                      <a:pt x="872" y="309"/>
                    </a:cubicBezTo>
                    <a:cubicBezTo>
                      <a:pt x="871" y="307"/>
                      <a:pt x="875" y="305"/>
                      <a:pt x="878" y="303"/>
                    </a:cubicBezTo>
                    <a:cubicBezTo>
                      <a:pt x="880" y="302"/>
                      <a:pt x="883" y="304"/>
                      <a:pt x="885" y="302"/>
                    </a:cubicBezTo>
                    <a:cubicBezTo>
                      <a:pt x="888" y="300"/>
                      <a:pt x="885" y="297"/>
                      <a:pt x="884" y="296"/>
                    </a:cubicBezTo>
                    <a:cubicBezTo>
                      <a:pt x="883" y="294"/>
                      <a:pt x="887" y="289"/>
                      <a:pt x="888" y="288"/>
                    </a:cubicBezTo>
                    <a:cubicBezTo>
                      <a:pt x="890" y="288"/>
                      <a:pt x="891" y="289"/>
                      <a:pt x="893" y="288"/>
                    </a:cubicBezTo>
                    <a:cubicBezTo>
                      <a:pt x="895" y="286"/>
                      <a:pt x="892" y="284"/>
                      <a:pt x="890" y="284"/>
                    </a:cubicBezTo>
                    <a:cubicBezTo>
                      <a:pt x="889" y="284"/>
                      <a:pt x="889" y="279"/>
                      <a:pt x="892" y="277"/>
                    </a:cubicBezTo>
                    <a:cubicBezTo>
                      <a:pt x="895" y="274"/>
                      <a:pt x="893" y="274"/>
                      <a:pt x="891" y="273"/>
                    </a:cubicBezTo>
                    <a:cubicBezTo>
                      <a:pt x="889" y="273"/>
                      <a:pt x="889" y="274"/>
                      <a:pt x="887" y="274"/>
                    </a:cubicBezTo>
                    <a:cubicBezTo>
                      <a:pt x="886" y="274"/>
                      <a:pt x="884" y="270"/>
                      <a:pt x="887" y="267"/>
                    </a:cubicBezTo>
                    <a:cubicBezTo>
                      <a:pt x="889" y="264"/>
                      <a:pt x="891" y="264"/>
                      <a:pt x="892" y="262"/>
                    </a:cubicBezTo>
                    <a:cubicBezTo>
                      <a:pt x="893" y="259"/>
                      <a:pt x="896" y="255"/>
                      <a:pt x="897" y="254"/>
                    </a:cubicBezTo>
                    <a:cubicBezTo>
                      <a:pt x="898" y="252"/>
                      <a:pt x="901" y="254"/>
                      <a:pt x="902" y="254"/>
                    </a:cubicBezTo>
                    <a:cubicBezTo>
                      <a:pt x="903" y="253"/>
                      <a:pt x="903" y="256"/>
                      <a:pt x="905" y="255"/>
                    </a:cubicBezTo>
                    <a:cubicBezTo>
                      <a:pt x="906" y="253"/>
                      <a:pt x="909" y="249"/>
                      <a:pt x="911" y="249"/>
                    </a:cubicBezTo>
                    <a:cubicBezTo>
                      <a:pt x="913" y="249"/>
                      <a:pt x="912" y="252"/>
                      <a:pt x="912" y="254"/>
                    </a:cubicBezTo>
                    <a:cubicBezTo>
                      <a:pt x="913" y="256"/>
                      <a:pt x="914" y="254"/>
                      <a:pt x="918" y="251"/>
                    </a:cubicBezTo>
                    <a:cubicBezTo>
                      <a:pt x="922" y="248"/>
                      <a:pt x="931" y="248"/>
                      <a:pt x="933" y="250"/>
                    </a:cubicBezTo>
                    <a:cubicBezTo>
                      <a:pt x="936" y="251"/>
                      <a:pt x="937" y="254"/>
                      <a:pt x="938" y="254"/>
                    </a:cubicBezTo>
                    <a:cubicBezTo>
                      <a:pt x="940" y="253"/>
                      <a:pt x="938" y="251"/>
                      <a:pt x="941" y="250"/>
                    </a:cubicBezTo>
                    <a:cubicBezTo>
                      <a:pt x="943" y="249"/>
                      <a:pt x="947" y="247"/>
                      <a:pt x="950" y="245"/>
                    </a:cubicBezTo>
                    <a:cubicBezTo>
                      <a:pt x="953" y="243"/>
                      <a:pt x="952" y="244"/>
                      <a:pt x="953" y="242"/>
                    </a:cubicBezTo>
                    <a:cubicBezTo>
                      <a:pt x="955" y="240"/>
                      <a:pt x="956" y="241"/>
                      <a:pt x="957" y="240"/>
                    </a:cubicBezTo>
                    <a:cubicBezTo>
                      <a:pt x="957" y="239"/>
                      <a:pt x="962" y="237"/>
                      <a:pt x="967" y="235"/>
                    </a:cubicBezTo>
                    <a:cubicBezTo>
                      <a:pt x="973" y="234"/>
                      <a:pt x="981" y="230"/>
                      <a:pt x="980" y="229"/>
                    </a:cubicBezTo>
                    <a:cubicBezTo>
                      <a:pt x="980" y="228"/>
                      <a:pt x="983" y="227"/>
                      <a:pt x="983" y="228"/>
                    </a:cubicBezTo>
                    <a:cubicBezTo>
                      <a:pt x="983" y="230"/>
                      <a:pt x="985" y="229"/>
                      <a:pt x="988" y="230"/>
                    </a:cubicBezTo>
                    <a:cubicBezTo>
                      <a:pt x="992" y="230"/>
                      <a:pt x="993" y="232"/>
                      <a:pt x="995" y="229"/>
                    </a:cubicBezTo>
                    <a:cubicBezTo>
                      <a:pt x="998" y="227"/>
                      <a:pt x="995" y="226"/>
                      <a:pt x="995" y="224"/>
                    </a:cubicBezTo>
                    <a:cubicBezTo>
                      <a:pt x="995" y="222"/>
                      <a:pt x="991" y="220"/>
                      <a:pt x="992" y="218"/>
                    </a:cubicBezTo>
                    <a:cubicBezTo>
                      <a:pt x="992" y="216"/>
                      <a:pt x="988" y="211"/>
                      <a:pt x="987" y="212"/>
                    </a:cubicBezTo>
                    <a:cubicBezTo>
                      <a:pt x="986" y="213"/>
                      <a:pt x="984" y="211"/>
                      <a:pt x="984" y="210"/>
                    </a:cubicBezTo>
                    <a:cubicBezTo>
                      <a:pt x="984" y="209"/>
                      <a:pt x="983" y="207"/>
                      <a:pt x="982" y="208"/>
                    </a:cubicBezTo>
                    <a:cubicBezTo>
                      <a:pt x="980" y="209"/>
                      <a:pt x="977" y="208"/>
                      <a:pt x="976" y="207"/>
                    </a:cubicBezTo>
                    <a:cubicBezTo>
                      <a:pt x="976" y="205"/>
                      <a:pt x="980" y="204"/>
                      <a:pt x="983" y="205"/>
                    </a:cubicBezTo>
                    <a:cubicBezTo>
                      <a:pt x="985" y="206"/>
                      <a:pt x="985" y="207"/>
                      <a:pt x="986" y="208"/>
                    </a:cubicBezTo>
                    <a:cubicBezTo>
                      <a:pt x="987" y="209"/>
                      <a:pt x="991" y="208"/>
                      <a:pt x="993" y="208"/>
                    </a:cubicBezTo>
                    <a:cubicBezTo>
                      <a:pt x="995" y="207"/>
                      <a:pt x="1000" y="205"/>
                      <a:pt x="1001" y="203"/>
                    </a:cubicBezTo>
                    <a:cubicBezTo>
                      <a:pt x="1002" y="202"/>
                      <a:pt x="1001" y="201"/>
                      <a:pt x="1003" y="200"/>
                    </a:cubicBezTo>
                    <a:cubicBezTo>
                      <a:pt x="1005" y="199"/>
                      <a:pt x="1003" y="197"/>
                      <a:pt x="1002" y="196"/>
                    </a:cubicBezTo>
                    <a:cubicBezTo>
                      <a:pt x="1000" y="196"/>
                      <a:pt x="1001" y="193"/>
                      <a:pt x="1002" y="193"/>
                    </a:cubicBezTo>
                    <a:cubicBezTo>
                      <a:pt x="1004" y="193"/>
                      <a:pt x="1004" y="191"/>
                      <a:pt x="1005" y="191"/>
                    </a:cubicBezTo>
                    <a:cubicBezTo>
                      <a:pt x="1006" y="191"/>
                      <a:pt x="1006" y="192"/>
                      <a:pt x="1008" y="191"/>
                    </a:cubicBezTo>
                    <a:cubicBezTo>
                      <a:pt x="1010" y="190"/>
                      <a:pt x="1008" y="193"/>
                      <a:pt x="1007" y="194"/>
                    </a:cubicBezTo>
                    <a:cubicBezTo>
                      <a:pt x="1006" y="196"/>
                      <a:pt x="1009" y="198"/>
                      <a:pt x="1009" y="199"/>
                    </a:cubicBezTo>
                    <a:cubicBezTo>
                      <a:pt x="1010" y="200"/>
                      <a:pt x="1014" y="200"/>
                      <a:pt x="1016" y="199"/>
                    </a:cubicBezTo>
                    <a:cubicBezTo>
                      <a:pt x="1018" y="198"/>
                      <a:pt x="1025" y="200"/>
                      <a:pt x="1026" y="202"/>
                    </a:cubicBezTo>
                    <a:cubicBezTo>
                      <a:pt x="1026" y="204"/>
                      <a:pt x="1027" y="206"/>
                      <a:pt x="1030" y="207"/>
                    </a:cubicBezTo>
                    <a:cubicBezTo>
                      <a:pt x="1033" y="209"/>
                      <a:pt x="1036" y="208"/>
                      <a:pt x="1036" y="210"/>
                    </a:cubicBezTo>
                    <a:cubicBezTo>
                      <a:pt x="1037" y="211"/>
                      <a:pt x="1038" y="212"/>
                      <a:pt x="1040" y="211"/>
                    </a:cubicBezTo>
                    <a:cubicBezTo>
                      <a:pt x="1041" y="211"/>
                      <a:pt x="1042" y="213"/>
                      <a:pt x="1043" y="212"/>
                    </a:cubicBezTo>
                    <a:cubicBezTo>
                      <a:pt x="1044" y="211"/>
                      <a:pt x="1045" y="212"/>
                      <a:pt x="1047" y="211"/>
                    </a:cubicBezTo>
                    <a:cubicBezTo>
                      <a:pt x="1048" y="210"/>
                      <a:pt x="1043" y="209"/>
                      <a:pt x="1044" y="208"/>
                    </a:cubicBezTo>
                    <a:cubicBezTo>
                      <a:pt x="1045" y="207"/>
                      <a:pt x="1046" y="208"/>
                      <a:pt x="1047" y="208"/>
                    </a:cubicBezTo>
                    <a:cubicBezTo>
                      <a:pt x="1048" y="208"/>
                      <a:pt x="1047" y="206"/>
                      <a:pt x="1048" y="205"/>
                    </a:cubicBezTo>
                    <a:cubicBezTo>
                      <a:pt x="1049" y="205"/>
                      <a:pt x="1048" y="200"/>
                      <a:pt x="1047" y="199"/>
                    </a:cubicBezTo>
                    <a:cubicBezTo>
                      <a:pt x="1046" y="199"/>
                      <a:pt x="1047" y="197"/>
                      <a:pt x="1049" y="198"/>
                    </a:cubicBezTo>
                    <a:cubicBezTo>
                      <a:pt x="1051" y="200"/>
                      <a:pt x="1054" y="200"/>
                      <a:pt x="1056" y="200"/>
                    </a:cubicBezTo>
                    <a:cubicBezTo>
                      <a:pt x="1057" y="200"/>
                      <a:pt x="1056" y="198"/>
                      <a:pt x="1054" y="198"/>
                    </a:cubicBezTo>
                    <a:cubicBezTo>
                      <a:pt x="1053" y="198"/>
                      <a:pt x="1054" y="197"/>
                      <a:pt x="1056" y="198"/>
                    </a:cubicBezTo>
                    <a:cubicBezTo>
                      <a:pt x="1057" y="199"/>
                      <a:pt x="1059" y="199"/>
                      <a:pt x="1059" y="198"/>
                    </a:cubicBezTo>
                    <a:cubicBezTo>
                      <a:pt x="1059" y="197"/>
                      <a:pt x="1060" y="194"/>
                      <a:pt x="1062" y="195"/>
                    </a:cubicBezTo>
                    <a:cubicBezTo>
                      <a:pt x="1064" y="195"/>
                      <a:pt x="1065" y="194"/>
                      <a:pt x="1063" y="193"/>
                    </a:cubicBezTo>
                    <a:close/>
                    <a:moveTo>
                      <a:pt x="582" y="285"/>
                    </a:moveTo>
                    <a:cubicBezTo>
                      <a:pt x="576" y="289"/>
                      <a:pt x="566" y="290"/>
                      <a:pt x="566" y="294"/>
                    </a:cubicBezTo>
                    <a:cubicBezTo>
                      <a:pt x="566" y="298"/>
                      <a:pt x="553" y="300"/>
                      <a:pt x="552" y="298"/>
                    </a:cubicBezTo>
                    <a:cubicBezTo>
                      <a:pt x="551" y="297"/>
                      <a:pt x="561" y="297"/>
                      <a:pt x="564" y="291"/>
                    </a:cubicBezTo>
                    <a:cubicBezTo>
                      <a:pt x="566" y="285"/>
                      <a:pt x="576" y="283"/>
                      <a:pt x="581" y="275"/>
                    </a:cubicBezTo>
                    <a:cubicBezTo>
                      <a:pt x="584" y="270"/>
                      <a:pt x="587" y="262"/>
                      <a:pt x="589" y="263"/>
                    </a:cubicBezTo>
                    <a:cubicBezTo>
                      <a:pt x="590" y="263"/>
                      <a:pt x="587" y="280"/>
                      <a:pt x="582" y="285"/>
                    </a:cubicBezTo>
                    <a:close/>
                    <a:moveTo>
                      <a:pt x="213" y="112"/>
                    </a:moveTo>
                    <a:cubicBezTo>
                      <a:pt x="213" y="114"/>
                      <a:pt x="212" y="115"/>
                      <a:pt x="208" y="115"/>
                    </a:cubicBezTo>
                    <a:cubicBezTo>
                      <a:pt x="205" y="115"/>
                      <a:pt x="210" y="117"/>
                      <a:pt x="210" y="119"/>
                    </a:cubicBezTo>
                    <a:cubicBezTo>
                      <a:pt x="210" y="122"/>
                      <a:pt x="207" y="120"/>
                      <a:pt x="206" y="123"/>
                    </a:cubicBezTo>
                    <a:cubicBezTo>
                      <a:pt x="206" y="126"/>
                      <a:pt x="200" y="123"/>
                      <a:pt x="199" y="127"/>
                    </a:cubicBezTo>
                    <a:cubicBezTo>
                      <a:pt x="198" y="131"/>
                      <a:pt x="202" y="131"/>
                      <a:pt x="205" y="131"/>
                    </a:cubicBezTo>
                    <a:cubicBezTo>
                      <a:pt x="208" y="131"/>
                      <a:pt x="204" y="134"/>
                      <a:pt x="206" y="136"/>
                    </a:cubicBezTo>
                    <a:cubicBezTo>
                      <a:pt x="208" y="137"/>
                      <a:pt x="210" y="137"/>
                      <a:pt x="208" y="133"/>
                    </a:cubicBezTo>
                    <a:cubicBezTo>
                      <a:pt x="207" y="130"/>
                      <a:pt x="216" y="135"/>
                      <a:pt x="213" y="137"/>
                    </a:cubicBezTo>
                    <a:cubicBezTo>
                      <a:pt x="211" y="139"/>
                      <a:pt x="218" y="141"/>
                      <a:pt x="221" y="141"/>
                    </a:cubicBezTo>
                    <a:cubicBezTo>
                      <a:pt x="225" y="142"/>
                      <a:pt x="237" y="144"/>
                      <a:pt x="238" y="141"/>
                    </a:cubicBezTo>
                    <a:cubicBezTo>
                      <a:pt x="238" y="140"/>
                      <a:pt x="233" y="138"/>
                      <a:pt x="229" y="134"/>
                    </a:cubicBezTo>
                    <a:cubicBezTo>
                      <a:pt x="225" y="130"/>
                      <a:pt x="222" y="123"/>
                      <a:pt x="227" y="120"/>
                    </a:cubicBezTo>
                    <a:cubicBezTo>
                      <a:pt x="231" y="118"/>
                      <a:pt x="227" y="116"/>
                      <a:pt x="232" y="113"/>
                    </a:cubicBezTo>
                    <a:cubicBezTo>
                      <a:pt x="236" y="110"/>
                      <a:pt x="234" y="107"/>
                      <a:pt x="237" y="107"/>
                    </a:cubicBezTo>
                    <a:cubicBezTo>
                      <a:pt x="241" y="106"/>
                      <a:pt x="237" y="103"/>
                      <a:pt x="241" y="103"/>
                    </a:cubicBezTo>
                    <a:cubicBezTo>
                      <a:pt x="244" y="102"/>
                      <a:pt x="245" y="98"/>
                      <a:pt x="245" y="96"/>
                    </a:cubicBezTo>
                    <a:cubicBezTo>
                      <a:pt x="244" y="95"/>
                      <a:pt x="248" y="97"/>
                      <a:pt x="250" y="94"/>
                    </a:cubicBezTo>
                    <a:cubicBezTo>
                      <a:pt x="253" y="92"/>
                      <a:pt x="257" y="94"/>
                      <a:pt x="259" y="91"/>
                    </a:cubicBezTo>
                    <a:cubicBezTo>
                      <a:pt x="260" y="87"/>
                      <a:pt x="281" y="80"/>
                      <a:pt x="293" y="77"/>
                    </a:cubicBezTo>
                    <a:cubicBezTo>
                      <a:pt x="305" y="75"/>
                      <a:pt x="314" y="70"/>
                      <a:pt x="309" y="66"/>
                    </a:cubicBezTo>
                    <a:cubicBezTo>
                      <a:pt x="305" y="63"/>
                      <a:pt x="293" y="68"/>
                      <a:pt x="290" y="70"/>
                    </a:cubicBezTo>
                    <a:cubicBezTo>
                      <a:pt x="287" y="72"/>
                      <a:pt x="283" y="71"/>
                      <a:pt x="280" y="72"/>
                    </a:cubicBezTo>
                    <a:cubicBezTo>
                      <a:pt x="277" y="74"/>
                      <a:pt x="271" y="76"/>
                      <a:pt x="268" y="74"/>
                    </a:cubicBezTo>
                    <a:cubicBezTo>
                      <a:pt x="265" y="72"/>
                      <a:pt x="261" y="76"/>
                      <a:pt x="259" y="76"/>
                    </a:cubicBezTo>
                    <a:cubicBezTo>
                      <a:pt x="256" y="76"/>
                      <a:pt x="253" y="78"/>
                      <a:pt x="251" y="78"/>
                    </a:cubicBezTo>
                    <a:cubicBezTo>
                      <a:pt x="248" y="78"/>
                      <a:pt x="243" y="80"/>
                      <a:pt x="243" y="82"/>
                    </a:cubicBezTo>
                    <a:cubicBezTo>
                      <a:pt x="242" y="83"/>
                      <a:pt x="238" y="83"/>
                      <a:pt x="238" y="84"/>
                    </a:cubicBezTo>
                    <a:cubicBezTo>
                      <a:pt x="238" y="86"/>
                      <a:pt x="234" y="88"/>
                      <a:pt x="233" y="86"/>
                    </a:cubicBezTo>
                    <a:cubicBezTo>
                      <a:pt x="231" y="85"/>
                      <a:pt x="229" y="88"/>
                      <a:pt x="231" y="91"/>
                    </a:cubicBezTo>
                    <a:cubicBezTo>
                      <a:pt x="234" y="93"/>
                      <a:pt x="226" y="93"/>
                      <a:pt x="228" y="95"/>
                    </a:cubicBezTo>
                    <a:cubicBezTo>
                      <a:pt x="229" y="96"/>
                      <a:pt x="225" y="97"/>
                      <a:pt x="226" y="99"/>
                    </a:cubicBezTo>
                    <a:cubicBezTo>
                      <a:pt x="227" y="100"/>
                      <a:pt x="223" y="101"/>
                      <a:pt x="220" y="101"/>
                    </a:cubicBezTo>
                    <a:cubicBezTo>
                      <a:pt x="218" y="102"/>
                      <a:pt x="216" y="106"/>
                      <a:pt x="220" y="106"/>
                    </a:cubicBezTo>
                    <a:cubicBezTo>
                      <a:pt x="223" y="106"/>
                      <a:pt x="218" y="107"/>
                      <a:pt x="218" y="109"/>
                    </a:cubicBezTo>
                    <a:cubicBezTo>
                      <a:pt x="218" y="112"/>
                      <a:pt x="212" y="110"/>
                      <a:pt x="213" y="112"/>
                    </a:cubicBezTo>
                    <a:close/>
                    <a:moveTo>
                      <a:pt x="240" y="10"/>
                    </a:moveTo>
                    <a:cubicBezTo>
                      <a:pt x="241" y="6"/>
                      <a:pt x="234" y="9"/>
                      <a:pt x="229" y="7"/>
                    </a:cubicBezTo>
                    <a:cubicBezTo>
                      <a:pt x="224" y="5"/>
                      <a:pt x="222" y="5"/>
                      <a:pt x="225" y="8"/>
                    </a:cubicBezTo>
                    <a:cubicBezTo>
                      <a:pt x="226" y="9"/>
                      <a:pt x="217" y="10"/>
                      <a:pt x="218" y="12"/>
                    </a:cubicBezTo>
                    <a:cubicBezTo>
                      <a:pt x="222" y="15"/>
                      <a:pt x="239" y="14"/>
                      <a:pt x="240" y="10"/>
                    </a:cubicBezTo>
                    <a:close/>
                    <a:moveTo>
                      <a:pt x="237" y="6"/>
                    </a:moveTo>
                    <a:cubicBezTo>
                      <a:pt x="241" y="6"/>
                      <a:pt x="240" y="4"/>
                      <a:pt x="243" y="4"/>
                    </a:cubicBezTo>
                    <a:cubicBezTo>
                      <a:pt x="246" y="4"/>
                      <a:pt x="250" y="4"/>
                      <a:pt x="248" y="2"/>
                    </a:cubicBezTo>
                    <a:cubicBezTo>
                      <a:pt x="247" y="0"/>
                      <a:pt x="236" y="1"/>
                      <a:pt x="237" y="3"/>
                    </a:cubicBezTo>
                    <a:cubicBezTo>
                      <a:pt x="238" y="4"/>
                      <a:pt x="229" y="4"/>
                      <a:pt x="229" y="4"/>
                    </a:cubicBezTo>
                    <a:cubicBezTo>
                      <a:pt x="229" y="5"/>
                      <a:pt x="232" y="6"/>
                      <a:pt x="237" y="6"/>
                    </a:cubicBezTo>
                    <a:close/>
                    <a:moveTo>
                      <a:pt x="238" y="16"/>
                    </a:moveTo>
                    <a:cubicBezTo>
                      <a:pt x="238" y="18"/>
                      <a:pt x="237" y="18"/>
                      <a:pt x="233" y="18"/>
                    </a:cubicBezTo>
                    <a:cubicBezTo>
                      <a:pt x="229" y="18"/>
                      <a:pt x="228" y="20"/>
                      <a:pt x="229" y="22"/>
                    </a:cubicBezTo>
                    <a:cubicBezTo>
                      <a:pt x="232" y="23"/>
                      <a:pt x="241" y="23"/>
                      <a:pt x="243" y="21"/>
                    </a:cubicBezTo>
                    <a:cubicBezTo>
                      <a:pt x="245" y="18"/>
                      <a:pt x="249" y="20"/>
                      <a:pt x="250" y="18"/>
                    </a:cubicBezTo>
                    <a:cubicBezTo>
                      <a:pt x="250" y="16"/>
                      <a:pt x="237" y="15"/>
                      <a:pt x="238" y="16"/>
                    </a:cubicBezTo>
                    <a:close/>
                    <a:moveTo>
                      <a:pt x="188" y="13"/>
                    </a:moveTo>
                    <a:cubicBezTo>
                      <a:pt x="191" y="14"/>
                      <a:pt x="181" y="14"/>
                      <a:pt x="180" y="16"/>
                    </a:cubicBezTo>
                    <a:cubicBezTo>
                      <a:pt x="178" y="18"/>
                      <a:pt x="173" y="17"/>
                      <a:pt x="174" y="19"/>
                    </a:cubicBezTo>
                    <a:cubicBezTo>
                      <a:pt x="175" y="21"/>
                      <a:pt x="184" y="21"/>
                      <a:pt x="184" y="20"/>
                    </a:cubicBezTo>
                    <a:cubicBezTo>
                      <a:pt x="184" y="18"/>
                      <a:pt x="189" y="19"/>
                      <a:pt x="189" y="18"/>
                    </a:cubicBezTo>
                    <a:cubicBezTo>
                      <a:pt x="189" y="16"/>
                      <a:pt x="191" y="14"/>
                      <a:pt x="196" y="14"/>
                    </a:cubicBezTo>
                    <a:cubicBezTo>
                      <a:pt x="201" y="14"/>
                      <a:pt x="201" y="12"/>
                      <a:pt x="197" y="9"/>
                    </a:cubicBezTo>
                    <a:cubicBezTo>
                      <a:pt x="192" y="7"/>
                      <a:pt x="185" y="11"/>
                      <a:pt x="188" y="13"/>
                    </a:cubicBezTo>
                    <a:close/>
                    <a:moveTo>
                      <a:pt x="214" y="19"/>
                    </a:moveTo>
                    <a:cubicBezTo>
                      <a:pt x="214" y="16"/>
                      <a:pt x="204" y="19"/>
                      <a:pt x="206" y="20"/>
                    </a:cubicBezTo>
                    <a:cubicBezTo>
                      <a:pt x="208" y="20"/>
                      <a:pt x="214" y="22"/>
                      <a:pt x="214" y="1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latin charset="0" pitchFamily="50" typeface="Avant GardeBook"/>
                </a:endParaRPr>
              </a:p>
            </p:txBody>
          </p:sp>
        </p:grpSp>
        <p:cxnSp>
          <p:nvCxnSpPr>
            <p:cNvPr id="15" name="直接连接符 14"/>
            <p:cNvCxnSpPr/>
            <p:nvPr/>
          </p:nvCxnSpPr>
          <p:spPr>
            <a:xfrm>
              <a:off x="7104904" y="3091711"/>
              <a:ext cx="32431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804029" y="4490188"/>
              <a:ext cx="7726618"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endCxn id="153" idx="48"/>
            </p:cNvCxnSpPr>
            <p:nvPr/>
          </p:nvCxnSpPr>
          <p:spPr>
            <a:xfrm flipV="1">
              <a:off x="2804029" y="3456753"/>
              <a:ext cx="4586" cy="103343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00" name="矩形 199"/>
          <p:cNvSpPr/>
          <p:nvPr/>
        </p:nvSpPr>
        <p:spPr>
          <a:xfrm>
            <a:off x="6193955" y="2257647"/>
            <a:ext cx="1468495" cy="41148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a:t>
            </a:r>
          </a:p>
        </p:txBody>
      </p:sp>
      <p:sp>
        <p:nvSpPr>
          <p:cNvPr id="201" name="TextBox 28"/>
          <p:cNvSpPr txBox="1"/>
          <p:nvPr/>
        </p:nvSpPr>
        <p:spPr>
          <a:xfrm>
            <a:off x="6222290" y="1903417"/>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202" name="直接连接符 201"/>
          <p:cNvCxnSpPr/>
          <p:nvPr/>
        </p:nvCxnSpPr>
        <p:spPr>
          <a:xfrm>
            <a:off x="6294298" y="2204223"/>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203" name="矩形 202"/>
          <p:cNvSpPr/>
          <p:nvPr/>
        </p:nvSpPr>
        <p:spPr>
          <a:xfrm>
            <a:off x="6193955" y="3155547"/>
            <a:ext cx="1468495" cy="41148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a:t>
            </a:r>
          </a:p>
        </p:txBody>
      </p:sp>
      <p:sp>
        <p:nvSpPr>
          <p:cNvPr id="204" name="TextBox 28"/>
          <p:cNvSpPr txBox="1"/>
          <p:nvPr/>
        </p:nvSpPr>
        <p:spPr>
          <a:xfrm>
            <a:off x="6222290" y="2801316"/>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205" name="直接连接符 204"/>
          <p:cNvCxnSpPr/>
          <p:nvPr/>
        </p:nvCxnSpPr>
        <p:spPr>
          <a:xfrm>
            <a:off x="6294298" y="3102122"/>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206" name="矩形 205"/>
          <p:cNvSpPr/>
          <p:nvPr/>
        </p:nvSpPr>
        <p:spPr>
          <a:xfrm>
            <a:off x="2211716" y="3374856"/>
            <a:ext cx="3982239" cy="571500"/>
          </a:xfrm>
          <a:prstGeom prst="rect">
            <a:avLst/>
          </a:prstGeom>
        </p:spPr>
        <p:txBody>
          <a:bodyPr wrap="square">
            <a:spAutoFit/>
          </a:bodyPr>
          <a:lstStyle/>
          <a:p>
            <a:pPr>
              <a:lnSpc>
                <a:spcPct val="150000"/>
              </a:lnSpc>
            </a:pPr>
            <a:r>
              <a:rPr altLang="zh-CN" lang="en-US" sz="70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p:txBody>
      </p:sp>
    </p:spTree>
    <p:extLst>
      <p:ext uri="{BB962C8B-B14F-4D97-AF65-F5344CB8AC3E}">
        <p14:creationId val="47255301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0" fill="hold" id="7"/>
                                        <p:tgtEl>
                                          <p:spTgt spid="20"/>
                                        </p:tgtEl>
                                        <p:attrNameLst>
                                          <p:attrName>ppt_x</p:attrName>
                                        </p:attrNameLst>
                                      </p:cBhvr>
                                      <p:tavLst>
                                        <p:tav tm="0">
                                          <p:val>
                                            <p:strVal val="#ppt_x"/>
                                          </p:val>
                                        </p:tav>
                                        <p:tav tm="100000">
                                          <p:val>
                                            <p:strVal val="#ppt_x"/>
                                          </p:val>
                                        </p:tav>
                                      </p:tavLst>
                                    </p:anim>
                                    <p:anim calcmode="lin" valueType="num">
                                      <p:cBhvr additive="base">
                                        <p:cTn dur="2000" fill="hold" id="8"/>
                                        <p:tgtEl>
                                          <p:spTgt spid="2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000"/>
                            </p:stCondLst>
                            <p:childTnLst>
                              <p:par>
                                <p:cTn fill="hold" id="10" nodeType="afterEffect" presetClass="entr" presetID="2" presetSubtype="8">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1000" fill="hold" id="12"/>
                                        <p:tgtEl>
                                          <p:spTgt spid="13"/>
                                        </p:tgtEl>
                                        <p:attrNameLst>
                                          <p:attrName>ppt_x</p:attrName>
                                        </p:attrNameLst>
                                      </p:cBhvr>
                                      <p:tavLst>
                                        <p:tav tm="0">
                                          <p:val>
                                            <p:strVal val="0-#ppt_w/2"/>
                                          </p:val>
                                        </p:tav>
                                        <p:tav tm="100000">
                                          <p:val>
                                            <p:strVal val="#ppt_x"/>
                                          </p:val>
                                        </p:tav>
                                      </p:tavLst>
                                    </p:anim>
                                    <p:anim calcmode="lin" valueType="num">
                                      <p:cBhvr additive="base">
                                        <p:cTn dur="1000" fill="hold" id="13"/>
                                        <p:tgtEl>
                                          <p:spTgt spid="13"/>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4">
                                  <p:stCondLst>
                                    <p:cond delay="0"/>
                                  </p:stCondLst>
                                  <p:childTnLst>
                                    <p:set>
                                      <p:cBhvr>
                                        <p:cTn dur="1" fill="hold" id="15">
                                          <p:stCondLst>
                                            <p:cond delay="0"/>
                                          </p:stCondLst>
                                        </p:cTn>
                                        <p:tgtEl>
                                          <p:spTgt spid="200"/>
                                        </p:tgtEl>
                                        <p:attrNameLst>
                                          <p:attrName>style.visibility</p:attrName>
                                        </p:attrNameLst>
                                      </p:cBhvr>
                                      <p:to>
                                        <p:strVal val="visible"/>
                                      </p:to>
                                    </p:set>
                                    <p:anim calcmode="lin" valueType="num">
                                      <p:cBhvr additive="base">
                                        <p:cTn dur="2000" fill="hold" id="16"/>
                                        <p:tgtEl>
                                          <p:spTgt spid="200"/>
                                        </p:tgtEl>
                                        <p:attrNameLst>
                                          <p:attrName>ppt_x</p:attrName>
                                        </p:attrNameLst>
                                      </p:cBhvr>
                                      <p:tavLst>
                                        <p:tav tm="0">
                                          <p:val>
                                            <p:strVal val="#ppt_x"/>
                                          </p:val>
                                        </p:tav>
                                        <p:tav tm="100000">
                                          <p:val>
                                            <p:strVal val="#ppt_x"/>
                                          </p:val>
                                        </p:tav>
                                      </p:tavLst>
                                    </p:anim>
                                    <p:anim calcmode="lin" valueType="num">
                                      <p:cBhvr additive="base">
                                        <p:cTn dur="2000" fill="hold" id="17"/>
                                        <p:tgtEl>
                                          <p:spTgt spid="200"/>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201"/>
                                        </p:tgtEl>
                                        <p:attrNameLst>
                                          <p:attrName>style.visibility</p:attrName>
                                        </p:attrNameLst>
                                      </p:cBhvr>
                                      <p:to>
                                        <p:strVal val="visible"/>
                                      </p:to>
                                    </p:set>
                                    <p:anim calcmode="lin" valueType="num">
                                      <p:cBhvr additive="base">
                                        <p:cTn dur="2000" fill="hold" id="20"/>
                                        <p:tgtEl>
                                          <p:spTgt spid="201"/>
                                        </p:tgtEl>
                                        <p:attrNameLst>
                                          <p:attrName>ppt_x</p:attrName>
                                        </p:attrNameLst>
                                      </p:cBhvr>
                                      <p:tavLst>
                                        <p:tav tm="0">
                                          <p:val>
                                            <p:strVal val="#ppt_x"/>
                                          </p:val>
                                        </p:tav>
                                        <p:tav tm="100000">
                                          <p:val>
                                            <p:strVal val="#ppt_x"/>
                                          </p:val>
                                        </p:tav>
                                      </p:tavLst>
                                    </p:anim>
                                    <p:anim calcmode="lin" valueType="num">
                                      <p:cBhvr additive="base">
                                        <p:cTn dur="2000" fill="hold" id="21"/>
                                        <p:tgtEl>
                                          <p:spTgt spid="201"/>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0"/>
                                  </p:stCondLst>
                                  <p:childTnLst>
                                    <p:set>
                                      <p:cBhvr>
                                        <p:cTn dur="1" fill="hold" id="23">
                                          <p:stCondLst>
                                            <p:cond delay="0"/>
                                          </p:stCondLst>
                                        </p:cTn>
                                        <p:tgtEl>
                                          <p:spTgt spid="202"/>
                                        </p:tgtEl>
                                        <p:attrNameLst>
                                          <p:attrName>style.visibility</p:attrName>
                                        </p:attrNameLst>
                                      </p:cBhvr>
                                      <p:to>
                                        <p:strVal val="visible"/>
                                      </p:to>
                                    </p:set>
                                    <p:anim calcmode="lin" valueType="num">
                                      <p:cBhvr additive="base">
                                        <p:cTn dur="2000" fill="hold" id="24"/>
                                        <p:tgtEl>
                                          <p:spTgt spid="202"/>
                                        </p:tgtEl>
                                        <p:attrNameLst>
                                          <p:attrName>ppt_x</p:attrName>
                                        </p:attrNameLst>
                                      </p:cBhvr>
                                      <p:tavLst>
                                        <p:tav tm="0">
                                          <p:val>
                                            <p:strVal val="#ppt_x"/>
                                          </p:val>
                                        </p:tav>
                                        <p:tav tm="100000">
                                          <p:val>
                                            <p:strVal val="#ppt_x"/>
                                          </p:val>
                                        </p:tav>
                                      </p:tavLst>
                                    </p:anim>
                                    <p:anim calcmode="lin" valueType="num">
                                      <p:cBhvr additive="base">
                                        <p:cTn dur="2000" fill="hold" id="25"/>
                                        <p:tgtEl>
                                          <p:spTgt spid="202"/>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203"/>
                                        </p:tgtEl>
                                        <p:attrNameLst>
                                          <p:attrName>style.visibility</p:attrName>
                                        </p:attrNameLst>
                                      </p:cBhvr>
                                      <p:to>
                                        <p:strVal val="visible"/>
                                      </p:to>
                                    </p:set>
                                    <p:anim calcmode="lin" valueType="num">
                                      <p:cBhvr additive="base">
                                        <p:cTn dur="2000" fill="hold" id="28"/>
                                        <p:tgtEl>
                                          <p:spTgt spid="203"/>
                                        </p:tgtEl>
                                        <p:attrNameLst>
                                          <p:attrName>ppt_x</p:attrName>
                                        </p:attrNameLst>
                                      </p:cBhvr>
                                      <p:tavLst>
                                        <p:tav tm="0">
                                          <p:val>
                                            <p:strVal val="#ppt_x"/>
                                          </p:val>
                                        </p:tav>
                                        <p:tav tm="100000">
                                          <p:val>
                                            <p:strVal val="#ppt_x"/>
                                          </p:val>
                                        </p:tav>
                                      </p:tavLst>
                                    </p:anim>
                                    <p:anim calcmode="lin" valueType="num">
                                      <p:cBhvr additive="base">
                                        <p:cTn dur="2000" fill="hold" id="29"/>
                                        <p:tgtEl>
                                          <p:spTgt spid="203"/>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204"/>
                                        </p:tgtEl>
                                        <p:attrNameLst>
                                          <p:attrName>style.visibility</p:attrName>
                                        </p:attrNameLst>
                                      </p:cBhvr>
                                      <p:to>
                                        <p:strVal val="visible"/>
                                      </p:to>
                                    </p:set>
                                    <p:anim calcmode="lin" valueType="num">
                                      <p:cBhvr additive="base">
                                        <p:cTn dur="2000" fill="hold" id="32"/>
                                        <p:tgtEl>
                                          <p:spTgt spid="204"/>
                                        </p:tgtEl>
                                        <p:attrNameLst>
                                          <p:attrName>ppt_x</p:attrName>
                                        </p:attrNameLst>
                                      </p:cBhvr>
                                      <p:tavLst>
                                        <p:tav tm="0">
                                          <p:val>
                                            <p:strVal val="#ppt_x"/>
                                          </p:val>
                                        </p:tav>
                                        <p:tav tm="100000">
                                          <p:val>
                                            <p:strVal val="#ppt_x"/>
                                          </p:val>
                                        </p:tav>
                                      </p:tavLst>
                                    </p:anim>
                                    <p:anim calcmode="lin" valueType="num">
                                      <p:cBhvr additive="base">
                                        <p:cTn dur="2000" fill="hold" id="33"/>
                                        <p:tgtEl>
                                          <p:spTgt spid="204"/>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4">
                                  <p:stCondLst>
                                    <p:cond delay="0"/>
                                  </p:stCondLst>
                                  <p:childTnLst>
                                    <p:set>
                                      <p:cBhvr>
                                        <p:cTn dur="1" fill="hold" id="35">
                                          <p:stCondLst>
                                            <p:cond delay="0"/>
                                          </p:stCondLst>
                                        </p:cTn>
                                        <p:tgtEl>
                                          <p:spTgt spid="205"/>
                                        </p:tgtEl>
                                        <p:attrNameLst>
                                          <p:attrName>style.visibility</p:attrName>
                                        </p:attrNameLst>
                                      </p:cBhvr>
                                      <p:to>
                                        <p:strVal val="visible"/>
                                      </p:to>
                                    </p:set>
                                    <p:anim calcmode="lin" valueType="num">
                                      <p:cBhvr additive="base">
                                        <p:cTn dur="2000" fill="hold" id="36"/>
                                        <p:tgtEl>
                                          <p:spTgt spid="205"/>
                                        </p:tgtEl>
                                        <p:attrNameLst>
                                          <p:attrName>ppt_x</p:attrName>
                                        </p:attrNameLst>
                                      </p:cBhvr>
                                      <p:tavLst>
                                        <p:tav tm="0">
                                          <p:val>
                                            <p:strVal val="#ppt_x"/>
                                          </p:val>
                                        </p:tav>
                                        <p:tav tm="100000">
                                          <p:val>
                                            <p:strVal val="#ppt_x"/>
                                          </p:val>
                                        </p:tav>
                                      </p:tavLst>
                                    </p:anim>
                                    <p:anim calcmode="lin" valueType="num">
                                      <p:cBhvr additive="base">
                                        <p:cTn dur="2000" fill="hold" id="37"/>
                                        <p:tgtEl>
                                          <p:spTgt spid="205"/>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206"/>
                                        </p:tgtEl>
                                        <p:attrNameLst>
                                          <p:attrName>style.visibility</p:attrName>
                                        </p:attrNameLst>
                                      </p:cBhvr>
                                      <p:to>
                                        <p:strVal val="visible"/>
                                      </p:to>
                                    </p:set>
                                    <p:anim calcmode="lin" valueType="num">
                                      <p:cBhvr additive="base">
                                        <p:cTn dur="2000" fill="hold" id="40"/>
                                        <p:tgtEl>
                                          <p:spTgt spid="206"/>
                                        </p:tgtEl>
                                        <p:attrNameLst>
                                          <p:attrName>ppt_x</p:attrName>
                                        </p:attrNameLst>
                                      </p:cBhvr>
                                      <p:tavLst>
                                        <p:tav tm="0">
                                          <p:val>
                                            <p:strVal val="#ppt_x"/>
                                          </p:val>
                                        </p:tav>
                                        <p:tav tm="100000">
                                          <p:val>
                                            <p:strVal val="#ppt_x"/>
                                          </p:val>
                                        </p:tav>
                                      </p:tavLst>
                                    </p:anim>
                                    <p:anim calcmode="lin" valueType="num">
                                      <p:cBhvr additive="base">
                                        <p:cTn dur="2000" fill="hold" id="41"/>
                                        <p:tgtEl>
                                          <p:spTgt spid="206"/>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8">
                                  <p:stCondLst>
                                    <p:cond delay="0"/>
                                  </p:stCondLst>
                                  <p:childTnLst>
                                    <p:set>
                                      <p:cBhvr>
                                        <p:cTn dur="1" fill="hold" id="43">
                                          <p:stCondLst>
                                            <p:cond delay="0"/>
                                          </p:stCondLst>
                                        </p:cTn>
                                        <p:tgtEl>
                                          <p:spTgt spid="207"/>
                                        </p:tgtEl>
                                        <p:attrNameLst>
                                          <p:attrName>style.visibility</p:attrName>
                                        </p:attrNameLst>
                                      </p:cBhvr>
                                      <p:to>
                                        <p:strVal val="visible"/>
                                      </p:to>
                                    </p:set>
                                    <p:anim calcmode="lin" valueType="num">
                                      <p:cBhvr additive="base">
                                        <p:cTn dur="2000" fill="hold" id="44"/>
                                        <p:tgtEl>
                                          <p:spTgt spid="207"/>
                                        </p:tgtEl>
                                        <p:attrNameLst>
                                          <p:attrName>ppt_x</p:attrName>
                                        </p:attrNameLst>
                                      </p:cBhvr>
                                      <p:tavLst>
                                        <p:tav tm="0">
                                          <p:val>
                                            <p:strVal val="0-#ppt_w/2"/>
                                          </p:val>
                                        </p:tav>
                                        <p:tav tm="100000">
                                          <p:val>
                                            <p:strVal val="#ppt_x"/>
                                          </p:val>
                                        </p:tav>
                                      </p:tavLst>
                                    </p:anim>
                                    <p:anim calcmode="lin" valueType="num">
                                      <p:cBhvr additive="base">
                                        <p:cTn dur="2000" fill="hold" id="45"/>
                                        <p:tgtEl>
                                          <p:spTgt spid="20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7"/>
      <p:bldP grpId="0" spid="20"/>
      <p:bldP grpId="0" spid="200"/>
      <p:bldP grpId="0" spid="201"/>
      <p:bldP grpId="0" spid="203"/>
      <p:bldP grpId="0" spid="204"/>
      <p:bldP grpId="0" spid="20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13" name="图表 12"/>
          <p:cNvGraphicFramePr/>
          <p:nvPr>
            <p:extLst>
              <p:ext uri="{D42A27DB-BD31-4B8C-83A1-F6EECF244321}">
                <p14:modId val="2709244586"/>
              </p:ext>
            </p:extLst>
          </p:nvPr>
        </p:nvGraphicFramePr>
        <p:xfrm>
          <a:off x="3203848" y="1203598"/>
          <a:ext cx="4481268" cy="2785127"/>
        </p:xfrm>
        <a:graphic>
          <a:graphicData uri="http://schemas.openxmlformats.org/drawingml/2006/chart">
            <c:chart xmlns:c="http://schemas.openxmlformats.org/drawingml/2006/chart" r:id="rId3"/>
          </a:graphicData>
        </a:graphic>
      </p:graphicFrame>
      <p:sp>
        <p:nvSpPr>
          <p:cNvPr id="14" name="TextBox 27"/>
          <p:cNvSpPr txBox="1"/>
          <p:nvPr/>
        </p:nvSpPr>
        <p:spPr>
          <a:xfrm>
            <a:off x="1656743" y="1319375"/>
            <a:ext cx="830580" cy="1188720"/>
          </a:xfrm>
          <a:prstGeom prst="rect">
            <a:avLst/>
          </a:prstGeom>
          <a:noFill/>
          <a:ln>
            <a:solidFill>
              <a:srgbClr val="617A99"/>
            </a:solidFill>
          </a:ln>
        </p:spPr>
        <p:txBody>
          <a:bodyPr rtlCol="0" wrap="none">
            <a:spAutoFit/>
          </a:bodyPr>
          <a:lstStyle/>
          <a:p>
            <a:r>
              <a:rPr altLang="zh-CN" lang="en-US" smtClean="0" spc="300" sz="7200">
                <a:solidFill>
                  <a:srgbClr val="617A99"/>
                </a:solidFill>
                <a:latin charset="0" pitchFamily="34" typeface="Agency FB"/>
              </a:rPr>
              <a:t>A</a:t>
            </a:r>
          </a:p>
        </p:txBody>
      </p:sp>
      <p:sp>
        <p:nvSpPr>
          <p:cNvPr id="15" name="TextBox 28"/>
          <p:cNvSpPr txBox="1"/>
          <p:nvPr/>
        </p:nvSpPr>
        <p:spPr>
          <a:xfrm>
            <a:off x="1547664" y="2386721"/>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sp>
        <p:nvSpPr>
          <p:cNvPr id="21" name="矩形 20"/>
          <p:cNvSpPr/>
          <p:nvPr/>
        </p:nvSpPr>
        <p:spPr>
          <a:xfrm>
            <a:off x="1547665" y="2750728"/>
            <a:ext cx="1565004" cy="1051560"/>
          </a:xfrm>
          <a:prstGeom prst="rect">
            <a:avLst/>
          </a:prstGeom>
        </p:spPr>
        <p:txBody>
          <a:bodyPr wrap="square">
            <a:spAutoFit/>
          </a:bodyPr>
          <a:lstStyle/>
          <a:p>
            <a:pPr>
              <a:lnSpc>
                <a:spcPct val="150000"/>
              </a:lnSpc>
            </a:pPr>
            <a:r>
              <a:rPr altLang="zh-CN" lang="en-US" sz="700">
                <a:solidFill>
                  <a:schemeClr val="bg1">
                    <a:lumMod val="50000"/>
                  </a:schemeClr>
                </a:solidFill>
              </a:rPr>
              <a:t>OF THIS SCHEME, WE THANK YOU FOR YOUR READING, THE PROPOSAL IS IN WE UNDERSTAND YOUR COMPANY FOR THEOF THIS SCHEME, WE THANK YOU FOR YOUR READING, THE PROPOSAL IS IN WE</a:t>
            </a:r>
          </a:p>
        </p:txBody>
      </p:sp>
    </p:spTree>
    <p:extLst>
      <p:ext uri="{BB962C8B-B14F-4D97-AF65-F5344CB8AC3E}">
        <p14:creationId val="320119171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0" fill="hold" id="7"/>
                                        <p:tgtEl>
                                          <p:spTgt spid="20"/>
                                        </p:tgtEl>
                                        <p:attrNameLst>
                                          <p:attrName>ppt_x</p:attrName>
                                        </p:attrNameLst>
                                      </p:cBhvr>
                                      <p:tavLst>
                                        <p:tav tm="0">
                                          <p:val>
                                            <p:strVal val="#ppt_x"/>
                                          </p:val>
                                        </p:tav>
                                        <p:tav tm="100000">
                                          <p:val>
                                            <p:strVal val="#ppt_x"/>
                                          </p:val>
                                        </p:tav>
                                      </p:tavLst>
                                    </p:anim>
                                    <p:anim calcmode="lin" valueType="num">
                                      <p:cBhvr additive="base">
                                        <p:cTn dur="2000" fill="hold" id="8"/>
                                        <p:tgtEl>
                                          <p:spTgt spid="2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000"/>
                            </p:stCondLst>
                            <p:childTnLst>
                              <p:par>
                                <p:cTn fill="hold" grpId="0" id="10" nodeType="afterEffect" presetClass="entr" presetID="22" presetSubtype="8">
                                  <p:stCondLst>
                                    <p:cond delay="0"/>
                                  </p:stCondLst>
                                  <p:childTnLst>
                                    <p:set>
                                      <p:cBhvr>
                                        <p:cTn dur="1" fill="hold" id="11">
                                          <p:stCondLst>
                                            <p:cond delay="0"/>
                                          </p:stCondLst>
                                        </p:cTn>
                                        <p:tgtEl>
                                          <p:spTgt spid="13"/>
                                        </p:tgtEl>
                                        <p:attrNameLst>
                                          <p:attrName>style.visibility</p:attrName>
                                        </p:attrNameLst>
                                      </p:cBhvr>
                                      <p:to>
                                        <p:strVal val="visible"/>
                                      </p:to>
                                    </p:set>
                                    <p:animEffect filter="wipe(left)" transition="in">
                                      <p:cBhvr>
                                        <p:cTn dur="500" id="12"/>
                                        <p:tgtEl>
                                          <p:spTgt spid="13"/>
                                        </p:tgtEl>
                                      </p:cBhvr>
                                    </p:animEffect>
                                  </p:childTnLst>
                                </p:cTn>
                              </p:par>
                              <p:par>
                                <p:cTn fill="hold" grpId="0" id="13" nodeType="withEffect" presetClass="entr" presetID="2" presetSubtype="4">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2000" fill="hold" id="15"/>
                                        <p:tgtEl>
                                          <p:spTgt spid="14"/>
                                        </p:tgtEl>
                                        <p:attrNameLst>
                                          <p:attrName>ppt_x</p:attrName>
                                        </p:attrNameLst>
                                      </p:cBhvr>
                                      <p:tavLst>
                                        <p:tav tm="0">
                                          <p:val>
                                            <p:strVal val="#ppt_x"/>
                                          </p:val>
                                        </p:tav>
                                        <p:tav tm="100000">
                                          <p:val>
                                            <p:strVal val="#ppt_x"/>
                                          </p:val>
                                        </p:tav>
                                      </p:tavLst>
                                    </p:anim>
                                    <p:anim calcmode="lin" valueType="num">
                                      <p:cBhvr additive="base">
                                        <p:cTn dur="2000" fill="hold" id="16"/>
                                        <p:tgtEl>
                                          <p:spTgt spid="1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2000" fill="hold" id="19"/>
                                        <p:tgtEl>
                                          <p:spTgt spid="15"/>
                                        </p:tgtEl>
                                        <p:attrNameLst>
                                          <p:attrName>ppt_x</p:attrName>
                                        </p:attrNameLst>
                                      </p:cBhvr>
                                      <p:tavLst>
                                        <p:tav tm="0">
                                          <p:val>
                                            <p:strVal val="#ppt_x"/>
                                          </p:val>
                                        </p:tav>
                                        <p:tav tm="100000">
                                          <p:val>
                                            <p:strVal val="#ppt_x"/>
                                          </p:val>
                                        </p:tav>
                                      </p:tavLst>
                                    </p:anim>
                                    <p:anim calcmode="lin" valueType="num">
                                      <p:cBhvr additive="base">
                                        <p:cTn dur="2000" fill="hold" id="20"/>
                                        <p:tgtEl>
                                          <p:spTgt spid="15"/>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2000" fill="hold" id="23"/>
                                        <p:tgtEl>
                                          <p:spTgt spid="21"/>
                                        </p:tgtEl>
                                        <p:attrNameLst>
                                          <p:attrName>ppt_x</p:attrName>
                                        </p:attrNameLst>
                                      </p:cBhvr>
                                      <p:tavLst>
                                        <p:tav tm="0">
                                          <p:val>
                                            <p:strVal val="#ppt_x"/>
                                          </p:val>
                                        </p:tav>
                                        <p:tav tm="100000">
                                          <p:val>
                                            <p:strVal val="#ppt_x"/>
                                          </p:val>
                                        </p:tav>
                                      </p:tavLst>
                                    </p:anim>
                                    <p:anim calcmode="lin" valueType="num">
                                      <p:cBhvr additive="base">
                                        <p:cTn dur="2000" fill="hold" id="24"/>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14"/>
      <p:bldP grpId="0" spid="15"/>
      <p:bldP grpId="0" spid="21"/>
      <p:bldGraphic grpId="0" spid="13">
        <p:bldAsOne/>
      </p:bldGraphic>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rot="1946259">
            <a:off x="5546755" y="-177793"/>
            <a:ext cx="3221553" cy="2937465"/>
          </a:xfrm>
          <a:prstGeom prst="rect">
            <a:avLst/>
          </a:prstGeom>
        </p:spPr>
      </p:pic>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rot="10800000">
            <a:off x="1259632" y="843558"/>
            <a:ext cx="6264696" cy="3168352"/>
          </a:xfrm>
          <a:prstGeom prst="rect">
            <a:avLst/>
          </a:prstGeom>
          <a:solidFill>
            <a:schemeClr val="accent3"/>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rot="10800000">
            <a:off x="2339752" y="1419622"/>
            <a:ext cx="5616624" cy="2592288"/>
          </a:xfrm>
          <a:prstGeom prst="rect">
            <a:avLst/>
          </a:prstGeom>
          <a:blipFill>
            <a:blip r:embed="rId4"/>
            <a:stretch>
              <a:fillRect/>
            </a:stretch>
          </a:blip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691680" y="1643073"/>
            <a:ext cx="2700300" cy="2700300"/>
          </a:xfrm>
          <a:prstGeom prst="rect">
            <a:avLst/>
          </a:prstGeom>
          <a:solidFill>
            <a:schemeClr val="bg1"/>
          </a:solidFill>
          <a:ln>
            <a:noFill/>
          </a:ln>
          <a:effectLst>
            <a:outerShdw algn="t" blurRad="215900" dir="54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773452" y="2926971"/>
            <a:ext cx="2474416" cy="73152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 PROPOSAL IS IN WE UNDERSTAND YOUR COMPANY FOR THE RELEVANT REQUIREMENTS, AND PROPOSAL INFORMATION, THIS PAPER DISCUSSES THE SPECIFIC REQUIREMENTS</a:t>
            </a:r>
          </a:p>
        </p:txBody>
      </p:sp>
      <p:sp>
        <p:nvSpPr>
          <p:cNvPr id="14" name="TextBox 13"/>
          <p:cNvSpPr txBox="1"/>
          <p:nvPr/>
        </p:nvSpPr>
        <p:spPr>
          <a:xfrm>
            <a:off x="2051815" y="2206892"/>
            <a:ext cx="2624455" cy="350520"/>
          </a:xfrm>
          <a:prstGeom prst="rect">
            <a:avLst/>
          </a:prstGeom>
          <a:noFill/>
        </p:spPr>
        <p:txBody>
          <a:bodyPr rtlCol="0" wrap="none">
            <a:spAutoFit/>
          </a:bodyPr>
          <a:lstStyle/>
          <a:p>
            <a:r>
              <a:rPr altLang="zh-CN" b="1" lang="en-US" smtClean="0" spc="300" sz="1700">
                <a:solidFill>
                  <a:srgbClr val="617A99"/>
                </a:solidFill>
                <a:latin charset="0" pitchFamily="34" typeface="Agency FB"/>
              </a:rPr>
              <a:t>SANMIAO DESIGN</a:t>
            </a:r>
          </a:p>
        </p:txBody>
      </p:sp>
      <p:cxnSp>
        <p:nvCxnSpPr>
          <p:cNvPr id="15" name="直接连接符 14"/>
          <p:cNvCxnSpPr/>
          <p:nvPr/>
        </p:nvCxnSpPr>
        <p:spPr>
          <a:xfrm>
            <a:off x="1945803" y="2206892"/>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945803" y="2560835"/>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5240466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2000" fill="hold" id="7"/>
                                        <p:tgtEl>
                                          <p:spTgt spid="7"/>
                                        </p:tgtEl>
                                        <p:attrNameLst>
                                          <p:attrName>ppt_x</p:attrName>
                                        </p:attrNameLst>
                                      </p:cBhvr>
                                      <p:tavLst>
                                        <p:tav tm="0">
                                          <p:val>
                                            <p:strVal val="0-#ppt_w/2"/>
                                          </p:val>
                                        </p:tav>
                                        <p:tav tm="100000">
                                          <p:val>
                                            <p:strVal val="#ppt_x"/>
                                          </p:val>
                                        </p:tav>
                                      </p:tavLst>
                                    </p:anim>
                                    <p:anim calcmode="lin" valueType="num">
                                      <p:cBhvr additive="base">
                                        <p:cTn dur="20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2000" fill="hold" id="11"/>
                                        <p:tgtEl>
                                          <p:spTgt spid="13"/>
                                        </p:tgtEl>
                                        <p:attrNameLst>
                                          <p:attrName>ppt_x</p:attrName>
                                        </p:attrNameLst>
                                      </p:cBhvr>
                                      <p:tavLst>
                                        <p:tav tm="0">
                                          <p:val>
                                            <p:strVal val="#ppt_x"/>
                                          </p:val>
                                        </p:tav>
                                        <p:tav tm="100000">
                                          <p:val>
                                            <p:strVal val="#ppt_x"/>
                                          </p:val>
                                        </p:tav>
                                      </p:tavLst>
                                    </p:anim>
                                    <p:anim calcmode="lin" valueType="num">
                                      <p:cBhvr additive="base">
                                        <p:cTn dur="2000" fill="hold" id="12"/>
                                        <p:tgtEl>
                                          <p:spTgt spid="1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2000" fill="hold" id="15"/>
                                        <p:tgtEl>
                                          <p:spTgt spid="20"/>
                                        </p:tgtEl>
                                        <p:attrNameLst>
                                          <p:attrName>ppt_x</p:attrName>
                                        </p:attrNameLst>
                                      </p:cBhvr>
                                      <p:tavLst>
                                        <p:tav tm="0">
                                          <p:val>
                                            <p:strVal val="#ppt_x"/>
                                          </p:val>
                                        </p:tav>
                                        <p:tav tm="100000">
                                          <p:val>
                                            <p:strVal val="#ppt_x"/>
                                          </p:val>
                                        </p:tav>
                                      </p:tavLst>
                                    </p:anim>
                                    <p:anim calcmode="lin" valueType="num">
                                      <p:cBhvr additive="base">
                                        <p:cTn dur="2000" fill="hold" id="16"/>
                                        <p:tgtEl>
                                          <p:spTgt spid="20"/>
                                        </p:tgtEl>
                                        <p:attrNameLst>
                                          <p:attrName>ppt_y</p:attrName>
                                        </p:attrNameLst>
                                      </p:cBhvr>
                                      <p:tavLst>
                                        <p:tav tm="0">
                                          <p:val>
                                            <p:strVal val="1+#ppt_h/2"/>
                                          </p:val>
                                        </p:tav>
                                        <p:tav tm="100000">
                                          <p:val>
                                            <p:strVal val="#ppt_y"/>
                                          </p:val>
                                        </p:tav>
                                      </p:tavLst>
                                    </p:anim>
                                  </p:childTnLst>
                                </p:cTn>
                              </p:par>
                              <p:par>
                                <p:cTn fill="hold" id="17" nodeType="withEffect" presetClass="entr" presetID="42"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anim calcmode="lin" valueType="num">
                                      <p:cBhvr>
                                        <p:cTn dur="1000" fill="hold" id="20"/>
                                        <p:tgtEl>
                                          <p:spTgt spid="11"/>
                                        </p:tgtEl>
                                        <p:attrNameLst>
                                          <p:attrName>ppt_x</p:attrName>
                                        </p:attrNameLst>
                                      </p:cBhvr>
                                      <p:tavLst>
                                        <p:tav tm="0">
                                          <p:val>
                                            <p:strVal val="#ppt_x"/>
                                          </p:val>
                                        </p:tav>
                                        <p:tav tm="100000">
                                          <p:val>
                                            <p:strVal val="#ppt_x"/>
                                          </p:val>
                                        </p:tav>
                                      </p:tavLst>
                                    </p:anim>
                                    <p:anim calcmode="lin" valueType="num">
                                      <p:cBhvr>
                                        <p:cTn dur="1000" fill="hold" id="21"/>
                                        <p:tgtEl>
                                          <p:spTgt spid="11"/>
                                        </p:tgtEl>
                                        <p:attrNameLst>
                                          <p:attrName>ppt_y</p:attrName>
                                        </p:attrNameLst>
                                      </p:cBhvr>
                                      <p:tavLst>
                                        <p:tav tm="0">
                                          <p:val>
                                            <p:strVal val="#ppt_y+.1"/>
                                          </p:val>
                                        </p:tav>
                                        <p:tav tm="100000">
                                          <p:val>
                                            <p:strVal val="#ppt_y"/>
                                          </p:val>
                                        </p:tav>
                                      </p:tavLst>
                                    </p:anim>
                                  </p:childTnLst>
                                </p:cTn>
                              </p:par>
                              <p:par>
                                <p:cTn fill="hold" grpId="0" id="22" nodeType="withEffect" presetClass="entr" presetID="2" presetSubtype="8">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additive="base">
                                        <p:cTn dur="1000" fill="hold" id="24"/>
                                        <p:tgtEl>
                                          <p:spTgt spid="12"/>
                                        </p:tgtEl>
                                        <p:attrNameLst>
                                          <p:attrName>ppt_x</p:attrName>
                                        </p:attrNameLst>
                                      </p:cBhvr>
                                      <p:tavLst>
                                        <p:tav tm="0">
                                          <p:val>
                                            <p:strVal val="0-#ppt_w/2"/>
                                          </p:val>
                                        </p:tav>
                                        <p:tav tm="100000">
                                          <p:val>
                                            <p:strVal val="#ppt_x"/>
                                          </p:val>
                                        </p:tav>
                                      </p:tavLst>
                                    </p:anim>
                                    <p:anim calcmode="lin" valueType="num">
                                      <p:cBhvr additive="base">
                                        <p:cTn dur="1000" fill="hold" id="25"/>
                                        <p:tgtEl>
                                          <p:spTgt spid="12"/>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0"/>
                                  </p:stCondLst>
                                  <p:childTnLst>
                                    <p:set>
                                      <p:cBhvr>
                                        <p:cTn dur="1" fill="hold" id="27">
                                          <p:stCondLst>
                                            <p:cond delay="0"/>
                                          </p:stCondLst>
                                        </p:cTn>
                                        <p:tgtEl>
                                          <p:spTgt spid="14"/>
                                        </p:tgtEl>
                                        <p:attrNameLst>
                                          <p:attrName>style.visibility</p:attrName>
                                        </p:attrNameLst>
                                      </p:cBhvr>
                                      <p:to>
                                        <p:strVal val="visible"/>
                                      </p:to>
                                    </p:set>
                                    <p:anim calcmode="lin" valueType="num">
                                      <p:cBhvr additive="base">
                                        <p:cTn dur="1000" fill="hold" id="28"/>
                                        <p:tgtEl>
                                          <p:spTgt spid="14"/>
                                        </p:tgtEl>
                                        <p:attrNameLst>
                                          <p:attrName>ppt_x</p:attrName>
                                        </p:attrNameLst>
                                      </p:cBhvr>
                                      <p:tavLst>
                                        <p:tav tm="0">
                                          <p:val>
                                            <p:strVal val="0-#ppt_w/2"/>
                                          </p:val>
                                        </p:tav>
                                        <p:tav tm="100000">
                                          <p:val>
                                            <p:strVal val="#ppt_x"/>
                                          </p:val>
                                        </p:tav>
                                      </p:tavLst>
                                    </p:anim>
                                    <p:anim calcmode="lin" valueType="num">
                                      <p:cBhvr additive="base">
                                        <p:cTn dur="1000" fill="hold" id="29"/>
                                        <p:tgtEl>
                                          <p:spTgt spid="14"/>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additive="base">
                                        <p:cTn dur="1000" fill="hold" id="32"/>
                                        <p:tgtEl>
                                          <p:spTgt spid="15"/>
                                        </p:tgtEl>
                                        <p:attrNameLst>
                                          <p:attrName>ppt_x</p:attrName>
                                        </p:attrNameLst>
                                      </p:cBhvr>
                                      <p:tavLst>
                                        <p:tav tm="0">
                                          <p:val>
                                            <p:strVal val="0-#ppt_w/2"/>
                                          </p:val>
                                        </p:tav>
                                        <p:tav tm="100000">
                                          <p:val>
                                            <p:strVal val="#ppt_x"/>
                                          </p:val>
                                        </p:tav>
                                      </p:tavLst>
                                    </p:anim>
                                    <p:anim calcmode="lin" valueType="num">
                                      <p:cBhvr additive="base">
                                        <p:cTn dur="1000" fill="hold" id="33"/>
                                        <p:tgtEl>
                                          <p:spTgt spid="15"/>
                                        </p:tgtEl>
                                        <p:attrNameLst>
                                          <p:attrName>ppt_y</p:attrName>
                                        </p:attrNameLst>
                                      </p:cBhvr>
                                      <p:tavLst>
                                        <p:tav tm="0">
                                          <p:val>
                                            <p:strVal val="#ppt_y"/>
                                          </p:val>
                                        </p:tav>
                                        <p:tav tm="100000">
                                          <p:val>
                                            <p:strVal val="#ppt_y"/>
                                          </p:val>
                                        </p:tav>
                                      </p:tavLst>
                                    </p:anim>
                                  </p:childTnLst>
                                </p:cTn>
                              </p:par>
                              <p:par>
                                <p:cTn fill="hold" id="34" nodeType="withEffect" presetClass="entr" presetID="2" presetSubtype="8">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1000" fill="hold" id="36"/>
                                        <p:tgtEl>
                                          <p:spTgt spid="16"/>
                                        </p:tgtEl>
                                        <p:attrNameLst>
                                          <p:attrName>ppt_x</p:attrName>
                                        </p:attrNameLst>
                                      </p:cBhvr>
                                      <p:tavLst>
                                        <p:tav tm="0">
                                          <p:val>
                                            <p:strVal val="0-#ppt_w/2"/>
                                          </p:val>
                                        </p:tav>
                                        <p:tav tm="100000">
                                          <p:val>
                                            <p:strVal val="#ppt_x"/>
                                          </p:val>
                                        </p:tav>
                                      </p:tavLst>
                                    </p:anim>
                                    <p:anim calcmode="lin" valueType="num">
                                      <p:cBhvr additive="base">
                                        <p:cTn dur="1000" fill="hold" id="37"/>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20"/>
      <p:bldP grpId="0" spid="12"/>
      <p:bldP grpId="0" spid="1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Administrator\Desktop\a56c718f7bdad70b89ab2dbccb0fbe1a.png" id="41" name="Picture 7"/>
          <p:cNvPicPr>
            <a:picLocks noChangeArrowheads="1" noChangeAspect="1"/>
          </p:cNvPicPr>
          <p:nvPr/>
        </p:nvPicPr>
        <p:blipFill>
          <a:blip r:embed="rId3">
            <a:extLst>
              <a:ext uri="{28A0092B-C50C-407E-A947-70E740481C1C}">
                <a14:useLocalDpi val="0"/>
              </a:ext>
            </a:extLst>
          </a:blip>
          <a:stretch>
            <a:fillRect/>
          </a:stretch>
        </p:blipFill>
        <p:spPr bwMode="auto">
          <a:xfrm>
            <a:off x="3098747" y="3130175"/>
            <a:ext cx="3018513" cy="2013325"/>
          </a:xfrm>
          <a:prstGeom prst="rect">
            <a:avLst/>
          </a:prstGeom>
          <a:noFill/>
          <a:extLst>
            <a:ext uri="{909E8E84-426E-40DD-AFC4-6F175D3DCCD1}">
              <a14:hiddenFill>
                <a:solidFill>
                  <a:srgbClr val="FFFFFF"/>
                </a:solidFill>
              </a14:hiddenFill>
            </a:ext>
          </a:extLst>
        </p:spPr>
      </p:pic>
      <p:pic>
        <p:nvPicPr>
          <p:cNvPr descr="C:\Users\Administrator\Desktop\a56c718f7bdad70b89ab2dbccb0fbe1a.png" id="42" name="Picture 7"/>
          <p:cNvPicPr>
            <a:picLocks noChangeArrowheads="1" noChangeAspect="1"/>
          </p:cNvPicPr>
          <p:nvPr/>
        </p:nvPicPr>
        <p:blipFill>
          <a:blip r:embed="rId3">
            <a:extLst>
              <a:ext uri="{28A0092B-C50C-407E-A947-70E740481C1C}">
                <a14:useLocalDpi val="0"/>
              </a:ext>
            </a:extLst>
          </a:blip>
          <a:stretch>
            <a:fillRect/>
          </a:stretch>
        </p:blipFill>
        <p:spPr bwMode="auto">
          <a:xfrm>
            <a:off x="3098747" y="-136068"/>
            <a:ext cx="3018513" cy="2013325"/>
          </a:xfrm>
          <a:prstGeom prst="rect">
            <a:avLst/>
          </a:prstGeom>
          <a:noFill/>
          <a:extLst>
            <a:ext uri="{909E8E84-426E-40DD-AFC4-6F175D3DCCD1}">
              <a14:hiddenFill>
                <a:solidFill>
                  <a:srgbClr val="FFFFFF"/>
                </a:solidFill>
              </a14:hiddenFill>
            </a:ext>
          </a:extLst>
        </p:spPr>
      </p:pic>
      <p:sp>
        <p:nvSpPr>
          <p:cNvPr id="20" name="矩形 1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 name="Straight Connector 30"/>
          <p:cNvCxnSpPr/>
          <p:nvPr/>
        </p:nvCxnSpPr>
        <p:spPr>
          <a:xfrm flipH="1">
            <a:off x="2523440" y="2612662"/>
            <a:ext cx="0" cy="532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35"/>
          <p:cNvCxnSpPr/>
          <p:nvPr/>
        </p:nvCxnSpPr>
        <p:spPr>
          <a:xfrm flipH="1">
            <a:off x="3509023" y="2612662"/>
            <a:ext cx="0" cy="532274"/>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1" name="Group 5"/>
          <p:cNvGrpSpPr/>
          <p:nvPr/>
        </p:nvGrpSpPr>
        <p:grpSpPr>
          <a:xfrm>
            <a:off x="2375602" y="1419622"/>
            <a:ext cx="295675" cy="295675"/>
            <a:chOff x="7322925" y="1113826"/>
            <a:chExt cx="418280" cy="418280"/>
          </a:xfrm>
        </p:grpSpPr>
        <p:sp>
          <p:nvSpPr>
            <p:cNvPr id="38" name="Teardrop 36"/>
            <p:cNvSpPr/>
            <p:nvPr/>
          </p:nvSpPr>
          <p:spPr>
            <a:xfrm rot="8100000">
              <a:off x="7322925" y="1113826"/>
              <a:ext cx="418280" cy="41828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800"/>
            </a:p>
          </p:txBody>
        </p:sp>
        <p:sp>
          <p:nvSpPr>
            <p:cNvPr id="39" name="Freeform 6"/>
            <p:cNvSpPr>
              <a:spLocks noEditPoints="1"/>
            </p:cNvSpPr>
            <p:nvPr/>
          </p:nvSpPr>
          <p:spPr bwMode="auto">
            <a:xfrm>
              <a:off x="7431874" y="1200224"/>
              <a:ext cx="209778" cy="230756"/>
            </a:xfrm>
            <a:custGeom>
              <a:gdLst>
                <a:gd fmla="*/ 347 w 376" name="T0"/>
                <a:gd fmla="*/ 284 h 376" name="T1"/>
                <a:gd fmla="*/ 347 w 376" name="T2"/>
                <a:gd fmla="*/ 238 h 376" name="T3"/>
                <a:gd fmla="*/ 278 w 376" name="T4"/>
                <a:gd fmla="*/ 169 h 376" name="T5"/>
                <a:gd fmla="*/ 238 w 376" name="T6"/>
                <a:gd fmla="*/ 169 h 376" name="T7"/>
                <a:gd fmla="*/ 207 w 376" name="T8"/>
                <a:gd fmla="*/ 148 h 376" name="T9"/>
                <a:gd fmla="*/ 207 w 376" name="T10"/>
                <a:gd fmla="*/ 92 h 376" name="T11"/>
                <a:gd fmla="*/ 236 w 376" name="T12"/>
                <a:gd fmla="*/ 48 h 376" name="T13"/>
                <a:gd fmla="*/ 188 w 376" name="T14"/>
                <a:gd fmla="*/ 0 h 376" name="T15"/>
                <a:gd fmla="*/ 140 w 376" name="T16"/>
                <a:gd fmla="*/ 48 h 376" name="T17"/>
                <a:gd fmla="*/ 169 w 376" name="T18"/>
                <a:gd fmla="*/ 92 h 376" name="T19"/>
                <a:gd fmla="*/ 169 w 376" name="T20"/>
                <a:gd fmla="*/ 148 h 376" name="T21"/>
                <a:gd fmla="*/ 138 w 376" name="T22"/>
                <a:gd fmla="*/ 169 h 376" name="T23"/>
                <a:gd fmla="*/ 98 w 376" name="T24"/>
                <a:gd fmla="*/ 169 h 376" name="T25"/>
                <a:gd fmla="*/ 29 w 376" name="T26"/>
                <a:gd fmla="*/ 238 h 376" name="T27"/>
                <a:gd fmla="*/ 29 w 376" name="T28"/>
                <a:gd fmla="*/ 284 h 376" name="T29"/>
                <a:gd fmla="*/ 0 w 376" name="T30"/>
                <a:gd fmla="*/ 328 h 376" name="T31"/>
                <a:gd fmla="*/ 48 w 376" name="T32"/>
                <a:gd fmla="*/ 376 h 376" name="T33"/>
                <a:gd fmla="*/ 96 w 376" name="T34"/>
                <a:gd fmla="*/ 328 h 376" name="T35"/>
                <a:gd fmla="*/ 67 w 376" name="T36"/>
                <a:gd fmla="*/ 284 h 376" name="T37"/>
                <a:gd fmla="*/ 67 w 376" name="T38"/>
                <a:gd fmla="*/ 238 h 376" name="T39"/>
                <a:gd fmla="*/ 98 w 376" name="T40"/>
                <a:gd fmla="*/ 207 h 376" name="T41"/>
                <a:gd fmla="*/ 138 w 376" name="T42"/>
                <a:gd fmla="*/ 207 h 376" name="T43"/>
                <a:gd fmla="*/ 169 w 376" name="T44"/>
                <a:gd fmla="*/ 202 h 376" name="T45"/>
                <a:gd fmla="*/ 169 w 376" name="T46"/>
                <a:gd fmla="*/ 284 h 376" name="T47"/>
                <a:gd fmla="*/ 140 w 376" name="T48"/>
                <a:gd fmla="*/ 328 h 376" name="T49"/>
                <a:gd fmla="*/ 188 w 376" name="T50"/>
                <a:gd fmla="*/ 376 h 376" name="T51"/>
                <a:gd fmla="*/ 236 w 376" name="T52"/>
                <a:gd fmla="*/ 328 h 376" name="T53"/>
                <a:gd fmla="*/ 207 w 376" name="T54"/>
                <a:gd fmla="*/ 284 h 376" name="T55"/>
                <a:gd fmla="*/ 207 w 376" name="T56"/>
                <a:gd fmla="*/ 202 h 376" name="T57"/>
                <a:gd fmla="*/ 238 w 376" name="T58"/>
                <a:gd fmla="*/ 207 h 376" name="T59"/>
                <a:gd fmla="*/ 278 w 376" name="T60"/>
                <a:gd fmla="*/ 207 h 376" name="T61"/>
                <a:gd fmla="*/ 309 w 376" name="T62"/>
                <a:gd fmla="*/ 238 h 376" name="T63"/>
                <a:gd fmla="*/ 309 w 376" name="T64"/>
                <a:gd fmla="*/ 284 h 376" name="T65"/>
                <a:gd fmla="*/ 280 w 376" name="T66"/>
                <a:gd fmla="*/ 328 h 376" name="T67"/>
                <a:gd fmla="*/ 328 w 376" name="T68"/>
                <a:gd fmla="*/ 376 h 376" name="T69"/>
                <a:gd fmla="*/ 376 w 376" name="T70"/>
                <a:gd fmla="*/ 328 h 376" name="T71"/>
                <a:gd fmla="*/ 347 w 376" name="T72"/>
                <a:gd fmla="*/ 284 h 376" name="T73"/>
                <a:gd fmla="*/ 75 w 376" name="T74"/>
                <a:gd fmla="*/ 328 h 376" name="T75"/>
                <a:gd fmla="*/ 48 w 376" name="T76"/>
                <a:gd fmla="*/ 356 h 376" name="T77"/>
                <a:gd fmla="*/ 20 w 376" name="T78"/>
                <a:gd fmla="*/ 328 h 376" name="T79"/>
                <a:gd fmla="*/ 48 w 376" name="T80"/>
                <a:gd fmla="*/ 300 h 376" name="T81"/>
                <a:gd fmla="*/ 75 w 376" name="T82"/>
                <a:gd fmla="*/ 328 h 376" name="T83"/>
                <a:gd fmla="*/ 160 w 376" name="T84"/>
                <a:gd fmla="*/ 48 h 376" name="T85"/>
                <a:gd fmla="*/ 188 w 376" name="T86"/>
                <a:gd fmla="*/ 20 h 376" name="T87"/>
                <a:gd fmla="*/ 215 w 376" name="T88"/>
                <a:gd fmla="*/ 48 h 376" name="T89"/>
                <a:gd fmla="*/ 188 w 376" name="T90"/>
                <a:gd fmla="*/ 76 h 376" name="T91"/>
                <a:gd fmla="*/ 160 w 376" name="T92"/>
                <a:gd fmla="*/ 48 h 376" name="T93"/>
                <a:gd fmla="*/ 215 w 376" name="T94"/>
                <a:gd fmla="*/ 328 h 376" name="T95"/>
                <a:gd fmla="*/ 188 w 376" name="T96"/>
                <a:gd fmla="*/ 356 h 376" name="T97"/>
                <a:gd fmla="*/ 160 w 376" name="T98"/>
                <a:gd fmla="*/ 328 h 376" name="T99"/>
                <a:gd fmla="*/ 188 w 376" name="T100"/>
                <a:gd fmla="*/ 300 h 376" name="T101"/>
                <a:gd fmla="*/ 215 w 376" name="T102"/>
                <a:gd fmla="*/ 328 h 376" name="T103"/>
                <a:gd fmla="*/ 328 w 376" name="T104"/>
                <a:gd fmla="*/ 356 h 376" name="T105"/>
                <a:gd fmla="*/ 300 w 376" name="T106"/>
                <a:gd fmla="*/ 328 h 376" name="T107"/>
                <a:gd fmla="*/ 328 w 376" name="T108"/>
                <a:gd fmla="*/ 300 h 376" name="T109"/>
                <a:gd fmla="*/ 355 w 376" name="T110"/>
                <a:gd fmla="*/ 328 h 376" name="T111"/>
                <a:gd fmla="*/ 328 w 376" name="T112"/>
                <a:gd fmla="*/ 356 h 37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76" w="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sz="800"/>
            </a:p>
          </p:txBody>
        </p:sp>
      </p:grpSp>
      <p:cxnSp>
        <p:nvCxnSpPr>
          <p:cNvPr id="12" name="Straight Connector 52"/>
          <p:cNvCxnSpPr/>
          <p:nvPr/>
        </p:nvCxnSpPr>
        <p:spPr>
          <a:xfrm flipH="1">
            <a:off x="4534407" y="2612662"/>
            <a:ext cx="0" cy="53227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6" name="Group 2"/>
          <p:cNvGrpSpPr/>
          <p:nvPr/>
        </p:nvGrpSpPr>
        <p:grpSpPr>
          <a:xfrm>
            <a:off x="4387735" y="1419622"/>
            <a:ext cx="295675" cy="295675"/>
            <a:chOff x="4158893" y="1506251"/>
            <a:chExt cx="418280" cy="418280"/>
          </a:xfrm>
        </p:grpSpPr>
        <p:sp>
          <p:nvSpPr>
            <p:cNvPr id="36" name="Teardrop 58"/>
            <p:cNvSpPr/>
            <p:nvPr/>
          </p:nvSpPr>
          <p:spPr>
            <a:xfrm rot="8100000">
              <a:off x="4158893" y="1506251"/>
              <a:ext cx="418280" cy="418280"/>
            </a:xfrm>
            <a:prstGeom prst="teardrop">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800"/>
            </a:p>
          </p:txBody>
        </p:sp>
        <p:sp>
          <p:nvSpPr>
            <p:cNvPr id="37" name="Freeform 11"/>
            <p:cNvSpPr/>
            <p:nvPr/>
          </p:nvSpPr>
          <p:spPr bwMode="auto">
            <a:xfrm>
              <a:off x="4238052" y="1639825"/>
              <a:ext cx="258741" cy="168209"/>
            </a:xfrm>
            <a:custGeom>
              <a:gdLst>
                <a:gd fmla="*/ 304 w 400" name="T0"/>
                <a:gd fmla="*/ 73 h 260" name="T1"/>
                <a:gd fmla="*/ 288 w 400" name="T2"/>
                <a:gd fmla="*/ 74 h 260" name="T3"/>
                <a:gd fmla="*/ 186 w 400" name="T4"/>
                <a:gd fmla="*/ 0 h 260" name="T5"/>
                <a:gd fmla="*/ 80 w 400" name="T6"/>
                <a:gd fmla="*/ 104 h 260" name="T7"/>
                <a:gd fmla="*/ 81 w 400" name="T8"/>
                <a:gd fmla="*/ 119 h 260" name="T9"/>
                <a:gd fmla="*/ 72 w 400" name="T10"/>
                <a:gd fmla="*/ 118 h 260" name="T11"/>
                <a:gd fmla="*/ 0 w 400" name="T12"/>
                <a:gd fmla="*/ 189 h 260" name="T13"/>
                <a:gd fmla="*/ 72 w 400" name="T14"/>
                <a:gd fmla="*/ 260 h 260" name="T15"/>
                <a:gd fmla="*/ 172 w 400" name="T16"/>
                <a:gd fmla="*/ 260 h 260" name="T17"/>
                <a:gd fmla="*/ 172 w 400" name="T18"/>
                <a:gd fmla="*/ 184 h 260" name="T19"/>
                <a:gd fmla="*/ 130 w 400" name="T20"/>
                <a:gd fmla="*/ 184 h 260" name="T21"/>
                <a:gd fmla="*/ 200 w 400" name="T22"/>
                <a:gd fmla="*/ 92 h 260" name="T23"/>
                <a:gd fmla="*/ 270 w 400" name="T24"/>
                <a:gd fmla="*/ 184 h 260" name="T25"/>
                <a:gd fmla="*/ 228 w 400" name="T26"/>
                <a:gd fmla="*/ 184 h 260" name="T27"/>
                <a:gd fmla="*/ 228 w 400" name="T28"/>
                <a:gd fmla="*/ 260 h 260" name="T29"/>
                <a:gd fmla="*/ 304 w 400" name="T30"/>
                <a:gd fmla="*/ 260 h 260" name="T31"/>
                <a:gd fmla="*/ 400 w 400" name="T32"/>
                <a:gd fmla="*/ 166 h 260" name="T33"/>
                <a:gd fmla="*/ 304 w 400" name="T34"/>
                <a:gd fmla="*/ 73 h 26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0" w="40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sz="800"/>
            </a:p>
          </p:txBody>
        </p:sp>
      </p:grpSp>
      <p:grpSp>
        <p:nvGrpSpPr>
          <p:cNvPr id="17" name="Group 1"/>
          <p:cNvGrpSpPr/>
          <p:nvPr/>
        </p:nvGrpSpPr>
        <p:grpSpPr>
          <a:xfrm>
            <a:off x="3362351" y="1419622"/>
            <a:ext cx="295675" cy="295675"/>
            <a:chOff x="2708324" y="1506251"/>
            <a:chExt cx="418280" cy="418280"/>
          </a:xfrm>
        </p:grpSpPr>
        <p:sp>
          <p:nvSpPr>
            <p:cNvPr id="34" name="Teardrop 44"/>
            <p:cNvSpPr/>
            <p:nvPr/>
          </p:nvSpPr>
          <p:spPr>
            <a:xfrm rot="8100000">
              <a:off x="2708324" y="1506251"/>
              <a:ext cx="418280" cy="418280"/>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800"/>
            </a:p>
          </p:txBody>
        </p:sp>
        <p:sp>
          <p:nvSpPr>
            <p:cNvPr id="35" name="Freeform 16"/>
            <p:cNvSpPr>
              <a:spLocks noEditPoints="1"/>
            </p:cNvSpPr>
            <p:nvPr/>
          </p:nvSpPr>
          <p:spPr bwMode="auto">
            <a:xfrm>
              <a:off x="2796143" y="1604602"/>
              <a:ext cx="239343" cy="239070"/>
            </a:xfrm>
            <a:custGeom>
              <a:gdLst>
                <a:gd fmla="*/ 183 w 371" name="T0"/>
                <a:gd fmla="*/ 1 h 370" name="T1"/>
                <a:gd fmla="*/ 2 w 371" name="T2"/>
                <a:gd fmla="*/ 187 h 370" name="T3"/>
                <a:gd fmla="*/ 188 w 371" name="T4"/>
                <a:gd fmla="*/ 369 h 370" name="T5"/>
                <a:gd fmla="*/ 370 w 371" name="T6"/>
                <a:gd fmla="*/ 182 h 370" name="T7"/>
                <a:gd fmla="*/ 183 w 371" name="T8"/>
                <a:gd fmla="*/ 1 h 370" name="T9"/>
                <a:gd fmla="*/ 184 w 371" name="T10"/>
                <a:gd fmla="*/ 25 h 370" name="T11"/>
                <a:gd fmla="*/ 260 w 371" name="T12"/>
                <a:gd fmla="*/ 43 h 370" name="T13"/>
                <a:gd fmla="*/ 235 w 371" name="T14"/>
                <a:gd fmla="*/ 84 h 370" name="T15"/>
                <a:gd fmla="*/ 186 w 371" name="T16"/>
                <a:gd fmla="*/ 73 h 370" name="T17"/>
                <a:gd fmla="*/ 137 w 371" name="T18"/>
                <a:gd fmla="*/ 84 h 370" name="T19"/>
                <a:gd fmla="*/ 112 w 371" name="T20"/>
                <a:gd fmla="*/ 43 h 370" name="T21"/>
                <a:gd fmla="*/ 184 w 371" name="T22"/>
                <a:gd fmla="*/ 25 h 370" name="T23"/>
                <a:gd fmla="*/ 85 w 371" name="T24"/>
                <a:gd fmla="*/ 234 h 370" name="T25"/>
                <a:gd fmla="*/ 44 w 371" name="T26"/>
                <a:gd fmla="*/ 259 h 370" name="T27"/>
                <a:gd fmla="*/ 26 w 371" name="T28"/>
                <a:gd fmla="*/ 187 h 370" name="T29"/>
                <a:gd fmla="*/ 44 w 371" name="T30"/>
                <a:gd fmla="*/ 111 h 370" name="T31"/>
                <a:gd fmla="*/ 85 w 371" name="T32"/>
                <a:gd fmla="*/ 136 h 370" name="T33"/>
                <a:gd fmla="*/ 74 w 371" name="T34"/>
                <a:gd fmla="*/ 185 h 370" name="T35"/>
                <a:gd fmla="*/ 85 w 371" name="T36"/>
                <a:gd fmla="*/ 234 h 370" name="T37"/>
                <a:gd fmla="*/ 188 w 371" name="T38"/>
                <a:gd fmla="*/ 345 h 370" name="T39"/>
                <a:gd fmla="*/ 112 w 371" name="T40"/>
                <a:gd fmla="*/ 327 h 370" name="T41"/>
                <a:gd fmla="*/ 137 w 371" name="T42"/>
                <a:gd fmla="*/ 286 h 370" name="T43"/>
                <a:gd fmla="*/ 186 w 371" name="T44"/>
                <a:gd fmla="*/ 297 h 370" name="T45"/>
                <a:gd fmla="*/ 235 w 371" name="T46"/>
                <a:gd fmla="*/ 286 h 370" name="T47"/>
                <a:gd fmla="*/ 260 w 371" name="T48"/>
                <a:gd fmla="*/ 327 h 370" name="T49"/>
                <a:gd fmla="*/ 188 w 371" name="T50"/>
                <a:gd fmla="*/ 345 h 370" name="T51"/>
                <a:gd fmla="*/ 186 w 371" name="T52"/>
                <a:gd fmla="*/ 273 h 370" name="T53"/>
                <a:gd fmla="*/ 98 w 371" name="T54"/>
                <a:gd fmla="*/ 185 h 370" name="T55"/>
                <a:gd fmla="*/ 186 w 371" name="T56"/>
                <a:gd fmla="*/ 97 h 370" name="T57"/>
                <a:gd fmla="*/ 274 w 371" name="T58"/>
                <a:gd fmla="*/ 185 h 370" name="T59"/>
                <a:gd fmla="*/ 186 w 371" name="T60"/>
                <a:gd fmla="*/ 273 h 370" name="T61"/>
                <a:gd fmla="*/ 286 w 371" name="T62"/>
                <a:gd fmla="*/ 234 h 370" name="T63"/>
                <a:gd fmla="*/ 298 w 371" name="T64"/>
                <a:gd fmla="*/ 185 h 370" name="T65"/>
                <a:gd fmla="*/ 286 w 371" name="T66"/>
                <a:gd fmla="*/ 136 h 370" name="T67"/>
                <a:gd fmla="*/ 328 w 371" name="T68"/>
                <a:gd fmla="*/ 111 h 370" name="T69"/>
                <a:gd fmla="*/ 346 w 371" name="T70"/>
                <a:gd fmla="*/ 183 h 370" name="T71"/>
                <a:gd fmla="*/ 328 w 371" name="T72"/>
                <a:gd fmla="*/ 259 h 370" name="T73"/>
                <a:gd fmla="*/ 286 w 371" name="T74"/>
                <a:gd fmla="*/ 234 h 3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sz="800"/>
            </a:p>
          </p:txBody>
        </p:sp>
      </p:grpSp>
      <p:cxnSp>
        <p:nvCxnSpPr>
          <p:cNvPr id="18" name="Straight Connector 63"/>
          <p:cNvCxnSpPr/>
          <p:nvPr/>
        </p:nvCxnSpPr>
        <p:spPr>
          <a:xfrm flipH="1">
            <a:off x="5599655" y="2612662"/>
            <a:ext cx="0" cy="532274"/>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7"/>
          <p:cNvCxnSpPr/>
          <p:nvPr/>
        </p:nvCxnSpPr>
        <p:spPr>
          <a:xfrm flipH="1">
            <a:off x="6669206" y="2612662"/>
            <a:ext cx="0" cy="53227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p:nvPr/>
        </p:nvSpPr>
        <p:spPr>
          <a:xfrm>
            <a:off x="6214774" y="1762837"/>
            <a:ext cx="908865" cy="42090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Font charset="0" pitchFamily="34" typeface="Arial"/>
              <a:buNone/>
            </a:pPr>
            <a:r>
              <a:rPr b="1" lang="en-US" smtClean="0" sz="800"/>
              <a:t>Improvements</a:t>
            </a:r>
          </a:p>
          <a:p>
            <a:pPr algn="ctr" indent="0" marL="0">
              <a:buFont charset="0" pitchFamily="34" typeface="Arial"/>
              <a:buNone/>
            </a:pPr>
            <a:r>
              <a:rPr b="1" lang="en-US" smtClean="0" sz="800"/>
              <a:t>Lorem ipsum dolor sit amet, consectetur adipiscing elit.</a:t>
            </a:r>
          </a:p>
        </p:txBody>
      </p:sp>
      <p:grpSp>
        <p:nvGrpSpPr>
          <p:cNvPr id="23" name="Group 6"/>
          <p:cNvGrpSpPr/>
          <p:nvPr/>
        </p:nvGrpSpPr>
        <p:grpSpPr>
          <a:xfrm>
            <a:off x="6522534" y="1419622"/>
            <a:ext cx="295675" cy="295675"/>
            <a:chOff x="7178907" y="1506251"/>
            <a:chExt cx="418280" cy="418280"/>
          </a:xfrm>
        </p:grpSpPr>
        <p:sp>
          <p:nvSpPr>
            <p:cNvPr id="32" name="Teardrop 69"/>
            <p:cNvSpPr/>
            <p:nvPr/>
          </p:nvSpPr>
          <p:spPr>
            <a:xfrm rot="8100000">
              <a:off x="7178907" y="1506251"/>
              <a:ext cx="418280" cy="41828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800"/>
            </a:p>
          </p:txBody>
        </p:sp>
        <p:sp>
          <p:nvSpPr>
            <p:cNvPr id="33" name="Freeform 21"/>
            <p:cNvSpPr>
              <a:spLocks noEditPoints="1"/>
            </p:cNvSpPr>
            <p:nvPr/>
          </p:nvSpPr>
          <p:spPr bwMode="auto">
            <a:xfrm>
              <a:off x="7275187" y="1629449"/>
              <a:ext cx="238323" cy="212150"/>
            </a:xfrm>
            <a:custGeom>
              <a:gdLst>
                <a:gd fmla="*/ 62 w 401" name="T0"/>
                <a:gd fmla="*/ 116 h 357" name="T1"/>
                <a:gd fmla="*/ 117 w 401" name="T2"/>
                <a:gd fmla="*/ 135 h 357" name="T3"/>
                <a:gd fmla="*/ 124 w 401" name="T4"/>
                <a:gd fmla="*/ 133 h 357" name="T5"/>
                <a:gd fmla="*/ 155 w 401" name="T6"/>
                <a:gd fmla="*/ 106 h 357" name="T7"/>
                <a:gd fmla="*/ 156 w 401" name="T8"/>
                <a:gd fmla="*/ 100 h 357" name="T9"/>
                <a:gd fmla="*/ 141 w 401" name="T10"/>
                <a:gd fmla="*/ 81 h 357" name="T11"/>
                <a:gd fmla="*/ 219 w 401" name="T12"/>
                <a:gd fmla="*/ 1 h 357" name="T13"/>
                <a:gd fmla="*/ 160 w 401" name="T14"/>
                <a:gd fmla="*/ 1 h 357" name="T15"/>
                <a:gd fmla="*/ 86 w 401" name="T16"/>
                <a:gd fmla="*/ 39 h 357" name="T17"/>
                <a:gd fmla="*/ 55 w 401" name="T18"/>
                <a:gd fmla="*/ 63 h 357" name="T19"/>
                <a:gd fmla="*/ 43 w 401" name="T20"/>
                <a:gd fmla="*/ 90 h 357" name="T21"/>
                <a:gd fmla="*/ 18 w 401" name="T22"/>
                <a:gd fmla="*/ 98 h 357" name="T23"/>
                <a:gd fmla="*/ 3 w 401" name="T24"/>
                <a:gd fmla="*/ 110 h 357" name="T25"/>
                <a:gd fmla="*/ 2 w 401" name="T26"/>
                <a:gd fmla="*/ 120 h 357" name="T27"/>
                <a:gd fmla="*/ 30 w 401" name="T28"/>
                <a:gd fmla="*/ 150 h 357" name="T29"/>
                <a:gd fmla="*/ 41 w 401" name="T30"/>
                <a:gd fmla="*/ 152 h 357" name="T31"/>
                <a:gd fmla="*/ 55 w 401" name="T32"/>
                <a:gd fmla="*/ 139 h 357" name="T33"/>
                <a:gd fmla="*/ 62 w 401" name="T34"/>
                <a:gd fmla="*/ 116 h 357" name="T35"/>
                <a:gd fmla="*/ 177 w 401" name="T36"/>
                <a:gd fmla="*/ 126 h 357" name="T37"/>
                <a:gd fmla="*/ 169 w 401" name="T38"/>
                <a:gd fmla="*/ 125 h 357" name="T39"/>
                <a:gd fmla="*/ 140 w 401" name="T40"/>
                <a:gd fmla="*/ 150 h 357" name="T41"/>
                <a:gd fmla="*/ 139 w 401" name="T42"/>
                <a:gd fmla="*/ 158 h 357" name="T43"/>
                <a:gd fmla="*/ 305 w 401" name="T44"/>
                <a:gd fmla="*/ 347 h 357" name="T45"/>
                <a:gd fmla="*/ 320 w 401" name="T46"/>
                <a:gd fmla="*/ 348 h 357" name="T47"/>
                <a:gd fmla="*/ 340 w 401" name="T48"/>
                <a:gd fmla="*/ 332 h 357" name="T49"/>
                <a:gd fmla="*/ 341 w 401" name="T50"/>
                <a:gd fmla="*/ 317 h 357" name="T51"/>
                <a:gd fmla="*/ 177 w 401" name="T52"/>
                <a:gd fmla="*/ 126 h 357" name="T53"/>
                <a:gd fmla="*/ 398 w 401" name="T54"/>
                <a:gd fmla="*/ 46 h 357" name="T55"/>
                <a:gd fmla="*/ 389 w 401" name="T56"/>
                <a:gd fmla="*/ 42 h 357" name="T57"/>
                <a:gd fmla="*/ 369 w 401" name="T58"/>
                <a:gd fmla="*/ 72 h 357" name="T59"/>
                <a:gd fmla="*/ 331 w 401" name="T60"/>
                <a:gd fmla="*/ 80 h 357" name="T61"/>
                <a:gd fmla="*/ 320 w 401" name="T62"/>
                <a:gd fmla="*/ 45 h 357" name="T63"/>
                <a:gd fmla="*/ 338 w 401" name="T64"/>
                <a:gd fmla="*/ 13 h 357" name="T65"/>
                <a:gd fmla="*/ 330 w 401" name="T66"/>
                <a:gd fmla="*/ 6 h 357" name="T67"/>
                <a:gd fmla="*/ 274 w 401" name="T68"/>
                <a:gd fmla="*/ 51 h 357" name="T69"/>
                <a:gd fmla="*/ 257 w 401" name="T70"/>
                <a:gd fmla="*/ 121 h 357" name="T71"/>
                <a:gd fmla="*/ 230 w 401" name="T72"/>
                <a:gd fmla="*/ 149 h 357" name="T73"/>
                <a:gd fmla="*/ 257 w 401" name="T74"/>
                <a:gd fmla="*/ 181 h 357" name="T75"/>
                <a:gd fmla="*/ 290 w 401" name="T76"/>
                <a:gd fmla="*/ 149 h 357" name="T77"/>
                <a:gd fmla="*/ 330 w 401" name="T78"/>
                <a:gd fmla="*/ 137 h 357" name="T79"/>
                <a:gd fmla="*/ 391 w 401" name="T80"/>
                <a:gd fmla="*/ 112 h 357" name="T81"/>
                <a:gd fmla="*/ 398 w 401" name="T82"/>
                <a:gd fmla="*/ 46 h 357" name="T83"/>
                <a:gd fmla="*/ 55 w 401" name="T84"/>
                <a:gd fmla="*/ 319 h 357" name="T85"/>
                <a:gd fmla="*/ 55 w 401" name="T86"/>
                <a:gd fmla="*/ 334 h 357" name="T87"/>
                <a:gd fmla="*/ 74 w 401" name="T88"/>
                <a:gd fmla="*/ 353 h 357" name="T89"/>
                <a:gd fmla="*/ 89 w 401" name="T90"/>
                <a:gd fmla="*/ 351 h 357" name="T91"/>
                <a:gd fmla="*/ 187 w 401" name="T92"/>
                <a:gd fmla="*/ 254 h 357" name="T93"/>
                <a:gd fmla="*/ 157 w 401" name="T94"/>
                <a:gd fmla="*/ 220 h 357" name="T95"/>
                <a:gd fmla="*/ 55 w 401" name="T96"/>
                <a:gd fmla="*/ 319 h 35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7" w="401">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sz="800"/>
            </a:p>
          </p:txBody>
        </p:sp>
      </p:grpSp>
      <p:pic>
        <p:nvPicPr>
          <p:cNvPr descr="F:\Trabajos\Envato\Graphic River\Mica PPT\mountains.png" id="24" name="Picture 77"/>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20000" contrast="-40000"/>
                    </a14:imgEffect>
                  </a14:imgLayer>
                </a14:imgProps>
              </a:ext>
              <a:ext uri="{28A0092B-C50C-407E-A947-70E740481C1C}">
                <a14:useLocalDpi/>
              </a:ext>
            </a:extLst>
          </a:blip>
          <a:stretch>
            <a:fillRect/>
          </a:stretch>
        </p:blipFill>
        <p:spPr bwMode="auto">
          <a:xfrm>
            <a:off x="1984417" y="2734104"/>
            <a:ext cx="5323887" cy="512634"/>
          </a:xfrm>
          <a:prstGeom prst="rect">
            <a:avLst/>
          </a:prstGeom>
          <a:noFill/>
          <a:extLst>
            <a:ext uri="{909E8E84-426E-40DD-AFC4-6F175D3DCCD1}">
              <a14:hiddenFill>
                <a:solidFill>
                  <a:srgbClr val="FFFFFF"/>
                </a:solidFill>
              </a14:hiddenFill>
            </a:ext>
          </a:extLst>
        </p:spPr>
      </p:pic>
      <p:grpSp>
        <p:nvGrpSpPr>
          <p:cNvPr id="25" name="Group 3"/>
          <p:cNvGrpSpPr/>
          <p:nvPr/>
        </p:nvGrpSpPr>
        <p:grpSpPr>
          <a:xfrm>
            <a:off x="5452983" y="1419622"/>
            <a:ext cx="295675" cy="295675"/>
            <a:chOff x="5665857" y="1506251"/>
            <a:chExt cx="418280" cy="418280"/>
          </a:xfrm>
        </p:grpSpPr>
        <p:sp>
          <p:nvSpPr>
            <p:cNvPr id="30" name="Teardrop 65"/>
            <p:cNvSpPr/>
            <p:nvPr/>
          </p:nvSpPr>
          <p:spPr>
            <a:xfrm rot="8100000">
              <a:off x="5665857" y="1506251"/>
              <a:ext cx="418280" cy="418280"/>
            </a:xfrm>
            <a:prstGeom prst="teardrop">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800"/>
            </a:p>
          </p:txBody>
        </p:sp>
        <p:sp>
          <p:nvSpPr>
            <p:cNvPr id="31" name="Freeform 26"/>
            <p:cNvSpPr>
              <a:spLocks noEditPoints="1"/>
            </p:cNvSpPr>
            <p:nvPr/>
          </p:nvSpPr>
          <p:spPr bwMode="auto">
            <a:xfrm>
              <a:off x="5795163" y="1614232"/>
              <a:ext cx="175570" cy="219811"/>
            </a:xfrm>
            <a:custGeom>
              <a:gdLst>
                <a:gd fmla="*/ 311 w 321" name="T0"/>
                <a:gd fmla="*/ 99 h 402" name="T1"/>
                <a:gd fmla="*/ 189 w 321" name="T2"/>
                <a:gd fmla="*/ 11 h 402" name="T3"/>
                <a:gd fmla="*/ 94 w 321" name="T4"/>
                <a:gd fmla="*/ 126 h 402" name="T5"/>
                <a:gd fmla="*/ 109 w 321" name="T6"/>
                <a:gd fmla="*/ 174 h 402" name="T7"/>
                <a:gd fmla="*/ 6 w 321" name="T8"/>
                <a:gd fmla="*/ 328 h 402" name="T9"/>
                <a:gd fmla="*/ 1 w 321" name="T10"/>
                <a:gd fmla="*/ 351 h 402" name="T11"/>
                <a:gd fmla="*/ 8 w 321" name="T12"/>
                <a:gd fmla="*/ 390 h 402" name="T13"/>
                <a:gd fmla="*/ 22 w 321" name="T14"/>
                <a:gd fmla="*/ 401 h 402" name="T15"/>
                <a:gd fmla="*/ 52 w 321" name="T16"/>
                <a:gd fmla="*/ 395 h 402" name="T17"/>
                <a:gd fmla="*/ 71 w 321" name="T18"/>
                <a:gd fmla="*/ 382 h 402" name="T19"/>
                <a:gd fmla="*/ 111 w 321" name="T20"/>
                <a:gd fmla="*/ 316 h 402" name="T21"/>
                <a:gd fmla="*/ 112 w 321" name="T22"/>
                <a:gd fmla="*/ 316 h 402" name="T23"/>
                <a:gd fmla="*/ 140 w 321" name="T24"/>
                <a:gd fmla="*/ 311 h 402" name="T25"/>
                <a:gd fmla="*/ 187 w 321" name="T26"/>
                <a:gd fmla="*/ 233 h 402" name="T27"/>
                <a:gd fmla="*/ 239 w 321" name="T28"/>
                <a:gd fmla="*/ 232 h 402" name="T29"/>
                <a:gd fmla="*/ 311 w 321" name="T30"/>
                <a:gd fmla="*/ 99 h 402" name="T31"/>
                <a:gd fmla="*/ 260 w 321" name="T32"/>
                <a:gd fmla="*/ 130 h 402" name="T33"/>
                <a:gd fmla="*/ 206 w 321" name="T34"/>
                <a:gd fmla="*/ 120 h 402" name="T35"/>
                <a:gd fmla="*/ 179 w 321" name="T36"/>
                <a:gd fmla="*/ 71 h 402" name="T37"/>
                <a:gd fmla="*/ 248 w 321" name="T38"/>
                <a:gd fmla="*/ 58 h 402" name="T39"/>
                <a:gd fmla="*/ 260 w 321" name="T40"/>
                <a:gd fmla="*/ 130 h 40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02" w="321">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sz="800"/>
            </a:p>
          </p:txBody>
        </p:sp>
      </p:grpSp>
      <p:sp>
        <p:nvSpPr>
          <p:cNvPr id="26" name="Content Placeholder 2"/>
          <p:cNvSpPr txBox="1"/>
          <p:nvPr/>
        </p:nvSpPr>
        <p:spPr>
          <a:xfrm>
            <a:off x="5146388" y="1762837"/>
            <a:ext cx="908865" cy="42090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Font charset="0" pitchFamily="34" typeface="Arial"/>
              <a:buNone/>
            </a:pPr>
            <a:r>
              <a:rPr b="1" lang="en-US" smtClean="0" sz="800"/>
              <a:t>Passwords</a:t>
            </a:r>
          </a:p>
          <a:p>
            <a:pPr algn="ctr" indent="0" marL="0">
              <a:buFont charset="0" pitchFamily="34" typeface="Arial"/>
              <a:buNone/>
            </a:pPr>
            <a:r>
              <a:rPr b="1" lang="en-US" smtClean="0" sz="800"/>
              <a:t>Lorem ipsum dolor sit amet, consectetur adipiscing elit.</a:t>
            </a:r>
          </a:p>
        </p:txBody>
      </p:sp>
      <p:sp>
        <p:nvSpPr>
          <p:cNvPr id="27" name="Content Placeholder 2"/>
          <p:cNvSpPr txBox="1"/>
          <p:nvPr/>
        </p:nvSpPr>
        <p:spPr>
          <a:xfrm>
            <a:off x="4081139" y="1762837"/>
            <a:ext cx="908865" cy="42090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Font charset="0" pitchFamily="34" typeface="Arial"/>
              <a:buNone/>
            </a:pPr>
            <a:r>
              <a:rPr b="1" lang="en-US" smtClean="0" sz="800"/>
              <a:t>Uploads</a:t>
            </a:r>
          </a:p>
          <a:p>
            <a:pPr algn="ctr" indent="0" marL="0">
              <a:buFont charset="0" pitchFamily="34" typeface="Arial"/>
              <a:buNone/>
            </a:pPr>
            <a:r>
              <a:rPr b="1" lang="en-US" smtClean="0" sz="800"/>
              <a:t>Lorem ipsum dolor sit amet, consectetur adipiscing elit.</a:t>
            </a:r>
          </a:p>
        </p:txBody>
      </p:sp>
      <p:sp>
        <p:nvSpPr>
          <p:cNvPr id="28" name="Content Placeholder 2"/>
          <p:cNvSpPr txBox="1"/>
          <p:nvPr/>
        </p:nvSpPr>
        <p:spPr>
          <a:xfrm>
            <a:off x="3055755" y="1762837"/>
            <a:ext cx="908865" cy="42090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Font charset="0" pitchFamily="34" typeface="Arial"/>
              <a:buNone/>
            </a:pPr>
            <a:r>
              <a:rPr b="1" lang="en-US" smtClean="0" sz="800"/>
              <a:t>Support</a:t>
            </a:r>
          </a:p>
          <a:p>
            <a:pPr algn="ctr" indent="0" marL="0">
              <a:buFont charset="0" pitchFamily="34" typeface="Arial"/>
              <a:buNone/>
            </a:pPr>
            <a:r>
              <a:rPr b="1" lang="en-US" smtClean="0" sz="800"/>
              <a:t>Lorem ipsum dolor sit amet, consectetur adipiscing elit.</a:t>
            </a:r>
          </a:p>
        </p:txBody>
      </p:sp>
      <p:sp>
        <p:nvSpPr>
          <p:cNvPr id="29" name="Content Placeholder 2"/>
          <p:cNvSpPr txBox="1"/>
          <p:nvPr/>
        </p:nvSpPr>
        <p:spPr>
          <a:xfrm>
            <a:off x="2072328" y="1762837"/>
            <a:ext cx="908865" cy="42090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Font charset="0" pitchFamily="34" typeface="Arial"/>
              <a:buNone/>
            </a:pPr>
            <a:r>
              <a:rPr b="1" lang="en-US" smtClean="0" sz="800"/>
              <a:t>Networks</a:t>
            </a:r>
          </a:p>
          <a:p>
            <a:pPr algn="ctr" indent="0" marL="0">
              <a:buFont charset="0" pitchFamily="34" typeface="Arial"/>
              <a:buNone/>
            </a:pPr>
            <a:r>
              <a:rPr b="1" lang="en-US" smtClean="0" sz="800"/>
              <a:t>Lorem ipsum dolor sit amet, consectetur adipiscing elit.</a:t>
            </a:r>
          </a:p>
        </p:txBody>
      </p:sp>
      <p:sp>
        <p:nvSpPr>
          <p:cNvPr id="40" name="矩形 39"/>
          <p:cNvSpPr/>
          <p:nvPr/>
        </p:nvSpPr>
        <p:spPr>
          <a:xfrm>
            <a:off x="2170629" y="3435846"/>
            <a:ext cx="4911923" cy="411480"/>
          </a:xfrm>
          <a:prstGeom prst="rect">
            <a:avLst/>
          </a:prstGeom>
        </p:spPr>
        <p:txBody>
          <a:bodyPr wrap="square">
            <a:spAutoFit/>
          </a:bodyPr>
          <a:lstStyle/>
          <a:p>
            <a:pPr algn="ctr">
              <a:lnSpc>
                <a:spcPct val="150000"/>
              </a:lnSpc>
            </a:pPr>
            <a:r>
              <a:rPr altLang="zh-CN" lang="en-US" sz="70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p:txBody>
      </p:sp>
    </p:spTree>
    <p:extLst>
      <p:ext uri="{BB962C8B-B14F-4D97-AF65-F5344CB8AC3E}">
        <p14:creationId val="414424748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0" fill="hold" id="7"/>
                                        <p:tgtEl>
                                          <p:spTgt spid="20"/>
                                        </p:tgtEl>
                                        <p:attrNameLst>
                                          <p:attrName>ppt_x</p:attrName>
                                        </p:attrNameLst>
                                      </p:cBhvr>
                                      <p:tavLst>
                                        <p:tav tm="0">
                                          <p:val>
                                            <p:strVal val="#ppt_x"/>
                                          </p:val>
                                        </p:tav>
                                        <p:tav tm="100000">
                                          <p:val>
                                            <p:strVal val="#ppt_x"/>
                                          </p:val>
                                        </p:tav>
                                      </p:tavLst>
                                    </p:anim>
                                    <p:anim calcmode="lin" valueType="num">
                                      <p:cBhvr additive="base">
                                        <p:cTn dur="2000" fill="hold" id="8"/>
                                        <p:tgtEl>
                                          <p:spTgt spid="20"/>
                                        </p:tgtEl>
                                        <p:attrNameLst>
                                          <p:attrName>ppt_y</p:attrName>
                                        </p:attrNameLst>
                                      </p:cBhvr>
                                      <p:tavLst>
                                        <p:tav tm="0">
                                          <p:val>
                                            <p:strVal val="1+#ppt_h/2"/>
                                          </p:val>
                                        </p:tav>
                                        <p:tav tm="100000">
                                          <p:val>
                                            <p:strVal val="#ppt_y"/>
                                          </p:val>
                                        </p:tav>
                                      </p:tavLst>
                                    </p:anim>
                                  </p:childTnLst>
                                </p:cTn>
                              </p:par>
                              <p:par>
                                <p:cTn fill="hold" id="9" nodeType="with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1000" id="11"/>
                                        <p:tgtEl>
                                          <p:spTgt spid="9"/>
                                        </p:tgtEl>
                                      </p:cBhvr>
                                    </p:animEffect>
                                    <p:anim calcmode="lin" valueType="num">
                                      <p:cBhvr>
                                        <p:cTn dur="1000" fill="hold" id="12"/>
                                        <p:tgtEl>
                                          <p:spTgt spid="9"/>
                                        </p:tgtEl>
                                        <p:attrNameLst>
                                          <p:attrName>ppt_x</p:attrName>
                                        </p:attrNameLst>
                                      </p:cBhvr>
                                      <p:tavLst>
                                        <p:tav tm="0">
                                          <p:val>
                                            <p:strVal val="#ppt_x"/>
                                          </p:val>
                                        </p:tav>
                                        <p:tav tm="100000">
                                          <p:val>
                                            <p:strVal val="#ppt_x"/>
                                          </p:val>
                                        </p:tav>
                                      </p:tavLst>
                                    </p:anim>
                                    <p:anim calcmode="lin" valueType="num">
                                      <p:cBhvr>
                                        <p:cTn dur="1000" fill="hold" id="13"/>
                                        <p:tgtEl>
                                          <p:spTgt spid="9"/>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10"/>
                                        </p:tgtEl>
                                        <p:attrNameLst>
                                          <p:attrName>style.visibility</p:attrName>
                                        </p:attrNameLst>
                                      </p:cBhvr>
                                      <p:to>
                                        <p:strVal val="visible"/>
                                      </p:to>
                                    </p:set>
                                    <p:animEffect filter="fade" transition="in">
                                      <p:cBhvr>
                                        <p:cTn dur="1000" id="16"/>
                                        <p:tgtEl>
                                          <p:spTgt spid="10"/>
                                        </p:tgtEl>
                                      </p:cBhvr>
                                    </p:animEffect>
                                    <p:anim calcmode="lin" valueType="num">
                                      <p:cBhvr>
                                        <p:cTn dur="1000" fill="hold" id="17"/>
                                        <p:tgtEl>
                                          <p:spTgt spid="10"/>
                                        </p:tgtEl>
                                        <p:attrNameLst>
                                          <p:attrName>ppt_x</p:attrName>
                                        </p:attrNameLst>
                                      </p:cBhvr>
                                      <p:tavLst>
                                        <p:tav tm="0">
                                          <p:val>
                                            <p:strVal val="#ppt_x"/>
                                          </p:val>
                                        </p:tav>
                                        <p:tav tm="100000">
                                          <p:val>
                                            <p:strVal val="#ppt_x"/>
                                          </p:val>
                                        </p:tav>
                                      </p:tavLst>
                                    </p:anim>
                                    <p:anim calcmode="lin" valueType="num">
                                      <p:cBhvr>
                                        <p:cTn dur="1000" fill="hold" id="18"/>
                                        <p:tgtEl>
                                          <p:spTgt spid="10"/>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1000" id="21"/>
                                        <p:tgtEl>
                                          <p:spTgt spid="11"/>
                                        </p:tgtEl>
                                      </p:cBhvr>
                                    </p:animEffect>
                                    <p:anim calcmode="lin" valueType="num">
                                      <p:cBhvr>
                                        <p:cTn dur="1000" fill="hold" id="22"/>
                                        <p:tgtEl>
                                          <p:spTgt spid="11"/>
                                        </p:tgtEl>
                                        <p:attrNameLst>
                                          <p:attrName>ppt_x</p:attrName>
                                        </p:attrNameLst>
                                      </p:cBhvr>
                                      <p:tavLst>
                                        <p:tav tm="0">
                                          <p:val>
                                            <p:strVal val="#ppt_x"/>
                                          </p:val>
                                        </p:tav>
                                        <p:tav tm="100000">
                                          <p:val>
                                            <p:strVal val="#ppt_x"/>
                                          </p:val>
                                        </p:tav>
                                      </p:tavLst>
                                    </p:anim>
                                    <p:anim calcmode="lin" valueType="num">
                                      <p:cBhvr>
                                        <p:cTn dur="1000" fill="hold" id="23"/>
                                        <p:tgtEl>
                                          <p:spTgt spid="11"/>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1000" id="26"/>
                                        <p:tgtEl>
                                          <p:spTgt spid="12"/>
                                        </p:tgtEl>
                                      </p:cBhvr>
                                    </p:animEffect>
                                    <p:anim calcmode="lin" valueType="num">
                                      <p:cBhvr>
                                        <p:cTn dur="1000" fill="hold" id="27"/>
                                        <p:tgtEl>
                                          <p:spTgt spid="12"/>
                                        </p:tgtEl>
                                        <p:attrNameLst>
                                          <p:attrName>ppt_x</p:attrName>
                                        </p:attrNameLst>
                                      </p:cBhvr>
                                      <p:tavLst>
                                        <p:tav tm="0">
                                          <p:val>
                                            <p:strVal val="#ppt_x"/>
                                          </p:val>
                                        </p:tav>
                                        <p:tav tm="100000">
                                          <p:val>
                                            <p:strVal val="#ppt_x"/>
                                          </p:val>
                                        </p:tav>
                                      </p:tavLst>
                                    </p:anim>
                                    <p:anim calcmode="lin" valueType="num">
                                      <p:cBhvr>
                                        <p:cTn dur="1000" fill="hold" id="28"/>
                                        <p:tgtEl>
                                          <p:spTgt spid="12"/>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0"/>
                                  </p:stCondLst>
                                  <p:childTnLst>
                                    <p:set>
                                      <p:cBhvr>
                                        <p:cTn dur="1" fill="hold" id="30">
                                          <p:stCondLst>
                                            <p:cond delay="0"/>
                                          </p:stCondLst>
                                        </p:cTn>
                                        <p:tgtEl>
                                          <p:spTgt spid="16"/>
                                        </p:tgtEl>
                                        <p:attrNameLst>
                                          <p:attrName>style.visibility</p:attrName>
                                        </p:attrNameLst>
                                      </p:cBhvr>
                                      <p:to>
                                        <p:strVal val="visible"/>
                                      </p:to>
                                    </p:set>
                                    <p:animEffect filter="fade" transition="in">
                                      <p:cBhvr>
                                        <p:cTn dur="1000" id="31"/>
                                        <p:tgtEl>
                                          <p:spTgt spid="16"/>
                                        </p:tgtEl>
                                      </p:cBhvr>
                                    </p:animEffect>
                                    <p:anim calcmode="lin" valueType="num">
                                      <p:cBhvr>
                                        <p:cTn dur="1000" fill="hold" id="32"/>
                                        <p:tgtEl>
                                          <p:spTgt spid="16"/>
                                        </p:tgtEl>
                                        <p:attrNameLst>
                                          <p:attrName>ppt_x</p:attrName>
                                        </p:attrNameLst>
                                      </p:cBhvr>
                                      <p:tavLst>
                                        <p:tav tm="0">
                                          <p:val>
                                            <p:strVal val="#ppt_x"/>
                                          </p:val>
                                        </p:tav>
                                        <p:tav tm="100000">
                                          <p:val>
                                            <p:strVal val="#ppt_x"/>
                                          </p:val>
                                        </p:tav>
                                      </p:tavLst>
                                    </p:anim>
                                    <p:anim calcmode="lin" valueType="num">
                                      <p:cBhvr>
                                        <p:cTn dur="1000" fill="hold" id="33"/>
                                        <p:tgtEl>
                                          <p:spTgt spid="16"/>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0"/>
                                  </p:stCondLst>
                                  <p:childTnLst>
                                    <p:set>
                                      <p:cBhvr>
                                        <p:cTn dur="1" fill="hold" id="35">
                                          <p:stCondLst>
                                            <p:cond delay="0"/>
                                          </p:stCondLst>
                                        </p:cTn>
                                        <p:tgtEl>
                                          <p:spTgt spid="17"/>
                                        </p:tgtEl>
                                        <p:attrNameLst>
                                          <p:attrName>style.visibility</p:attrName>
                                        </p:attrNameLst>
                                      </p:cBhvr>
                                      <p:to>
                                        <p:strVal val="visible"/>
                                      </p:to>
                                    </p:set>
                                    <p:animEffect filter="fade" transition="in">
                                      <p:cBhvr>
                                        <p:cTn dur="1000" id="36"/>
                                        <p:tgtEl>
                                          <p:spTgt spid="17"/>
                                        </p:tgtEl>
                                      </p:cBhvr>
                                    </p:animEffect>
                                    <p:anim calcmode="lin" valueType="num">
                                      <p:cBhvr>
                                        <p:cTn dur="1000" fill="hold" id="37"/>
                                        <p:tgtEl>
                                          <p:spTgt spid="17"/>
                                        </p:tgtEl>
                                        <p:attrNameLst>
                                          <p:attrName>ppt_x</p:attrName>
                                        </p:attrNameLst>
                                      </p:cBhvr>
                                      <p:tavLst>
                                        <p:tav tm="0">
                                          <p:val>
                                            <p:strVal val="#ppt_x"/>
                                          </p:val>
                                        </p:tav>
                                        <p:tav tm="100000">
                                          <p:val>
                                            <p:strVal val="#ppt_x"/>
                                          </p:val>
                                        </p:tav>
                                      </p:tavLst>
                                    </p:anim>
                                    <p:anim calcmode="lin" valueType="num">
                                      <p:cBhvr>
                                        <p:cTn dur="1000" fill="hold" id="38"/>
                                        <p:tgtEl>
                                          <p:spTgt spid="17"/>
                                        </p:tgtEl>
                                        <p:attrNameLst>
                                          <p:attrName>ppt_y</p:attrName>
                                        </p:attrNameLst>
                                      </p:cBhvr>
                                      <p:tavLst>
                                        <p:tav tm="0">
                                          <p:val>
                                            <p:strVal val="#ppt_y+.1"/>
                                          </p:val>
                                        </p:tav>
                                        <p:tav tm="100000">
                                          <p:val>
                                            <p:strVal val="#ppt_y"/>
                                          </p:val>
                                        </p:tav>
                                      </p:tavLst>
                                    </p:anim>
                                  </p:childTnLst>
                                </p:cTn>
                              </p:par>
                              <p:par>
                                <p:cTn fill="hold" id="39" nodeType="withEffect" presetClass="entr" presetID="42" presetSubtype="0">
                                  <p:stCondLst>
                                    <p:cond delay="0"/>
                                  </p:stCondLst>
                                  <p:childTnLst>
                                    <p:set>
                                      <p:cBhvr>
                                        <p:cTn dur="1" fill="hold" id="40">
                                          <p:stCondLst>
                                            <p:cond delay="0"/>
                                          </p:stCondLst>
                                        </p:cTn>
                                        <p:tgtEl>
                                          <p:spTgt spid="18"/>
                                        </p:tgtEl>
                                        <p:attrNameLst>
                                          <p:attrName>style.visibility</p:attrName>
                                        </p:attrNameLst>
                                      </p:cBhvr>
                                      <p:to>
                                        <p:strVal val="visible"/>
                                      </p:to>
                                    </p:set>
                                    <p:animEffect filter="fade" transition="in">
                                      <p:cBhvr>
                                        <p:cTn dur="1000" id="41"/>
                                        <p:tgtEl>
                                          <p:spTgt spid="18"/>
                                        </p:tgtEl>
                                      </p:cBhvr>
                                    </p:animEffect>
                                    <p:anim calcmode="lin" valueType="num">
                                      <p:cBhvr>
                                        <p:cTn dur="1000" fill="hold" id="42"/>
                                        <p:tgtEl>
                                          <p:spTgt spid="18"/>
                                        </p:tgtEl>
                                        <p:attrNameLst>
                                          <p:attrName>ppt_x</p:attrName>
                                        </p:attrNameLst>
                                      </p:cBhvr>
                                      <p:tavLst>
                                        <p:tav tm="0">
                                          <p:val>
                                            <p:strVal val="#ppt_x"/>
                                          </p:val>
                                        </p:tav>
                                        <p:tav tm="100000">
                                          <p:val>
                                            <p:strVal val="#ppt_x"/>
                                          </p:val>
                                        </p:tav>
                                      </p:tavLst>
                                    </p:anim>
                                    <p:anim calcmode="lin" valueType="num">
                                      <p:cBhvr>
                                        <p:cTn dur="1000" fill="hold" id="43"/>
                                        <p:tgtEl>
                                          <p:spTgt spid="18"/>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19"/>
                                        </p:tgtEl>
                                        <p:attrNameLst>
                                          <p:attrName>style.visibility</p:attrName>
                                        </p:attrNameLst>
                                      </p:cBhvr>
                                      <p:to>
                                        <p:strVal val="visible"/>
                                      </p:to>
                                    </p:set>
                                    <p:animEffect filter="fade" transition="in">
                                      <p:cBhvr>
                                        <p:cTn dur="1000" id="46"/>
                                        <p:tgtEl>
                                          <p:spTgt spid="19"/>
                                        </p:tgtEl>
                                      </p:cBhvr>
                                    </p:animEffect>
                                    <p:anim calcmode="lin" valueType="num">
                                      <p:cBhvr>
                                        <p:cTn dur="1000" fill="hold" id="47"/>
                                        <p:tgtEl>
                                          <p:spTgt spid="19"/>
                                        </p:tgtEl>
                                        <p:attrNameLst>
                                          <p:attrName>ppt_x</p:attrName>
                                        </p:attrNameLst>
                                      </p:cBhvr>
                                      <p:tavLst>
                                        <p:tav tm="0">
                                          <p:val>
                                            <p:strVal val="#ppt_x"/>
                                          </p:val>
                                        </p:tav>
                                        <p:tav tm="100000">
                                          <p:val>
                                            <p:strVal val="#ppt_x"/>
                                          </p:val>
                                        </p:tav>
                                      </p:tavLst>
                                    </p:anim>
                                    <p:anim calcmode="lin" valueType="num">
                                      <p:cBhvr>
                                        <p:cTn dur="1000" fill="hold" id="48"/>
                                        <p:tgtEl>
                                          <p:spTgt spid="19"/>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22"/>
                                        </p:tgtEl>
                                        <p:attrNameLst>
                                          <p:attrName>style.visibility</p:attrName>
                                        </p:attrNameLst>
                                      </p:cBhvr>
                                      <p:to>
                                        <p:strVal val="visible"/>
                                      </p:to>
                                    </p:set>
                                    <p:animEffect filter="fade" transition="in">
                                      <p:cBhvr>
                                        <p:cTn dur="1000" id="51"/>
                                        <p:tgtEl>
                                          <p:spTgt spid="22"/>
                                        </p:tgtEl>
                                      </p:cBhvr>
                                    </p:animEffect>
                                    <p:anim calcmode="lin" valueType="num">
                                      <p:cBhvr>
                                        <p:cTn dur="1000" fill="hold" id="52"/>
                                        <p:tgtEl>
                                          <p:spTgt spid="22"/>
                                        </p:tgtEl>
                                        <p:attrNameLst>
                                          <p:attrName>ppt_x</p:attrName>
                                        </p:attrNameLst>
                                      </p:cBhvr>
                                      <p:tavLst>
                                        <p:tav tm="0">
                                          <p:val>
                                            <p:strVal val="#ppt_x"/>
                                          </p:val>
                                        </p:tav>
                                        <p:tav tm="100000">
                                          <p:val>
                                            <p:strVal val="#ppt_x"/>
                                          </p:val>
                                        </p:tav>
                                      </p:tavLst>
                                    </p:anim>
                                    <p:anim calcmode="lin" valueType="num">
                                      <p:cBhvr>
                                        <p:cTn dur="1000" fill="hold" id="53"/>
                                        <p:tgtEl>
                                          <p:spTgt spid="22"/>
                                        </p:tgtEl>
                                        <p:attrNameLst>
                                          <p:attrName>ppt_y</p:attrName>
                                        </p:attrNameLst>
                                      </p:cBhvr>
                                      <p:tavLst>
                                        <p:tav tm="0">
                                          <p:val>
                                            <p:strVal val="#ppt_y+.1"/>
                                          </p:val>
                                        </p:tav>
                                        <p:tav tm="100000">
                                          <p:val>
                                            <p:strVal val="#ppt_y"/>
                                          </p:val>
                                        </p:tav>
                                      </p:tavLst>
                                    </p:anim>
                                  </p:childTnLst>
                                </p:cTn>
                              </p:par>
                              <p:par>
                                <p:cTn fill="hold" id="54" nodeType="withEffect" presetClass="entr" presetID="42" presetSubtype="0">
                                  <p:stCondLst>
                                    <p:cond delay="0"/>
                                  </p:stCondLst>
                                  <p:childTnLst>
                                    <p:set>
                                      <p:cBhvr>
                                        <p:cTn dur="1" fill="hold" id="55">
                                          <p:stCondLst>
                                            <p:cond delay="0"/>
                                          </p:stCondLst>
                                        </p:cTn>
                                        <p:tgtEl>
                                          <p:spTgt spid="23"/>
                                        </p:tgtEl>
                                        <p:attrNameLst>
                                          <p:attrName>style.visibility</p:attrName>
                                        </p:attrNameLst>
                                      </p:cBhvr>
                                      <p:to>
                                        <p:strVal val="visible"/>
                                      </p:to>
                                    </p:set>
                                    <p:animEffect filter="fade" transition="in">
                                      <p:cBhvr>
                                        <p:cTn dur="1000" id="56"/>
                                        <p:tgtEl>
                                          <p:spTgt spid="23"/>
                                        </p:tgtEl>
                                      </p:cBhvr>
                                    </p:animEffect>
                                    <p:anim calcmode="lin" valueType="num">
                                      <p:cBhvr>
                                        <p:cTn dur="1000" fill="hold" id="57"/>
                                        <p:tgtEl>
                                          <p:spTgt spid="23"/>
                                        </p:tgtEl>
                                        <p:attrNameLst>
                                          <p:attrName>ppt_x</p:attrName>
                                        </p:attrNameLst>
                                      </p:cBhvr>
                                      <p:tavLst>
                                        <p:tav tm="0">
                                          <p:val>
                                            <p:strVal val="#ppt_x"/>
                                          </p:val>
                                        </p:tav>
                                        <p:tav tm="100000">
                                          <p:val>
                                            <p:strVal val="#ppt_x"/>
                                          </p:val>
                                        </p:tav>
                                      </p:tavLst>
                                    </p:anim>
                                    <p:anim calcmode="lin" valueType="num">
                                      <p:cBhvr>
                                        <p:cTn dur="1000" fill="hold" id="58"/>
                                        <p:tgtEl>
                                          <p:spTgt spid="23"/>
                                        </p:tgtEl>
                                        <p:attrNameLst>
                                          <p:attrName>ppt_y</p:attrName>
                                        </p:attrNameLst>
                                      </p:cBhvr>
                                      <p:tavLst>
                                        <p:tav tm="0">
                                          <p:val>
                                            <p:strVal val="#ppt_y+.1"/>
                                          </p:val>
                                        </p:tav>
                                        <p:tav tm="100000">
                                          <p:val>
                                            <p:strVal val="#ppt_y"/>
                                          </p:val>
                                        </p:tav>
                                      </p:tavLst>
                                    </p:anim>
                                  </p:childTnLst>
                                </p:cTn>
                              </p:par>
                              <p:par>
                                <p:cTn fill="hold" id="59" nodeType="withEffect" presetClass="entr" presetID="42" presetSubtype="0">
                                  <p:stCondLst>
                                    <p:cond delay="0"/>
                                  </p:stCondLst>
                                  <p:childTnLst>
                                    <p:set>
                                      <p:cBhvr>
                                        <p:cTn dur="1" fill="hold" id="60">
                                          <p:stCondLst>
                                            <p:cond delay="0"/>
                                          </p:stCondLst>
                                        </p:cTn>
                                        <p:tgtEl>
                                          <p:spTgt spid="24"/>
                                        </p:tgtEl>
                                        <p:attrNameLst>
                                          <p:attrName>style.visibility</p:attrName>
                                        </p:attrNameLst>
                                      </p:cBhvr>
                                      <p:to>
                                        <p:strVal val="visible"/>
                                      </p:to>
                                    </p:set>
                                    <p:animEffect filter="fade" transition="in">
                                      <p:cBhvr>
                                        <p:cTn dur="1000" id="61"/>
                                        <p:tgtEl>
                                          <p:spTgt spid="24"/>
                                        </p:tgtEl>
                                      </p:cBhvr>
                                    </p:animEffect>
                                    <p:anim calcmode="lin" valueType="num">
                                      <p:cBhvr>
                                        <p:cTn dur="1000" fill="hold" id="62"/>
                                        <p:tgtEl>
                                          <p:spTgt spid="24"/>
                                        </p:tgtEl>
                                        <p:attrNameLst>
                                          <p:attrName>ppt_x</p:attrName>
                                        </p:attrNameLst>
                                      </p:cBhvr>
                                      <p:tavLst>
                                        <p:tav tm="0">
                                          <p:val>
                                            <p:strVal val="#ppt_x"/>
                                          </p:val>
                                        </p:tav>
                                        <p:tav tm="100000">
                                          <p:val>
                                            <p:strVal val="#ppt_x"/>
                                          </p:val>
                                        </p:tav>
                                      </p:tavLst>
                                    </p:anim>
                                    <p:anim calcmode="lin" valueType="num">
                                      <p:cBhvr>
                                        <p:cTn dur="1000" fill="hold" id="63"/>
                                        <p:tgtEl>
                                          <p:spTgt spid="24"/>
                                        </p:tgtEl>
                                        <p:attrNameLst>
                                          <p:attrName>ppt_y</p:attrName>
                                        </p:attrNameLst>
                                      </p:cBhvr>
                                      <p:tavLst>
                                        <p:tav tm="0">
                                          <p:val>
                                            <p:strVal val="#ppt_y+.1"/>
                                          </p:val>
                                        </p:tav>
                                        <p:tav tm="100000">
                                          <p:val>
                                            <p:strVal val="#ppt_y"/>
                                          </p:val>
                                        </p:tav>
                                      </p:tavLst>
                                    </p:anim>
                                  </p:childTnLst>
                                </p:cTn>
                              </p:par>
                              <p:par>
                                <p:cTn fill="hold" id="64" nodeType="withEffect" presetClass="entr" presetID="42" presetSubtype="0">
                                  <p:stCondLst>
                                    <p:cond delay="0"/>
                                  </p:stCondLst>
                                  <p:childTnLst>
                                    <p:set>
                                      <p:cBhvr>
                                        <p:cTn dur="1" fill="hold" id="65">
                                          <p:stCondLst>
                                            <p:cond delay="0"/>
                                          </p:stCondLst>
                                        </p:cTn>
                                        <p:tgtEl>
                                          <p:spTgt spid="25"/>
                                        </p:tgtEl>
                                        <p:attrNameLst>
                                          <p:attrName>style.visibility</p:attrName>
                                        </p:attrNameLst>
                                      </p:cBhvr>
                                      <p:to>
                                        <p:strVal val="visible"/>
                                      </p:to>
                                    </p:set>
                                    <p:animEffect filter="fade" transition="in">
                                      <p:cBhvr>
                                        <p:cTn dur="1000" id="66"/>
                                        <p:tgtEl>
                                          <p:spTgt spid="25"/>
                                        </p:tgtEl>
                                      </p:cBhvr>
                                    </p:animEffect>
                                    <p:anim calcmode="lin" valueType="num">
                                      <p:cBhvr>
                                        <p:cTn dur="1000" fill="hold" id="67"/>
                                        <p:tgtEl>
                                          <p:spTgt spid="25"/>
                                        </p:tgtEl>
                                        <p:attrNameLst>
                                          <p:attrName>ppt_x</p:attrName>
                                        </p:attrNameLst>
                                      </p:cBhvr>
                                      <p:tavLst>
                                        <p:tav tm="0">
                                          <p:val>
                                            <p:strVal val="#ppt_x"/>
                                          </p:val>
                                        </p:tav>
                                        <p:tav tm="100000">
                                          <p:val>
                                            <p:strVal val="#ppt_x"/>
                                          </p:val>
                                        </p:tav>
                                      </p:tavLst>
                                    </p:anim>
                                    <p:anim calcmode="lin" valueType="num">
                                      <p:cBhvr>
                                        <p:cTn dur="1000" fill="hold" id="68"/>
                                        <p:tgtEl>
                                          <p:spTgt spid="25"/>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26"/>
                                        </p:tgtEl>
                                        <p:attrNameLst>
                                          <p:attrName>style.visibility</p:attrName>
                                        </p:attrNameLst>
                                      </p:cBhvr>
                                      <p:to>
                                        <p:strVal val="visible"/>
                                      </p:to>
                                    </p:set>
                                    <p:animEffect filter="fade" transition="in">
                                      <p:cBhvr>
                                        <p:cTn dur="1000" id="71"/>
                                        <p:tgtEl>
                                          <p:spTgt spid="26"/>
                                        </p:tgtEl>
                                      </p:cBhvr>
                                    </p:animEffect>
                                    <p:anim calcmode="lin" valueType="num">
                                      <p:cBhvr>
                                        <p:cTn dur="1000" fill="hold" id="72"/>
                                        <p:tgtEl>
                                          <p:spTgt spid="26"/>
                                        </p:tgtEl>
                                        <p:attrNameLst>
                                          <p:attrName>ppt_x</p:attrName>
                                        </p:attrNameLst>
                                      </p:cBhvr>
                                      <p:tavLst>
                                        <p:tav tm="0">
                                          <p:val>
                                            <p:strVal val="#ppt_x"/>
                                          </p:val>
                                        </p:tav>
                                        <p:tav tm="100000">
                                          <p:val>
                                            <p:strVal val="#ppt_x"/>
                                          </p:val>
                                        </p:tav>
                                      </p:tavLst>
                                    </p:anim>
                                    <p:anim calcmode="lin" valueType="num">
                                      <p:cBhvr>
                                        <p:cTn dur="1000" fill="hold" id="73"/>
                                        <p:tgtEl>
                                          <p:spTgt spid="26"/>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27"/>
                                        </p:tgtEl>
                                        <p:attrNameLst>
                                          <p:attrName>style.visibility</p:attrName>
                                        </p:attrNameLst>
                                      </p:cBhvr>
                                      <p:to>
                                        <p:strVal val="visible"/>
                                      </p:to>
                                    </p:set>
                                    <p:animEffect filter="fade" transition="in">
                                      <p:cBhvr>
                                        <p:cTn dur="1000" id="76"/>
                                        <p:tgtEl>
                                          <p:spTgt spid="27"/>
                                        </p:tgtEl>
                                      </p:cBhvr>
                                    </p:animEffect>
                                    <p:anim calcmode="lin" valueType="num">
                                      <p:cBhvr>
                                        <p:cTn dur="1000" fill="hold" id="77"/>
                                        <p:tgtEl>
                                          <p:spTgt spid="27"/>
                                        </p:tgtEl>
                                        <p:attrNameLst>
                                          <p:attrName>ppt_x</p:attrName>
                                        </p:attrNameLst>
                                      </p:cBhvr>
                                      <p:tavLst>
                                        <p:tav tm="0">
                                          <p:val>
                                            <p:strVal val="#ppt_x"/>
                                          </p:val>
                                        </p:tav>
                                        <p:tav tm="100000">
                                          <p:val>
                                            <p:strVal val="#ppt_x"/>
                                          </p:val>
                                        </p:tav>
                                      </p:tavLst>
                                    </p:anim>
                                    <p:anim calcmode="lin" valueType="num">
                                      <p:cBhvr>
                                        <p:cTn dur="1000" fill="hold" id="78"/>
                                        <p:tgtEl>
                                          <p:spTgt spid="27"/>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28"/>
                                        </p:tgtEl>
                                        <p:attrNameLst>
                                          <p:attrName>style.visibility</p:attrName>
                                        </p:attrNameLst>
                                      </p:cBhvr>
                                      <p:to>
                                        <p:strVal val="visible"/>
                                      </p:to>
                                    </p:set>
                                    <p:animEffect filter="fade" transition="in">
                                      <p:cBhvr>
                                        <p:cTn dur="1000" id="81"/>
                                        <p:tgtEl>
                                          <p:spTgt spid="28"/>
                                        </p:tgtEl>
                                      </p:cBhvr>
                                    </p:animEffect>
                                    <p:anim calcmode="lin" valueType="num">
                                      <p:cBhvr>
                                        <p:cTn dur="1000" fill="hold" id="82"/>
                                        <p:tgtEl>
                                          <p:spTgt spid="28"/>
                                        </p:tgtEl>
                                        <p:attrNameLst>
                                          <p:attrName>ppt_x</p:attrName>
                                        </p:attrNameLst>
                                      </p:cBhvr>
                                      <p:tavLst>
                                        <p:tav tm="0">
                                          <p:val>
                                            <p:strVal val="#ppt_x"/>
                                          </p:val>
                                        </p:tav>
                                        <p:tav tm="100000">
                                          <p:val>
                                            <p:strVal val="#ppt_x"/>
                                          </p:val>
                                        </p:tav>
                                      </p:tavLst>
                                    </p:anim>
                                    <p:anim calcmode="lin" valueType="num">
                                      <p:cBhvr>
                                        <p:cTn dur="1000" fill="hold" id="83"/>
                                        <p:tgtEl>
                                          <p:spTgt spid="28"/>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29"/>
                                        </p:tgtEl>
                                        <p:attrNameLst>
                                          <p:attrName>style.visibility</p:attrName>
                                        </p:attrNameLst>
                                      </p:cBhvr>
                                      <p:to>
                                        <p:strVal val="visible"/>
                                      </p:to>
                                    </p:set>
                                    <p:animEffect filter="fade" transition="in">
                                      <p:cBhvr>
                                        <p:cTn dur="1000" id="86"/>
                                        <p:tgtEl>
                                          <p:spTgt spid="29"/>
                                        </p:tgtEl>
                                      </p:cBhvr>
                                    </p:animEffect>
                                    <p:anim calcmode="lin" valueType="num">
                                      <p:cBhvr>
                                        <p:cTn dur="1000" fill="hold" id="87"/>
                                        <p:tgtEl>
                                          <p:spTgt spid="29"/>
                                        </p:tgtEl>
                                        <p:attrNameLst>
                                          <p:attrName>ppt_x</p:attrName>
                                        </p:attrNameLst>
                                      </p:cBhvr>
                                      <p:tavLst>
                                        <p:tav tm="0">
                                          <p:val>
                                            <p:strVal val="#ppt_x"/>
                                          </p:val>
                                        </p:tav>
                                        <p:tav tm="100000">
                                          <p:val>
                                            <p:strVal val="#ppt_x"/>
                                          </p:val>
                                        </p:tav>
                                      </p:tavLst>
                                    </p:anim>
                                    <p:anim calcmode="lin" valueType="num">
                                      <p:cBhvr>
                                        <p:cTn dur="1000" fill="hold" id="88"/>
                                        <p:tgtEl>
                                          <p:spTgt spid="29"/>
                                        </p:tgtEl>
                                        <p:attrNameLst>
                                          <p:attrName>ppt_y</p:attrName>
                                        </p:attrNameLst>
                                      </p:cBhvr>
                                      <p:tavLst>
                                        <p:tav tm="0">
                                          <p:val>
                                            <p:strVal val="#ppt_y+.1"/>
                                          </p:val>
                                        </p:tav>
                                        <p:tav tm="100000">
                                          <p:val>
                                            <p:strVal val="#ppt_y"/>
                                          </p:val>
                                        </p:tav>
                                      </p:tavLst>
                                    </p:anim>
                                  </p:childTnLst>
                                </p:cTn>
                              </p:par>
                              <p:par>
                                <p:cTn fill="hold" grpId="0" id="89" nodeType="withEffect" presetClass="entr" presetID="2" presetSubtype="4">
                                  <p:stCondLst>
                                    <p:cond delay="0"/>
                                  </p:stCondLst>
                                  <p:childTnLst>
                                    <p:set>
                                      <p:cBhvr>
                                        <p:cTn dur="1" fill="hold" id="90">
                                          <p:stCondLst>
                                            <p:cond delay="0"/>
                                          </p:stCondLst>
                                        </p:cTn>
                                        <p:tgtEl>
                                          <p:spTgt spid="40"/>
                                        </p:tgtEl>
                                        <p:attrNameLst>
                                          <p:attrName>style.visibility</p:attrName>
                                        </p:attrNameLst>
                                      </p:cBhvr>
                                      <p:to>
                                        <p:strVal val="visible"/>
                                      </p:to>
                                    </p:set>
                                    <p:anim calcmode="lin" valueType="num">
                                      <p:cBhvr additive="base">
                                        <p:cTn dur="2000" fill="hold" id="91"/>
                                        <p:tgtEl>
                                          <p:spTgt spid="40"/>
                                        </p:tgtEl>
                                        <p:attrNameLst>
                                          <p:attrName>ppt_x</p:attrName>
                                        </p:attrNameLst>
                                      </p:cBhvr>
                                      <p:tavLst>
                                        <p:tav tm="0">
                                          <p:val>
                                            <p:strVal val="#ppt_x"/>
                                          </p:val>
                                        </p:tav>
                                        <p:tav tm="100000">
                                          <p:val>
                                            <p:strVal val="#ppt_x"/>
                                          </p:val>
                                        </p:tav>
                                      </p:tavLst>
                                    </p:anim>
                                    <p:anim calcmode="lin" valueType="num">
                                      <p:cBhvr additive="base">
                                        <p:cTn dur="2000" fill="hold" id="92"/>
                                        <p:tgtEl>
                                          <p:spTgt spid="40"/>
                                        </p:tgtEl>
                                        <p:attrNameLst>
                                          <p:attrName>ppt_y</p:attrName>
                                        </p:attrNameLst>
                                      </p:cBhvr>
                                      <p:tavLst>
                                        <p:tav tm="0">
                                          <p:val>
                                            <p:strVal val="1+#ppt_h/2"/>
                                          </p:val>
                                        </p:tav>
                                        <p:tav tm="100000">
                                          <p:val>
                                            <p:strVal val="#ppt_y"/>
                                          </p:val>
                                        </p:tav>
                                      </p:tavLst>
                                    </p:anim>
                                  </p:childTnLst>
                                </p:cTn>
                              </p:par>
                              <p:par>
                                <p:cTn fill="hold" id="93" nodeType="withEffect" presetClass="entr" presetID="2" presetSubtype="8">
                                  <p:stCondLst>
                                    <p:cond delay="0"/>
                                  </p:stCondLst>
                                  <p:childTnLst>
                                    <p:set>
                                      <p:cBhvr>
                                        <p:cTn dur="1" fill="hold" id="94">
                                          <p:stCondLst>
                                            <p:cond delay="0"/>
                                          </p:stCondLst>
                                        </p:cTn>
                                        <p:tgtEl>
                                          <p:spTgt spid="42"/>
                                        </p:tgtEl>
                                        <p:attrNameLst>
                                          <p:attrName>style.visibility</p:attrName>
                                        </p:attrNameLst>
                                      </p:cBhvr>
                                      <p:to>
                                        <p:strVal val="visible"/>
                                      </p:to>
                                    </p:set>
                                    <p:anim calcmode="lin" valueType="num">
                                      <p:cBhvr additive="base">
                                        <p:cTn dur="2000" fill="hold" id="95"/>
                                        <p:tgtEl>
                                          <p:spTgt spid="42"/>
                                        </p:tgtEl>
                                        <p:attrNameLst>
                                          <p:attrName>ppt_x</p:attrName>
                                        </p:attrNameLst>
                                      </p:cBhvr>
                                      <p:tavLst>
                                        <p:tav tm="0">
                                          <p:val>
                                            <p:strVal val="0-#ppt_w/2"/>
                                          </p:val>
                                        </p:tav>
                                        <p:tav tm="100000">
                                          <p:val>
                                            <p:strVal val="#ppt_x"/>
                                          </p:val>
                                        </p:tav>
                                      </p:tavLst>
                                    </p:anim>
                                    <p:anim calcmode="lin" valueType="num">
                                      <p:cBhvr additive="base">
                                        <p:cTn dur="2000" fill="hold" id="96"/>
                                        <p:tgtEl>
                                          <p:spTgt spid="42"/>
                                        </p:tgtEl>
                                        <p:attrNameLst>
                                          <p:attrName>ppt_y</p:attrName>
                                        </p:attrNameLst>
                                      </p:cBhvr>
                                      <p:tavLst>
                                        <p:tav tm="0">
                                          <p:val>
                                            <p:strVal val="#ppt_y"/>
                                          </p:val>
                                        </p:tav>
                                        <p:tav tm="100000">
                                          <p:val>
                                            <p:strVal val="#ppt_y"/>
                                          </p:val>
                                        </p:tav>
                                      </p:tavLst>
                                    </p:anim>
                                  </p:childTnLst>
                                </p:cTn>
                              </p:par>
                              <p:par>
                                <p:cTn fill="hold" id="97" nodeType="withEffect" presetClass="entr" presetID="2" presetSubtype="8">
                                  <p:stCondLst>
                                    <p:cond delay="0"/>
                                  </p:stCondLst>
                                  <p:childTnLst>
                                    <p:set>
                                      <p:cBhvr>
                                        <p:cTn dur="1" fill="hold" id="98">
                                          <p:stCondLst>
                                            <p:cond delay="0"/>
                                          </p:stCondLst>
                                        </p:cTn>
                                        <p:tgtEl>
                                          <p:spTgt spid="41"/>
                                        </p:tgtEl>
                                        <p:attrNameLst>
                                          <p:attrName>style.visibility</p:attrName>
                                        </p:attrNameLst>
                                      </p:cBhvr>
                                      <p:to>
                                        <p:strVal val="visible"/>
                                      </p:to>
                                    </p:set>
                                    <p:anim calcmode="lin" valueType="num">
                                      <p:cBhvr additive="base">
                                        <p:cTn dur="2000" fill="hold" id="99"/>
                                        <p:tgtEl>
                                          <p:spTgt spid="41"/>
                                        </p:tgtEl>
                                        <p:attrNameLst>
                                          <p:attrName>ppt_x</p:attrName>
                                        </p:attrNameLst>
                                      </p:cBhvr>
                                      <p:tavLst>
                                        <p:tav tm="0">
                                          <p:val>
                                            <p:strVal val="0-#ppt_w/2"/>
                                          </p:val>
                                        </p:tav>
                                        <p:tav tm="100000">
                                          <p:val>
                                            <p:strVal val="#ppt_x"/>
                                          </p:val>
                                        </p:tav>
                                      </p:tavLst>
                                    </p:anim>
                                    <p:anim calcmode="lin" valueType="num">
                                      <p:cBhvr additive="base">
                                        <p:cTn dur="2000" fill="hold" id="100"/>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2"/>
      <p:bldP grpId="0" spid="26"/>
      <p:bldP grpId="0" spid="27"/>
      <p:bldP grpId="0" spid="28"/>
      <p:bldP grpId="0" spid="29"/>
      <p:bldP grpId="0" spid="40"/>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3219822"/>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Administrator\Desktop\新建文件夹 (2)\7f619cd476c26535977269ae8fcc963e.png" id="1026" name="Picture 2"/>
          <p:cNvPicPr>
            <a:picLocks noChangeArrowheads="1" noChangeAspect="1"/>
          </p:cNvPicPr>
          <p:nvPr/>
        </p:nvPicPr>
        <p:blipFill>
          <a:blip r:embed="rId3">
            <a:extLst>
              <a:ext uri="{28A0092B-C50C-407E-A947-70E740481C1C}">
                <a14:useLocalDpi val="0"/>
              </a:ext>
            </a:extLst>
          </a:blip>
          <a:stretch>
            <a:fillRect/>
          </a:stretch>
        </p:blipFill>
        <p:spPr bwMode="auto">
          <a:xfrm>
            <a:off x="2019892" y="0"/>
            <a:ext cx="5041106" cy="5041106"/>
          </a:xfrm>
          <a:prstGeom prst="rect">
            <a:avLst/>
          </a:prstGeom>
          <a:noFill/>
          <a:extLst>
            <a:ext uri="{909E8E84-426E-40DD-AFC4-6F175D3DCCD1}">
              <a14:hiddenFill>
                <a:solidFill>
                  <a:srgbClr val="FFFFFF"/>
                </a:solidFill>
              </a14:hiddenFill>
            </a:ext>
          </a:extLst>
        </p:spPr>
      </p:pic>
      <p:sp>
        <p:nvSpPr>
          <p:cNvPr id="16" name="TextBox 15"/>
          <p:cNvSpPr txBox="1"/>
          <p:nvPr/>
        </p:nvSpPr>
        <p:spPr>
          <a:xfrm>
            <a:off x="2840210" y="567720"/>
            <a:ext cx="5202555" cy="701040"/>
          </a:xfrm>
          <a:prstGeom prst="rect">
            <a:avLst/>
          </a:prstGeom>
          <a:noFill/>
        </p:spPr>
        <p:txBody>
          <a:bodyPr rtlCol="0" wrap="none">
            <a:spAutoFit/>
          </a:bodyPr>
          <a:lstStyle/>
          <a:p>
            <a:r>
              <a:rPr altLang="zh-CN" b="1" lang="en-US" smtClean="0" spc="300" sz="4000">
                <a:solidFill>
                  <a:srgbClr val="DBE1E8"/>
                </a:solidFill>
                <a:latin charset="0" pitchFamily="34" typeface="Agency FB"/>
              </a:rPr>
              <a:t>SANMIAO DESIGN</a:t>
            </a:r>
          </a:p>
        </p:txBody>
      </p:sp>
      <p:sp>
        <p:nvSpPr>
          <p:cNvPr id="18" name="矩形 17"/>
          <p:cNvSpPr/>
          <p:nvPr/>
        </p:nvSpPr>
        <p:spPr>
          <a:xfrm>
            <a:off x="2710036" y="4443958"/>
            <a:ext cx="3878188" cy="411480"/>
          </a:xfrm>
          <a:prstGeom prst="rect">
            <a:avLst/>
          </a:prstGeom>
        </p:spPr>
        <p:txBody>
          <a:bodyPr wrap="square">
            <a:spAutoFit/>
          </a:bodyPr>
          <a:lstStyle/>
          <a:p>
            <a:pPr algn="ctr">
              <a:lnSpc>
                <a:spcPct val="150000"/>
              </a:lnSpc>
            </a:pPr>
            <a:r>
              <a:rPr altLang="zh-CN" lang="en-US" smtClean="0" sz="700">
                <a:solidFill>
                  <a:srgbClr val="4F6583"/>
                </a:solidFill>
              </a:rPr>
              <a:t>OF THIS SCHEME, WE THANK YOU FOR YOUR READING, THE PROPOSAL IS IN WE UNDERSTAND YOUR COMPANY FOR THE RELEVANT REQUIREMENTS, AND PROPOSAL</a:t>
            </a:r>
          </a:p>
        </p:txBody>
      </p:sp>
    </p:spTree>
    <p:extLst>
      <p:ext uri="{BB962C8B-B14F-4D97-AF65-F5344CB8AC3E}">
        <p14:creationId val="83205018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childTnLst>
                                </p:cTn>
                              </p:par>
                              <p:par>
                                <p:cTn fill="hold" grpId="0" id="8" nodeType="withEffect" presetClass="entr" presetID="10" presetSubtype="0">
                                  <p:stCondLst>
                                    <p:cond delay="0"/>
                                  </p:stCondLst>
                                  <p:iterate type="wd">
                                    <p:tmPct val="10000"/>
                                  </p:iterate>
                                  <p:childTnLst>
                                    <p:set>
                                      <p:cBhvr>
                                        <p:cTn dur="1" fill="hold" id="9">
                                          <p:stCondLst>
                                            <p:cond delay="0"/>
                                          </p:stCondLst>
                                        </p:cTn>
                                        <p:tgtEl>
                                          <p:spTgt spid="16"/>
                                        </p:tgtEl>
                                        <p:attrNameLst>
                                          <p:attrName>style.visibility</p:attrName>
                                        </p:attrNameLst>
                                      </p:cBhvr>
                                      <p:to>
                                        <p:strVal val="visible"/>
                                      </p:to>
                                    </p:set>
                                    <p:animEffect filter="fade" transition="in">
                                      <p:cBhvr>
                                        <p:cTn dur="2000" id="10"/>
                                        <p:tgtEl>
                                          <p:spTgt spid="16"/>
                                        </p:tgtEl>
                                      </p:cBhvr>
                                    </p:animEffect>
                                  </p:childTnLst>
                                </p:cTn>
                              </p:par>
                              <p:par>
                                <p:cTn fill="hold" id="11" nodeType="withEffect" presetClass="entr" presetID="10" presetSubtype="0">
                                  <p:stCondLst>
                                    <p:cond delay="0"/>
                                  </p:stCondLst>
                                  <p:childTnLst>
                                    <p:set>
                                      <p:cBhvr>
                                        <p:cTn dur="1" fill="hold" id="12">
                                          <p:stCondLst>
                                            <p:cond delay="0"/>
                                          </p:stCondLst>
                                        </p:cTn>
                                        <p:tgtEl>
                                          <p:spTgt spid="1026"/>
                                        </p:tgtEl>
                                        <p:attrNameLst>
                                          <p:attrName>style.visibility</p:attrName>
                                        </p:attrNameLst>
                                      </p:cBhvr>
                                      <p:to>
                                        <p:strVal val="visible"/>
                                      </p:to>
                                    </p:set>
                                    <p:animEffect filter="fade" transition="in">
                                      <p:cBhvr>
                                        <p:cTn dur="2000" id="13"/>
                                        <p:tgtEl>
                                          <p:spTgt spid="10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15"/>
          <p:cNvSpPr txBox="1"/>
          <p:nvPr/>
        </p:nvSpPr>
        <p:spPr>
          <a:xfrm>
            <a:off x="3635896" y="1523100"/>
            <a:ext cx="2526030" cy="701040"/>
          </a:xfrm>
          <a:prstGeom prst="rect">
            <a:avLst/>
          </a:prstGeom>
          <a:noFill/>
        </p:spPr>
        <p:txBody>
          <a:bodyPr rtlCol="0" wrap="none">
            <a:spAutoFit/>
          </a:bodyPr>
          <a:lstStyle/>
          <a:p>
            <a:r>
              <a:rPr altLang="zh-CN" b="1" lang="en-US" smtClean="0" spc="300" sz="4000">
                <a:solidFill>
                  <a:srgbClr val="4F6583"/>
                </a:solidFill>
                <a:latin charset="0" pitchFamily="34" typeface="Agency FB"/>
              </a:rPr>
              <a:t>THANKS!</a:t>
            </a:r>
          </a:p>
        </p:txBody>
      </p:sp>
      <p:sp>
        <p:nvSpPr>
          <p:cNvPr id="6" name="矩形 5"/>
          <p:cNvSpPr/>
          <p:nvPr/>
        </p:nvSpPr>
        <p:spPr>
          <a:xfrm>
            <a:off x="2710036" y="2315188"/>
            <a:ext cx="3878188" cy="411480"/>
          </a:xfrm>
          <a:prstGeom prst="rect">
            <a:avLst/>
          </a:prstGeom>
        </p:spPr>
        <p:txBody>
          <a:bodyPr wrap="square">
            <a:spAutoFit/>
          </a:bodyPr>
          <a:lstStyle/>
          <a:p>
            <a:pPr algn="ctr">
              <a:lnSpc>
                <a:spcPct val="150000"/>
              </a:lnSpc>
            </a:pPr>
            <a:r>
              <a:rPr altLang="zh-CN" lang="en-US" smtClean="0" sz="700">
                <a:solidFill>
                  <a:srgbClr val="4F6583"/>
                </a:solidFill>
              </a:rPr>
              <a:t>OF THIS SCHEME, WE THANK YOU FOR YOUR READING, THE PROPOSAL IS IN WE UNDERSTAND YOUR COMPANY FOR THE RELEVANT REQUIREMENTS, AND PROPOSAL</a:t>
            </a:r>
          </a:p>
        </p:txBody>
      </p:sp>
      <p:sp>
        <p:nvSpPr>
          <p:cNvPr id="4" name="TextBox 3"/>
          <p:cNvSpPr txBox="1"/>
          <p:nvPr/>
        </p:nvSpPr>
        <p:spPr>
          <a:xfrm>
            <a:off x="4054440" y="3652450"/>
            <a:ext cx="995680" cy="213360"/>
          </a:xfrm>
          <a:prstGeom prst="rect">
            <a:avLst/>
          </a:prstGeom>
          <a:noFill/>
          <a:ln>
            <a:solidFill>
              <a:srgbClr val="4F6583"/>
            </a:solidFill>
          </a:ln>
        </p:spPr>
        <p:txBody>
          <a:bodyPr rtlCol="0" wrap="none">
            <a:spAutoFit/>
          </a:bodyPr>
          <a:lstStyle/>
          <a:p>
            <a:r>
              <a:rPr altLang="en-US" lang="zh-CN" smtClean="0" sz="800">
                <a:solidFill>
                  <a:srgbClr val="617A99"/>
                </a:solidFill>
                <a:latin charset="-122" pitchFamily="34" typeface="微软雅黑"/>
                <a:ea charset="-122" pitchFamily="34" typeface="微软雅黑"/>
              </a:rPr>
              <a:t>三秒演示原创出品</a:t>
            </a:r>
          </a:p>
        </p:txBody>
      </p:sp>
    </p:spTree>
    <p:extLst>
      <p:ext uri="{BB962C8B-B14F-4D97-AF65-F5344CB8AC3E}">
        <p14:creationId val="324919545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iterate type="wd">
                                    <p:tmPct val="10000"/>
                                  </p:iterate>
                                  <p:childTnLst>
                                    <p:set>
                                      <p:cBhvr>
                                        <p:cTn dur="1" fill="hold" id="6">
                                          <p:stCondLst>
                                            <p:cond delay="0"/>
                                          </p:stCondLst>
                                        </p:cTn>
                                        <p:tgtEl>
                                          <p:spTgt spid="5"/>
                                        </p:tgtEl>
                                        <p:attrNameLst>
                                          <p:attrName>style.visibility</p:attrName>
                                        </p:attrNameLst>
                                      </p:cBhvr>
                                      <p:to>
                                        <p:strVal val="visible"/>
                                      </p:to>
                                    </p:set>
                                    <p:animEffect filter="fade" transition="in">
                                      <p:cBhvr>
                                        <p:cTn dur="2000" id="7"/>
                                        <p:tgtEl>
                                          <p:spTgt spid="5"/>
                                        </p:tgtEl>
                                      </p:cBhvr>
                                    </p:animEffect>
                                  </p:childTnLst>
                                </p:cTn>
                              </p:par>
                            </p:childTnLst>
                          </p:cTn>
                        </p:par>
                        <p:par>
                          <p:cTn fill="hold" id="8" nodeType="afterGroup">
                            <p:stCondLst>
                              <p:cond delay="2000"/>
                            </p:stCondLst>
                            <p:childTnLst>
                              <p:par>
                                <p:cTn fill="hold" grpId="0" id="9" nodeType="afterEffect" presetClass="entr" presetID="10" presetSubtype="0">
                                  <p:stCondLst>
                                    <p:cond delay="0"/>
                                  </p:stCondLst>
                                  <p:iterate type="wd">
                                    <p:tmPct val="10000"/>
                                  </p:iterate>
                                  <p:childTnLst>
                                    <p:set>
                                      <p:cBhvr>
                                        <p:cTn dur="1" fill="hold" id="10">
                                          <p:stCondLst>
                                            <p:cond delay="0"/>
                                          </p:stCondLst>
                                        </p:cTn>
                                        <p:tgtEl>
                                          <p:spTgt spid="6"/>
                                        </p:tgtEl>
                                        <p:attrNameLst>
                                          <p:attrName>style.visibility</p:attrName>
                                        </p:attrNameLst>
                                      </p:cBhvr>
                                      <p:to>
                                        <p:strVal val="visible"/>
                                      </p:to>
                                    </p:set>
                                    <p:animEffect filter="fade" transition="in">
                                      <p:cBhvr>
                                        <p:cTn dur="750" id="11"/>
                                        <p:tgtEl>
                                          <p:spTgt spid="6"/>
                                        </p:tgtEl>
                                      </p:cBhvr>
                                    </p:animEffect>
                                  </p:childTnLst>
                                </p:cTn>
                              </p:par>
                            </p:childTnLst>
                          </p:cTn>
                        </p:par>
                        <p:par>
                          <p:cTn fill="hold" id="12" nodeType="afterGroup">
                            <p:stCondLst>
                              <p:cond delay="2750"/>
                            </p:stCondLst>
                            <p:childTnLst>
                              <p:par>
                                <p:cTn fill="hold" grpId="0"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Administrator\Desktop\a56c718f7bdad70b89ab2dbccb0fbe1a.png" id="19" name="Picture 7"/>
          <p:cNvPicPr>
            <a:picLocks noChangeArrowheads="1" noChangeAspect="1"/>
          </p:cNvPicPr>
          <p:nvPr/>
        </p:nvPicPr>
        <p:blipFill>
          <a:blip r:embed="rId3">
            <a:extLst>
              <a:ext uri="{28A0092B-C50C-407E-A947-70E740481C1C}">
                <a14:useLocalDpi val="0"/>
              </a:ext>
            </a:extLst>
          </a:blip>
          <a:stretch>
            <a:fillRect/>
          </a:stretch>
        </p:blipFill>
        <p:spPr bwMode="auto">
          <a:xfrm>
            <a:off x="3017915" y="-66940"/>
            <a:ext cx="3018513" cy="2013325"/>
          </a:xfrm>
          <a:prstGeom prst="rect">
            <a:avLst/>
          </a:prstGeom>
          <a:noFill/>
          <a:extLst>
            <a:ext uri="{909E8E84-426E-40DD-AFC4-6F175D3DCCD1}">
              <a14:hiddenFill>
                <a:solidFill>
                  <a:srgbClr val="FFFFFF"/>
                </a:solidFill>
              </a14:hiddenFill>
            </a:ext>
          </a:extLst>
        </p:spPr>
      </p:pic>
      <p:sp>
        <p:nvSpPr>
          <p:cNvPr id="20" name="矩形 1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1833982" y="2100793"/>
            <a:ext cx="5474321" cy="822960"/>
          </a:xfrm>
          <a:prstGeom prst="rect">
            <a:avLst/>
          </a:prstGeom>
        </p:spPr>
        <p:txBody>
          <a:bodyPr wrap="square">
            <a:spAutoFit/>
          </a:bodyPr>
          <a:lstStyle/>
          <a:p>
            <a:pPr algn="ctr">
              <a:lnSpc>
                <a:spcPct val="150000"/>
              </a:lnSpc>
            </a:pPr>
            <a:r>
              <a:rPr altLang="zh-CN" lang="en-US" sz="80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a:p>
            <a:pPr algn="ctr">
              <a:lnSpc>
                <a:spcPct val="150000"/>
              </a:lnSpc>
            </a:pPr>
            <a:r>
              <a:rPr altLang="zh-CN" lang="en-US" sz="800">
                <a:solidFill>
                  <a:schemeClr val="bg1">
                    <a:lumMod val="50000"/>
                  </a:schemeClr>
                </a:solidFill>
              </a:rPr>
              <a:t>OF THIS SCHEME, WE THANK YOU FOR YOUR READING, THE PROPOSAL IS IN WE UNDERSTAND YOUR COMPANY FOR THE</a:t>
            </a:r>
          </a:p>
          <a:p>
            <a:pPr algn="ctr">
              <a:lnSpc>
                <a:spcPct val="150000"/>
              </a:lnSpc>
            </a:pPr>
            <a:r>
              <a:rPr altLang="zh-CN" lang="en-US" sz="800">
                <a:solidFill>
                  <a:schemeClr val="bg1">
                    <a:lumMod val="50000"/>
                  </a:schemeClr>
                </a:solidFill>
              </a:rPr>
              <a:t>OF THIS SCHEME, WE THANK YOU FOR YOUR READING, THE PROPOSAL IS IN WE</a:t>
            </a:r>
          </a:p>
        </p:txBody>
      </p:sp>
      <p:sp>
        <p:nvSpPr>
          <p:cNvPr id="34" name="TextBox 33"/>
          <p:cNvSpPr txBox="1"/>
          <p:nvPr/>
        </p:nvSpPr>
        <p:spPr>
          <a:xfrm>
            <a:off x="3030918" y="1262276"/>
            <a:ext cx="4704080" cy="640080"/>
          </a:xfrm>
          <a:prstGeom prst="rect">
            <a:avLst/>
          </a:prstGeom>
          <a:noFill/>
          <a:ln>
            <a:noFill/>
          </a:ln>
        </p:spPr>
        <p:txBody>
          <a:bodyPr rtlCol="0" wrap="none">
            <a:spAutoFit/>
          </a:bodyPr>
          <a:lstStyle/>
          <a:p>
            <a:r>
              <a:rPr altLang="zh-CN" lang="en-US" smtClean="0" spc="300" sz="3600">
                <a:solidFill>
                  <a:srgbClr val="617A99"/>
                </a:solidFill>
                <a:latin charset="0" pitchFamily="34" typeface="Agency FB"/>
              </a:rPr>
              <a:t>SANMIAO DESIGN</a:t>
            </a:r>
          </a:p>
        </p:txBody>
      </p:sp>
      <p:sp>
        <p:nvSpPr>
          <p:cNvPr id="17" name="矩形 16"/>
          <p:cNvSpPr/>
          <p:nvPr/>
        </p:nvSpPr>
        <p:spPr>
          <a:xfrm>
            <a:off x="2122014" y="3240606"/>
            <a:ext cx="4754242" cy="640080"/>
          </a:xfrm>
          <a:prstGeom prst="rect">
            <a:avLst/>
          </a:prstGeom>
        </p:spPr>
        <p:txBody>
          <a:bodyPr wrap="square">
            <a:spAutoFit/>
          </a:bodyPr>
          <a:lstStyle/>
          <a:p>
            <a:pPr algn="ctr">
              <a:lnSpc>
                <a:spcPct val="150000"/>
              </a:lnSpc>
            </a:pPr>
            <a:r>
              <a:rPr altLang="zh-CN" lang="en-US" sz="80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p:txBody>
      </p:sp>
    </p:spTree>
    <p:extLst>
      <p:ext uri="{BB962C8B-B14F-4D97-AF65-F5344CB8AC3E}">
        <p14:creationId val="298121679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0" fill="hold" id="7"/>
                                        <p:tgtEl>
                                          <p:spTgt spid="20"/>
                                        </p:tgtEl>
                                        <p:attrNameLst>
                                          <p:attrName>ppt_x</p:attrName>
                                        </p:attrNameLst>
                                      </p:cBhvr>
                                      <p:tavLst>
                                        <p:tav tm="0">
                                          <p:val>
                                            <p:strVal val="#ppt_x"/>
                                          </p:val>
                                        </p:tav>
                                        <p:tav tm="100000">
                                          <p:val>
                                            <p:strVal val="#ppt_x"/>
                                          </p:val>
                                        </p:tav>
                                      </p:tavLst>
                                    </p:anim>
                                    <p:anim calcmode="lin" valueType="num">
                                      <p:cBhvr additive="base">
                                        <p:cTn dur="2000" fill="hold" id="8"/>
                                        <p:tgtEl>
                                          <p:spTgt spid="20"/>
                                        </p:tgtEl>
                                        <p:attrNameLst>
                                          <p:attrName>ppt_y</p:attrName>
                                        </p:attrNameLst>
                                      </p:cBhvr>
                                      <p:tavLst>
                                        <p:tav tm="0">
                                          <p:val>
                                            <p:strVal val="1+#ppt_h/2"/>
                                          </p:val>
                                        </p:tav>
                                        <p:tav tm="100000">
                                          <p:val>
                                            <p:strVal val="#ppt_y"/>
                                          </p:val>
                                        </p:tav>
                                      </p:tavLst>
                                    </p:anim>
                                  </p:childTnLst>
                                </p:cTn>
                              </p:par>
                              <p:par>
                                <p:cTn fill="hold" grpId="0" id="9" nodeType="withEffect" presetClass="entr" presetID="42"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1000" id="11"/>
                                        <p:tgtEl>
                                          <p:spTgt spid="23"/>
                                        </p:tgtEl>
                                      </p:cBhvr>
                                    </p:animEffect>
                                    <p:anim calcmode="lin" valueType="num">
                                      <p:cBhvr>
                                        <p:cTn dur="1000" fill="hold" id="12"/>
                                        <p:tgtEl>
                                          <p:spTgt spid="23"/>
                                        </p:tgtEl>
                                        <p:attrNameLst>
                                          <p:attrName>ppt_x</p:attrName>
                                        </p:attrNameLst>
                                      </p:cBhvr>
                                      <p:tavLst>
                                        <p:tav tm="0">
                                          <p:val>
                                            <p:strVal val="#ppt_x"/>
                                          </p:val>
                                        </p:tav>
                                        <p:tav tm="100000">
                                          <p:val>
                                            <p:strVal val="#ppt_x"/>
                                          </p:val>
                                        </p:tav>
                                      </p:tavLst>
                                    </p:anim>
                                    <p:anim calcmode="lin" valueType="num">
                                      <p:cBhvr>
                                        <p:cTn dur="1000" fill="hold" id="13"/>
                                        <p:tgtEl>
                                          <p:spTgt spid="23"/>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34"/>
                                        </p:tgtEl>
                                        <p:attrNameLst>
                                          <p:attrName>style.visibility</p:attrName>
                                        </p:attrNameLst>
                                      </p:cBhvr>
                                      <p:to>
                                        <p:strVal val="visible"/>
                                      </p:to>
                                    </p:set>
                                    <p:animEffect filter="fade" transition="in">
                                      <p:cBhvr>
                                        <p:cTn dur="1000" id="16"/>
                                        <p:tgtEl>
                                          <p:spTgt spid="34"/>
                                        </p:tgtEl>
                                      </p:cBhvr>
                                    </p:animEffect>
                                    <p:anim calcmode="lin" valueType="num">
                                      <p:cBhvr>
                                        <p:cTn dur="1000" fill="hold" id="17"/>
                                        <p:tgtEl>
                                          <p:spTgt spid="34"/>
                                        </p:tgtEl>
                                        <p:attrNameLst>
                                          <p:attrName>ppt_x</p:attrName>
                                        </p:attrNameLst>
                                      </p:cBhvr>
                                      <p:tavLst>
                                        <p:tav tm="0">
                                          <p:val>
                                            <p:strVal val="#ppt_x"/>
                                          </p:val>
                                        </p:tav>
                                        <p:tav tm="100000">
                                          <p:val>
                                            <p:strVal val="#ppt_x"/>
                                          </p:val>
                                        </p:tav>
                                      </p:tavLst>
                                    </p:anim>
                                    <p:anim calcmode="lin" valueType="num">
                                      <p:cBhvr>
                                        <p:cTn dur="1000" fill="hold" id="18"/>
                                        <p:tgtEl>
                                          <p:spTgt spid="34"/>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17"/>
                                        </p:tgtEl>
                                        <p:attrNameLst>
                                          <p:attrName>style.visibility</p:attrName>
                                        </p:attrNameLst>
                                      </p:cBhvr>
                                      <p:to>
                                        <p:strVal val="visible"/>
                                      </p:to>
                                    </p:set>
                                    <p:animEffect filter="fade" transition="in">
                                      <p:cBhvr>
                                        <p:cTn dur="1000" id="21"/>
                                        <p:tgtEl>
                                          <p:spTgt spid="17"/>
                                        </p:tgtEl>
                                      </p:cBhvr>
                                    </p:animEffect>
                                    <p:anim calcmode="lin" valueType="num">
                                      <p:cBhvr>
                                        <p:cTn dur="1000" fill="hold" id="22"/>
                                        <p:tgtEl>
                                          <p:spTgt spid="17"/>
                                        </p:tgtEl>
                                        <p:attrNameLst>
                                          <p:attrName>ppt_x</p:attrName>
                                        </p:attrNameLst>
                                      </p:cBhvr>
                                      <p:tavLst>
                                        <p:tav tm="0">
                                          <p:val>
                                            <p:strVal val="#ppt_x"/>
                                          </p:val>
                                        </p:tav>
                                        <p:tav tm="100000">
                                          <p:val>
                                            <p:strVal val="#ppt_x"/>
                                          </p:val>
                                        </p:tav>
                                      </p:tavLst>
                                    </p:anim>
                                    <p:anim calcmode="lin" valueType="num">
                                      <p:cBhvr>
                                        <p:cTn dur="1000" fill="hold" id="23"/>
                                        <p:tgtEl>
                                          <p:spTgt spid="17"/>
                                        </p:tgtEl>
                                        <p:attrNameLst>
                                          <p:attrName>ppt_y</p:attrName>
                                        </p:attrNameLst>
                                      </p:cBhvr>
                                      <p:tavLst>
                                        <p:tav tm="0">
                                          <p:val>
                                            <p:strVal val="#ppt_y+.1"/>
                                          </p:val>
                                        </p:tav>
                                        <p:tav tm="100000">
                                          <p:val>
                                            <p:strVal val="#ppt_y"/>
                                          </p:val>
                                        </p:tav>
                                      </p:tavLst>
                                    </p:anim>
                                  </p:childTnLst>
                                </p:cTn>
                              </p:par>
                              <p:par>
                                <p:cTn fill="hold" id="24" nodeType="withEffect" presetClass="entr" presetID="2" presetSubtype="8">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additive="base">
                                        <p:cTn dur="2000" fill="hold" id="26"/>
                                        <p:tgtEl>
                                          <p:spTgt spid="19"/>
                                        </p:tgtEl>
                                        <p:attrNameLst>
                                          <p:attrName>ppt_x</p:attrName>
                                        </p:attrNameLst>
                                      </p:cBhvr>
                                      <p:tavLst>
                                        <p:tav tm="0">
                                          <p:val>
                                            <p:strVal val="0-#ppt_w/2"/>
                                          </p:val>
                                        </p:tav>
                                        <p:tav tm="100000">
                                          <p:val>
                                            <p:strVal val="#ppt_x"/>
                                          </p:val>
                                        </p:tav>
                                      </p:tavLst>
                                    </p:anim>
                                    <p:anim calcmode="lin" valueType="num">
                                      <p:cBhvr additive="base">
                                        <p:cTn dur="2000" fill="hold" id="27"/>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3"/>
      <p:bldP grpId="0" spid="34"/>
      <p:bldP grpId="0" spid="1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Administrator\Desktop\a56c718f7bdad70b89ab2dbccb0fbe1a.png" id="33" name="Picture 7"/>
          <p:cNvPicPr>
            <a:picLocks noChangeArrowheads="1" noChangeAspect="1"/>
          </p:cNvPicPr>
          <p:nvPr/>
        </p:nvPicPr>
        <p:blipFill>
          <a:blip r:embed="rId3">
            <a:extLst>
              <a:ext uri="{28A0092B-C50C-407E-A947-70E740481C1C}">
                <a14:useLocalDpi val="0"/>
              </a:ext>
            </a:extLst>
          </a:blip>
          <a:stretch>
            <a:fillRect/>
          </a:stretch>
        </p:blipFill>
        <p:spPr bwMode="auto">
          <a:xfrm>
            <a:off x="3098747" y="3130175"/>
            <a:ext cx="3018513" cy="2013325"/>
          </a:xfrm>
          <a:prstGeom prst="rect">
            <a:avLst/>
          </a:prstGeom>
          <a:noFill/>
          <a:extLst>
            <a:ext uri="{909E8E84-426E-40DD-AFC4-6F175D3DCCD1}">
              <a14:hiddenFill>
                <a:solidFill>
                  <a:srgbClr val="FFFFFF"/>
                </a:solidFill>
              </a14:hiddenFill>
            </a:ext>
          </a:extLst>
        </p:spPr>
      </p:pic>
      <p:pic>
        <p:nvPicPr>
          <p:cNvPr descr="C:\Users\Administrator\Desktop\a56c718f7bdad70b89ab2dbccb0fbe1a.png" id="32" name="Picture 7"/>
          <p:cNvPicPr>
            <a:picLocks noChangeArrowheads="1" noChangeAspect="1"/>
          </p:cNvPicPr>
          <p:nvPr/>
        </p:nvPicPr>
        <p:blipFill>
          <a:blip r:embed="rId3">
            <a:extLst>
              <a:ext uri="{28A0092B-C50C-407E-A947-70E740481C1C}">
                <a14:useLocalDpi val="0"/>
              </a:ext>
            </a:extLst>
          </a:blip>
          <a:stretch>
            <a:fillRect/>
          </a:stretch>
        </p:blipFill>
        <p:spPr bwMode="auto">
          <a:xfrm>
            <a:off x="3098747" y="-136068"/>
            <a:ext cx="3018513" cy="2013325"/>
          </a:xfrm>
          <a:prstGeom prst="rect">
            <a:avLst/>
          </a:prstGeom>
          <a:noFill/>
          <a:extLst>
            <a:ext uri="{909E8E84-426E-40DD-AFC4-6F175D3DCCD1}">
              <a14:hiddenFill>
                <a:solidFill>
                  <a:srgbClr val="FFFFFF"/>
                </a:solidFill>
              </a14:hiddenFill>
            </a:ext>
          </a:extLst>
        </p:spPr>
      </p:pic>
      <p:sp>
        <p:nvSpPr>
          <p:cNvPr id="30" name="矩形 2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18"/>
          <p:cNvSpPr txBox="1"/>
          <p:nvPr/>
        </p:nvSpPr>
        <p:spPr>
          <a:xfrm>
            <a:off x="2123728" y="1923678"/>
            <a:ext cx="1478280" cy="1188720"/>
          </a:xfrm>
          <a:prstGeom prst="rect">
            <a:avLst/>
          </a:prstGeom>
          <a:noFill/>
        </p:spPr>
        <p:txBody>
          <a:bodyPr rtlCol="0" wrap="none">
            <a:spAutoFit/>
          </a:bodyPr>
          <a:lstStyle/>
          <a:p>
            <a:r>
              <a:rPr altLang="zh-CN" lang="en-US" smtClean="0" spc="300" sz="7200">
                <a:solidFill>
                  <a:srgbClr val="617A99"/>
                </a:solidFill>
                <a:latin charset="0" pitchFamily="34" typeface="Agency FB"/>
              </a:rPr>
              <a:t>O1</a:t>
            </a:r>
          </a:p>
        </p:txBody>
      </p:sp>
      <p:sp>
        <p:nvSpPr>
          <p:cNvPr id="12" name="TextBox 11"/>
          <p:cNvSpPr txBox="1"/>
          <p:nvPr/>
        </p:nvSpPr>
        <p:spPr>
          <a:xfrm>
            <a:off x="1907704" y="2702992"/>
            <a:ext cx="1326798" cy="274320"/>
          </a:xfrm>
          <a:prstGeom prst="rect">
            <a:avLst/>
          </a:prstGeom>
          <a:solidFill>
            <a:schemeClr val="bg1"/>
          </a:solidFill>
          <a:ln>
            <a:solidFill>
              <a:srgbClr val="DBE1E8"/>
            </a:solidFill>
          </a:ln>
        </p:spPr>
        <p:txBody>
          <a:bodyPr rtlCol="0" wrap="none">
            <a:spAutoFit/>
          </a:bodyPr>
          <a:lstStyle/>
          <a:p>
            <a:r>
              <a:rPr altLang="zh-CN" b="1" lang="en-US" smtClean="0" sz="1200">
                <a:solidFill>
                  <a:schemeClr val="bg1">
                    <a:lumMod val="50000"/>
                  </a:schemeClr>
                </a:solidFill>
              </a:rPr>
              <a:t>SANMIAO DESIGN</a:t>
            </a:r>
          </a:p>
        </p:txBody>
      </p:sp>
      <p:sp>
        <p:nvSpPr>
          <p:cNvPr id="17" name="TextBox 16"/>
          <p:cNvSpPr txBox="1"/>
          <p:nvPr/>
        </p:nvSpPr>
        <p:spPr>
          <a:xfrm>
            <a:off x="4096279" y="1923678"/>
            <a:ext cx="1275080" cy="1188720"/>
          </a:xfrm>
          <a:prstGeom prst="rect">
            <a:avLst/>
          </a:prstGeom>
          <a:noFill/>
        </p:spPr>
        <p:txBody>
          <a:bodyPr rtlCol="0" wrap="none">
            <a:spAutoFit/>
          </a:bodyPr>
          <a:lstStyle/>
          <a:p>
            <a:r>
              <a:rPr altLang="zh-CN" lang="en-US" smtClean="0" spc="300" sz="7200">
                <a:solidFill>
                  <a:srgbClr val="617A99"/>
                </a:solidFill>
                <a:latin charset="0" pitchFamily="34" typeface="Agency FB"/>
              </a:rPr>
              <a:t>02</a:t>
            </a:r>
          </a:p>
        </p:txBody>
      </p:sp>
      <p:sp>
        <p:nvSpPr>
          <p:cNvPr id="20" name="TextBox 19"/>
          <p:cNvSpPr txBox="1"/>
          <p:nvPr/>
        </p:nvSpPr>
        <p:spPr>
          <a:xfrm>
            <a:off x="3880255" y="2702992"/>
            <a:ext cx="1326798" cy="274320"/>
          </a:xfrm>
          <a:prstGeom prst="rect">
            <a:avLst/>
          </a:prstGeom>
          <a:solidFill>
            <a:schemeClr val="bg1"/>
          </a:solidFill>
          <a:ln>
            <a:solidFill>
              <a:srgbClr val="DBE1E8"/>
            </a:solidFill>
          </a:ln>
        </p:spPr>
        <p:txBody>
          <a:bodyPr rtlCol="0" wrap="none">
            <a:spAutoFit/>
          </a:bodyPr>
          <a:lstStyle/>
          <a:p>
            <a:r>
              <a:rPr altLang="zh-CN" b="1" lang="en-US" smtClean="0" sz="1200">
                <a:solidFill>
                  <a:schemeClr val="bg1">
                    <a:lumMod val="50000"/>
                  </a:schemeClr>
                </a:solidFill>
              </a:rPr>
              <a:t>SANMIAO DESIGN</a:t>
            </a:r>
          </a:p>
        </p:txBody>
      </p:sp>
      <p:sp>
        <p:nvSpPr>
          <p:cNvPr id="22" name="TextBox 21"/>
          <p:cNvSpPr txBox="1"/>
          <p:nvPr/>
        </p:nvSpPr>
        <p:spPr>
          <a:xfrm>
            <a:off x="6046675" y="1923678"/>
            <a:ext cx="1275080" cy="1188720"/>
          </a:xfrm>
          <a:prstGeom prst="rect">
            <a:avLst/>
          </a:prstGeom>
          <a:noFill/>
        </p:spPr>
        <p:txBody>
          <a:bodyPr rtlCol="0" wrap="none">
            <a:spAutoFit/>
          </a:bodyPr>
          <a:lstStyle/>
          <a:p>
            <a:r>
              <a:rPr altLang="zh-CN" lang="en-US" smtClean="0" spc="300" sz="7200">
                <a:solidFill>
                  <a:srgbClr val="617A99"/>
                </a:solidFill>
                <a:latin charset="0" pitchFamily="34" typeface="Agency FB"/>
              </a:rPr>
              <a:t>03</a:t>
            </a:r>
          </a:p>
        </p:txBody>
      </p:sp>
      <p:sp>
        <p:nvSpPr>
          <p:cNvPr id="24" name="TextBox 23"/>
          <p:cNvSpPr txBox="1"/>
          <p:nvPr/>
        </p:nvSpPr>
        <p:spPr>
          <a:xfrm>
            <a:off x="5920291" y="2702992"/>
            <a:ext cx="1326798" cy="274320"/>
          </a:xfrm>
          <a:prstGeom prst="rect">
            <a:avLst/>
          </a:prstGeom>
          <a:solidFill>
            <a:schemeClr val="bg1"/>
          </a:solidFill>
          <a:ln>
            <a:solidFill>
              <a:srgbClr val="DBE1E8"/>
            </a:solidFill>
          </a:ln>
        </p:spPr>
        <p:txBody>
          <a:bodyPr rtlCol="0" wrap="none">
            <a:spAutoFit/>
          </a:bodyPr>
          <a:lstStyle/>
          <a:p>
            <a:r>
              <a:rPr altLang="zh-CN" b="1" lang="en-US" smtClean="0" sz="1200">
                <a:solidFill>
                  <a:schemeClr val="bg1">
                    <a:lumMod val="50000"/>
                  </a:schemeClr>
                </a:solidFill>
              </a:rPr>
              <a:t>SANMIAO DESIGN</a:t>
            </a:r>
          </a:p>
        </p:txBody>
      </p:sp>
      <p:sp>
        <p:nvSpPr>
          <p:cNvPr id="29" name="矩形 28"/>
          <p:cNvSpPr/>
          <p:nvPr/>
        </p:nvSpPr>
        <p:spPr>
          <a:xfrm>
            <a:off x="2627785" y="3196015"/>
            <a:ext cx="3750096" cy="457200"/>
          </a:xfrm>
          <a:prstGeom prst="rect">
            <a:avLst/>
          </a:prstGeom>
        </p:spPr>
        <p:txBody>
          <a:bodyPr wrap="square">
            <a:spAutoFit/>
          </a:bodyPr>
          <a:lstStyle/>
          <a:p>
            <a:pPr algn="ctr">
              <a:lnSpc>
                <a:spcPct val="150000"/>
              </a:lnSpc>
            </a:pPr>
            <a:r>
              <a:rPr altLang="zh-CN" lang="en-US" sz="800">
                <a:solidFill>
                  <a:schemeClr val="bg1">
                    <a:lumMod val="50000"/>
                  </a:schemeClr>
                </a:solidFill>
              </a:rPr>
              <a:t>OF THIS SCHEME, WE THANK YOU FOR YOUR READING, THEOF THIS SCHEME, WE THANK YOU FOR YOUR READING, THE</a:t>
            </a:r>
          </a:p>
        </p:txBody>
      </p:sp>
      <p:sp>
        <p:nvSpPr>
          <p:cNvPr id="34" name="TextBox 33"/>
          <p:cNvSpPr txBox="1"/>
          <p:nvPr/>
        </p:nvSpPr>
        <p:spPr>
          <a:xfrm>
            <a:off x="3707904" y="1275606"/>
            <a:ext cx="1707574" cy="335280"/>
          </a:xfrm>
          <a:prstGeom prst="rect">
            <a:avLst/>
          </a:prstGeom>
          <a:solidFill>
            <a:schemeClr val="bg1"/>
          </a:solidFill>
          <a:ln>
            <a:solidFill>
              <a:srgbClr val="DBE1E8"/>
            </a:solidFill>
          </a:ln>
        </p:spPr>
        <p:txBody>
          <a:bodyPr rtlCol="0" wrap="none">
            <a:spAutoFit/>
          </a:bodyPr>
          <a:lstStyle/>
          <a:p>
            <a:r>
              <a:rPr altLang="zh-CN" b="1" lang="en-US" smtClean="0" sz="1600">
                <a:solidFill>
                  <a:schemeClr val="bg1">
                    <a:lumMod val="50000"/>
                  </a:schemeClr>
                </a:solidFill>
              </a:rPr>
              <a:t>SANMIAO DESIGN</a:t>
            </a:r>
          </a:p>
        </p:txBody>
      </p:sp>
    </p:spTree>
    <p:extLst>
      <p:ext uri="{BB962C8B-B14F-4D97-AF65-F5344CB8AC3E}">
        <p14:creationId val="207356281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2000" fill="hold" id="7"/>
                                        <p:tgtEl>
                                          <p:spTgt spid="30"/>
                                        </p:tgtEl>
                                        <p:attrNameLst>
                                          <p:attrName>ppt_x</p:attrName>
                                        </p:attrNameLst>
                                      </p:cBhvr>
                                      <p:tavLst>
                                        <p:tav tm="0">
                                          <p:val>
                                            <p:strVal val="#ppt_x"/>
                                          </p:val>
                                        </p:tav>
                                        <p:tav tm="100000">
                                          <p:val>
                                            <p:strVal val="#ppt_x"/>
                                          </p:val>
                                        </p:tav>
                                      </p:tavLst>
                                    </p:anim>
                                    <p:anim calcmode="lin" valueType="num">
                                      <p:cBhvr additive="base">
                                        <p:cTn dur="2000" fill="hold" id="8"/>
                                        <p:tgtEl>
                                          <p:spTgt spid="3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000"/>
                            </p:stCondLst>
                            <p:childTnLst>
                              <p:par>
                                <p:cTn fill="hold" grpId="0" id="10" nodeType="afterEffect" presetClass="entr" presetID="2" presetSubtype="8">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additive="base">
                                        <p:cTn dur="2000" fill="hold" id="12"/>
                                        <p:tgtEl>
                                          <p:spTgt spid="19"/>
                                        </p:tgtEl>
                                        <p:attrNameLst>
                                          <p:attrName>ppt_x</p:attrName>
                                        </p:attrNameLst>
                                      </p:cBhvr>
                                      <p:tavLst>
                                        <p:tav tm="0">
                                          <p:val>
                                            <p:strVal val="0-#ppt_w/2"/>
                                          </p:val>
                                        </p:tav>
                                        <p:tav tm="100000">
                                          <p:val>
                                            <p:strVal val="#ppt_x"/>
                                          </p:val>
                                        </p:tav>
                                      </p:tavLst>
                                    </p:anim>
                                    <p:anim calcmode="lin" valueType="num">
                                      <p:cBhvr additive="base">
                                        <p:cTn dur="2000" fill="hold" id="13"/>
                                        <p:tgtEl>
                                          <p:spTgt spid="19"/>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8">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2000" fill="hold" id="16"/>
                                        <p:tgtEl>
                                          <p:spTgt spid="12"/>
                                        </p:tgtEl>
                                        <p:attrNameLst>
                                          <p:attrName>ppt_x</p:attrName>
                                        </p:attrNameLst>
                                      </p:cBhvr>
                                      <p:tavLst>
                                        <p:tav tm="0">
                                          <p:val>
                                            <p:strVal val="0-#ppt_w/2"/>
                                          </p:val>
                                        </p:tav>
                                        <p:tav tm="100000">
                                          <p:val>
                                            <p:strVal val="#ppt_x"/>
                                          </p:val>
                                        </p:tav>
                                      </p:tavLst>
                                    </p:anim>
                                    <p:anim calcmode="lin" valueType="num">
                                      <p:cBhvr additive="base">
                                        <p:cTn dur="2000" fill="hold" id="17"/>
                                        <p:tgtEl>
                                          <p:spTgt spid="12"/>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0"/>
                                  </p:stCondLst>
                                  <p:childTnLst>
                                    <p:set>
                                      <p:cBhvr>
                                        <p:cTn dur="1" fill="hold" id="19">
                                          <p:stCondLst>
                                            <p:cond delay="0"/>
                                          </p:stCondLst>
                                        </p:cTn>
                                        <p:tgtEl>
                                          <p:spTgt spid="17"/>
                                        </p:tgtEl>
                                        <p:attrNameLst>
                                          <p:attrName>style.visibility</p:attrName>
                                        </p:attrNameLst>
                                      </p:cBhvr>
                                      <p:to>
                                        <p:strVal val="visible"/>
                                      </p:to>
                                    </p:set>
                                    <p:anim calcmode="lin" valueType="num">
                                      <p:cBhvr additive="base">
                                        <p:cTn dur="2000" fill="hold" id="20"/>
                                        <p:tgtEl>
                                          <p:spTgt spid="17"/>
                                        </p:tgtEl>
                                        <p:attrNameLst>
                                          <p:attrName>ppt_x</p:attrName>
                                        </p:attrNameLst>
                                      </p:cBhvr>
                                      <p:tavLst>
                                        <p:tav tm="0">
                                          <p:val>
                                            <p:strVal val="0-#ppt_w/2"/>
                                          </p:val>
                                        </p:tav>
                                        <p:tav tm="100000">
                                          <p:val>
                                            <p:strVal val="#ppt_x"/>
                                          </p:val>
                                        </p:tav>
                                      </p:tavLst>
                                    </p:anim>
                                    <p:anim calcmode="lin" valueType="num">
                                      <p:cBhvr additive="base">
                                        <p:cTn dur="2000" fill="hold" id="21"/>
                                        <p:tgtEl>
                                          <p:spTgt spid="17"/>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0"/>
                                  </p:stCondLst>
                                  <p:childTnLst>
                                    <p:set>
                                      <p:cBhvr>
                                        <p:cTn dur="1" fill="hold" id="23">
                                          <p:stCondLst>
                                            <p:cond delay="0"/>
                                          </p:stCondLst>
                                        </p:cTn>
                                        <p:tgtEl>
                                          <p:spTgt spid="20"/>
                                        </p:tgtEl>
                                        <p:attrNameLst>
                                          <p:attrName>style.visibility</p:attrName>
                                        </p:attrNameLst>
                                      </p:cBhvr>
                                      <p:to>
                                        <p:strVal val="visible"/>
                                      </p:to>
                                    </p:set>
                                    <p:anim calcmode="lin" valueType="num">
                                      <p:cBhvr additive="base">
                                        <p:cTn dur="2000" fill="hold" id="24"/>
                                        <p:tgtEl>
                                          <p:spTgt spid="20"/>
                                        </p:tgtEl>
                                        <p:attrNameLst>
                                          <p:attrName>ppt_x</p:attrName>
                                        </p:attrNameLst>
                                      </p:cBhvr>
                                      <p:tavLst>
                                        <p:tav tm="0">
                                          <p:val>
                                            <p:strVal val="0-#ppt_w/2"/>
                                          </p:val>
                                        </p:tav>
                                        <p:tav tm="100000">
                                          <p:val>
                                            <p:strVal val="#ppt_x"/>
                                          </p:val>
                                        </p:tav>
                                      </p:tavLst>
                                    </p:anim>
                                    <p:anim calcmode="lin" valueType="num">
                                      <p:cBhvr additive="base">
                                        <p:cTn dur="2000" fill="hold" id="25"/>
                                        <p:tgtEl>
                                          <p:spTgt spid="20"/>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0"/>
                                  </p:stCondLst>
                                  <p:childTnLst>
                                    <p:set>
                                      <p:cBhvr>
                                        <p:cTn dur="1" fill="hold" id="27">
                                          <p:stCondLst>
                                            <p:cond delay="0"/>
                                          </p:stCondLst>
                                        </p:cTn>
                                        <p:tgtEl>
                                          <p:spTgt spid="22"/>
                                        </p:tgtEl>
                                        <p:attrNameLst>
                                          <p:attrName>style.visibility</p:attrName>
                                        </p:attrNameLst>
                                      </p:cBhvr>
                                      <p:to>
                                        <p:strVal val="visible"/>
                                      </p:to>
                                    </p:set>
                                    <p:anim calcmode="lin" valueType="num">
                                      <p:cBhvr additive="base">
                                        <p:cTn dur="2000" fill="hold" id="28"/>
                                        <p:tgtEl>
                                          <p:spTgt spid="22"/>
                                        </p:tgtEl>
                                        <p:attrNameLst>
                                          <p:attrName>ppt_x</p:attrName>
                                        </p:attrNameLst>
                                      </p:cBhvr>
                                      <p:tavLst>
                                        <p:tav tm="0">
                                          <p:val>
                                            <p:strVal val="0-#ppt_w/2"/>
                                          </p:val>
                                        </p:tav>
                                        <p:tav tm="100000">
                                          <p:val>
                                            <p:strVal val="#ppt_x"/>
                                          </p:val>
                                        </p:tav>
                                      </p:tavLst>
                                    </p:anim>
                                    <p:anim calcmode="lin" valueType="num">
                                      <p:cBhvr additive="base">
                                        <p:cTn dur="2000" fill="hold" id="29"/>
                                        <p:tgtEl>
                                          <p:spTgt spid="22"/>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0"/>
                                  </p:stCondLst>
                                  <p:childTnLst>
                                    <p:set>
                                      <p:cBhvr>
                                        <p:cTn dur="1" fill="hold" id="31">
                                          <p:stCondLst>
                                            <p:cond delay="0"/>
                                          </p:stCondLst>
                                        </p:cTn>
                                        <p:tgtEl>
                                          <p:spTgt spid="24"/>
                                        </p:tgtEl>
                                        <p:attrNameLst>
                                          <p:attrName>style.visibility</p:attrName>
                                        </p:attrNameLst>
                                      </p:cBhvr>
                                      <p:to>
                                        <p:strVal val="visible"/>
                                      </p:to>
                                    </p:set>
                                    <p:anim calcmode="lin" valueType="num">
                                      <p:cBhvr additive="base">
                                        <p:cTn dur="2000" fill="hold" id="32"/>
                                        <p:tgtEl>
                                          <p:spTgt spid="24"/>
                                        </p:tgtEl>
                                        <p:attrNameLst>
                                          <p:attrName>ppt_x</p:attrName>
                                        </p:attrNameLst>
                                      </p:cBhvr>
                                      <p:tavLst>
                                        <p:tav tm="0">
                                          <p:val>
                                            <p:strVal val="0-#ppt_w/2"/>
                                          </p:val>
                                        </p:tav>
                                        <p:tav tm="100000">
                                          <p:val>
                                            <p:strVal val="#ppt_x"/>
                                          </p:val>
                                        </p:tav>
                                      </p:tavLst>
                                    </p:anim>
                                    <p:anim calcmode="lin" valueType="num">
                                      <p:cBhvr additive="base">
                                        <p:cTn dur="2000" fill="hold" id="33"/>
                                        <p:tgtEl>
                                          <p:spTgt spid="24"/>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29"/>
                                        </p:tgtEl>
                                        <p:attrNameLst>
                                          <p:attrName>style.visibility</p:attrName>
                                        </p:attrNameLst>
                                      </p:cBhvr>
                                      <p:to>
                                        <p:strVal val="visible"/>
                                      </p:to>
                                    </p:set>
                                    <p:anim calcmode="lin" valueType="num">
                                      <p:cBhvr additive="base">
                                        <p:cTn dur="2000" fill="hold" id="36"/>
                                        <p:tgtEl>
                                          <p:spTgt spid="29"/>
                                        </p:tgtEl>
                                        <p:attrNameLst>
                                          <p:attrName>ppt_x</p:attrName>
                                        </p:attrNameLst>
                                      </p:cBhvr>
                                      <p:tavLst>
                                        <p:tav tm="0">
                                          <p:val>
                                            <p:strVal val="#ppt_x"/>
                                          </p:val>
                                        </p:tav>
                                        <p:tav tm="100000">
                                          <p:val>
                                            <p:strVal val="#ppt_x"/>
                                          </p:val>
                                        </p:tav>
                                      </p:tavLst>
                                    </p:anim>
                                    <p:anim calcmode="lin" valueType="num">
                                      <p:cBhvr additive="base">
                                        <p:cTn dur="2000" fill="hold" id="37"/>
                                        <p:tgtEl>
                                          <p:spTgt spid="29"/>
                                        </p:tgtEl>
                                        <p:attrNameLst>
                                          <p:attrName>ppt_y</p:attrName>
                                        </p:attrNameLst>
                                      </p:cBhvr>
                                      <p:tavLst>
                                        <p:tav tm="0">
                                          <p:val>
                                            <p:strVal val="1+#ppt_h/2"/>
                                          </p:val>
                                        </p:tav>
                                        <p:tav tm="100000">
                                          <p:val>
                                            <p:strVal val="#ppt_y"/>
                                          </p:val>
                                        </p:tav>
                                      </p:tavLst>
                                    </p:anim>
                                  </p:childTnLst>
                                </p:cTn>
                              </p:par>
                              <p:par>
                                <p:cTn fill="hold" id="38" nodeType="withEffect" presetClass="entr" presetID="2" presetSubtype="8">
                                  <p:stCondLst>
                                    <p:cond delay="0"/>
                                  </p:stCondLst>
                                  <p:childTnLst>
                                    <p:set>
                                      <p:cBhvr>
                                        <p:cTn dur="1" fill="hold" id="39">
                                          <p:stCondLst>
                                            <p:cond delay="0"/>
                                          </p:stCondLst>
                                        </p:cTn>
                                        <p:tgtEl>
                                          <p:spTgt spid="32"/>
                                        </p:tgtEl>
                                        <p:attrNameLst>
                                          <p:attrName>style.visibility</p:attrName>
                                        </p:attrNameLst>
                                      </p:cBhvr>
                                      <p:to>
                                        <p:strVal val="visible"/>
                                      </p:to>
                                    </p:set>
                                    <p:anim calcmode="lin" valueType="num">
                                      <p:cBhvr additive="base">
                                        <p:cTn dur="2000" fill="hold" id="40"/>
                                        <p:tgtEl>
                                          <p:spTgt spid="32"/>
                                        </p:tgtEl>
                                        <p:attrNameLst>
                                          <p:attrName>ppt_x</p:attrName>
                                        </p:attrNameLst>
                                      </p:cBhvr>
                                      <p:tavLst>
                                        <p:tav tm="0">
                                          <p:val>
                                            <p:strVal val="0-#ppt_w/2"/>
                                          </p:val>
                                        </p:tav>
                                        <p:tav tm="100000">
                                          <p:val>
                                            <p:strVal val="#ppt_x"/>
                                          </p:val>
                                        </p:tav>
                                      </p:tavLst>
                                    </p:anim>
                                    <p:anim calcmode="lin" valueType="num">
                                      <p:cBhvr additive="base">
                                        <p:cTn dur="2000" fill="hold" id="41"/>
                                        <p:tgtEl>
                                          <p:spTgt spid="32"/>
                                        </p:tgtEl>
                                        <p:attrNameLst>
                                          <p:attrName>ppt_y</p:attrName>
                                        </p:attrNameLst>
                                      </p:cBhvr>
                                      <p:tavLst>
                                        <p:tav tm="0">
                                          <p:val>
                                            <p:strVal val="#ppt_y"/>
                                          </p:val>
                                        </p:tav>
                                        <p:tav tm="100000">
                                          <p:val>
                                            <p:strVal val="#ppt_y"/>
                                          </p:val>
                                        </p:tav>
                                      </p:tavLst>
                                    </p:anim>
                                  </p:childTnLst>
                                </p:cTn>
                              </p:par>
                              <p:par>
                                <p:cTn fill="hold" id="42" nodeType="withEffect" presetClass="entr" presetID="2" presetSubtype="8">
                                  <p:stCondLst>
                                    <p:cond delay="0"/>
                                  </p:stCondLst>
                                  <p:childTnLst>
                                    <p:set>
                                      <p:cBhvr>
                                        <p:cTn dur="1" fill="hold" id="43">
                                          <p:stCondLst>
                                            <p:cond delay="0"/>
                                          </p:stCondLst>
                                        </p:cTn>
                                        <p:tgtEl>
                                          <p:spTgt spid="33"/>
                                        </p:tgtEl>
                                        <p:attrNameLst>
                                          <p:attrName>style.visibility</p:attrName>
                                        </p:attrNameLst>
                                      </p:cBhvr>
                                      <p:to>
                                        <p:strVal val="visible"/>
                                      </p:to>
                                    </p:set>
                                    <p:anim calcmode="lin" valueType="num">
                                      <p:cBhvr additive="base">
                                        <p:cTn dur="2000" fill="hold" id="44"/>
                                        <p:tgtEl>
                                          <p:spTgt spid="33"/>
                                        </p:tgtEl>
                                        <p:attrNameLst>
                                          <p:attrName>ppt_x</p:attrName>
                                        </p:attrNameLst>
                                      </p:cBhvr>
                                      <p:tavLst>
                                        <p:tav tm="0">
                                          <p:val>
                                            <p:strVal val="0-#ppt_w/2"/>
                                          </p:val>
                                        </p:tav>
                                        <p:tav tm="100000">
                                          <p:val>
                                            <p:strVal val="#ppt_x"/>
                                          </p:val>
                                        </p:tav>
                                      </p:tavLst>
                                    </p:anim>
                                    <p:anim calcmode="lin" valueType="num">
                                      <p:cBhvr additive="base">
                                        <p:cTn dur="2000" fill="hold" id="45"/>
                                        <p:tgtEl>
                                          <p:spTgt spid="33"/>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8">
                                  <p:stCondLst>
                                    <p:cond delay="0"/>
                                  </p:stCondLst>
                                  <p:childTnLst>
                                    <p:set>
                                      <p:cBhvr>
                                        <p:cTn dur="1" fill="hold" id="47">
                                          <p:stCondLst>
                                            <p:cond delay="0"/>
                                          </p:stCondLst>
                                        </p:cTn>
                                        <p:tgtEl>
                                          <p:spTgt spid="34"/>
                                        </p:tgtEl>
                                        <p:attrNameLst>
                                          <p:attrName>style.visibility</p:attrName>
                                        </p:attrNameLst>
                                      </p:cBhvr>
                                      <p:to>
                                        <p:strVal val="visible"/>
                                      </p:to>
                                    </p:set>
                                    <p:anim calcmode="lin" valueType="num">
                                      <p:cBhvr additive="base">
                                        <p:cTn dur="2000" fill="hold" id="48"/>
                                        <p:tgtEl>
                                          <p:spTgt spid="34"/>
                                        </p:tgtEl>
                                        <p:attrNameLst>
                                          <p:attrName>ppt_x</p:attrName>
                                        </p:attrNameLst>
                                      </p:cBhvr>
                                      <p:tavLst>
                                        <p:tav tm="0">
                                          <p:val>
                                            <p:strVal val="0-#ppt_w/2"/>
                                          </p:val>
                                        </p:tav>
                                        <p:tav tm="100000">
                                          <p:val>
                                            <p:strVal val="#ppt_x"/>
                                          </p:val>
                                        </p:tav>
                                      </p:tavLst>
                                    </p:anim>
                                    <p:anim calcmode="lin" valueType="num">
                                      <p:cBhvr additive="base">
                                        <p:cTn dur="2000" fill="hold" id="49"/>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19"/>
      <p:bldP grpId="0" spid="12"/>
      <p:bldP grpId="0" spid="17"/>
      <p:bldP grpId="0" spid="20"/>
      <p:bldP grpId="0" spid="22"/>
      <p:bldP grpId="0" spid="24"/>
      <p:bldP grpId="0" spid="29"/>
      <p:bldP grpId="0" spid="3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Administrator\Desktop\90d32caa84903659d4c147d0b37d46a7.png" id="1027" name="Picture 3"/>
          <p:cNvPicPr>
            <a:picLocks noChangeArrowheads="1" noChangeAspect="1"/>
          </p:cNvPicPr>
          <p:nvPr/>
        </p:nvPicPr>
        <p:blipFill>
          <a:blip r:embed="rId3">
            <a:extLst>
              <a:ext uri="{28A0092B-C50C-407E-A947-70E740481C1C}">
                <a14:useLocalDpi val="0"/>
              </a:ext>
            </a:extLst>
          </a:blip>
          <a:stretch>
            <a:fillRect/>
          </a:stretch>
        </p:blipFill>
        <p:spPr bwMode="auto">
          <a:xfrm rot="2466826">
            <a:off x="6515469" y="383182"/>
            <a:ext cx="2155717" cy="1764769"/>
          </a:xfrm>
          <a:prstGeom prst="rect">
            <a:avLst/>
          </a:prstGeom>
          <a:noFill/>
          <a:extLst>
            <a:ext uri="{909E8E84-426E-40DD-AFC4-6F175D3DCCD1}">
              <a14:hiddenFill>
                <a:solidFill>
                  <a:srgbClr val="FFFFFF"/>
                </a:solidFill>
              </a14:hiddenFill>
            </a:ext>
          </a:extLst>
        </p:spPr>
      </p:pic>
      <p:sp>
        <p:nvSpPr>
          <p:cNvPr id="7" name="矩形 6"/>
          <p:cNvSpPr/>
          <p:nvPr/>
        </p:nvSpPr>
        <p:spPr>
          <a:xfrm rot="10800000">
            <a:off x="1259632" y="843558"/>
            <a:ext cx="6264696" cy="3168352"/>
          </a:xfrm>
          <a:prstGeom prst="rect">
            <a:avLst/>
          </a:prstGeom>
          <a:solidFill>
            <a:schemeClr val="accent6"/>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rot="10800000">
            <a:off x="2339752" y="1419622"/>
            <a:ext cx="5616624" cy="2592288"/>
          </a:xfrm>
          <a:prstGeom prst="rect">
            <a:avLst/>
          </a:prstGeom>
          <a:solidFill>
            <a:schemeClr val="bg1"/>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691680" y="1643073"/>
            <a:ext cx="2700300" cy="2700300"/>
          </a:xfrm>
          <a:prstGeom prst="rect">
            <a:avLst/>
          </a:prstGeom>
          <a:blipFill dpi="0" rotWithShape="1">
            <a:blip r:embed="rId4"/>
            <a:stretch>
              <a:fillRect/>
            </a:stretch>
          </a:blipFill>
          <a:ln>
            <a:noFill/>
          </a:ln>
          <a:effectLst>
            <a:outerShdw algn="t" blurRad="215900" dir="54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5868144" y="2680633"/>
            <a:ext cx="1468495" cy="411480"/>
          </a:xfrm>
          <a:prstGeom prst="rect">
            <a:avLst/>
          </a:prstGeom>
        </p:spPr>
        <p:txBody>
          <a:bodyPr wrap="square">
            <a:spAutoFit/>
          </a:bodyPr>
          <a:lstStyle/>
          <a:p>
            <a:pPr>
              <a:lnSpc>
                <a:spcPct val="150000"/>
              </a:lnSpc>
            </a:pPr>
            <a:r>
              <a:rPr altLang="zh-CN" lang="en-US" smtClean="0" sz="700">
                <a:solidFill>
                  <a:schemeClr val="bg1">
                    <a:lumMod val="50000"/>
                  </a:schemeClr>
                </a:solidFill>
              </a:rPr>
              <a:t>OF THIS SCHEME, WE THANK YOU FOR YOUR READING, THE</a:t>
            </a:r>
          </a:p>
        </p:txBody>
      </p:sp>
      <p:sp>
        <p:nvSpPr>
          <p:cNvPr id="22" name="TextBox 21"/>
          <p:cNvSpPr txBox="1"/>
          <p:nvPr/>
        </p:nvSpPr>
        <p:spPr>
          <a:xfrm>
            <a:off x="5004048" y="2067694"/>
            <a:ext cx="1478280" cy="1188720"/>
          </a:xfrm>
          <a:prstGeom prst="rect">
            <a:avLst/>
          </a:prstGeom>
          <a:noFill/>
        </p:spPr>
        <p:txBody>
          <a:bodyPr rtlCol="0" wrap="none">
            <a:spAutoFit/>
          </a:bodyPr>
          <a:lstStyle/>
          <a:p>
            <a:r>
              <a:rPr altLang="zh-CN" lang="en-US" smtClean="0" spc="300" sz="7200">
                <a:solidFill>
                  <a:srgbClr val="617A99"/>
                </a:solidFill>
                <a:latin charset="0" pitchFamily="34" typeface="Agency FB"/>
              </a:rPr>
              <a:t>O1</a:t>
            </a:r>
          </a:p>
        </p:txBody>
      </p:sp>
      <p:sp>
        <p:nvSpPr>
          <p:cNvPr id="24" name="TextBox 23"/>
          <p:cNvSpPr txBox="1"/>
          <p:nvPr/>
        </p:nvSpPr>
        <p:spPr>
          <a:xfrm>
            <a:off x="5880841" y="2320593"/>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25" name="直接连接符 24"/>
          <p:cNvCxnSpPr/>
          <p:nvPr/>
        </p:nvCxnSpPr>
        <p:spPr>
          <a:xfrm>
            <a:off x="5952850" y="2621399"/>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7769612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1027"/>
                                        </p:tgtEl>
                                        <p:attrNameLst>
                                          <p:attrName>style.visibility</p:attrName>
                                        </p:attrNameLst>
                                      </p:cBhvr>
                                      <p:to>
                                        <p:strVal val="visible"/>
                                      </p:to>
                                    </p:set>
                                    <p:anim calcmode="lin" valueType="num">
                                      <p:cBhvr additive="base">
                                        <p:cTn dur="2000" fill="hold" id="7"/>
                                        <p:tgtEl>
                                          <p:spTgt spid="1027"/>
                                        </p:tgtEl>
                                        <p:attrNameLst>
                                          <p:attrName>ppt_x</p:attrName>
                                        </p:attrNameLst>
                                      </p:cBhvr>
                                      <p:tavLst>
                                        <p:tav tm="0">
                                          <p:val>
                                            <p:strVal val="1+#ppt_w/2"/>
                                          </p:val>
                                        </p:tav>
                                        <p:tav tm="100000">
                                          <p:val>
                                            <p:strVal val="#ppt_x"/>
                                          </p:val>
                                        </p:tav>
                                      </p:tavLst>
                                    </p:anim>
                                    <p:anim calcmode="lin" valueType="num">
                                      <p:cBhvr additive="base">
                                        <p:cTn dur="2000" fill="hold" id="8"/>
                                        <p:tgtEl>
                                          <p:spTgt spid="102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2000" fill="hold" id="11"/>
                                        <p:tgtEl>
                                          <p:spTgt spid="7"/>
                                        </p:tgtEl>
                                        <p:attrNameLst>
                                          <p:attrName>ppt_x</p:attrName>
                                        </p:attrNameLst>
                                      </p:cBhvr>
                                      <p:tavLst>
                                        <p:tav tm="0">
                                          <p:val>
                                            <p:strVal val="0-#ppt_w/2"/>
                                          </p:val>
                                        </p:tav>
                                        <p:tav tm="100000">
                                          <p:val>
                                            <p:strVal val="#ppt_x"/>
                                          </p:val>
                                        </p:tav>
                                      </p:tavLst>
                                    </p:anim>
                                    <p:anim calcmode="lin" valueType="num">
                                      <p:cBhvr additive="base">
                                        <p:cTn dur="2000" fill="hold" id="12"/>
                                        <p:tgtEl>
                                          <p:spTgt spid="7"/>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000" fill="hold" id="15"/>
                                        <p:tgtEl>
                                          <p:spTgt spid="13"/>
                                        </p:tgtEl>
                                        <p:attrNameLst>
                                          <p:attrName>ppt_x</p:attrName>
                                        </p:attrNameLst>
                                      </p:cBhvr>
                                      <p:tavLst>
                                        <p:tav tm="0">
                                          <p:val>
                                            <p:strVal val="#ppt_x"/>
                                          </p:val>
                                        </p:tav>
                                        <p:tav tm="100000">
                                          <p:val>
                                            <p:strVal val="#ppt_x"/>
                                          </p:val>
                                        </p:tav>
                                      </p:tavLst>
                                    </p:anim>
                                    <p:anim calcmode="lin" valueType="num">
                                      <p:cBhvr additive="base">
                                        <p:cTn dur="2000" fill="hold" id="16"/>
                                        <p:tgtEl>
                                          <p:spTgt spid="13"/>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2000" fill="hold" id="19"/>
                                        <p:tgtEl>
                                          <p:spTgt spid="20"/>
                                        </p:tgtEl>
                                        <p:attrNameLst>
                                          <p:attrName>ppt_x</p:attrName>
                                        </p:attrNameLst>
                                      </p:cBhvr>
                                      <p:tavLst>
                                        <p:tav tm="0">
                                          <p:val>
                                            <p:strVal val="#ppt_x"/>
                                          </p:val>
                                        </p:tav>
                                        <p:tav tm="100000">
                                          <p:val>
                                            <p:strVal val="#ppt_x"/>
                                          </p:val>
                                        </p:tav>
                                      </p:tavLst>
                                    </p:anim>
                                    <p:anim calcmode="lin" valueType="num">
                                      <p:cBhvr additive="base">
                                        <p:cTn dur="2000" fill="hold" id="20"/>
                                        <p:tgtEl>
                                          <p:spTgt spid="20"/>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2000" fill="hold" id="23"/>
                                        <p:tgtEl>
                                          <p:spTgt spid="21"/>
                                        </p:tgtEl>
                                        <p:attrNameLst>
                                          <p:attrName>ppt_x</p:attrName>
                                        </p:attrNameLst>
                                      </p:cBhvr>
                                      <p:tavLst>
                                        <p:tav tm="0">
                                          <p:val>
                                            <p:strVal val="#ppt_x"/>
                                          </p:val>
                                        </p:tav>
                                        <p:tav tm="100000">
                                          <p:val>
                                            <p:strVal val="#ppt_x"/>
                                          </p:val>
                                        </p:tav>
                                      </p:tavLst>
                                    </p:anim>
                                    <p:anim calcmode="lin" valueType="num">
                                      <p:cBhvr additive="base">
                                        <p:cTn dur="2000" fill="hold" id="24"/>
                                        <p:tgtEl>
                                          <p:spTgt spid="21"/>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additive="base">
                                        <p:cTn dur="2000" fill="hold" id="27"/>
                                        <p:tgtEl>
                                          <p:spTgt spid="22"/>
                                        </p:tgtEl>
                                        <p:attrNameLst>
                                          <p:attrName>ppt_x</p:attrName>
                                        </p:attrNameLst>
                                      </p:cBhvr>
                                      <p:tavLst>
                                        <p:tav tm="0">
                                          <p:val>
                                            <p:strVal val="#ppt_x"/>
                                          </p:val>
                                        </p:tav>
                                        <p:tav tm="100000">
                                          <p:val>
                                            <p:strVal val="#ppt_x"/>
                                          </p:val>
                                        </p:tav>
                                      </p:tavLst>
                                    </p:anim>
                                    <p:anim calcmode="lin" valueType="num">
                                      <p:cBhvr additive="base">
                                        <p:cTn dur="2000" fill="hold" id="28"/>
                                        <p:tgtEl>
                                          <p:spTgt spid="22"/>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24"/>
                                        </p:tgtEl>
                                        <p:attrNameLst>
                                          <p:attrName>style.visibility</p:attrName>
                                        </p:attrNameLst>
                                      </p:cBhvr>
                                      <p:to>
                                        <p:strVal val="visible"/>
                                      </p:to>
                                    </p:set>
                                    <p:anim calcmode="lin" valueType="num">
                                      <p:cBhvr additive="base">
                                        <p:cTn dur="2000" fill="hold" id="31"/>
                                        <p:tgtEl>
                                          <p:spTgt spid="24"/>
                                        </p:tgtEl>
                                        <p:attrNameLst>
                                          <p:attrName>ppt_x</p:attrName>
                                        </p:attrNameLst>
                                      </p:cBhvr>
                                      <p:tavLst>
                                        <p:tav tm="0">
                                          <p:val>
                                            <p:strVal val="#ppt_x"/>
                                          </p:val>
                                        </p:tav>
                                        <p:tav tm="100000">
                                          <p:val>
                                            <p:strVal val="#ppt_x"/>
                                          </p:val>
                                        </p:tav>
                                      </p:tavLst>
                                    </p:anim>
                                    <p:anim calcmode="lin" valueType="num">
                                      <p:cBhvr additive="base">
                                        <p:cTn dur="2000" fill="hold" id="32"/>
                                        <p:tgtEl>
                                          <p:spTgt spid="24"/>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0"/>
                                  </p:stCondLst>
                                  <p:childTnLst>
                                    <p:set>
                                      <p:cBhvr>
                                        <p:cTn dur="1" fill="hold" id="34">
                                          <p:stCondLst>
                                            <p:cond delay="0"/>
                                          </p:stCondLst>
                                        </p:cTn>
                                        <p:tgtEl>
                                          <p:spTgt spid="25"/>
                                        </p:tgtEl>
                                        <p:attrNameLst>
                                          <p:attrName>style.visibility</p:attrName>
                                        </p:attrNameLst>
                                      </p:cBhvr>
                                      <p:to>
                                        <p:strVal val="visible"/>
                                      </p:to>
                                    </p:set>
                                    <p:anim calcmode="lin" valueType="num">
                                      <p:cBhvr additive="base">
                                        <p:cTn dur="2000" fill="hold" id="35"/>
                                        <p:tgtEl>
                                          <p:spTgt spid="25"/>
                                        </p:tgtEl>
                                        <p:attrNameLst>
                                          <p:attrName>ppt_x</p:attrName>
                                        </p:attrNameLst>
                                      </p:cBhvr>
                                      <p:tavLst>
                                        <p:tav tm="0">
                                          <p:val>
                                            <p:strVal val="#ppt_x"/>
                                          </p:val>
                                        </p:tav>
                                        <p:tav tm="100000">
                                          <p:val>
                                            <p:strVal val="#ppt_x"/>
                                          </p:val>
                                        </p:tav>
                                      </p:tavLst>
                                    </p:anim>
                                    <p:anim calcmode="lin" valueType="num">
                                      <p:cBhvr additive="base">
                                        <p:cTn dur="2000" fill="hold" id="36"/>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20"/>
      <p:bldP grpId="0" spid="21"/>
      <p:bldP grpId="0" spid="22"/>
      <p:bldP grpId="0" spid="2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1827222" y="2913205"/>
            <a:ext cx="1468495" cy="73152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 PROPOSAL IS IN WE UNDERSTAND YOUR COMPANY FOR THE</a:t>
            </a:r>
          </a:p>
        </p:txBody>
      </p:sp>
      <p:sp>
        <p:nvSpPr>
          <p:cNvPr id="28" name="TextBox 27"/>
          <p:cNvSpPr txBox="1"/>
          <p:nvPr/>
        </p:nvSpPr>
        <p:spPr>
          <a:xfrm>
            <a:off x="2195736" y="1491630"/>
            <a:ext cx="830580" cy="1188720"/>
          </a:xfrm>
          <a:prstGeom prst="rect">
            <a:avLst/>
          </a:prstGeom>
          <a:noFill/>
          <a:ln>
            <a:solidFill>
              <a:srgbClr val="617A99"/>
            </a:solidFill>
          </a:ln>
        </p:spPr>
        <p:txBody>
          <a:bodyPr rtlCol="0" wrap="none">
            <a:spAutoFit/>
          </a:bodyPr>
          <a:lstStyle/>
          <a:p>
            <a:r>
              <a:rPr altLang="zh-CN" lang="en-US" smtClean="0" spc="300" sz="7200">
                <a:solidFill>
                  <a:srgbClr val="617A99"/>
                </a:solidFill>
                <a:latin charset="0" pitchFamily="34" typeface="Agency FB"/>
              </a:rPr>
              <a:t>A</a:t>
            </a:r>
          </a:p>
        </p:txBody>
      </p:sp>
      <p:sp>
        <p:nvSpPr>
          <p:cNvPr id="29" name="TextBox 28"/>
          <p:cNvSpPr txBox="1"/>
          <p:nvPr/>
        </p:nvSpPr>
        <p:spPr>
          <a:xfrm>
            <a:off x="1855557" y="2558976"/>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sp>
        <p:nvSpPr>
          <p:cNvPr id="33" name="矩形 32"/>
          <p:cNvSpPr/>
          <p:nvPr/>
        </p:nvSpPr>
        <p:spPr>
          <a:xfrm>
            <a:off x="5839809" y="2913205"/>
            <a:ext cx="1468495" cy="73152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 PROPOSAL IS IN WE UNDERSTAND YOUR COMPANY FOR THE</a:t>
            </a:r>
          </a:p>
        </p:txBody>
      </p:sp>
      <p:sp>
        <p:nvSpPr>
          <p:cNvPr id="34" name="TextBox 33"/>
          <p:cNvSpPr txBox="1"/>
          <p:nvPr/>
        </p:nvSpPr>
        <p:spPr>
          <a:xfrm>
            <a:off x="6228184" y="1491630"/>
            <a:ext cx="830580" cy="1188720"/>
          </a:xfrm>
          <a:prstGeom prst="rect">
            <a:avLst/>
          </a:prstGeom>
          <a:noFill/>
          <a:ln>
            <a:solidFill>
              <a:srgbClr val="617A99"/>
            </a:solidFill>
          </a:ln>
        </p:spPr>
        <p:txBody>
          <a:bodyPr rtlCol="0" wrap="none">
            <a:spAutoFit/>
          </a:bodyPr>
          <a:lstStyle/>
          <a:p>
            <a:r>
              <a:rPr altLang="zh-CN" lang="en-US" smtClean="0" spc="300" sz="7200">
                <a:solidFill>
                  <a:srgbClr val="617A99"/>
                </a:solidFill>
                <a:latin charset="0" pitchFamily="34" typeface="Agency FB"/>
              </a:rPr>
              <a:t>B</a:t>
            </a:r>
          </a:p>
        </p:txBody>
      </p:sp>
      <p:sp>
        <p:nvSpPr>
          <p:cNvPr id="35" name="TextBox 34"/>
          <p:cNvSpPr txBox="1"/>
          <p:nvPr/>
        </p:nvSpPr>
        <p:spPr>
          <a:xfrm>
            <a:off x="5868144" y="2558976"/>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36" name="直接连接符 35"/>
          <p:cNvCxnSpPr/>
          <p:nvPr/>
        </p:nvCxnSpPr>
        <p:spPr>
          <a:xfrm>
            <a:off x="1927565" y="2859782"/>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960013" y="2859782"/>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2" idx="2"/>
            <a:endCxn id="2" idx="6"/>
          </p:cNvCxnSpPr>
          <p:nvPr/>
        </p:nvCxnSpPr>
        <p:spPr>
          <a:xfrm>
            <a:off x="3347864" y="2489542"/>
            <a:ext cx="2304256" cy="0"/>
          </a:xfrm>
          <a:prstGeom prst="line">
            <a:avLst/>
          </a:prstGeom>
          <a:ln>
            <a:solidFill>
              <a:srgbClr val="9CACC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499992" y="1337414"/>
            <a:ext cx="0" cy="2314456"/>
          </a:xfrm>
          <a:prstGeom prst="line">
            <a:avLst/>
          </a:prstGeom>
          <a:ln>
            <a:solidFill>
              <a:srgbClr val="9CACC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extLst>
              <a:ext uri="{28A0092B-C50C-407E-A947-70E740481C1C}">
                <a14:useLocalDpi val="0"/>
              </a:ext>
            </a:extLst>
          </a:blip>
          <a:srcRect b="4042" l="2512" r="4767"/>
          <a:stretch>
            <a:fillRect/>
          </a:stretch>
        </p:blipFill>
        <p:spPr>
          <a:xfrm>
            <a:off x="3707904" y="1635851"/>
            <a:ext cx="1656184" cy="1709746"/>
          </a:xfrm>
          <a:prstGeom prst="ellipse">
            <a:avLst/>
          </a:prstGeom>
        </p:spPr>
      </p:pic>
      <p:sp>
        <p:nvSpPr>
          <p:cNvPr id="2" name="椭圆 1"/>
          <p:cNvSpPr/>
          <p:nvPr/>
        </p:nvSpPr>
        <p:spPr>
          <a:xfrm>
            <a:off x="3347864" y="1337414"/>
            <a:ext cx="2304256" cy="2304256"/>
          </a:xfrm>
          <a:prstGeom prst="ellipse">
            <a:avLst/>
          </a:prstGeom>
          <a:noFill/>
          <a:ln w="3175">
            <a:solidFill>
              <a:srgbClr val="DBE1E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89764772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0" fill="hold" id="7"/>
                                        <p:tgtEl>
                                          <p:spTgt spid="20"/>
                                        </p:tgtEl>
                                        <p:attrNameLst>
                                          <p:attrName>ppt_x</p:attrName>
                                        </p:attrNameLst>
                                      </p:cBhvr>
                                      <p:tavLst>
                                        <p:tav tm="0">
                                          <p:val>
                                            <p:strVal val="#ppt_x"/>
                                          </p:val>
                                        </p:tav>
                                        <p:tav tm="100000">
                                          <p:val>
                                            <p:strVal val="#ppt_x"/>
                                          </p:val>
                                        </p:tav>
                                      </p:tavLst>
                                    </p:anim>
                                    <p:anim calcmode="lin" valueType="num">
                                      <p:cBhvr additive="base">
                                        <p:cTn dur="2000" fill="hold" id="8"/>
                                        <p:tgtEl>
                                          <p:spTgt spid="20"/>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2000" fill="hold" id="11"/>
                                        <p:tgtEl>
                                          <p:spTgt spid="3"/>
                                        </p:tgtEl>
                                        <p:attrNameLst>
                                          <p:attrName>ppt_x</p:attrName>
                                        </p:attrNameLst>
                                      </p:cBhvr>
                                      <p:tavLst>
                                        <p:tav tm="0">
                                          <p:val>
                                            <p:strVal val="#ppt_x"/>
                                          </p:val>
                                        </p:tav>
                                        <p:tav tm="100000">
                                          <p:val>
                                            <p:strVal val="#ppt_x"/>
                                          </p:val>
                                        </p:tav>
                                      </p:tavLst>
                                    </p:anim>
                                    <p:anim calcmode="lin" valueType="num">
                                      <p:cBhvr additive="base">
                                        <p:cTn dur="2000" fill="hold" id="12"/>
                                        <p:tgtEl>
                                          <p:spTgt spid="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additive="base">
                                        <p:cTn dur="2000" fill="hold" id="15"/>
                                        <p:tgtEl>
                                          <p:spTgt spid="23"/>
                                        </p:tgtEl>
                                        <p:attrNameLst>
                                          <p:attrName>ppt_x</p:attrName>
                                        </p:attrNameLst>
                                      </p:cBhvr>
                                      <p:tavLst>
                                        <p:tav tm="0">
                                          <p:val>
                                            <p:strVal val="#ppt_x"/>
                                          </p:val>
                                        </p:tav>
                                        <p:tav tm="100000">
                                          <p:val>
                                            <p:strVal val="#ppt_x"/>
                                          </p:val>
                                        </p:tav>
                                      </p:tavLst>
                                    </p:anim>
                                    <p:anim calcmode="lin" valueType="num">
                                      <p:cBhvr additive="base">
                                        <p:cTn dur="2000" fill="hold" id="16"/>
                                        <p:tgtEl>
                                          <p:spTgt spid="23"/>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28"/>
                                        </p:tgtEl>
                                        <p:attrNameLst>
                                          <p:attrName>style.visibility</p:attrName>
                                        </p:attrNameLst>
                                      </p:cBhvr>
                                      <p:to>
                                        <p:strVal val="visible"/>
                                      </p:to>
                                    </p:set>
                                    <p:anim calcmode="lin" valueType="num">
                                      <p:cBhvr additive="base">
                                        <p:cTn dur="2000" fill="hold" id="19"/>
                                        <p:tgtEl>
                                          <p:spTgt spid="28"/>
                                        </p:tgtEl>
                                        <p:attrNameLst>
                                          <p:attrName>ppt_x</p:attrName>
                                        </p:attrNameLst>
                                      </p:cBhvr>
                                      <p:tavLst>
                                        <p:tav tm="0">
                                          <p:val>
                                            <p:strVal val="#ppt_x"/>
                                          </p:val>
                                        </p:tav>
                                        <p:tav tm="100000">
                                          <p:val>
                                            <p:strVal val="#ppt_x"/>
                                          </p:val>
                                        </p:tav>
                                      </p:tavLst>
                                    </p:anim>
                                    <p:anim calcmode="lin" valueType="num">
                                      <p:cBhvr additive="base">
                                        <p:cTn dur="2000" fill="hold" id="20"/>
                                        <p:tgtEl>
                                          <p:spTgt spid="28"/>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29"/>
                                        </p:tgtEl>
                                        <p:attrNameLst>
                                          <p:attrName>style.visibility</p:attrName>
                                        </p:attrNameLst>
                                      </p:cBhvr>
                                      <p:to>
                                        <p:strVal val="visible"/>
                                      </p:to>
                                    </p:set>
                                    <p:anim calcmode="lin" valueType="num">
                                      <p:cBhvr additive="base">
                                        <p:cTn dur="2000" fill="hold" id="23"/>
                                        <p:tgtEl>
                                          <p:spTgt spid="29"/>
                                        </p:tgtEl>
                                        <p:attrNameLst>
                                          <p:attrName>ppt_x</p:attrName>
                                        </p:attrNameLst>
                                      </p:cBhvr>
                                      <p:tavLst>
                                        <p:tav tm="0">
                                          <p:val>
                                            <p:strVal val="#ppt_x"/>
                                          </p:val>
                                        </p:tav>
                                        <p:tav tm="100000">
                                          <p:val>
                                            <p:strVal val="#ppt_x"/>
                                          </p:val>
                                        </p:tav>
                                      </p:tavLst>
                                    </p:anim>
                                    <p:anim calcmode="lin" valueType="num">
                                      <p:cBhvr additive="base">
                                        <p:cTn dur="2000" fill="hold" id="24"/>
                                        <p:tgtEl>
                                          <p:spTgt spid="29"/>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33"/>
                                        </p:tgtEl>
                                        <p:attrNameLst>
                                          <p:attrName>style.visibility</p:attrName>
                                        </p:attrNameLst>
                                      </p:cBhvr>
                                      <p:to>
                                        <p:strVal val="visible"/>
                                      </p:to>
                                    </p:set>
                                    <p:anim calcmode="lin" valueType="num">
                                      <p:cBhvr additive="base">
                                        <p:cTn dur="2000" fill="hold" id="27"/>
                                        <p:tgtEl>
                                          <p:spTgt spid="33"/>
                                        </p:tgtEl>
                                        <p:attrNameLst>
                                          <p:attrName>ppt_x</p:attrName>
                                        </p:attrNameLst>
                                      </p:cBhvr>
                                      <p:tavLst>
                                        <p:tav tm="0">
                                          <p:val>
                                            <p:strVal val="#ppt_x"/>
                                          </p:val>
                                        </p:tav>
                                        <p:tav tm="100000">
                                          <p:val>
                                            <p:strVal val="#ppt_x"/>
                                          </p:val>
                                        </p:tav>
                                      </p:tavLst>
                                    </p:anim>
                                    <p:anim calcmode="lin" valueType="num">
                                      <p:cBhvr additive="base">
                                        <p:cTn dur="2000" fill="hold" id="28"/>
                                        <p:tgtEl>
                                          <p:spTgt spid="33"/>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34"/>
                                        </p:tgtEl>
                                        <p:attrNameLst>
                                          <p:attrName>style.visibility</p:attrName>
                                        </p:attrNameLst>
                                      </p:cBhvr>
                                      <p:to>
                                        <p:strVal val="visible"/>
                                      </p:to>
                                    </p:set>
                                    <p:anim calcmode="lin" valueType="num">
                                      <p:cBhvr additive="base">
                                        <p:cTn dur="2000" fill="hold" id="31"/>
                                        <p:tgtEl>
                                          <p:spTgt spid="34"/>
                                        </p:tgtEl>
                                        <p:attrNameLst>
                                          <p:attrName>ppt_x</p:attrName>
                                        </p:attrNameLst>
                                      </p:cBhvr>
                                      <p:tavLst>
                                        <p:tav tm="0">
                                          <p:val>
                                            <p:strVal val="#ppt_x"/>
                                          </p:val>
                                        </p:tav>
                                        <p:tav tm="100000">
                                          <p:val>
                                            <p:strVal val="#ppt_x"/>
                                          </p:val>
                                        </p:tav>
                                      </p:tavLst>
                                    </p:anim>
                                    <p:anim calcmode="lin" valueType="num">
                                      <p:cBhvr additive="base">
                                        <p:cTn dur="2000" fill="hold" id="32"/>
                                        <p:tgtEl>
                                          <p:spTgt spid="34"/>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35"/>
                                        </p:tgtEl>
                                        <p:attrNameLst>
                                          <p:attrName>style.visibility</p:attrName>
                                        </p:attrNameLst>
                                      </p:cBhvr>
                                      <p:to>
                                        <p:strVal val="visible"/>
                                      </p:to>
                                    </p:set>
                                    <p:anim calcmode="lin" valueType="num">
                                      <p:cBhvr additive="base">
                                        <p:cTn dur="2000" fill="hold" id="35"/>
                                        <p:tgtEl>
                                          <p:spTgt spid="35"/>
                                        </p:tgtEl>
                                        <p:attrNameLst>
                                          <p:attrName>ppt_x</p:attrName>
                                        </p:attrNameLst>
                                      </p:cBhvr>
                                      <p:tavLst>
                                        <p:tav tm="0">
                                          <p:val>
                                            <p:strVal val="#ppt_x"/>
                                          </p:val>
                                        </p:tav>
                                        <p:tav tm="100000">
                                          <p:val>
                                            <p:strVal val="#ppt_x"/>
                                          </p:val>
                                        </p:tav>
                                      </p:tavLst>
                                    </p:anim>
                                    <p:anim calcmode="lin" valueType="num">
                                      <p:cBhvr additive="base">
                                        <p:cTn dur="2000" fill="hold" id="36"/>
                                        <p:tgtEl>
                                          <p:spTgt spid="35"/>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4">
                                  <p:stCondLst>
                                    <p:cond delay="0"/>
                                  </p:stCondLst>
                                  <p:childTnLst>
                                    <p:set>
                                      <p:cBhvr>
                                        <p:cTn dur="1" fill="hold" id="38">
                                          <p:stCondLst>
                                            <p:cond delay="0"/>
                                          </p:stCondLst>
                                        </p:cTn>
                                        <p:tgtEl>
                                          <p:spTgt spid="36"/>
                                        </p:tgtEl>
                                        <p:attrNameLst>
                                          <p:attrName>style.visibility</p:attrName>
                                        </p:attrNameLst>
                                      </p:cBhvr>
                                      <p:to>
                                        <p:strVal val="visible"/>
                                      </p:to>
                                    </p:set>
                                    <p:anim calcmode="lin" valueType="num">
                                      <p:cBhvr additive="base">
                                        <p:cTn dur="2000" fill="hold" id="39"/>
                                        <p:tgtEl>
                                          <p:spTgt spid="36"/>
                                        </p:tgtEl>
                                        <p:attrNameLst>
                                          <p:attrName>ppt_x</p:attrName>
                                        </p:attrNameLst>
                                      </p:cBhvr>
                                      <p:tavLst>
                                        <p:tav tm="0">
                                          <p:val>
                                            <p:strVal val="#ppt_x"/>
                                          </p:val>
                                        </p:tav>
                                        <p:tav tm="100000">
                                          <p:val>
                                            <p:strVal val="#ppt_x"/>
                                          </p:val>
                                        </p:tav>
                                      </p:tavLst>
                                    </p:anim>
                                    <p:anim calcmode="lin" valueType="num">
                                      <p:cBhvr additive="base">
                                        <p:cTn dur="2000" fill="hold" id="40"/>
                                        <p:tgtEl>
                                          <p:spTgt spid="36"/>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4">
                                  <p:stCondLst>
                                    <p:cond delay="0"/>
                                  </p:stCondLst>
                                  <p:childTnLst>
                                    <p:set>
                                      <p:cBhvr>
                                        <p:cTn dur="1" fill="hold" id="42">
                                          <p:stCondLst>
                                            <p:cond delay="0"/>
                                          </p:stCondLst>
                                        </p:cTn>
                                        <p:tgtEl>
                                          <p:spTgt spid="38"/>
                                        </p:tgtEl>
                                        <p:attrNameLst>
                                          <p:attrName>style.visibility</p:attrName>
                                        </p:attrNameLst>
                                      </p:cBhvr>
                                      <p:to>
                                        <p:strVal val="visible"/>
                                      </p:to>
                                    </p:set>
                                    <p:anim calcmode="lin" valueType="num">
                                      <p:cBhvr additive="base">
                                        <p:cTn dur="2000" fill="hold" id="43"/>
                                        <p:tgtEl>
                                          <p:spTgt spid="38"/>
                                        </p:tgtEl>
                                        <p:attrNameLst>
                                          <p:attrName>ppt_x</p:attrName>
                                        </p:attrNameLst>
                                      </p:cBhvr>
                                      <p:tavLst>
                                        <p:tav tm="0">
                                          <p:val>
                                            <p:strVal val="#ppt_x"/>
                                          </p:val>
                                        </p:tav>
                                        <p:tav tm="100000">
                                          <p:val>
                                            <p:strVal val="#ppt_x"/>
                                          </p:val>
                                        </p:tav>
                                      </p:tavLst>
                                    </p:anim>
                                    <p:anim calcmode="lin" valueType="num">
                                      <p:cBhvr additive="base">
                                        <p:cTn dur="2000" fill="hold" id="44"/>
                                        <p:tgtEl>
                                          <p:spTgt spid="38"/>
                                        </p:tgtEl>
                                        <p:attrNameLst>
                                          <p:attrName>ppt_y</p:attrName>
                                        </p:attrNameLst>
                                      </p:cBhvr>
                                      <p:tavLst>
                                        <p:tav tm="0">
                                          <p:val>
                                            <p:strVal val="1+#ppt_h/2"/>
                                          </p:val>
                                        </p:tav>
                                        <p:tav tm="100000">
                                          <p:val>
                                            <p:strVal val="#ppt_y"/>
                                          </p:val>
                                        </p:tav>
                                      </p:tavLst>
                                    </p:anim>
                                  </p:childTnLst>
                                </p:cTn>
                              </p:par>
                              <p:par>
                                <p:cTn fill="hold" id="45" nodeType="withEffect" presetClass="entr" presetID="21" presetSubtype="1">
                                  <p:stCondLst>
                                    <p:cond delay="0"/>
                                  </p:stCondLst>
                                  <p:childTnLst>
                                    <p:set>
                                      <p:cBhvr>
                                        <p:cTn dur="1" fill="hold" id="46">
                                          <p:stCondLst>
                                            <p:cond delay="0"/>
                                          </p:stCondLst>
                                        </p:cTn>
                                        <p:tgtEl>
                                          <p:spTgt spid="24"/>
                                        </p:tgtEl>
                                        <p:attrNameLst>
                                          <p:attrName>style.visibility</p:attrName>
                                        </p:attrNameLst>
                                      </p:cBhvr>
                                      <p:to>
                                        <p:strVal val="visible"/>
                                      </p:to>
                                    </p:set>
                                    <p:animEffect filter="wheel(1)" transition="in">
                                      <p:cBhvr>
                                        <p:cTn dur="2000" id="47"/>
                                        <p:tgtEl>
                                          <p:spTgt spid="24"/>
                                        </p:tgtEl>
                                      </p:cBhvr>
                                    </p:animEffect>
                                  </p:childTnLst>
                                </p:cTn>
                              </p:par>
                              <p:par>
                                <p:cTn fill="hold" id="48" nodeType="withEffect" presetClass="entr" presetID="21" presetSubtype="1">
                                  <p:stCondLst>
                                    <p:cond delay="0"/>
                                  </p:stCondLst>
                                  <p:childTnLst>
                                    <p:set>
                                      <p:cBhvr>
                                        <p:cTn dur="1" fill="hold" id="49">
                                          <p:stCondLst>
                                            <p:cond delay="0"/>
                                          </p:stCondLst>
                                        </p:cTn>
                                        <p:tgtEl>
                                          <p:spTgt spid="8"/>
                                        </p:tgtEl>
                                        <p:attrNameLst>
                                          <p:attrName>style.visibility</p:attrName>
                                        </p:attrNameLst>
                                      </p:cBhvr>
                                      <p:to>
                                        <p:strVal val="visible"/>
                                      </p:to>
                                    </p:set>
                                    <p:animEffect filter="wheel(1)" transition="in">
                                      <p:cBhvr>
                                        <p:cTn dur="2000" id="50"/>
                                        <p:tgtEl>
                                          <p:spTgt spid="8"/>
                                        </p:tgtEl>
                                      </p:cBhvr>
                                    </p:animEffect>
                                  </p:childTnLst>
                                </p:cTn>
                              </p:par>
                              <p:par>
                                <p:cTn fill="hold" grpId="0" id="51" nodeType="withEffect" presetClass="entr" presetID="45" presetSubtype="0">
                                  <p:stCondLst>
                                    <p:cond delay="0"/>
                                  </p:stCondLst>
                                  <p:childTnLst>
                                    <p:set>
                                      <p:cBhvr>
                                        <p:cTn dur="1" fill="hold" id="52">
                                          <p:stCondLst>
                                            <p:cond delay="0"/>
                                          </p:stCondLst>
                                        </p:cTn>
                                        <p:tgtEl>
                                          <p:spTgt spid="2"/>
                                        </p:tgtEl>
                                        <p:attrNameLst>
                                          <p:attrName>style.visibility</p:attrName>
                                        </p:attrNameLst>
                                      </p:cBhvr>
                                      <p:to>
                                        <p:strVal val="visible"/>
                                      </p:to>
                                    </p:set>
                                    <p:animEffect filter="fade" transition="in">
                                      <p:cBhvr>
                                        <p:cTn dur="2000" id="53"/>
                                        <p:tgtEl>
                                          <p:spTgt spid="2"/>
                                        </p:tgtEl>
                                      </p:cBhvr>
                                    </p:animEffect>
                                    <p:anim calcmode="lin" valueType="num">
                                      <p:cBhvr>
                                        <p:cTn dur="2000" fill="hold" id="54"/>
                                        <p:tgtEl>
                                          <p:spTgt spid="2"/>
                                        </p:tgtEl>
                                        <p:attrNameLst>
                                          <p:attrName>ppt_w</p:attrName>
                                        </p:attrNameLst>
                                      </p:cBhvr>
                                      <p:tavLst>
                                        <p:tav fmla="#ppt_w*sin(2.5*pi*$)" tm="0">
                                          <p:val>
                                            <p:fltVal val="0"/>
                                          </p:val>
                                        </p:tav>
                                        <p:tav tm="100000">
                                          <p:val>
                                            <p:fltVal val="1"/>
                                          </p:val>
                                        </p:tav>
                                      </p:tavLst>
                                    </p:anim>
                                    <p:anim calcmode="lin" valueType="num">
                                      <p:cBhvr>
                                        <p:cTn dur="2000" fill="hold" id="55"/>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3"/>
      <p:bldP grpId="0" spid="28"/>
      <p:bldP grpId="0" spid="29"/>
      <p:bldP grpId="0" spid="33"/>
      <p:bldP grpId="0" spid="34"/>
      <p:bldP grpId="0" spid="35"/>
      <p:bldP grpId="0" spid="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258888" y="821843"/>
            <a:ext cx="6697488" cy="3499815"/>
          </a:xfrm>
          <a:prstGeom prst="rect">
            <a:avLst/>
          </a:prstGeom>
          <a:solidFill>
            <a:schemeClr val="bg1"/>
          </a:solidFill>
          <a:ln>
            <a:noFill/>
          </a:ln>
          <a:effectLst>
            <a:outerShdw algn="t" blurRad="279400" dir="5400000" dist="203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2023385" y="3408295"/>
            <a:ext cx="1468495" cy="41148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a:t>
            </a:r>
          </a:p>
        </p:txBody>
      </p:sp>
      <p:sp>
        <p:nvSpPr>
          <p:cNvPr id="29" name="TextBox 28"/>
          <p:cNvSpPr txBox="1"/>
          <p:nvPr/>
        </p:nvSpPr>
        <p:spPr>
          <a:xfrm>
            <a:off x="2051720" y="3054065"/>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36" name="直接连接符 35"/>
          <p:cNvCxnSpPr/>
          <p:nvPr/>
        </p:nvCxnSpPr>
        <p:spPr>
          <a:xfrm>
            <a:off x="2123728" y="3354871"/>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923928" y="3433436"/>
            <a:ext cx="1468495" cy="41148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a:t>
            </a:r>
          </a:p>
        </p:txBody>
      </p:sp>
      <p:sp>
        <p:nvSpPr>
          <p:cNvPr id="17" name="TextBox 28"/>
          <p:cNvSpPr txBox="1"/>
          <p:nvPr/>
        </p:nvSpPr>
        <p:spPr>
          <a:xfrm>
            <a:off x="3952263" y="3079206"/>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18" name="直接连接符 17"/>
          <p:cNvCxnSpPr/>
          <p:nvPr/>
        </p:nvCxnSpPr>
        <p:spPr>
          <a:xfrm>
            <a:off x="4024271" y="3380012"/>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796136" y="3430036"/>
            <a:ext cx="1468495" cy="41148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a:t>
            </a:r>
          </a:p>
        </p:txBody>
      </p:sp>
      <p:sp>
        <p:nvSpPr>
          <p:cNvPr id="21" name="TextBox 28"/>
          <p:cNvSpPr txBox="1"/>
          <p:nvPr/>
        </p:nvSpPr>
        <p:spPr>
          <a:xfrm>
            <a:off x="5824471" y="3075806"/>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22" name="直接连接符 21"/>
          <p:cNvCxnSpPr/>
          <p:nvPr/>
        </p:nvCxnSpPr>
        <p:spPr>
          <a:xfrm>
            <a:off x="5896479" y="3376612"/>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extLst>
              <a:ext uri="{28A0092B-C50C-407E-A947-70E740481C1C}">
                <a14:useLocalDpi val="0"/>
              </a:ext>
            </a:extLst>
          </a:blip>
          <a:stretch>
            <a:fillRect/>
          </a:stretch>
        </p:blipFill>
        <p:spPr>
          <a:xfrm>
            <a:off x="5792736" y="1347614"/>
            <a:ext cx="1371552" cy="1371552"/>
          </a:xfrm>
          <a:prstGeom prst="ellipse">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2049941" y="1347614"/>
            <a:ext cx="1402532" cy="1371552"/>
          </a:xfrm>
          <a:prstGeom prst="ellipse">
            <a:avLst/>
          </a:prstGeom>
        </p:spPr>
      </p:pic>
      <p:pic>
        <p:nvPicPr>
          <p:cNvPr id="2" name="图片 1"/>
          <p:cNvPicPr>
            <a:picLocks noChangeAspect="1"/>
          </p:cNvPicPr>
          <p:nvPr/>
        </p:nvPicPr>
        <p:blipFill>
          <a:blip r:embed="rId5">
            <a:extLst>
              <a:ext uri="{28A0092B-C50C-407E-A947-70E740481C1C}">
                <a14:useLocalDpi val="0"/>
              </a:ext>
            </a:extLst>
          </a:blip>
          <a:stretch>
            <a:fillRect/>
          </a:stretch>
        </p:blipFill>
        <p:spPr>
          <a:xfrm>
            <a:off x="3936829" y="1347614"/>
            <a:ext cx="1371552" cy="1371552"/>
          </a:xfrm>
          <a:prstGeom prst="ellipse">
            <a:avLst/>
          </a:prstGeom>
        </p:spPr>
      </p:pic>
    </p:spTree>
    <p:extLst>
      <p:ext uri="{BB962C8B-B14F-4D97-AF65-F5344CB8AC3E}">
        <p14:creationId val="28965644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2000" fill="hold" id="7"/>
                                        <p:tgtEl>
                                          <p:spTgt spid="20"/>
                                        </p:tgtEl>
                                        <p:attrNameLst>
                                          <p:attrName>ppt_x</p:attrName>
                                        </p:attrNameLst>
                                      </p:cBhvr>
                                      <p:tavLst>
                                        <p:tav tm="0">
                                          <p:val>
                                            <p:strVal val="#ppt_x"/>
                                          </p:val>
                                        </p:tav>
                                        <p:tav tm="100000">
                                          <p:val>
                                            <p:strVal val="#ppt_x"/>
                                          </p:val>
                                        </p:tav>
                                      </p:tavLst>
                                    </p:anim>
                                    <p:anim calcmode="lin" valueType="num">
                                      <p:cBhvr additive="base">
                                        <p:cTn dur="2000" fill="hold" id="8"/>
                                        <p:tgtEl>
                                          <p:spTgt spid="2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2000" fill="hold" id="11"/>
                                        <p:tgtEl>
                                          <p:spTgt spid="23"/>
                                        </p:tgtEl>
                                        <p:attrNameLst>
                                          <p:attrName>ppt_x</p:attrName>
                                        </p:attrNameLst>
                                      </p:cBhvr>
                                      <p:tavLst>
                                        <p:tav tm="0">
                                          <p:val>
                                            <p:strVal val="#ppt_x"/>
                                          </p:val>
                                        </p:tav>
                                        <p:tav tm="100000">
                                          <p:val>
                                            <p:strVal val="#ppt_x"/>
                                          </p:val>
                                        </p:tav>
                                      </p:tavLst>
                                    </p:anim>
                                    <p:anim calcmode="lin" valueType="num">
                                      <p:cBhvr additive="base">
                                        <p:cTn dur="2000" fill="hold" id="12"/>
                                        <p:tgtEl>
                                          <p:spTgt spid="2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2000" fill="hold" id="15"/>
                                        <p:tgtEl>
                                          <p:spTgt spid="29"/>
                                        </p:tgtEl>
                                        <p:attrNameLst>
                                          <p:attrName>ppt_x</p:attrName>
                                        </p:attrNameLst>
                                      </p:cBhvr>
                                      <p:tavLst>
                                        <p:tav tm="0">
                                          <p:val>
                                            <p:strVal val="#ppt_x"/>
                                          </p:val>
                                        </p:tav>
                                        <p:tav tm="100000">
                                          <p:val>
                                            <p:strVal val="#ppt_x"/>
                                          </p:val>
                                        </p:tav>
                                      </p:tavLst>
                                    </p:anim>
                                    <p:anim calcmode="lin" valueType="num">
                                      <p:cBhvr additive="base">
                                        <p:cTn dur="2000" fill="hold" id="16"/>
                                        <p:tgtEl>
                                          <p:spTgt spid="29"/>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36"/>
                                        </p:tgtEl>
                                        <p:attrNameLst>
                                          <p:attrName>style.visibility</p:attrName>
                                        </p:attrNameLst>
                                      </p:cBhvr>
                                      <p:to>
                                        <p:strVal val="visible"/>
                                      </p:to>
                                    </p:set>
                                    <p:anim calcmode="lin" valueType="num">
                                      <p:cBhvr additive="base">
                                        <p:cTn dur="2000" fill="hold" id="19"/>
                                        <p:tgtEl>
                                          <p:spTgt spid="36"/>
                                        </p:tgtEl>
                                        <p:attrNameLst>
                                          <p:attrName>ppt_x</p:attrName>
                                        </p:attrNameLst>
                                      </p:cBhvr>
                                      <p:tavLst>
                                        <p:tav tm="0">
                                          <p:val>
                                            <p:strVal val="#ppt_x"/>
                                          </p:val>
                                        </p:tav>
                                        <p:tav tm="100000">
                                          <p:val>
                                            <p:strVal val="#ppt_x"/>
                                          </p:val>
                                        </p:tav>
                                      </p:tavLst>
                                    </p:anim>
                                    <p:anim calcmode="lin" valueType="num">
                                      <p:cBhvr additive="base">
                                        <p:cTn dur="2000" fill="hold" id="20"/>
                                        <p:tgtEl>
                                          <p:spTgt spid="36"/>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1">
                                  <p:stCondLst>
                                    <p:cond delay="0"/>
                                  </p:stCondLst>
                                  <p:childTnLst>
                                    <p:set>
                                      <p:cBhvr>
                                        <p:cTn dur="1" fill="hold" id="22">
                                          <p:stCondLst>
                                            <p:cond delay="0"/>
                                          </p:stCondLst>
                                        </p:cTn>
                                        <p:tgtEl>
                                          <p:spTgt spid="2"/>
                                        </p:tgtEl>
                                        <p:attrNameLst>
                                          <p:attrName>style.visibility</p:attrName>
                                        </p:attrNameLst>
                                      </p:cBhvr>
                                      <p:to>
                                        <p:strVal val="visible"/>
                                      </p:to>
                                    </p:set>
                                    <p:anim calcmode="lin" valueType="num">
                                      <p:cBhvr additive="base">
                                        <p:cTn dur="2000" fill="hold" id="23"/>
                                        <p:tgtEl>
                                          <p:spTgt spid="2"/>
                                        </p:tgtEl>
                                        <p:attrNameLst>
                                          <p:attrName>ppt_x</p:attrName>
                                        </p:attrNameLst>
                                      </p:cBhvr>
                                      <p:tavLst>
                                        <p:tav tm="0">
                                          <p:val>
                                            <p:strVal val="#ppt_x"/>
                                          </p:val>
                                        </p:tav>
                                        <p:tav tm="100000">
                                          <p:val>
                                            <p:strVal val="#ppt_x"/>
                                          </p:val>
                                        </p:tav>
                                      </p:tavLst>
                                    </p:anim>
                                    <p:anim calcmode="lin" valueType="num">
                                      <p:cBhvr additive="base">
                                        <p:cTn dur="2000" fill="hold" id="24"/>
                                        <p:tgtEl>
                                          <p:spTgt spid="2"/>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2000" fill="hold" id="27"/>
                                        <p:tgtEl>
                                          <p:spTgt spid="4"/>
                                        </p:tgtEl>
                                        <p:attrNameLst>
                                          <p:attrName>ppt_x</p:attrName>
                                        </p:attrNameLst>
                                      </p:cBhvr>
                                      <p:tavLst>
                                        <p:tav tm="0">
                                          <p:val>
                                            <p:strVal val="#ppt_x"/>
                                          </p:val>
                                        </p:tav>
                                        <p:tav tm="100000">
                                          <p:val>
                                            <p:strVal val="#ppt_x"/>
                                          </p:val>
                                        </p:tav>
                                      </p:tavLst>
                                    </p:anim>
                                    <p:anim calcmode="lin" valueType="num">
                                      <p:cBhvr additive="base">
                                        <p:cTn dur="2000" fill="hold" id="28"/>
                                        <p:tgtEl>
                                          <p:spTgt spid="4"/>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2000" fill="hold" id="31"/>
                                        <p:tgtEl>
                                          <p:spTgt spid="5"/>
                                        </p:tgtEl>
                                        <p:attrNameLst>
                                          <p:attrName>ppt_x</p:attrName>
                                        </p:attrNameLst>
                                      </p:cBhvr>
                                      <p:tavLst>
                                        <p:tav tm="0">
                                          <p:val>
                                            <p:strVal val="#ppt_x"/>
                                          </p:val>
                                        </p:tav>
                                        <p:tav tm="100000">
                                          <p:val>
                                            <p:strVal val="#ppt_x"/>
                                          </p:val>
                                        </p:tav>
                                      </p:tavLst>
                                    </p:anim>
                                    <p:anim calcmode="lin" valueType="num">
                                      <p:cBhvr additive="base">
                                        <p:cTn dur="2000" fill="hold" id="32"/>
                                        <p:tgtEl>
                                          <p:spTgt spid="5"/>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16"/>
                                        </p:tgtEl>
                                        <p:attrNameLst>
                                          <p:attrName>style.visibility</p:attrName>
                                        </p:attrNameLst>
                                      </p:cBhvr>
                                      <p:to>
                                        <p:strVal val="visible"/>
                                      </p:to>
                                    </p:set>
                                    <p:anim calcmode="lin" valueType="num">
                                      <p:cBhvr additive="base">
                                        <p:cTn dur="2000" fill="hold" id="35"/>
                                        <p:tgtEl>
                                          <p:spTgt spid="16"/>
                                        </p:tgtEl>
                                        <p:attrNameLst>
                                          <p:attrName>ppt_x</p:attrName>
                                        </p:attrNameLst>
                                      </p:cBhvr>
                                      <p:tavLst>
                                        <p:tav tm="0">
                                          <p:val>
                                            <p:strVal val="#ppt_x"/>
                                          </p:val>
                                        </p:tav>
                                        <p:tav tm="100000">
                                          <p:val>
                                            <p:strVal val="#ppt_x"/>
                                          </p:val>
                                        </p:tav>
                                      </p:tavLst>
                                    </p:anim>
                                    <p:anim calcmode="lin" valueType="num">
                                      <p:cBhvr additive="base">
                                        <p:cTn dur="2000" fill="hold" id="36"/>
                                        <p:tgtEl>
                                          <p:spTgt spid="16"/>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17"/>
                                        </p:tgtEl>
                                        <p:attrNameLst>
                                          <p:attrName>style.visibility</p:attrName>
                                        </p:attrNameLst>
                                      </p:cBhvr>
                                      <p:to>
                                        <p:strVal val="visible"/>
                                      </p:to>
                                    </p:set>
                                    <p:anim calcmode="lin" valueType="num">
                                      <p:cBhvr additive="base">
                                        <p:cTn dur="2000" fill="hold" id="39"/>
                                        <p:tgtEl>
                                          <p:spTgt spid="17"/>
                                        </p:tgtEl>
                                        <p:attrNameLst>
                                          <p:attrName>ppt_x</p:attrName>
                                        </p:attrNameLst>
                                      </p:cBhvr>
                                      <p:tavLst>
                                        <p:tav tm="0">
                                          <p:val>
                                            <p:strVal val="#ppt_x"/>
                                          </p:val>
                                        </p:tav>
                                        <p:tav tm="100000">
                                          <p:val>
                                            <p:strVal val="#ppt_x"/>
                                          </p:val>
                                        </p:tav>
                                      </p:tavLst>
                                    </p:anim>
                                    <p:anim calcmode="lin" valueType="num">
                                      <p:cBhvr additive="base">
                                        <p:cTn dur="2000" fill="hold" id="40"/>
                                        <p:tgtEl>
                                          <p:spTgt spid="17"/>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4">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2000" fill="hold" id="43"/>
                                        <p:tgtEl>
                                          <p:spTgt spid="18"/>
                                        </p:tgtEl>
                                        <p:attrNameLst>
                                          <p:attrName>ppt_x</p:attrName>
                                        </p:attrNameLst>
                                      </p:cBhvr>
                                      <p:tavLst>
                                        <p:tav tm="0">
                                          <p:val>
                                            <p:strVal val="#ppt_x"/>
                                          </p:val>
                                        </p:tav>
                                        <p:tav tm="100000">
                                          <p:val>
                                            <p:strVal val="#ppt_x"/>
                                          </p:val>
                                        </p:tav>
                                      </p:tavLst>
                                    </p:anim>
                                    <p:anim calcmode="lin" valueType="num">
                                      <p:cBhvr additive="base">
                                        <p:cTn dur="2000" fill="hold" id="44"/>
                                        <p:tgtEl>
                                          <p:spTgt spid="18"/>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19"/>
                                        </p:tgtEl>
                                        <p:attrNameLst>
                                          <p:attrName>style.visibility</p:attrName>
                                        </p:attrNameLst>
                                      </p:cBhvr>
                                      <p:to>
                                        <p:strVal val="visible"/>
                                      </p:to>
                                    </p:set>
                                    <p:anim calcmode="lin" valueType="num">
                                      <p:cBhvr additive="base">
                                        <p:cTn dur="2000" fill="hold" id="47"/>
                                        <p:tgtEl>
                                          <p:spTgt spid="19"/>
                                        </p:tgtEl>
                                        <p:attrNameLst>
                                          <p:attrName>ppt_x</p:attrName>
                                        </p:attrNameLst>
                                      </p:cBhvr>
                                      <p:tavLst>
                                        <p:tav tm="0">
                                          <p:val>
                                            <p:strVal val="#ppt_x"/>
                                          </p:val>
                                        </p:tav>
                                        <p:tav tm="100000">
                                          <p:val>
                                            <p:strVal val="#ppt_x"/>
                                          </p:val>
                                        </p:tav>
                                      </p:tavLst>
                                    </p:anim>
                                    <p:anim calcmode="lin" valueType="num">
                                      <p:cBhvr additive="base">
                                        <p:cTn dur="2000" fill="hold" id="48"/>
                                        <p:tgtEl>
                                          <p:spTgt spid="19"/>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21"/>
                                        </p:tgtEl>
                                        <p:attrNameLst>
                                          <p:attrName>style.visibility</p:attrName>
                                        </p:attrNameLst>
                                      </p:cBhvr>
                                      <p:to>
                                        <p:strVal val="visible"/>
                                      </p:to>
                                    </p:set>
                                    <p:anim calcmode="lin" valueType="num">
                                      <p:cBhvr additive="base">
                                        <p:cTn dur="2000" fill="hold" id="51"/>
                                        <p:tgtEl>
                                          <p:spTgt spid="21"/>
                                        </p:tgtEl>
                                        <p:attrNameLst>
                                          <p:attrName>ppt_x</p:attrName>
                                        </p:attrNameLst>
                                      </p:cBhvr>
                                      <p:tavLst>
                                        <p:tav tm="0">
                                          <p:val>
                                            <p:strVal val="#ppt_x"/>
                                          </p:val>
                                        </p:tav>
                                        <p:tav tm="100000">
                                          <p:val>
                                            <p:strVal val="#ppt_x"/>
                                          </p:val>
                                        </p:tav>
                                      </p:tavLst>
                                    </p:anim>
                                    <p:anim calcmode="lin" valueType="num">
                                      <p:cBhvr additive="base">
                                        <p:cTn dur="2000" fill="hold" id="52"/>
                                        <p:tgtEl>
                                          <p:spTgt spid="21"/>
                                        </p:tgtEl>
                                        <p:attrNameLst>
                                          <p:attrName>ppt_y</p:attrName>
                                        </p:attrNameLst>
                                      </p:cBhvr>
                                      <p:tavLst>
                                        <p:tav tm="0">
                                          <p:val>
                                            <p:strVal val="1+#ppt_h/2"/>
                                          </p:val>
                                        </p:tav>
                                        <p:tav tm="100000">
                                          <p:val>
                                            <p:strVal val="#ppt_y"/>
                                          </p:val>
                                        </p:tav>
                                      </p:tavLst>
                                    </p:anim>
                                  </p:childTnLst>
                                </p:cTn>
                              </p:par>
                              <p:par>
                                <p:cTn fill="hold" id="53" nodeType="withEffect" presetClass="entr" presetID="2" presetSubtype="4">
                                  <p:stCondLst>
                                    <p:cond delay="0"/>
                                  </p:stCondLst>
                                  <p:childTnLst>
                                    <p:set>
                                      <p:cBhvr>
                                        <p:cTn dur="1" fill="hold" id="54">
                                          <p:stCondLst>
                                            <p:cond delay="0"/>
                                          </p:stCondLst>
                                        </p:cTn>
                                        <p:tgtEl>
                                          <p:spTgt spid="22"/>
                                        </p:tgtEl>
                                        <p:attrNameLst>
                                          <p:attrName>style.visibility</p:attrName>
                                        </p:attrNameLst>
                                      </p:cBhvr>
                                      <p:to>
                                        <p:strVal val="visible"/>
                                      </p:to>
                                    </p:set>
                                    <p:anim calcmode="lin" valueType="num">
                                      <p:cBhvr additive="base">
                                        <p:cTn dur="2000" fill="hold" id="55"/>
                                        <p:tgtEl>
                                          <p:spTgt spid="22"/>
                                        </p:tgtEl>
                                        <p:attrNameLst>
                                          <p:attrName>ppt_x</p:attrName>
                                        </p:attrNameLst>
                                      </p:cBhvr>
                                      <p:tavLst>
                                        <p:tav tm="0">
                                          <p:val>
                                            <p:strVal val="#ppt_x"/>
                                          </p:val>
                                        </p:tav>
                                        <p:tav tm="100000">
                                          <p:val>
                                            <p:strVal val="#ppt_x"/>
                                          </p:val>
                                        </p:tav>
                                      </p:tavLst>
                                    </p:anim>
                                    <p:anim calcmode="lin" valueType="num">
                                      <p:cBhvr additive="base">
                                        <p:cTn dur="2000" fill="hold" id="56"/>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3"/>
      <p:bldP grpId="0" spid="29"/>
      <p:bldP grpId="0" spid="16"/>
      <p:bldP grpId="0" spid="17"/>
      <p:bldP grpId="0" spid="19"/>
      <p:bldP grpId="0" spid="2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rot="10800000">
            <a:off x="1259632" y="843558"/>
            <a:ext cx="6264696" cy="3168352"/>
          </a:xfrm>
          <a:prstGeom prst="rect">
            <a:avLst/>
          </a:prstGeom>
          <a:blipFill>
            <a:blip r:embed="rId3"/>
            <a:stretch>
              <a:fillRect/>
            </a:stretch>
          </a:blip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rot="10800000">
            <a:off x="2339752" y="1419622"/>
            <a:ext cx="5616624" cy="2592288"/>
          </a:xfrm>
          <a:prstGeom prst="rect">
            <a:avLst/>
          </a:prstGeom>
          <a:solidFill>
            <a:schemeClr val="bg1"/>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691680" y="1643073"/>
            <a:ext cx="2700300" cy="2700300"/>
          </a:xfrm>
          <a:prstGeom prst="rect">
            <a:avLst/>
          </a:prstGeom>
          <a:solidFill>
            <a:schemeClr val="accent3"/>
          </a:solidFill>
          <a:ln>
            <a:noFill/>
          </a:ln>
          <a:effectLst>
            <a:outerShdw algn="t" blurRad="215900" dir="54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5479769" y="3057221"/>
            <a:ext cx="1468495" cy="73152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 PROPOSAL IS IN WE UNDERSTAND YOUR COMPANY FOR THE</a:t>
            </a:r>
          </a:p>
        </p:txBody>
      </p:sp>
      <p:sp>
        <p:nvSpPr>
          <p:cNvPr id="12" name="TextBox 33"/>
          <p:cNvSpPr txBox="1"/>
          <p:nvPr/>
        </p:nvSpPr>
        <p:spPr>
          <a:xfrm>
            <a:off x="5868144" y="1635646"/>
            <a:ext cx="830580" cy="1188720"/>
          </a:xfrm>
          <a:prstGeom prst="rect">
            <a:avLst/>
          </a:prstGeom>
          <a:noFill/>
          <a:ln>
            <a:solidFill>
              <a:srgbClr val="617A99"/>
            </a:solidFill>
          </a:ln>
        </p:spPr>
        <p:txBody>
          <a:bodyPr rtlCol="0" wrap="none">
            <a:spAutoFit/>
          </a:bodyPr>
          <a:lstStyle/>
          <a:p>
            <a:r>
              <a:rPr altLang="zh-CN" lang="en-US" smtClean="0" spc="300" sz="7200">
                <a:solidFill>
                  <a:srgbClr val="617A99"/>
                </a:solidFill>
                <a:latin charset="0" pitchFamily="34" typeface="Agency FB"/>
              </a:rPr>
              <a:t>B</a:t>
            </a:r>
          </a:p>
        </p:txBody>
      </p:sp>
      <p:sp>
        <p:nvSpPr>
          <p:cNvPr id="14" name="TextBox 34"/>
          <p:cNvSpPr txBox="1"/>
          <p:nvPr/>
        </p:nvSpPr>
        <p:spPr>
          <a:xfrm>
            <a:off x="5508104" y="2702992"/>
            <a:ext cx="1326798" cy="274320"/>
          </a:xfrm>
          <a:prstGeom prst="rect">
            <a:avLst/>
          </a:prstGeom>
          <a:solidFill>
            <a:schemeClr val="bg1"/>
          </a:solidFill>
        </p:spPr>
        <p:txBody>
          <a:bodyPr rtlCol="0" wrap="none">
            <a:spAutoFit/>
          </a:bodyPr>
          <a:lstStyle/>
          <a:p>
            <a:r>
              <a:rPr altLang="zh-CN" b="1" lang="en-US" smtClean="0" sz="1200">
                <a:solidFill>
                  <a:schemeClr val="bg1">
                    <a:lumMod val="50000"/>
                  </a:schemeClr>
                </a:solidFill>
              </a:rPr>
              <a:t>SANMIAO DESIGN</a:t>
            </a:r>
          </a:p>
        </p:txBody>
      </p:sp>
      <p:cxnSp>
        <p:nvCxnSpPr>
          <p:cNvPr id="15" name="直接连接符 14"/>
          <p:cNvCxnSpPr/>
          <p:nvPr/>
        </p:nvCxnSpPr>
        <p:spPr>
          <a:xfrm>
            <a:off x="5599973" y="3003798"/>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285013" y="3201237"/>
            <a:ext cx="1468495" cy="731520"/>
          </a:xfrm>
          <a:prstGeom prst="rect">
            <a:avLst/>
          </a:prstGeom>
        </p:spPr>
        <p:txBody>
          <a:bodyPr wrap="square">
            <a:spAutoFit/>
          </a:bodyPr>
          <a:lstStyle/>
          <a:p>
            <a:pPr algn="ctr">
              <a:lnSpc>
                <a:spcPct val="150000"/>
              </a:lnSpc>
            </a:pPr>
            <a:r>
              <a:rPr altLang="zh-CN" lang="en-US" smtClean="0" sz="700">
                <a:solidFill>
                  <a:schemeClr val="bg1"/>
                </a:solidFill>
              </a:rPr>
              <a:t>OF THIS SCHEME, WE THANK YOU FOR YOUR READING, THE PROPOSAL IS IN WE UNDERSTAND YOUR COMPANY FOR THE</a:t>
            </a:r>
          </a:p>
        </p:txBody>
      </p:sp>
      <p:sp>
        <p:nvSpPr>
          <p:cNvPr id="17" name="TextBox 33"/>
          <p:cNvSpPr txBox="1"/>
          <p:nvPr/>
        </p:nvSpPr>
        <p:spPr>
          <a:xfrm>
            <a:off x="2673388" y="1779662"/>
            <a:ext cx="830580" cy="1188720"/>
          </a:xfrm>
          <a:prstGeom prst="rect">
            <a:avLst/>
          </a:prstGeom>
          <a:noFill/>
          <a:ln>
            <a:solidFill>
              <a:schemeClr val="bg1"/>
            </a:solidFill>
          </a:ln>
        </p:spPr>
        <p:txBody>
          <a:bodyPr rtlCol="0" wrap="none">
            <a:spAutoFit/>
          </a:bodyPr>
          <a:lstStyle/>
          <a:p>
            <a:r>
              <a:rPr altLang="zh-CN" lang="en-US" smtClean="0" spc="300" sz="7200">
                <a:solidFill>
                  <a:schemeClr val="bg1"/>
                </a:solidFill>
                <a:latin charset="0" pitchFamily="34" typeface="Agency FB"/>
              </a:rPr>
              <a:t>A</a:t>
            </a:r>
          </a:p>
        </p:txBody>
      </p:sp>
      <p:sp>
        <p:nvSpPr>
          <p:cNvPr id="18" name="TextBox 34"/>
          <p:cNvSpPr txBox="1"/>
          <p:nvPr/>
        </p:nvSpPr>
        <p:spPr>
          <a:xfrm>
            <a:off x="2313348" y="2847008"/>
            <a:ext cx="1326798" cy="274320"/>
          </a:xfrm>
          <a:prstGeom prst="rect">
            <a:avLst/>
          </a:prstGeom>
          <a:solidFill>
            <a:schemeClr val="accent3"/>
          </a:solidFill>
        </p:spPr>
        <p:txBody>
          <a:bodyPr rtlCol="0" wrap="none">
            <a:spAutoFit/>
          </a:bodyPr>
          <a:lstStyle/>
          <a:p>
            <a:r>
              <a:rPr altLang="zh-CN" b="1" lang="en-US" smtClean="0" sz="1200">
                <a:solidFill>
                  <a:schemeClr val="bg1"/>
                </a:solidFill>
              </a:rPr>
              <a:t>SANMIAO DESIGN</a:t>
            </a:r>
          </a:p>
        </p:txBody>
      </p:sp>
      <p:cxnSp>
        <p:nvCxnSpPr>
          <p:cNvPr id="19" name="直接连接符 18"/>
          <p:cNvCxnSpPr/>
          <p:nvPr/>
        </p:nvCxnSpPr>
        <p:spPr>
          <a:xfrm>
            <a:off x="2405217" y="3147814"/>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70591643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2000" fill="hold" id="7"/>
                                        <p:tgtEl>
                                          <p:spTgt spid="7"/>
                                        </p:tgtEl>
                                        <p:attrNameLst>
                                          <p:attrName>ppt_x</p:attrName>
                                        </p:attrNameLst>
                                      </p:cBhvr>
                                      <p:tavLst>
                                        <p:tav tm="0">
                                          <p:val>
                                            <p:strVal val="0-#ppt_w/2"/>
                                          </p:val>
                                        </p:tav>
                                        <p:tav tm="100000">
                                          <p:val>
                                            <p:strVal val="#ppt_x"/>
                                          </p:val>
                                        </p:tav>
                                      </p:tavLst>
                                    </p:anim>
                                    <p:anim calcmode="lin" valueType="num">
                                      <p:cBhvr additive="base">
                                        <p:cTn dur="20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2000" fill="hold" id="11"/>
                                        <p:tgtEl>
                                          <p:spTgt spid="13"/>
                                        </p:tgtEl>
                                        <p:attrNameLst>
                                          <p:attrName>ppt_x</p:attrName>
                                        </p:attrNameLst>
                                      </p:cBhvr>
                                      <p:tavLst>
                                        <p:tav tm="0">
                                          <p:val>
                                            <p:strVal val="#ppt_x"/>
                                          </p:val>
                                        </p:tav>
                                        <p:tav tm="100000">
                                          <p:val>
                                            <p:strVal val="#ppt_x"/>
                                          </p:val>
                                        </p:tav>
                                      </p:tavLst>
                                    </p:anim>
                                    <p:anim calcmode="lin" valueType="num">
                                      <p:cBhvr additive="base">
                                        <p:cTn dur="2000" fill="hold" id="12"/>
                                        <p:tgtEl>
                                          <p:spTgt spid="1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2000" fill="hold" id="15"/>
                                        <p:tgtEl>
                                          <p:spTgt spid="20"/>
                                        </p:tgtEl>
                                        <p:attrNameLst>
                                          <p:attrName>ppt_x</p:attrName>
                                        </p:attrNameLst>
                                      </p:cBhvr>
                                      <p:tavLst>
                                        <p:tav tm="0">
                                          <p:val>
                                            <p:strVal val="#ppt_x"/>
                                          </p:val>
                                        </p:tav>
                                        <p:tav tm="100000">
                                          <p:val>
                                            <p:strVal val="#ppt_x"/>
                                          </p:val>
                                        </p:tav>
                                      </p:tavLst>
                                    </p:anim>
                                    <p:anim calcmode="lin" valueType="num">
                                      <p:cBhvr additive="base">
                                        <p:cTn dur="2000" fill="hold" id="16"/>
                                        <p:tgtEl>
                                          <p:spTgt spid="2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2000" fill="hold" id="19"/>
                                        <p:tgtEl>
                                          <p:spTgt spid="11"/>
                                        </p:tgtEl>
                                        <p:attrNameLst>
                                          <p:attrName>ppt_x</p:attrName>
                                        </p:attrNameLst>
                                      </p:cBhvr>
                                      <p:tavLst>
                                        <p:tav tm="0">
                                          <p:val>
                                            <p:strVal val="#ppt_x"/>
                                          </p:val>
                                        </p:tav>
                                        <p:tav tm="100000">
                                          <p:val>
                                            <p:strVal val="#ppt_x"/>
                                          </p:val>
                                        </p:tav>
                                      </p:tavLst>
                                    </p:anim>
                                    <p:anim calcmode="lin" valueType="num">
                                      <p:cBhvr additive="base">
                                        <p:cTn dur="2000" fill="hold" id="20"/>
                                        <p:tgtEl>
                                          <p:spTgt spid="11"/>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2000" fill="hold" id="23"/>
                                        <p:tgtEl>
                                          <p:spTgt spid="12"/>
                                        </p:tgtEl>
                                        <p:attrNameLst>
                                          <p:attrName>ppt_x</p:attrName>
                                        </p:attrNameLst>
                                      </p:cBhvr>
                                      <p:tavLst>
                                        <p:tav tm="0">
                                          <p:val>
                                            <p:strVal val="#ppt_x"/>
                                          </p:val>
                                        </p:tav>
                                        <p:tav tm="100000">
                                          <p:val>
                                            <p:strVal val="#ppt_x"/>
                                          </p:val>
                                        </p:tav>
                                      </p:tavLst>
                                    </p:anim>
                                    <p:anim calcmode="lin" valueType="num">
                                      <p:cBhvr additive="base">
                                        <p:cTn dur="2000" fill="hold" id="24"/>
                                        <p:tgtEl>
                                          <p:spTgt spid="1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2000" fill="hold" id="27"/>
                                        <p:tgtEl>
                                          <p:spTgt spid="14"/>
                                        </p:tgtEl>
                                        <p:attrNameLst>
                                          <p:attrName>ppt_x</p:attrName>
                                        </p:attrNameLst>
                                      </p:cBhvr>
                                      <p:tavLst>
                                        <p:tav tm="0">
                                          <p:val>
                                            <p:strVal val="#ppt_x"/>
                                          </p:val>
                                        </p:tav>
                                        <p:tav tm="100000">
                                          <p:val>
                                            <p:strVal val="#ppt_x"/>
                                          </p:val>
                                        </p:tav>
                                      </p:tavLst>
                                    </p:anim>
                                    <p:anim calcmode="lin" valueType="num">
                                      <p:cBhvr additive="base">
                                        <p:cTn dur="2000" fill="hold" id="28"/>
                                        <p:tgtEl>
                                          <p:spTgt spid="14"/>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2000" fill="hold" id="31"/>
                                        <p:tgtEl>
                                          <p:spTgt spid="15"/>
                                        </p:tgtEl>
                                        <p:attrNameLst>
                                          <p:attrName>ppt_x</p:attrName>
                                        </p:attrNameLst>
                                      </p:cBhvr>
                                      <p:tavLst>
                                        <p:tav tm="0">
                                          <p:val>
                                            <p:strVal val="#ppt_x"/>
                                          </p:val>
                                        </p:tav>
                                        <p:tav tm="100000">
                                          <p:val>
                                            <p:strVal val="#ppt_x"/>
                                          </p:val>
                                        </p:tav>
                                      </p:tavLst>
                                    </p:anim>
                                    <p:anim calcmode="lin" valueType="num">
                                      <p:cBhvr additive="base">
                                        <p:cTn dur="2000" fill="hold" id="32"/>
                                        <p:tgtEl>
                                          <p:spTgt spid="15"/>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16"/>
                                        </p:tgtEl>
                                        <p:attrNameLst>
                                          <p:attrName>style.visibility</p:attrName>
                                        </p:attrNameLst>
                                      </p:cBhvr>
                                      <p:to>
                                        <p:strVal val="visible"/>
                                      </p:to>
                                    </p:set>
                                    <p:anim calcmode="lin" valueType="num">
                                      <p:cBhvr additive="base">
                                        <p:cTn dur="2000" fill="hold" id="35"/>
                                        <p:tgtEl>
                                          <p:spTgt spid="16"/>
                                        </p:tgtEl>
                                        <p:attrNameLst>
                                          <p:attrName>ppt_x</p:attrName>
                                        </p:attrNameLst>
                                      </p:cBhvr>
                                      <p:tavLst>
                                        <p:tav tm="0">
                                          <p:val>
                                            <p:strVal val="#ppt_x"/>
                                          </p:val>
                                        </p:tav>
                                        <p:tav tm="100000">
                                          <p:val>
                                            <p:strVal val="#ppt_x"/>
                                          </p:val>
                                        </p:tav>
                                      </p:tavLst>
                                    </p:anim>
                                    <p:anim calcmode="lin" valueType="num">
                                      <p:cBhvr additive="base">
                                        <p:cTn dur="2000" fill="hold" id="36"/>
                                        <p:tgtEl>
                                          <p:spTgt spid="16"/>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17"/>
                                        </p:tgtEl>
                                        <p:attrNameLst>
                                          <p:attrName>style.visibility</p:attrName>
                                        </p:attrNameLst>
                                      </p:cBhvr>
                                      <p:to>
                                        <p:strVal val="visible"/>
                                      </p:to>
                                    </p:set>
                                    <p:anim calcmode="lin" valueType="num">
                                      <p:cBhvr additive="base">
                                        <p:cTn dur="2000" fill="hold" id="39"/>
                                        <p:tgtEl>
                                          <p:spTgt spid="17"/>
                                        </p:tgtEl>
                                        <p:attrNameLst>
                                          <p:attrName>ppt_x</p:attrName>
                                        </p:attrNameLst>
                                      </p:cBhvr>
                                      <p:tavLst>
                                        <p:tav tm="0">
                                          <p:val>
                                            <p:strVal val="#ppt_x"/>
                                          </p:val>
                                        </p:tav>
                                        <p:tav tm="100000">
                                          <p:val>
                                            <p:strVal val="#ppt_x"/>
                                          </p:val>
                                        </p:tav>
                                      </p:tavLst>
                                    </p:anim>
                                    <p:anim calcmode="lin" valueType="num">
                                      <p:cBhvr additive="base">
                                        <p:cTn dur="2000" fill="hold" id="40"/>
                                        <p:tgtEl>
                                          <p:spTgt spid="17"/>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2000" fill="hold" id="43"/>
                                        <p:tgtEl>
                                          <p:spTgt spid="18"/>
                                        </p:tgtEl>
                                        <p:attrNameLst>
                                          <p:attrName>ppt_x</p:attrName>
                                        </p:attrNameLst>
                                      </p:cBhvr>
                                      <p:tavLst>
                                        <p:tav tm="0">
                                          <p:val>
                                            <p:strVal val="#ppt_x"/>
                                          </p:val>
                                        </p:tav>
                                        <p:tav tm="100000">
                                          <p:val>
                                            <p:strVal val="#ppt_x"/>
                                          </p:val>
                                        </p:tav>
                                      </p:tavLst>
                                    </p:anim>
                                    <p:anim calcmode="lin" valueType="num">
                                      <p:cBhvr additive="base">
                                        <p:cTn dur="2000" fill="hold" id="44"/>
                                        <p:tgtEl>
                                          <p:spTgt spid="18"/>
                                        </p:tgtEl>
                                        <p:attrNameLst>
                                          <p:attrName>ppt_y</p:attrName>
                                        </p:attrNameLst>
                                      </p:cBhvr>
                                      <p:tavLst>
                                        <p:tav tm="0">
                                          <p:val>
                                            <p:strVal val="1+#ppt_h/2"/>
                                          </p:val>
                                        </p:tav>
                                        <p:tav tm="100000">
                                          <p:val>
                                            <p:strVal val="#ppt_y"/>
                                          </p:val>
                                        </p:tav>
                                      </p:tavLst>
                                    </p:anim>
                                  </p:childTnLst>
                                </p:cTn>
                              </p:par>
                              <p:par>
                                <p:cTn fill="hold" id="45" nodeType="withEffect" presetClass="entr" presetID="2" presetSubtype="4">
                                  <p:stCondLst>
                                    <p:cond delay="0"/>
                                  </p:stCondLst>
                                  <p:childTnLst>
                                    <p:set>
                                      <p:cBhvr>
                                        <p:cTn dur="1" fill="hold" id="46">
                                          <p:stCondLst>
                                            <p:cond delay="0"/>
                                          </p:stCondLst>
                                        </p:cTn>
                                        <p:tgtEl>
                                          <p:spTgt spid="19"/>
                                        </p:tgtEl>
                                        <p:attrNameLst>
                                          <p:attrName>style.visibility</p:attrName>
                                        </p:attrNameLst>
                                      </p:cBhvr>
                                      <p:to>
                                        <p:strVal val="visible"/>
                                      </p:to>
                                    </p:set>
                                    <p:anim calcmode="lin" valueType="num">
                                      <p:cBhvr additive="base">
                                        <p:cTn dur="2000" fill="hold" id="47"/>
                                        <p:tgtEl>
                                          <p:spTgt spid="19"/>
                                        </p:tgtEl>
                                        <p:attrNameLst>
                                          <p:attrName>ppt_x</p:attrName>
                                        </p:attrNameLst>
                                      </p:cBhvr>
                                      <p:tavLst>
                                        <p:tav tm="0">
                                          <p:val>
                                            <p:strVal val="#ppt_x"/>
                                          </p:val>
                                        </p:tav>
                                        <p:tav tm="100000">
                                          <p:val>
                                            <p:strVal val="#ppt_x"/>
                                          </p:val>
                                        </p:tav>
                                      </p:tavLst>
                                    </p:anim>
                                    <p:anim calcmode="lin" valueType="num">
                                      <p:cBhvr additive="base">
                                        <p:cTn dur="2000" fill="hold" id="48"/>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20"/>
      <p:bldP grpId="0" spid="11"/>
      <p:bldP grpId="0" spid="12"/>
      <p:bldP grpId="0" spid="14"/>
      <p:bldP grpId="0" spid="16"/>
      <p:bldP grpId="0" spid="17"/>
      <p:bldP grpId="0" spid="1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3728" y="0"/>
            <a:ext cx="4968552" cy="5143500"/>
          </a:xfrm>
          <a:prstGeom prst="rect">
            <a:avLst/>
          </a:prstGeom>
          <a:solidFill>
            <a:srgbClr val="2D3A4B"/>
          </a:solidFill>
          <a:ln>
            <a:noFill/>
          </a:ln>
          <a:effectLst>
            <a:outerShdw algn="t" blurRad="50800" dir="636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691680" y="1031005"/>
            <a:ext cx="6264696" cy="3168352"/>
          </a:xfrm>
          <a:prstGeom prst="rect">
            <a:avLst/>
          </a:prstGeom>
          <a:solidFill>
            <a:schemeClr val="accent2"/>
          </a:solid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259632" y="1031005"/>
            <a:ext cx="5616624" cy="2592288"/>
          </a:xfrm>
          <a:prstGeom prst="rect">
            <a:avLst/>
          </a:prstGeom>
          <a:blipFill dpi="0" rotWithShape="1">
            <a:blip r:embed="rId3"/>
            <a:stretch>
              <a:fillRect/>
            </a:stretch>
          </a:blipFill>
          <a:ln>
            <a:noFill/>
          </a:ln>
          <a:effectLst>
            <a:outerShdw algn="t" blurRad="152400" dir="54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4824028" y="699542"/>
            <a:ext cx="2700300" cy="2700300"/>
          </a:xfrm>
          <a:prstGeom prst="rect">
            <a:avLst/>
          </a:prstGeom>
          <a:solidFill>
            <a:schemeClr val="bg1"/>
          </a:solidFill>
          <a:ln>
            <a:noFill/>
          </a:ln>
          <a:effectLst>
            <a:outerShdw algn="t" blurRad="215900" dir="54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4943900" y="2014532"/>
            <a:ext cx="2474416" cy="731520"/>
          </a:xfrm>
          <a:prstGeom prst="rect">
            <a:avLst/>
          </a:prstGeom>
        </p:spPr>
        <p:txBody>
          <a:bodyPr wrap="square">
            <a:spAutoFit/>
          </a:bodyPr>
          <a:lstStyle/>
          <a:p>
            <a:pPr algn="ctr">
              <a:lnSpc>
                <a:spcPct val="150000"/>
              </a:lnSpc>
            </a:pPr>
            <a:r>
              <a:rPr altLang="zh-CN" lang="en-US" smtClean="0" sz="700">
                <a:solidFill>
                  <a:schemeClr val="bg1">
                    <a:lumMod val="50000"/>
                  </a:schemeClr>
                </a:solidFill>
              </a:rPr>
              <a:t>OF THIS SCHEME, WE THANK YOU FOR YOUR READING, THE PROPOSAL IS IN WE UNDERSTAND YOUR COMPANY FOR THE RELEVANT REQUIREMENTS, AND PROPOSAL INFORMATION, THIS PAPER DISCUSSES THE SPECIFIC REQUIREMENTS</a:t>
            </a:r>
          </a:p>
        </p:txBody>
      </p:sp>
      <p:sp>
        <p:nvSpPr>
          <p:cNvPr id="19" name="TextBox 18"/>
          <p:cNvSpPr txBox="1"/>
          <p:nvPr/>
        </p:nvSpPr>
        <p:spPr>
          <a:xfrm>
            <a:off x="5222264" y="1294452"/>
            <a:ext cx="2624455" cy="350520"/>
          </a:xfrm>
          <a:prstGeom prst="rect">
            <a:avLst/>
          </a:prstGeom>
          <a:noFill/>
        </p:spPr>
        <p:txBody>
          <a:bodyPr rtlCol="0" wrap="none">
            <a:spAutoFit/>
          </a:bodyPr>
          <a:lstStyle/>
          <a:p>
            <a:r>
              <a:rPr altLang="zh-CN" b="1" lang="en-US" smtClean="0" spc="300" sz="1700">
                <a:solidFill>
                  <a:srgbClr val="617A99"/>
                </a:solidFill>
                <a:latin charset="0" pitchFamily="34" typeface="Agency FB"/>
              </a:rPr>
              <a:t>SANMIAO DESIGN</a:t>
            </a:r>
          </a:p>
        </p:txBody>
      </p:sp>
      <p:cxnSp>
        <p:nvCxnSpPr>
          <p:cNvPr id="11" name="直接连接符 10"/>
          <p:cNvCxnSpPr/>
          <p:nvPr/>
        </p:nvCxnSpPr>
        <p:spPr>
          <a:xfrm>
            <a:off x="5116251" y="1294452"/>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16251" y="1648395"/>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229932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3000" fill="hold" id="7"/>
                                        <p:tgtEl>
                                          <p:spTgt spid="7"/>
                                        </p:tgtEl>
                                        <p:attrNameLst>
                                          <p:attrName>ppt_x</p:attrName>
                                        </p:attrNameLst>
                                      </p:cBhvr>
                                      <p:tavLst>
                                        <p:tav tm="0">
                                          <p:val>
                                            <p:strVal val="#ppt_x"/>
                                          </p:val>
                                        </p:tav>
                                        <p:tav tm="100000">
                                          <p:val>
                                            <p:strVal val="#ppt_x"/>
                                          </p:val>
                                        </p:tav>
                                      </p:tavLst>
                                    </p:anim>
                                    <p:anim calcmode="lin" valueType="num">
                                      <p:cBhvr additive="base">
                                        <p:cTn dur="30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2000" fill="hold" id="11"/>
                                        <p:tgtEl>
                                          <p:spTgt spid="13"/>
                                        </p:tgtEl>
                                        <p:attrNameLst>
                                          <p:attrName>ppt_x</p:attrName>
                                        </p:attrNameLst>
                                      </p:cBhvr>
                                      <p:tavLst>
                                        <p:tav tm="0">
                                          <p:val>
                                            <p:strVal val="0-#ppt_w/2"/>
                                          </p:val>
                                        </p:tav>
                                        <p:tav tm="100000">
                                          <p:val>
                                            <p:strVal val="#ppt_x"/>
                                          </p:val>
                                        </p:tav>
                                      </p:tavLst>
                                    </p:anim>
                                    <p:anim calcmode="lin" valueType="num">
                                      <p:cBhvr additive="base">
                                        <p:cTn dur="2000" fill="hold" id="12"/>
                                        <p:tgtEl>
                                          <p:spTgt spid="1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1000" fill="hold" id="15"/>
                                        <p:tgtEl>
                                          <p:spTgt spid="18"/>
                                        </p:tgtEl>
                                        <p:attrNameLst>
                                          <p:attrName>ppt_x</p:attrName>
                                        </p:attrNameLst>
                                      </p:cBhvr>
                                      <p:tavLst>
                                        <p:tav tm="0">
                                          <p:val>
                                            <p:strVal val="0-#ppt_w/2"/>
                                          </p:val>
                                        </p:tav>
                                        <p:tav tm="100000">
                                          <p:val>
                                            <p:strVal val="#ppt_x"/>
                                          </p:val>
                                        </p:tav>
                                      </p:tavLst>
                                    </p:anim>
                                    <p:anim calcmode="lin" valueType="num">
                                      <p:cBhvr additive="base">
                                        <p:cTn dur="1000" fill="hold" id="16"/>
                                        <p:tgtEl>
                                          <p:spTgt spid="1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000" fill="hold" id="19"/>
                                        <p:tgtEl>
                                          <p:spTgt spid="19"/>
                                        </p:tgtEl>
                                        <p:attrNameLst>
                                          <p:attrName>ppt_x</p:attrName>
                                        </p:attrNameLst>
                                      </p:cBhvr>
                                      <p:tavLst>
                                        <p:tav tm="0">
                                          <p:val>
                                            <p:strVal val="0-#ppt_w/2"/>
                                          </p:val>
                                        </p:tav>
                                        <p:tav tm="100000">
                                          <p:val>
                                            <p:strVal val="#ppt_x"/>
                                          </p:val>
                                        </p:tav>
                                      </p:tavLst>
                                    </p:anim>
                                    <p:anim calcmode="lin" valueType="num">
                                      <p:cBhvr additive="base">
                                        <p:cTn dur="1000" fill="hold" id="20"/>
                                        <p:tgtEl>
                                          <p:spTgt spid="19"/>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1000" fill="hold" id="23"/>
                                        <p:tgtEl>
                                          <p:spTgt spid="11"/>
                                        </p:tgtEl>
                                        <p:attrNameLst>
                                          <p:attrName>ppt_x</p:attrName>
                                        </p:attrNameLst>
                                      </p:cBhvr>
                                      <p:tavLst>
                                        <p:tav tm="0">
                                          <p:val>
                                            <p:strVal val="0-#ppt_w/2"/>
                                          </p:val>
                                        </p:tav>
                                        <p:tav tm="100000">
                                          <p:val>
                                            <p:strVal val="#ppt_x"/>
                                          </p:val>
                                        </p:tav>
                                      </p:tavLst>
                                    </p:anim>
                                    <p:anim calcmode="lin" valueType="num">
                                      <p:cBhvr additive="base">
                                        <p:cTn dur="1000" fill="hold" id="24"/>
                                        <p:tgtEl>
                                          <p:spTgt spid="11"/>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additive="base">
                                        <p:cTn dur="1000" fill="hold" id="27"/>
                                        <p:tgtEl>
                                          <p:spTgt spid="23"/>
                                        </p:tgtEl>
                                        <p:attrNameLst>
                                          <p:attrName>ppt_x</p:attrName>
                                        </p:attrNameLst>
                                      </p:cBhvr>
                                      <p:tavLst>
                                        <p:tav tm="0">
                                          <p:val>
                                            <p:strVal val="0-#ppt_w/2"/>
                                          </p:val>
                                        </p:tav>
                                        <p:tav tm="100000">
                                          <p:val>
                                            <p:strVal val="#ppt_x"/>
                                          </p:val>
                                        </p:tav>
                                      </p:tavLst>
                                    </p:anim>
                                    <p:anim calcmode="lin" valueType="num">
                                      <p:cBhvr additive="base">
                                        <p:cTn dur="1000" fill="hold" id="28"/>
                                        <p:tgtEl>
                                          <p:spTgt spid="23"/>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additive="base">
                                        <p:cTn dur="3000" fill="hold" id="31"/>
                                        <p:tgtEl>
                                          <p:spTgt spid="2"/>
                                        </p:tgtEl>
                                        <p:attrNameLst>
                                          <p:attrName>ppt_x</p:attrName>
                                        </p:attrNameLst>
                                      </p:cBhvr>
                                      <p:tavLst>
                                        <p:tav tm="0">
                                          <p:val>
                                            <p:strVal val="1+#ppt_w/2"/>
                                          </p:val>
                                        </p:tav>
                                        <p:tav tm="100000">
                                          <p:val>
                                            <p:strVal val="#ppt_x"/>
                                          </p:val>
                                        </p:tav>
                                      </p:tavLst>
                                    </p:anim>
                                    <p:anim calcmode="lin" valueType="num">
                                      <p:cBhvr additive="base">
                                        <p:cTn dur="3000" fill="hold" id="32"/>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2"/>
      <p:bldP grpId="0" spid="18"/>
      <p:bldP grpId="0" spid="1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演示文稿1"/>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65641713-79B6-4FAA-9FFC-1C65A3C29EE2"/>
  <p:tag name="ISPRINGCLOUDFOLDERID" val="0"/>
  <p:tag name="ISPRINGCLOUDFOLDERPATH" val="资源库"/>
  <p:tag name="ISPRINGONLINEFOLDERID" val="0"/>
  <p:tag name="ISPRINGONLINEFOLDERPATH" val="内容列表"/>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http://www.ypppt.com/</Company>
  <PresentationFormat>On-screen Show (16:9)</PresentationFormat>
  <Paragraphs>127</Paragraphs>
  <Slides>28</Slides>
  <Notes>28</Notes>
  <TotalTime>455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28</vt:i4>
      </vt:variant>
    </vt:vector>
  </HeadingPairs>
  <TitlesOfParts>
    <vt:vector baseType="lpstr" size="35">
      <vt:lpstr>Arial</vt:lpstr>
      <vt:lpstr>Calibri</vt:lpstr>
      <vt:lpstr>Calibri Light</vt:lpstr>
      <vt:lpstr>Agency FB</vt:lpstr>
      <vt:lpstr>微软雅黑</vt:lpstr>
      <vt:lpstr>Avant GardeBook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2016-08-11T06:12:07Z</dcterms:created>
  <cp:lastModifiedBy>优品PPT</cp:lastModifiedBy>
  <dcterms:modified xsi:type="dcterms:W3CDTF">2021-08-20T11:24:40Z</dcterms:modified>
  <cp:revision>65</cp:revision>
  <dc:title>PowerPoint 演示文稿</dc:title>
</cp:coreProperties>
</file>