
<file path=[Content_Types].xml><?xml version="1.0" encoding="utf-8"?>
<Types xmlns="http://schemas.openxmlformats.org/package/2006/content-types">
  <Default ContentType="application/vnd.openxmlformats-officedocument.oleObject" Extension="bin"/>
  <Default ContentType="image/jpeg" Extension="jpeg"/>
  <Default ContentType="image/png" Extension="png"/>
  <Default ContentType="application/vnd.openxmlformats-package.relationships+xml" Extension="rels"/>
  <Default ContentType="application/vnd.openxmlformats-officedocument.spreadsheetml.sheet" Extension="xlsx"/>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drawingml.chart+xml" PartName="/ppt/charts/chart1.xml"/>
  <Override ContentType="application/vnd.openxmlformats-officedocument.drawingml.chart+xml" PartName="/ppt/charts/chart2.xml"/>
  <Override ContentType="application/vnd.ms-office.chartcolorstyle+xml" PartName="/ppt/charts/colors1.xml"/>
  <Override ContentType="application/vnd.ms-office.chartstyle+xml" PartName="/ppt/charts/style1.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60" r:id="rId2"/>
  </p:sldMasterIdLst>
  <p:notesMasterIdLst>
    <p:notesMasterId r:id="rId3"/>
  </p:notesMasterIdLst>
  <p:sldIdLst>
    <p:sldId id="276" r:id="rId4"/>
    <p:sldId id="258" r:id="rId5"/>
    <p:sldId id="265" r:id="rId6"/>
    <p:sldId id="263" r:id="rId7"/>
    <p:sldId id="274" r:id="rId8"/>
    <p:sldId id="266" r:id="rId9"/>
    <p:sldId id="267" r:id="rId10"/>
    <p:sldId id="275" r:id="rId11"/>
    <p:sldId id="268" r:id="rId12"/>
    <p:sldId id="269" r:id="rId13"/>
    <p:sldId id="262" r:id="rId14"/>
    <p:sldId id="264" r:id="rId15"/>
    <p:sldId id="259" r:id="rId16"/>
    <p:sldId id="271" r:id="rId17"/>
  </p:sldIdLst>
  <p:sldSz cx="12192000" cy="6858000"/>
  <p:notesSz cx="6858000" cy="9144000"/>
  <p:custDataLst>
    <p:tags r:id="rId1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55935" autoAdjust="0"/>
  </p:normalViewPr>
  <p:slideViewPr>
    <p:cSldViewPr snapToGrid="0" showGuides="1">
      <p:cViewPr varScale="1">
        <p:scale>
          <a:sx n="113" d="100"/>
          <a:sy n="113" d="100"/>
        </p:scale>
        <p:origin x="510" y="84"/>
      </p:cViewPr>
      <p:guideLst>
        <p:guide orient="horz" pos="2160"/>
        <p:guide pos="3863"/>
      </p:guideLst>
    </p:cSldViewPr>
  </p:slideViewPr>
  <p:notesTextViewPr>
    <p:cViewPr>
      <p:scale>
        <a:sx n="1" d="1"/>
        <a:sy n="1" d="1"/>
      </p:scale>
      <p:origin x="0" y="0"/>
    </p:cViewPr>
  </p:notesTextViewPr>
  <p:sorterViewPr>
    <p:cViewPr varScale="1">
      <p:scale>
        <a:sx n="1" d="1"/>
        <a:sy n="1" d="1"/>
      </p:scale>
      <p:origin x="0" y="0"/>
    </p:cViewPr>
  </p:sorterViewPr>
  <p:notesViewPr>
    <p:cSldViewPr snapToGrid="0" showGuides="1">
      <p:cViewPr varScale="1">
        <p:scale>
          <a:sx n="57" d="100"/>
          <a:sy n="57" d="100"/>
        </p:scale>
        <p:origin x="1956" y="36"/>
      </p:cViewPr>
      <p:guideLst>
        <p:guide orient="horz" pos="2880"/>
        <p:guide pos="2160"/>
      </p:guideLst>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tags/tag1.xml" Type="http://schemas.openxmlformats.org/officeDocument/2006/relationships/tags"/><Relationship Id="rId19" Target="presProps.xml" Type="http://schemas.openxmlformats.org/officeDocument/2006/relationships/presProps"/><Relationship Id="rId2" Target="slideMasters/slideMaster2.xml" Type="http://schemas.openxmlformats.org/officeDocument/2006/relationships/slideMaster"/><Relationship Id="rId20" Target="viewProps.xml" Type="http://schemas.openxmlformats.org/officeDocument/2006/relationships/viewProps"/><Relationship Id="rId21" Target="theme/theme1.xml" Type="http://schemas.openxmlformats.org/officeDocument/2006/relationships/theme"/><Relationship Id="rId22" Target="tableStyles.xml" Type="http://schemas.openxmlformats.org/officeDocument/2006/relationships/tableStyles"/><Relationship Id="rId3" Target="notesMasters/notesMaster1.xml" Type="http://schemas.openxmlformats.org/officeDocument/2006/relationships/notesMaster"/><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charts/_rels/chart1.xml.rels><?xml version="1.0" encoding="UTF-8" standalone="yes"?><Relationships xmlns="http://schemas.openxmlformats.org/package/2006/relationships"><Relationship Id="rId1" Target="../embeddings/Microsoft_Excel_Worksheet1.xlsx" Type="http://schemas.openxmlformats.org/officeDocument/2006/relationships/package"/><Relationship Id="rId2" Target="../media/image6.png" Type="http://schemas.openxmlformats.org/officeDocument/2006/relationships/image"/><Relationship Id="rId3" Target="../media/image7.png" Type="http://schemas.openxmlformats.org/officeDocument/2006/relationships/image"/><Relationship Id="rId4" Target="colors1.xml" Type="http://schemas.microsoft.com/office/2011/relationships/chartColorStyle"/><Relationship Id="rId5" Target="style1.xml" Type="http://schemas.microsoft.com/office/2011/relationships/chartStyle"/></Relationships>
</file>

<file path=ppt/charts/_rels/chart2.xml.rels><?xml version="1.0" encoding="UTF-8" standalone="yes"?><Relationships xmlns="http://schemas.openxmlformats.org/package/2006/relationships"><Relationship Id="rId1" Target="../embeddings/Microsoft_Excel_Worksheet2.xlsx" Type="http://schemas.openxmlformats.org/officeDocument/2006/relationships/package"/></Relationships>
</file>

<file path=ppt/charts/chart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barChart>
        <c:barDir val="col"/>
        <c:grouping val="clustered"/>
        <c:varyColors val="0"/>
        <c:ser>
          <c:idx val="0"/>
          <c:order val="0"/>
          <c:tx>
            <c:strRef>
              <c:f>Sheet1!$B$1</c:f>
              <c:strCache>
                <c:ptCount val="1"/>
                <c:pt idx="0">
                  <c:v>系列 1</c:v>
                </c:pt>
              </c:strCache>
            </c:strRef>
          </c:tx>
          <c:spPr>
            <a:blipFill>
              <a:blip r:embed="rId2"/>
              <a:stretch>
                <a:fillRect/>
              </a:stretch>
            </a:blipFill>
            <a:ln>
              <a:noFill/>
            </a:ln>
            <a:effectLst/>
          </c:spPr>
          <c:invertIfNegative val="0"/>
          <c:cat>
            <c:strRef>
              <c:f>Sheet1!$A$2:$A$5</c:f>
              <c:strCache>
                <c:ptCount val="4"/>
                <c:pt idx="0">
                  <c:v>类别 1</c:v>
                </c:pt>
                <c:pt idx="1">
                  <c:v>类别 2</c:v>
                </c:pt>
                <c:pt idx="2">
                  <c:v>类别 3</c:v>
                </c:pt>
                <c:pt idx="3">
                  <c:v>类别 4</c:v>
                </c:pt>
              </c:strCache>
            </c:strRef>
          </c:cat>
          <c:val>
            <c:numRef>
              <c:f>Sheet1!$B$2:$B$5</c:f>
              <c:numCache>
                <c:formatCode>General</c:formatCode>
                <c:ptCount val="4"/>
                <c:pt idx="0">
                  <c:v>2.4</c:v>
                </c:pt>
                <c:pt idx="1">
                  <c:v>2.5</c:v>
                </c:pt>
                <c:pt idx="2">
                  <c:v>1.8</c:v>
                </c:pt>
                <c:pt idx="3">
                  <c:v>2.8</c:v>
                </c:pt>
              </c:numCache>
            </c:numRef>
          </c:val>
        </c:ser>
        <c:ser>
          <c:idx val="1"/>
          <c:order val="1"/>
          <c:tx>
            <c:strRef>
              <c:f>Sheet1!$C$1</c:f>
              <c:strCache>
                <c:ptCount val="1"/>
                <c:pt idx="0">
                  <c:v>系列 2</c:v>
                </c:pt>
              </c:strCache>
            </c:strRef>
          </c:tx>
          <c:spPr>
            <a:blipFill dpi="0" rotWithShape="1">
              <a:blip r:embed="rId3"/>
              <a:stretch>
                <a:fillRect/>
              </a:stretch>
            </a:blipFill>
            <a:ln>
              <a:noFill/>
            </a:ln>
            <a:effectLst/>
          </c:spPr>
          <c:invertIfNegative val="0"/>
          <c:cat>
            <c:strRef>
              <c:f>Sheet1!$A$2:$A$5</c:f>
              <c:strCache>
                <c:ptCount val="4"/>
                <c:pt idx="0">
                  <c:v>类别 1</c:v>
                </c:pt>
                <c:pt idx="1">
                  <c:v>类别 2</c:v>
                </c:pt>
                <c:pt idx="2">
                  <c:v>类别 3</c:v>
                </c:pt>
                <c:pt idx="3">
                  <c:v>类别 4</c:v>
                </c:pt>
              </c:strCache>
            </c:strRef>
          </c:cat>
          <c:val>
            <c:numRef>
              <c:f>Sheet1!$C$2:$C$5</c:f>
              <c:numCache>
                <c:formatCode>General</c:formatCode>
                <c:ptCount val="4"/>
                <c:pt idx="0">
                  <c:v>4.3</c:v>
                </c:pt>
                <c:pt idx="1">
                  <c:v>4</c:v>
                </c:pt>
                <c:pt idx="2">
                  <c:v>3.5</c:v>
                </c:pt>
                <c:pt idx="3">
                  <c:v>4.5</c:v>
                </c:pt>
              </c:numCache>
            </c:numRef>
          </c:val>
        </c:ser>
        <c:dLbls>
          <c:showLegendKey val="0"/>
          <c:showVal val="0"/>
          <c:showCatName val="0"/>
          <c:showSerName val="0"/>
          <c:showPercent val="0"/>
          <c:showBubbleSize val="0"/>
          <c:showLeaderLines val="0"/>
        </c:dLbls>
        <c:gapWidth val="0"/>
        <c:overlap val="47"/>
        <c:axId val="571399072"/>
        <c:axId val="571399632"/>
      </c:barChart>
      <c:catAx>
        <c:axId val="571399072"/>
        <c:scaling>
          <c:orientation/>
        </c:scaling>
        <c:delete val="0"/>
        <c:axPos val="b"/>
        <c:numFmt formatCode="General" sourceLinked="1"/>
        <c:majorTickMark val="none"/>
        <c:minorTickMark val="none"/>
        <c:spPr>
          <a:noFill/>
          <a:ln w="9525" cap="flat" cmpd="sng" algn="ctr">
            <a:solidFill>
              <a:schemeClr val="tx1">
                <a:lumMod val="15000"/>
                <a:lumOff val="85000"/>
              </a:schemeClr>
            </a:solidFill>
            <a:round/>
          </a:ln>
          <a:effectLst/>
        </c:spPr>
        <c:txPr>
          <a:bodyPr rot="-60000000" spcFirstLastPara="1" vertOverflow="ellipsis" vert="horz" wrap="square" anchor="ctr" anchorCtr="1"/>
          <a:p>
            <a:pPr>
              <a:defRPr sz="1197" b="0" i="0" u="none" strike="noStrike" kern="1200" baseline="0" smtId="4294967295">
                <a:solidFill>
                  <a:schemeClr val="tx1">
                    <a:lumMod val="65000"/>
                    <a:lumOff val="35000"/>
                  </a:schemeClr>
                </a:solidFill>
                <a:latin typeface="+mn-lt"/>
                <a:ea typeface="+mn-ea"/>
                <a:cs typeface="+mn-cs"/>
              </a:defRPr>
            </a:pPr>
            <a:endParaRPr sz="1197" b="0" i="0" u="none" strike="noStrike" kern="1200" baseline="0" smtId="4294967295">
              <a:solidFill>
                <a:schemeClr val="tx1">
                  <a:lumMod val="65000"/>
                  <a:lumOff val="35000"/>
                </a:schemeClr>
              </a:solidFill>
              <a:latin typeface="+mn-lt"/>
              <a:ea typeface="+mn-ea"/>
              <a:cs typeface="+mn-cs"/>
            </a:endParaRPr>
          </a:p>
        </c:txPr>
        <c:crossAx val="571399632"/>
        <c:crosses val="autoZero"/>
        <c:auto val="0"/>
        <c:lblAlgn val="ctr"/>
        <c:lblOffset/>
        <c:noMultiLvlLbl val="0"/>
      </c:catAx>
      <c:valAx>
        <c:axId val="571399632"/>
        <c:scaling>
          <c:orientation/>
        </c:scaling>
        <c:delete val="1"/>
        <c:axPos val="l"/>
        <c:numFmt formatCode="General" sourceLinked="1"/>
        <c:majorTickMark val="none"/>
        <c:minorTickMark val="none"/>
        <c:crossAx val="571399072"/>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p>
          <a:pPr>
            <a:defRPr sz="1197" b="0" i="0" u="none" strike="noStrike" kern="1200" baseline="0" smtId="4294967295">
              <a:solidFill>
                <a:schemeClr val="tx1">
                  <a:lumMod val="65000"/>
                  <a:lumOff val="35000"/>
                </a:schemeClr>
              </a:solidFill>
              <a:latin typeface="+mn-lt"/>
              <a:ea typeface="+mn-ea"/>
              <a:cs typeface="+mn-cs"/>
            </a:defRPr>
          </a:pPr>
          <a:endParaRPr sz="1197" b="0" i="0" u="none" strike="noStrike" kern="1200" baseline="0" smtId="4294967295">
            <a:solidFill>
              <a:schemeClr val="tx1">
                <a:lumMod val="65000"/>
                <a:lumOff val="35000"/>
              </a:schemeClr>
            </a:solidFill>
            <a:latin typeface="+mn-lt"/>
            <a:ea typeface="+mn-ea"/>
            <a:cs typeface="+mn-cs"/>
          </a:endParaRPr>
        </a:p>
      </c:txPr>
    </c:legend>
    <c:plotVisOnly val="1"/>
    <c:dispBlanksAs val="gap"/>
    <c:showDLblsOverMax val="0"/>
  </c:chart>
  <c:spPr>
    <a:noFill/>
    <a:ln>
      <a:noFill/>
    </a:ln>
    <a:effectLst/>
  </c:spPr>
  <c:txPr>
    <a:bodyPr/>
    <a:p>
      <a:pPr>
        <a:defRPr/>
      </a:pPr>
      <a:endParaRPr lang="zh-CN"/>
    </a:p>
  </c:txPr>
  <c:externalData r:id="rId1">
    <c:autoUpdate val="0"/>
  </c:externalData>
</c:chartSpace>
</file>

<file path=ppt/charts/chart2.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doughnutChart>
        <c:varyColors val="1"/>
        <c:ser>
          <c:idx val="0"/>
          <c:order val="0"/>
          <c:tx>
            <c:strRef>
              <c:f>Sheet1!$B$1</c:f>
              <c:strCache>
                <c:ptCount val="1"/>
                <c:pt idx="0">
                  <c:v>数据</c:v>
                </c:pt>
              </c:strCache>
            </c:strRef>
          </c:tx>
          <c:dPt>
            <c:idx val="0"/>
            <c:invertIfNegative val="1"/>
            <c:spPr>
              <a:solidFill>
                <a:srgbClr val="46739C"/>
              </a:solidFill>
              <a:ln w="19050">
                <a:noFill/>
              </a:ln>
              <a:effectLst/>
            </c:spPr>
          </c:dPt>
          <c:dPt>
            <c:idx val="1"/>
            <c:invertIfNegative val="1"/>
            <c:spPr>
              <a:noFill/>
              <a:ln w="19050">
                <a:noFill/>
              </a:ln>
              <a:effectLst/>
            </c:spPr>
          </c:dPt>
          <c:cat>
            <c:strRef>
              <c:f>Sheet1!$A$2:$A$3</c:f>
              <c:strCache>
                <c:ptCount val="2"/>
                <c:pt idx="0">
                  <c:v>Q1</c:v>
                </c:pt>
                <c:pt idx="1">
                  <c:v>Q2</c:v>
                </c:pt>
              </c:strCache>
            </c:strRef>
          </c:cat>
          <c:val>
            <c:numRef>
              <c:f>Sheet1!$B$2:$B$3</c:f>
              <c:numCache>
                <c:formatCode>0%</c:formatCode>
                <c:ptCount val="2"/>
                <c:pt idx="0">
                  <c:v>0.8</c:v>
                </c:pt>
                <c:pt idx="1">
                  <c:v>0.2</c:v>
                </c:pt>
              </c:numCache>
            </c:numRef>
          </c:val>
          <c:extLst/>
        </c:ser>
        <c:dLbls>
          <c:showLegendKey val="0"/>
          <c:showVal val="0"/>
          <c:showCatName val="0"/>
          <c:showSerName val="0"/>
          <c:showPercent val="0"/>
          <c:showBubbleSize val="0"/>
          <c:showLeaderLines val="0"/>
        </c:dLbls>
        <c:firstSliceAng/>
        <c:holeSize val="75"/>
      </c:doughnutChart>
      <c:spPr>
        <a:noFill/>
        <a:ln>
          <a:noFill/>
        </a:ln>
        <a:effectLst/>
      </c:spPr>
    </c:plotArea>
    <c:plotVisOnly val="1"/>
    <c:dispBlanksAs val="gap"/>
    <c:showDLblsOverMax val="0"/>
  </c:chart>
  <c:spPr>
    <a:noFill/>
    <a:ln>
      <a:noFill/>
    </a:ln>
    <a:effectLst/>
  </c:spPr>
  <c:txPr>
    <a:bodyPr/>
    <a:p>
      <a:pPr>
        <a:defRPr/>
      </a:pPr>
      <a:endParaRPr lang="zh-CN"/>
    </a:p>
  </c:txPr>
  <c:externalData r:id="rId1">
    <c:autoUpdate val="0"/>
  </c:externalData>
</c:chartSpace>
</file>

<file path=ppt/charts/colors1.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a="http://schemas.openxmlformats.org/drawingml/2006/main" xmlns:r="http://schemas.openxmlformats.org/officeDocument/2006/relationships" xmlns:cs="http://schemas.microsoft.com/office/drawing/2012/chartStyle"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279B17-92AA-447C-8182-6D8DE636D636}" type="datetimeFigureOut">
              <a:rPr lang="zh-CN" altLang="en-US" smtClean="0"/>
              <a:t>2018/6/2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2BE0BE-46EA-40D2-B0A2-128018586D75}" type="slidenum">
              <a:rPr lang="zh-CN" altLang="en-US" smtClean="0"/>
              <a:t>‹#›</a:t>
            </a:fld>
            <a:endParaRPr lang="zh-CN" altLang="en-US"/>
          </a:p>
        </p:txBody>
      </p:sp>
    </p:spTree>
    <p:extLst>
      <p:ext uri="{BB962C8B-B14F-4D97-AF65-F5344CB8AC3E}">
        <p14:creationId val="34290874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850109654"/>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916400720"/>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85F58A01-9B30-4636-BC81-B292722D2D0D}" type="datetimeFigureOut">
              <a:rPr lang="zh-CN" altLang="en-US" smtClean="0"/>
              <a:t>2018/6/2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CC42F01-6A48-437F-83EC-C77BC123A37B}" type="slidenum">
              <a:rPr lang="zh-CN" altLang="en-US" smtClean="0"/>
              <a:t>‹#›</a:t>
            </a:fld>
            <a:endParaRPr lang="zh-CN" altLang="en-US"/>
          </a:p>
        </p:txBody>
      </p:sp>
    </p:spTree>
    <p:extLst>
      <p:ext uri="{BB962C8B-B14F-4D97-AF65-F5344CB8AC3E}">
        <p14:creationId val="2409969550"/>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5F58A01-9B30-4636-BC81-B292722D2D0D}" type="datetimeFigureOut">
              <a:rPr lang="zh-CN" altLang="en-US" smtClean="0"/>
              <a:t>2018/6/2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CC42F01-6A48-437F-83EC-C77BC123A37B}" type="slidenum">
              <a:rPr lang="zh-CN" altLang="en-US" smtClean="0"/>
              <a:t>‹#›</a:t>
            </a:fld>
            <a:endParaRPr lang="zh-CN" altLang="en-US"/>
          </a:p>
        </p:txBody>
      </p:sp>
    </p:spTree>
    <p:extLst>
      <p:ext uri="{BB962C8B-B14F-4D97-AF65-F5344CB8AC3E}">
        <p14:creationId val="3185677856"/>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5F58A01-9B30-4636-BC81-B292722D2D0D}" type="datetimeFigureOut">
              <a:rPr lang="zh-CN" altLang="en-US" smtClean="0"/>
              <a:t>2018/6/2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CC42F01-6A48-437F-83EC-C77BC123A37B}" type="slidenum">
              <a:rPr lang="zh-CN" altLang="en-US" smtClean="0"/>
              <a:t>‹#›</a:t>
            </a:fld>
            <a:endParaRPr lang="zh-CN" altLang="en-US"/>
          </a:p>
        </p:txBody>
      </p:sp>
    </p:spTree>
    <p:extLst>
      <p:ext uri="{BB962C8B-B14F-4D97-AF65-F5344CB8AC3E}">
        <p14:creationId val="3833830129"/>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266783318"/>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147092105"/>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782857164"/>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96794094"/>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094184203"/>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915929636"/>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736769092"/>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822504458"/>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5F58A01-9B30-4636-BC81-B292722D2D0D}" type="datetimeFigureOut">
              <a:rPr lang="zh-CN" altLang="en-US" smtClean="0"/>
              <a:t>2018/6/2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CC42F01-6A48-437F-83EC-C77BC123A37B}" type="slidenum">
              <a:rPr lang="zh-CN" altLang="en-US" smtClean="0"/>
              <a:t>‹#›</a:t>
            </a:fld>
            <a:endParaRPr lang="zh-CN" altLang="en-US"/>
          </a:p>
        </p:txBody>
      </p:sp>
    </p:spTree>
    <p:extLst>
      <p:ext uri="{BB962C8B-B14F-4D97-AF65-F5344CB8AC3E}">
        <p14:creationId val="1357511959"/>
      </p:ext>
    </p:extLst>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443605688"/>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050135444"/>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114750072"/>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85F58A01-9B30-4636-BC81-B292722D2D0D}" type="datetimeFigureOut">
              <a:rPr lang="zh-CN" altLang="en-US" smtClean="0"/>
              <a:t>2018/6/2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CC42F01-6A48-437F-83EC-C77BC123A37B}" type="slidenum">
              <a:rPr lang="zh-CN" altLang="en-US" smtClean="0"/>
              <a:t>‹#›</a:t>
            </a:fld>
            <a:endParaRPr lang="zh-CN" altLang="en-US"/>
          </a:p>
        </p:txBody>
      </p:sp>
    </p:spTree>
    <p:extLst>
      <p:ext uri="{BB962C8B-B14F-4D97-AF65-F5344CB8AC3E}">
        <p14:creationId val="3088555603"/>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85F58A01-9B30-4636-BC81-B292722D2D0D}" type="datetimeFigureOut">
              <a:rPr lang="zh-CN" altLang="en-US" smtClean="0"/>
              <a:t>2018/6/2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CC42F01-6A48-437F-83EC-C77BC123A37B}" type="slidenum">
              <a:rPr lang="zh-CN" altLang="en-US" smtClean="0"/>
              <a:t>‹#›</a:t>
            </a:fld>
            <a:endParaRPr lang="zh-CN" altLang="en-US"/>
          </a:p>
        </p:txBody>
      </p:sp>
    </p:spTree>
    <p:extLst>
      <p:ext uri="{BB962C8B-B14F-4D97-AF65-F5344CB8AC3E}">
        <p14:creationId val="2094995263"/>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85F58A01-9B30-4636-BC81-B292722D2D0D}" type="datetimeFigureOut">
              <a:rPr lang="zh-CN" altLang="en-US" smtClean="0"/>
              <a:t>2018/6/2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CC42F01-6A48-437F-83EC-C77BC123A37B}" type="slidenum">
              <a:rPr lang="zh-CN" altLang="en-US" smtClean="0"/>
              <a:t>‹#›</a:t>
            </a:fld>
            <a:endParaRPr lang="zh-CN" altLang="en-US"/>
          </a:p>
        </p:txBody>
      </p:sp>
    </p:spTree>
    <p:extLst>
      <p:ext uri="{BB962C8B-B14F-4D97-AF65-F5344CB8AC3E}">
        <p14:creationId val="2499943274"/>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5F58A01-9B30-4636-BC81-B292722D2D0D}" type="datetimeFigureOut">
              <a:rPr lang="zh-CN" altLang="en-US" smtClean="0"/>
              <a:t>2018/6/2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CC42F01-6A48-437F-83EC-C77BC123A37B}" type="slidenum">
              <a:rPr lang="zh-CN" altLang="en-US" smtClean="0"/>
              <a:t>‹#›</a:t>
            </a:fld>
            <a:endParaRPr lang="zh-CN" altLang="en-US"/>
          </a:p>
        </p:txBody>
      </p:sp>
    </p:spTree>
    <p:extLst>
      <p:ext uri="{BB962C8B-B14F-4D97-AF65-F5344CB8AC3E}">
        <p14:creationId val="2690897665"/>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85F58A01-9B30-4636-BC81-B292722D2D0D}" type="datetimeFigureOut">
              <a:rPr lang="zh-CN" altLang="en-US" smtClean="0"/>
              <a:t>2018/6/2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CC42F01-6A48-437F-83EC-C77BC123A37B}" type="slidenum">
              <a:rPr lang="zh-CN" altLang="en-US" smtClean="0"/>
              <a:t>‹#›</a:t>
            </a:fld>
            <a:endParaRPr lang="zh-CN" altLang="en-US"/>
          </a:p>
        </p:txBody>
      </p:sp>
    </p:spTree>
    <p:extLst>
      <p:ext uri="{BB962C8B-B14F-4D97-AF65-F5344CB8AC3E}">
        <p14:creationId val="2346479166"/>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85F58A01-9B30-4636-BC81-B292722D2D0D}" type="datetimeFigureOut">
              <a:rPr lang="zh-CN" altLang="en-US" smtClean="0"/>
              <a:t>2018/6/2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CC42F01-6A48-437F-83EC-C77BC123A37B}" type="slidenum">
              <a:rPr lang="zh-CN" altLang="en-US" smtClean="0"/>
              <a:t>‹#›</a:t>
            </a:fld>
            <a:endParaRPr lang="zh-CN" altLang="en-US"/>
          </a:p>
        </p:txBody>
      </p:sp>
    </p:spTree>
    <p:extLst>
      <p:ext uri="{BB962C8B-B14F-4D97-AF65-F5344CB8AC3E}">
        <p14:creationId val="3724052401"/>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85F58A01-9B30-4636-BC81-B292722D2D0D}" type="datetimeFigureOut">
              <a:rPr lang="zh-CN" altLang="en-US" smtClean="0"/>
              <a:t>2018/6/2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CC42F01-6A48-437F-83EC-C77BC123A37B}" type="slidenum">
              <a:rPr lang="zh-CN" altLang="en-US" smtClean="0"/>
              <a:t>‹#›</a:t>
            </a:fld>
            <a:endParaRPr lang="zh-CN" altLang="en-US"/>
          </a:p>
        </p:txBody>
      </p:sp>
    </p:spTree>
    <p:extLst>
      <p:ext uri="{BB962C8B-B14F-4D97-AF65-F5344CB8AC3E}">
        <p14:creationId val="598717031"/>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2.xml" Type="http://schemas.openxmlformats.org/officeDocument/2006/relationships/slideLayout"/><Relationship Id="rId10" Target="../slideLayouts/slideLayout21.xml" Type="http://schemas.openxmlformats.org/officeDocument/2006/relationships/slideLayout"/><Relationship Id="rId11" Target="../slideLayouts/slideLayout22.xml" Type="http://schemas.openxmlformats.org/officeDocument/2006/relationships/slideLayout"/><Relationship Id="rId12" Target="../theme/theme2.xml" Type="http://schemas.openxmlformats.org/officeDocument/2006/relationships/theme"/><Relationship Id="rId2" Target="../slideLayouts/slideLayout13.xml" Type="http://schemas.openxmlformats.org/officeDocument/2006/relationships/slideLayout"/><Relationship Id="rId3" Target="../slideLayouts/slideLayout14.xml" Type="http://schemas.openxmlformats.org/officeDocument/2006/relationships/slideLayout"/><Relationship Id="rId4" Target="../slideLayouts/slideLayout15.xml" Type="http://schemas.openxmlformats.org/officeDocument/2006/relationships/slideLayout"/><Relationship Id="rId5" Target="../slideLayouts/slideLayout16.xml" Type="http://schemas.openxmlformats.org/officeDocument/2006/relationships/slideLayout"/><Relationship Id="rId6" Target="../slideLayouts/slideLayout17.xml" Type="http://schemas.openxmlformats.org/officeDocument/2006/relationships/slideLayout"/><Relationship Id="rId7" Target="../slideLayouts/slideLayout18.xml" Type="http://schemas.openxmlformats.org/officeDocument/2006/relationships/slideLayout"/><Relationship Id="rId8" Target="../slideLayouts/slideLayout19.xml" Type="http://schemas.openxmlformats.org/officeDocument/2006/relationships/slideLayout"/><Relationship Id="rId9" Target="../slideLayouts/slideLayout20.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pattFill prst="openDmnd">
          <a:fgClr>
            <a:schemeClr val="bg1">
              <a:lumMod val="95000"/>
            </a:schemeClr>
          </a:fgClr>
          <a:bgClr>
            <a:schemeClr val="bg1"/>
          </a:bgClr>
        </a:pattFill>
        <a:effectLst/>
      </p:bgPr>
    </p:bg>
    <p:spTree>
      <p:nvGrpSpPr>
        <p:cNvPr id="1" name=""/>
        <p:cNvGrpSpPr/>
        <p:nvPr/>
      </p:nvGrpSpPr>
      <p:grpSpPr>
        <a:xfrm>
          <a:off x="0" y="0"/>
          <a: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F58A01-9B30-4636-BC81-B292722D2D0D}" type="datetimeFigureOut">
              <a:rPr lang="zh-CN" altLang="en-US" smtClean="0"/>
              <a:t>2018/6/2</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C42F01-6A48-437F-83EC-C77BC123A37B}" type="slidenum">
              <a:rPr lang="zh-CN" altLang="en-US" smtClean="0"/>
              <a:t>‹#›</a:t>
            </a:fld>
            <a:endParaRPr lang="zh-CN" altLang="en-US"/>
          </a:p>
        </p:txBody>
      </p:sp>
    </p:spTree>
    <p:extLst>
      <p:ext uri="{BB962C8B-B14F-4D97-AF65-F5344CB8AC3E}">
        <p14:creationId val="23543976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2018/6/2</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8261422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10.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6.jpeg" Type="http://schemas.openxmlformats.org/officeDocument/2006/relationships/image"/><Relationship Id="rId3" Target="../charts/chart2.xml" Type="http://schemas.openxmlformats.org/officeDocument/2006/relationships/chart"/><Relationship Id="rId4" Target="../media/image17.jpe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8.jpe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9.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20.jpe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2.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3.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xml" Type="http://schemas.openxmlformats.org/officeDocument/2006/relationships/notesSlide"/><Relationship Id="rId3" Target="../media/image1.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2.jpeg" Type="http://schemas.openxmlformats.org/officeDocument/2006/relationships/image"/><Relationship Id="rId3" Target="../media/image3.jpeg" Type="http://schemas.openxmlformats.org/officeDocument/2006/relationships/image"/><Relationship Id="rId4" Target="../media/image4.jpeg" Type="http://schemas.openxmlformats.org/officeDocument/2006/relationships/image"/><Relationship Id="rId5" Target="../media/image5.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xml" Type="http://schemas.openxmlformats.org/officeDocument/2006/relationships/notesSlide"/><Relationship Id="rId3" Target="../charts/chart1.xml" Type="http://schemas.openxmlformats.org/officeDocument/2006/relationships/chart"/></Relationships>
</file>

<file path=ppt/slides/_rels/slide6.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7.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8.jpeg" Type="http://schemas.openxmlformats.org/officeDocument/2006/relationships/image"/><Relationship Id="rId3" Target="../media/image9.jpe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0.jpeg" Type="http://schemas.openxmlformats.org/officeDocument/2006/relationships/image"/><Relationship Id="rId3" Target="../media/image11.jpeg" Type="http://schemas.openxmlformats.org/officeDocument/2006/relationships/image"/><Relationship Id="rId4" Target="../media/image12.jpeg" Type="http://schemas.openxmlformats.org/officeDocument/2006/relationships/image"/><Relationship Id="rId5" Target="../media/image13.jpeg" Type="http://schemas.openxmlformats.org/officeDocument/2006/relationships/image"/><Relationship Id="rId6" Target="../media/image14.jpe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5.jpe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框 1"/>
          <p:cNvSpPr txBox="1"/>
          <p:nvPr/>
        </p:nvSpPr>
        <p:spPr>
          <a:xfrm>
            <a:off x="662525" y="2383204"/>
            <a:ext cx="3243580" cy="822960"/>
          </a:xfrm>
          <a:prstGeom prst="rect">
            <a:avLst/>
          </a:prstGeom>
          <a:noFill/>
        </p:spPr>
        <p:txBody>
          <a:bodyPr rtlCol="0" wrap="none">
            <a:spAutoFit/>
          </a:bodyPr>
          <a:lstStyle/>
          <a:p>
            <a:r>
              <a:rPr altLang="zh-CN" b="1" lang="en-US" smtClean="0" sz="4800">
                <a:solidFill>
                  <a:srgbClr val="46739C"/>
                </a:solidFill>
                <a:latin typeface="+mj-ea"/>
                <a:ea typeface="+mj-ea"/>
              </a:rPr>
              <a:t>BUSINESS</a:t>
            </a:r>
          </a:p>
        </p:txBody>
      </p:sp>
      <p:sp>
        <p:nvSpPr>
          <p:cNvPr id="3" name="文本框 2"/>
          <p:cNvSpPr txBox="1"/>
          <p:nvPr/>
        </p:nvSpPr>
        <p:spPr>
          <a:xfrm>
            <a:off x="662525" y="4430332"/>
            <a:ext cx="8037830" cy="1844040"/>
          </a:xfrm>
          <a:prstGeom prst="rect">
            <a:avLst/>
          </a:prstGeom>
          <a:noFill/>
        </p:spPr>
        <p:txBody>
          <a:bodyPr rtlCol="0" wrap="none">
            <a:spAutoFit/>
          </a:bodyPr>
          <a:lstStyle/>
          <a:p>
            <a:r>
              <a:rPr altLang="zh-CN" b="1" lang="en-US" smtClean="0" sz="11500">
                <a:solidFill>
                  <a:srgbClr val="46739C"/>
                </a:solidFill>
                <a:latin typeface="+mj-ea"/>
                <a:ea typeface="+mj-ea"/>
              </a:rPr>
              <a:t>TEMPLATE</a:t>
            </a:r>
          </a:p>
        </p:txBody>
      </p:sp>
      <p:sp>
        <p:nvSpPr>
          <p:cNvPr id="4" name="直角三角形 3"/>
          <p:cNvSpPr/>
          <p:nvPr/>
        </p:nvSpPr>
        <p:spPr>
          <a:xfrm rot="10800000">
            <a:off x="3863661" y="-3"/>
            <a:ext cx="8328337" cy="4430334"/>
          </a:xfrm>
          <a:prstGeom prst="rtTriangle">
            <a:avLst/>
          </a:prstGeom>
          <a:solidFill>
            <a:srgbClr val="46739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文本框 4"/>
          <p:cNvSpPr txBox="1"/>
          <p:nvPr/>
        </p:nvSpPr>
        <p:spPr>
          <a:xfrm>
            <a:off x="546614" y="2860260"/>
            <a:ext cx="3584892" cy="2194560"/>
          </a:xfrm>
          <a:prstGeom prst="rect">
            <a:avLst/>
          </a:prstGeom>
          <a:noFill/>
        </p:spPr>
        <p:txBody>
          <a:bodyPr rtlCol="0" wrap="none">
            <a:spAutoFit/>
          </a:bodyPr>
          <a:lstStyle/>
          <a:p>
            <a:r>
              <a:rPr altLang="zh-CN" b="1" lang="en-US" smtClean="0" sz="13800">
                <a:solidFill>
                  <a:srgbClr val="EBC050"/>
                </a:solidFill>
                <a:latin typeface="+mj-ea"/>
                <a:ea typeface="+mj-ea"/>
              </a:rPr>
              <a:t>PPT</a:t>
            </a:r>
          </a:p>
        </p:txBody>
      </p:sp>
    </p:spTree>
    <p:extLst>
      <p:ext uri="{BB962C8B-B14F-4D97-AF65-F5344CB8AC3E}">
        <p14:creationId val="2923374143"/>
      </p:ext>
    </p:extLst>
  </p:cSld>
  <p:clrMapOvr>
    <a:masterClrMapping/>
  </p:clrMapOvr>
  <p:transition/>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6" name="矩形 15"/>
          <p:cNvSpPr/>
          <p:nvPr/>
        </p:nvSpPr>
        <p:spPr>
          <a:xfrm>
            <a:off x="0" y="-1"/>
            <a:ext cx="6985416" cy="380750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任意多边形 13"/>
          <p:cNvSpPr/>
          <p:nvPr/>
        </p:nvSpPr>
        <p:spPr>
          <a:xfrm>
            <a:off x="4438250" y="-11"/>
            <a:ext cx="5039937" cy="6858001"/>
          </a:xfrm>
          <a:custGeom>
            <a:gdLst>
              <a:gd fmla="*/ 116135 w 5156616" name="connsiteX0"/>
              <a:gd fmla="*/ 0 h 6858001" name="connsiteY0"/>
              <a:gd fmla="*/ 5156616 w 5156616" name="connsiteX1"/>
              <a:gd fmla="*/ 0 h 6858001" name="connsiteY1"/>
              <a:gd fmla="*/ 5156616 w 5156616" name="connsiteX2"/>
              <a:gd fmla="*/ 6858001 h 6858001" name="connsiteY2"/>
              <a:gd fmla="*/ 0 w 5156616" name="connsiteX3"/>
              <a:gd fmla="*/ 6858001 h 6858001" name="connsiteY3"/>
              <a:gd fmla="*/ 0 w 5156616" name="connsiteX4"/>
              <a:gd fmla="*/ 6857999 h 6858001" name="connsiteY4"/>
              <a:gd fmla="*/ 2709432 w 5156616" name="connsiteX5"/>
              <a:gd fmla="*/ 6857999 h 6858001"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6858001" w="5156616">
                <a:moveTo>
                  <a:pt x="116135" y="0"/>
                </a:moveTo>
                <a:lnTo>
                  <a:pt x="5156616" y="0"/>
                </a:lnTo>
                <a:lnTo>
                  <a:pt x="5156616" y="6858001"/>
                </a:lnTo>
                <a:lnTo>
                  <a:pt x="0" y="6858001"/>
                </a:lnTo>
                <a:lnTo>
                  <a:pt x="0" y="6857999"/>
                </a:lnTo>
                <a:lnTo>
                  <a:pt x="2709432" y="6857999"/>
                </a:lnTo>
                <a:close/>
              </a:path>
            </a:pathLst>
          </a:custGeom>
          <a:solidFill>
            <a:srgbClr val="46739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34" name="图片 33"/>
          <p:cNvPicPr>
            <a:picLocks noChangeAspect="1"/>
          </p:cNvPicPr>
          <p:nvPr/>
        </p:nvPicPr>
        <p:blipFill>
          <a:blip r:embed="rId2">
            <a:extLst>
              <a:ext uri="{28A0092B-C50C-407E-A947-70E740481C1C}">
                <a14:useLocalDpi val="0"/>
              </a:ext>
            </a:extLst>
          </a:blip>
          <a:srcRect b="100000" l="16246" r="79819" t="-14881"/>
          <a:stretch>
            <a:fillRect/>
          </a:stretch>
        </p:blipFill>
        <p:spPr>
          <a:xfrm>
            <a:off x="4386485" y="-1020547"/>
            <a:ext cx="377178" cy="1020543"/>
          </a:xfrm>
          <a:custGeom>
            <a:gdLst>
              <a:gd fmla="*/ 0 w 377178" name="connsiteX0"/>
              <a:gd fmla="*/ 0 h 1020543" name="connsiteY0"/>
              <a:gd fmla="*/ 377178 w 377178" name="connsiteX1"/>
              <a:gd fmla="*/ 1020543 h 1020543" name="connsiteY1"/>
              <a:gd fmla="*/ 0 w 377178" name="connsiteX2"/>
              <a:gd fmla="*/ 1020543 h 1020543" name="connsiteY2"/>
              <a:gd fmla="*/ 0 w 377178" name="connsiteX3"/>
              <a:gd fmla="*/ 0 h 1020543" name="connsiteY3"/>
            </a:gdLst>
            <a:cxnLst>
              <a:cxn ang="0">
                <a:pos x="connsiteX0" y="connsiteY0"/>
              </a:cxn>
              <a:cxn ang="0">
                <a:pos x="connsiteX1" y="connsiteY1"/>
              </a:cxn>
              <a:cxn ang="0">
                <a:pos x="connsiteX2" y="connsiteY2"/>
              </a:cxn>
              <a:cxn ang="0">
                <a:pos x="connsiteX3" y="connsiteY3"/>
              </a:cxn>
            </a:cxnLst>
            <a:rect b="b" l="l" r="r" t="t"/>
            <a:pathLst>
              <a:path h="1020543" w="377178">
                <a:moveTo>
                  <a:pt x="0" y="0"/>
                </a:moveTo>
                <a:lnTo>
                  <a:pt x="377178" y="1020543"/>
                </a:lnTo>
                <a:lnTo>
                  <a:pt x="0" y="1020543"/>
                </a:lnTo>
                <a:lnTo>
                  <a:pt x="0" y="0"/>
                </a:lnTo>
                <a:close/>
              </a:path>
            </a:pathLst>
          </a:custGeom>
        </p:spPr>
      </p:pic>
      <p:pic>
        <p:nvPicPr>
          <p:cNvPr id="36" name="图片 35"/>
          <p:cNvPicPr>
            <a:picLocks noChangeAspect="1"/>
          </p:cNvPicPr>
          <p:nvPr/>
        </p:nvPicPr>
        <p:blipFill>
          <a:blip r:embed="rId2">
            <a:extLst>
              <a:ext uri="{28A0092B-C50C-407E-A947-70E740481C1C}">
                <a14:useLocalDpi val="0"/>
              </a:ext>
            </a:extLst>
          </a:blip>
          <a:srcRect l="20181" r="4516"/>
          <a:stretch>
            <a:fillRect/>
          </a:stretch>
        </p:blipFill>
        <p:spPr>
          <a:xfrm>
            <a:off x="4977692" y="-5"/>
            <a:ext cx="7217533" cy="6858000"/>
          </a:xfrm>
          <a:custGeom>
            <a:gdLst>
              <a:gd fmla="*/ 0 w 7217533" name="connsiteX0"/>
              <a:gd fmla="*/ 0 h 6858000" name="connsiteY0"/>
              <a:gd fmla="*/ 7217533 w 7217533" name="connsiteX1"/>
              <a:gd fmla="*/ 0 h 6858000" name="connsiteY1"/>
              <a:gd fmla="*/ 7217533 w 7217533" name="connsiteX2"/>
              <a:gd fmla="*/ 6858000 h 6858000" name="connsiteY2"/>
              <a:gd fmla="*/ 2534619 w 7217533" name="connsiteX3"/>
              <a:gd fmla="*/ 6858000 h 6858000" name="connsiteY3"/>
            </a:gdLst>
            <a:cxnLst>
              <a:cxn ang="0">
                <a:pos x="connsiteX0" y="connsiteY0"/>
              </a:cxn>
              <a:cxn ang="0">
                <a:pos x="connsiteX1" y="connsiteY1"/>
              </a:cxn>
              <a:cxn ang="0">
                <a:pos x="connsiteX2" y="connsiteY2"/>
              </a:cxn>
              <a:cxn ang="0">
                <a:pos x="connsiteX3" y="connsiteY3"/>
              </a:cxn>
            </a:cxnLst>
            <a:rect b="b" l="l" r="r" t="t"/>
            <a:pathLst>
              <a:path h="6858000" w="7217532">
                <a:moveTo>
                  <a:pt x="0" y="0"/>
                </a:moveTo>
                <a:lnTo>
                  <a:pt x="7217533" y="0"/>
                </a:lnTo>
                <a:lnTo>
                  <a:pt x="7217533" y="6858000"/>
                </a:lnTo>
                <a:lnTo>
                  <a:pt x="2534619" y="6858000"/>
                </a:lnTo>
                <a:close/>
              </a:path>
            </a:pathLst>
          </a:custGeom>
        </p:spPr>
      </p:pic>
      <p:sp>
        <p:nvSpPr>
          <p:cNvPr id="7" name="直角三角形 6"/>
          <p:cNvSpPr/>
          <p:nvPr/>
        </p:nvSpPr>
        <p:spPr>
          <a:xfrm rot="10800000">
            <a:off x="10112112" y="1"/>
            <a:ext cx="2079887" cy="5627616"/>
          </a:xfrm>
          <a:prstGeom prst="rtTriangle">
            <a:avLst/>
          </a:prstGeom>
          <a:solidFill>
            <a:srgbClr val="46739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直角三角形 16"/>
          <p:cNvSpPr/>
          <p:nvPr/>
        </p:nvSpPr>
        <p:spPr>
          <a:xfrm rot="10800000">
            <a:off x="9672371" y="0"/>
            <a:ext cx="2534619" cy="3807502"/>
          </a:xfrm>
          <a:prstGeom prst="rtTriangle">
            <a:avLst/>
          </a:prstGeom>
          <a:solidFill>
            <a:srgbClr val="3D6487">
              <a:alpha val="7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5" name="任意多边形 24"/>
          <p:cNvSpPr/>
          <p:nvPr/>
        </p:nvSpPr>
        <p:spPr>
          <a:xfrm>
            <a:off x="1617370" y="1322159"/>
            <a:ext cx="1844697" cy="1844697"/>
          </a:xfrm>
          <a:custGeom>
            <a:gdLst>
              <a:gd fmla="*/ 997298 w 1994598" name="connsiteX0"/>
              <a:gd fmla="*/ 190081 h 1994598" name="connsiteY0"/>
              <a:gd fmla="*/ 190081 w 1994598" name="connsiteX1"/>
              <a:gd fmla="*/ 997298 h 1994598" name="connsiteY1"/>
              <a:gd fmla="*/ 997298 w 1994598" name="connsiteX2"/>
              <a:gd fmla="*/ 1804515 h 1994598" name="connsiteY2"/>
              <a:gd fmla="*/ 1804515 w 1994598" name="connsiteX3"/>
              <a:gd fmla="*/ 997298 h 1994598" name="connsiteY3"/>
              <a:gd fmla="*/ 997298 w 1994598" name="connsiteX4"/>
              <a:gd fmla="*/ 190081 h 1994598" name="connsiteY4"/>
              <a:gd fmla="*/ 997299 w 1994598" name="connsiteX5"/>
              <a:gd fmla="*/ 0 h 1994598" name="connsiteY5"/>
              <a:gd fmla="*/ 1994598 w 1994598" name="connsiteX6"/>
              <a:gd fmla="*/ 997299 h 1994598" name="connsiteY6"/>
              <a:gd fmla="*/ 997299 w 1994598" name="connsiteX7"/>
              <a:gd fmla="*/ 1994598 h 1994598" name="connsiteY7"/>
              <a:gd fmla="*/ 0 w 1994598" name="connsiteX8"/>
              <a:gd fmla="*/ 997299 h 1994598" name="connsiteY8"/>
              <a:gd fmla="*/ 997299 w 1994598" name="connsiteX9"/>
              <a:gd fmla="*/ 0 h 1994598"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994598" w="1994598">
                <a:moveTo>
                  <a:pt x="997298" y="190081"/>
                </a:moveTo>
                <a:cubicBezTo>
                  <a:pt x="551484" y="190081"/>
                  <a:pt x="190081" y="551484"/>
                  <a:pt x="190081" y="997298"/>
                </a:cubicBezTo>
                <a:cubicBezTo>
                  <a:pt x="190081" y="1443112"/>
                  <a:pt x="551484" y="1804515"/>
                  <a:pt x="997298" y="1804515"/>
                </a:cubicBezTo>
                <a:cubicBezTo>
                  <a:pt x="1443112" y="1804515"/>
                  <a:pt x="1804515" y="1443112"/>
                  <a:pt x="1804515" y="997298"/>
                </a:cubicBezTo>
                <a:cubicBezTo>
                  <a:pt x="1804515" y="551484"/>
                  <a:pt x="1443112" y="190081"/>
                  <a:pt x="997298" y="190081"/>
                </a:cubicBezTo>
                <a:close/>
                <a:moveTo>
                  <a:pt x="997299" y="0"/>
                </a:moveTo>
                <a:cubicBezTo>
                  <a:pt x="1548092" y="0"/>
                  <a:pt x="1994598" y="446506"/>
                  <a:pt x="1994598" y="997299"/>
                </a:cubicBezTo>
                <a:cubicBezTo>
                  <a:pt x="1994598" y="1548092"/>
                  <a:pt x="1548092" y="1994598"/>
                  <a:pt x="997299" y="1994598"/>
                </a:cubicBezTo>
                <a:cubicBezTo>
                  <a:pt x="446506" y="1994598"/>
                  <a:pt x="0" y="1548092"/>
                  <a:pt x="0" y="997299"/>
                </a:cubicBezTo>
                <a:cubicBezTo>
                  <a:pt x="0" y="446506"/>
                  <a:pt x="446506" y="0"/>
                  <a:pt x="99729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aphicFrame>
        <p:nvGraphicFramePr>
          <p:cNvPr id="22" name="图表 21"/>
          <p:cNvGraphicFramePr/>
          <p:nvPr>
            <p:extLst>
              <p:ext uri="{D42A27DB-BD31-4B8C-83A1-F6EECF244321}">
                <p14:modId val="2268928154"/>
              </p:ext>
            </p:extLst>
          </p:nvPr>
        </p:nvGraphicFramePr>
        <p:xfrm>
          <a:off x="900573" y="1151402"/>
          <a:ext cx="3258210" cy="2172140"/>
        </p:xfrm>
        <a:graphic>
          <a:graphicData uri="http://schemas.openxmlformats.org/drawingml/2006/chart">
            <c:chart xmlns:c="http://schemas.openxmlformats.org/drawingml/2006/chart" r:id="rId3"/>
          </a:graphicData>
        </a:graphic>
      </p:graphicFrame>
      <p:sp>
        <p:nvSpPr>
          <p:cNvPr id="26" name="文本框 25"/>
          <p:cNvSpPr txBox="1"/>
          <p:nvPr/>
        </p:nvSpPr>
        <p:spPr>
          <a:xfrm>
            <a:off x="1904914" y="1841237"/>
            <a:ext cx="1333817" cy="762000"/>
          </a:xfrm>
          <a:prstGeom prst="rect">
            <a:avLst/>
          </a:prstGeom>
          <a:noFill/>
        </p:spPr>
        <p:txBody>
          <a:bodyPr rtlCol="0" wrap="none">
            <a:spAutoFit/>
          </a:bodyPr>
          <a:lstStyle/>
          <a:p>
            <a:r>
              <a:rPr altLang="zh-CN" lang="en-US" smtClean="0" sz="4400">
                <a:solidFill>
                  <a:srgbClr val="46739C"/>
                </a:solidFill>
                <a:latin typeface="+mj-ea"/>
                <a:ea typeface="+mj-ea"/>
              </a:rPr>
              <a:t>80%</a:t>
            </a:r>
          </a:p>
        </p:txBody>
      </p:sp>
      <p:sp>
        <p:nvSpPr>
          <p:cNvPr id="28" name="矩形 27"/>
          <p:cNvSpPr/>
          <p:nvPr/>
        </p:nvSpPr>
        <p:spPr>
          <a:xfrm>
            <a:off x="1765307" y="3253505"/>
            <a:ext cx="1533842" cy="365760"/>
          </a:xfrm>
          <a:prstGeom prst="rect">
            <a:avLst/>
          </a:prstGeom>
        </p:spPr>
        <p:txBody>
          <a:bodyPr wrap="none">
            <a:spAutoFit/>
          </a:bodyPr>
          <a:lstStyle/>
          <a:p>
            <a:r>
              <a:rPr altLang="zh-CN" lang="en-US" smtClean="0">
                <a:solidFill>
                  <a:srgbClr val="46739C"/>
                </a:solidFill>
                <a:latin typeface="+mj-ea"/>
                <a:cs charset="0" panose="020b0402040204020203" pitchFamily="34" typeface="Segoe UI Semilight"/>
              </a:rPr>
              <a:t>KEY WORDS</a:t>
            </a:r>
          </a:p>
        </p:txBody>
      </p:sp>
      <p:pic>
        <p:nvPicPr>
          <p:cNvPr id="39" name="图片 38"/>
          <p:cNvPicPr>
            <a:picLocks noChangeAspect="1"/>
          </p:cNvPicPr>
          <p:nvPr/>
        </p:nvPicPr>
        <p:blipFill>
          <a:blip r:embed="rId4">
            <a:extLst>
              <a:ext uri="{28A0092B-C50C-407E-A947-70E740481C1C}">
                <a14:useLocalDpi val="0"/>
              </a:ext>
            </a:extLst>
          </a:blip>
          <a:srcRect b="5949" l="26441" r="22124" t="5695"/>
          <a:stretch>
            <a:fillRect/>
          </a:stretch>
        </p:blipFill>
        <p:spPr>
          <a:xfrm>
            <a:off x="305597" y="4097295"/>
            <a:ext cx="2022663" cy="2362200"/>
          </a:xfrm>
          <a:custGeom>
            <a:gdLst>
              <a:gd fmla="*/ 0 w 2022663" name="connsiteX0"/>
              <a:gd fmla="*/ 0 h 2362200" name="connsiteY0"/>
              <a:gd fmla="*/ 2022663 w 2022663" name="connsiteX1"/>
              <a:gd fmla="*/ 0 h 2362200" name="connsiteY1"/>
              <a:gd fmla="*/ 2022663 w 2022663" name="connsiteX2"/>
              <a:gd fmla="*/ 2362200 h 2362200" name="connsiteY2"/>
              <a:gd fmla="*/ 0 w 2022663" name="connsiteX3"/>
              <a:gd fmla="*/ 2362200 h 2362200" name="connsiteY3"/>
            </a:gdLst>
            <a:cxnLst>
              <a:cxn ang="0">
                <a:pos x="connsiteX0" y="connsiteY0"/>
              </a:cxn>
              <a:cxn ang="0">
                <a:pos x="connsiteX1" y="connsiteY1"/>
              </a:cxn>
              <a:cxn ang="0">
                <a:pos x="connsiteX2" y="connsiteY2"/>
              </a:cxn>
              <a:cxn ang="0">
                <a:pos x="connsiteX3" y="connsiteY3"/>
              </a:cxn>
            </a:cxnLst>
            <a:rect b="b" l="l" r="r" t="t"/>
            <a:pathLst>
              <a:path h="2362200" w="2022663">
                <a:moveTo>
                  <a:pt x="0" y="0"/>
                </a:moveTo>
                <a:lnTo>
                  <a:pt x="2022663" y="0"/>
                </a:lnTo>
                <a:lnTo>
                  <a:pt x="2022663" y="2362200"/>
                </a:lnTo>
                <a:lnTo>
                  <a:pt x="0" y="2362200"/>
                </a:lnTo>
                <a:close/>
              </a:path>
            </a:pathLst>
          </a:custGeom>
          <a:ln w="22225">
            <a:solidFill>
              <a:srgbClr val="EBC050"/>
            </a:solidFill>
          </a:ln>
        </p:spPr>
      </p:pic>
      <p:sp>
        <p:nvSpPr>
          <p:cNvPr id="40" name="矩形 39"/>
          <p:cNvSpPr/>
          <p:nvPr/>
        </p:nvSpPr>
        <p:spPr>
          <a:xfrm>
            <a:off x="2539718" y="4130181"/>
            <a:ext cx="2130742" cy="396240"/>
          </a:xfrm>
          <a:prstGeom prst="rect">
            <a:avLst/>
          </a:prstGeom>
        </p:spPr>
        <p:txBody>
          <a:bodyPr wrap="none">
            <a:spAutoFit/>
          </a:bodyPr>
          <a:lstStyle/>
          <a:p>
            <a:r>
              <a:rPr altLang="zh-CN" b="1" lang="en-US" sz="2000">
                <a:solidFill>
                  <a:schemeClr val="tx1">
                    <a:lumMod val="75000"/>
                    <a:lumOff val="25000"/>
                  </a:schemeClr>
                </a:solidFill>
                <a:latin typeface="+mj-ea"/>
                <a:cs charset="0" panose="020b0402040204020203" pitchFamily="34" typeface="Segoe UI Semilight"/>
              </a:rPr>
              <a:t>LOREM IPSUM </a:t>
            </a:r>
          </a:p>
        </p:txBody>
      </p:sp>
      <p:sp>
        <p:nvSpPr>
          <p:cNvPr id="41" name="矩形 40"/>
          <p:cNvSpPr/>
          <p:nvPr/>
        </p:nvSpPr>
        <p:spPr>
          <a:xfrm>
            <a:off x="2539718" y="4643373"/>
            <a:ext cx="3721437" cy="969264"/>
          </a:xfrm>
          <a:prstGeom prst="rect">
            <a:avLst/>
          </a:prstGeom>
        </p:spPr>
        <p:txBody>
          <a:bodyPr wrap="square">
            <a:spAutoFit/>
          </a:bodyPr>
          <a:lstStyle/>
          <a:p>
            <a:pPr>
              <a:lnSpc>
                <a:spcPct val="80000"/>
              </a:lnSpc>
            </a:pPr>
            <a:r>
              <a:rPr altLang="zh-CN" lang="en-US" smtClean="0">
                <a:solidFill>
                  <a:schemeClr val="tx1">
                    <a:lumMod val="75000"/>
                    <a:lumOff val="25000"/>
                  </a:schemeClr>
                </a:solidFill>
                <a:ea typeface="+mj-ea"/>
                <a:cs charset="0" panose="020b0402040204020203" pitchFamily="34" typeface="Segoe UI Semilight"/>
              </a:rPr>
              <a:t>Lorem ipsum dolor sit amet, consectetuer adipiscing elit, sed diam nonummy nibh euismod tincidunt ut laoreet</a:t>
            </a:r>
          </a:p>
        </p:txBody>
      </p:sp>
      <p:sp>
        <p:nvSpPr>
          <p:cNvPr id="42" name="矩形 41"/>
          <p:cNvSpPr/>
          <p:nvPr/>
        </p:nvSpPr>
        <p:spPr>
          <a:xfrm>
            <a:off x="2550082" y="5707273"/>
            <a:ext cx="3711073" cy="530352"/>
          </a:xfrm>
          <a:prstGeom prst="rect">
            <a:avLst/>
          </a:prstGeom>
        </p:spPr>
        <p:txBody>
          <a:bodyPr wrap="square">
            <a:spAutoFit/>
          </a:bodyPr>
          <a:lstStyle/>
          <a:p>
            <a:pPr>
              <a:lnSpc>
                <a:spcPct val="80000"/>
              </a:lnSpc>
            </a:pPr>
            <a:r>
              <a:rPr altLang="zh-CN" lang="en-US">
                <a:solidFill>
                  <a:schemeClr val="tx1">
                    <a:lumMod val="75000"/>
                    <a:lumOff val="25000"/>
                  </a:schemeClr>
                </a:solidFill>
                <a:cs charset="0" panose="020b0402040204020203" pitchFamily="34" typeface="Segoe UI Semilight"/>
              </a:rPr>
              <a:t>Ut wisi enim ad minim veniam, quis nostrud exerci tation ullamcorper</a:t>
            </a:r>
          </a:p>
        </p:txBody>
      </p:sp>
      <p:sp>
        <p:nvSpPr>
          <p:cNvPr id="18" name="矩形 17"/>
          <p:cNvSpPr/>
          <p:nvPr/>
        </p:nvSpPr>
        <p:spPr>
          <a:xfrm>
            <a:off x="289224" y="45925"/>
            <a:ext cx="4313555" cy="518160"/>
          </a:xfrm>
          <a:prstGeom prst="rect">
            <a:avLst/>
          </a:prstGeom>
        </p:spPr>
        <p:txBody>
          <a:bodyPr wrap="none">
            <a:spAutoFit/>
          </a:bodyPr>
          <a:lstStyle/>
          <a:p>
            <a:r>
              <a:rPr altLang="zh-CN" b="1" lang="en-US" sz="2800">
                <a:solidFill>
                  <a:srgbClr val="46739C"/>
                </a:solidFill>
                <a:latin typeface="+mj-ea"/>
                <a:cs charset="0" panose="020b0402040204020203" pitchFamily="34" typeface="Segoe UI Semilight"/>
              </a:rPr>
              <a:t>LOREM IPSUM DOLOR </a:t>
            </a:r>
          </a:p>
        </p:txBody>
      </p:sp>
      <p:sp>
        <p:nvSpPr>
          <p:cNvPr id="19" name="矩形 18"/>
          <p:cNvSpPr/>
          <p:nvPr/>
        </p:nvSpPr>
        <p:spPr>
          <a:xfrm>
            <a:off x="375195" y="439879"/>
            <a:ext cx="3255597" cy="310896"/>
          </a:xfrm>
          <a:prstGeom prst="rect">
            <a:avLst/>
          </a:prstGeom>
        </p:spPr>
        <p:txBody>
          <a:bodyPr wrap="none">
            <a:spAutoFit/>
          </a:bodyPr>
          <a:lstStyle/>
          <a:p>
            <a:pPr algn="just">
              <a:lnSpc>
                <a:spcPct val="80000"/>
              </a:lnSpc>
            </a:pPr>
            <a:r>
              <a:rPr altLang="zh-CN" lang="en-US" smtClean="0">
                <a:solidFill>
                  <a:srgbClr val="EBC050"/>
                </a:solidFill>
                <a:cs charset="0" panose="020b0402040204020203" pitchFamily="34" typeface="Segoe UI Semilight"/>
              </a:rPr>
              <a:t>exerci tation ullamcorper suscipit</a:t>
            </a:r>
          </a:p>
        </p:txBody>
      </p:sp>
    </p:spTree>
    <p:extLst>
      <p:ext uri="{BB962C8B-B14F-4D97-AF65-F5344CB8AC3E}">
        <p14:creationId val="1392045748"/>
      </p:ext>
    </p:extLst>
  </p:cSld>
  <p:clrMapOvr>
    <a:masterClrMapping/>
  </p:clrMapOvr>
  <p:transition/>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6" name="图片 5"/>
          <p:cNvPicPr>
            <a:picLocks noChangeAspect="1"/>
          </p:cNvPicPr>
          <p:nvPr/>
        </p:nvPicPr>
        <p:blipFill>
          <a:blip r:embed="rId2">
            <a:extLst>
              <a:ext uri="{28A0092B-C50C-407E-A947-70E740481C1C}">
                <a14:useLocalDpi val="0"/>
              </a:ext>
            </a:extLst>
          </a:blip>
          <a:srcRect b="12732" t="2668"/>
          <a:stretch>
            <a:fillRect/>
          </a:stretch>
        </p:blipFill>
        <p:spPr>
          <a:xfrm>
            <a:off x="0" y="0"/>
            <a:ext cx="12192000" cy="6858000"/>
          </a:xfrm>
          <a:custGeom>
            <a:gdLst>
              <a:gd fmla="*/ 0 w 12192000" name="connsiteX0"/>
              <a:gd fmla="*/ 0 h 6858000" name="connsiteY0"/>
              <a:gd fmla="*/ 12192000 w 12192000" name="connsiteX1"/>
              <a:gd fmla="*/ 0 h 6858000" name="connsiteY1"/>
              <a:gd fmla="*/ 12192000 w 12192000" name="connsiteX2"/>
              <a:gd fmla="*/ 6858000 h 6858000" name="connsiteY2"/>
              <a:gd fmla="*/ 0 w 12192000" name="connsiteX3"/>
              <a:gd fmla="*/ 6858000 h 6858000" name="connsiteY3"/>
            </a:gdLst>
            <a:cxnLst>
              <a:cxn ang="0">
                <a:pos x="connsiteX0" y="connsiteY0"/>
              </a:cxn>
              <a:cxn ang="0">
                <a:pos x="connsiteX1" y="connsiteY1"/>
              </a:cxn>
              <a:cxn ang="0">
                <a:pos x="connsiteX2" y="connsiteY2"/>
              </a:cxn>
              <a:cxn ang="0">
                <a:pos x="connsiteX3" y="connsiteY3"/>
              </a:cxn>
            </a:cxnLst>
            <a:rect b="b" l="l" r="r" t="t"/>
            <a:pathLst>
              <a:path h="6858000" w="12192000">
                <a:moveTo>
                  <a:pt x="0" y="0"/>
                </a:moveTo>
                <a:lnTo>
                  <a:pt x="12192000" y="0"/>
                </a:lnTo>
                <a:lnTo>
                  <a:pt x="12192000" y="6858000"/>
                </a:lnTo>
                <a:lnTo>
                  <a:pt x="0" y="6858000"/>
                </a:lnTo>
                <a:close/>
              </a:path>
            </a:pathLst>
          </a:custGeom>
        </p:spPr>
      </p:pic>
      <p:sp>
        <p:nvSpPr>
          <p:cNvPr id="11" name="任意多边形 10"/>
          <p:cNvSpPr/>
          <p:nvPr/>
        </p:nvSpPr>
        <p:spPr>
          <a:xfrm>
            <a:off x="-33251" y="2056683"/>
            <a:ext cx="12225251" cy="3105807"/>
          </a:xfrm>
          <a:custGeom>
            <a:gdLst>
              <a:gd fmla="*/ 0 w 11650876" name="connsiteX0"/>
              <a:gd fmla="*/ 400157 h 3105807" name="connsiteY0"/>
              <a:gd fmla="*/ 1736257 w 11650876" name="connsiteX1"/>
              <a:gd fmla="*/ 0 h 3105807" name="connsiteY1"/>
              <a:gd fmla="*/ 1436712 w 11650876" name="connsiteX2"/>
              <a:gd fmla="*/ 504497 h 3105807" name="connsiteY2"/>
              <a:gd fmla="*/ 3265512 w 11650876" name="connsiteX3"/>
              <a:gd fmla="*/ 236483 h 3105807" name="connsiteY3"/>
              <a:gd fmla="*/ 2871374 w 11650876" name="connsiteX4"/>
              <a:gd fmla="*/ 1119352 h 3105807" name="connsiteY4"/>
              <a:gd fmla="*/ 5835291 w 11650876" name="connsiteX5"/>
              <a:gd fmla="*/ 520262 h 3105807" name="connsiteY5"/>
              <a:gd fmla="*/ 5378091 w 11650876" name="connsiteX6"/>
              <a:gd fmla="*/ 1592317 h 3105807" name="connsiteY6"/>
              <a:gd fmla="*/ 8610022 w 11650876" name="connsiteX7"/>
              <a:gd fmla="*/ 945931 h 3105807" name="connsiteY7"/>
              <a:gd fmla="*/ 8200119 w 11650876" name="connsiteX8"/>
              <a:gd fmla="*/ 3105807 h 3105807" name="connsiteY8"/>
              <a:gd fmla="*/ 11650876 w 11650876" name="connsiteX9"/>
              <a:gd fmla="*/ 2196567 h 3105807"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3105807" w="11650876">
                <a:moveTo>
                  <a:pt x="0" y="400157"/>
                </a:moveTo>
                <a:lnTo>
                  <a:pt x="1736257" y="0"/>
                </a:lnTo>
                <a:lnTo>
                  <a:pt x="1436712" y="504497"/>
                </a:lnTo>
                <a:lnTo>
                  <a:pt x="3265512" y="236483"/>
                </a:lnTo>
                <a:lnTo>
                  <a:pt x="2871374" y="1119352"/>
                </a:lnTo>
                <a:lnTo>
                  <a:pt x="5835291" y="520262"/>
                </a:lnTo>
                <a:lnTo>
                  <a:pt x="5378091" y="1592317"/>
                </a:lnTo>
                <a:lnTo>
                  <a:pt x="8610022" y="945931"/>
                </a:lnTo>
                <a:lnTo>
                  <a:pt x="8200119" y="3105807"/>
                </a:lnTo>
                <a:lnTo>
                  <a:pt x="11650876" y="2196567"/>
                </a:lnTo>
              </a:path>
            </a:pathLst>
          </a:custGeom>
          <a:noFill/>
          <a:ln>
            <a:solidFill>
              <a:srgbClr val="46739C"/>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6" name="组合 15"/>
          <p:cNvGrpSpPr/>
          <p:nvPr/>
        </p:nvGrpSpPr>
        <p:grpSpPr>
          <a:xfrm>
            <a:off x="1591617" y="1464406"/>
            <a:ext cx="1210557" cy="570760"/>
            <a:chOff x="1193395" y="1608732"/>
            <a:chExt cx="1257067" cy="592689"/>
          </a:xfrm>
        </p:grpSpPr>
        <p:sp>
          <p:nvSpPr>
            <p:cNvPr id="14" name="任意多边形 13"/>
            <p:cNvSpPr/>
            <p:nvPr/>
          </p:nvSpPr>
          <p:spPr>
            <a:xfrm rot="10800000">
              <a:off x="1215983" y="1608732"/>
              <a:ext cx="1234479" cy="592689"/>
            </a:xfrm>
            <a:custGeom>
              <a:gdLst>
                <a:gd fmla="*/ 993228 w 993229" name="connsiteX0"/>
                <a:gd fmla="*/ 592689 h 592689" name="connsiteY0"/>
                <a:gd fmla="*/ 0 w 993229" name="connsiteX1"/>
                <a:gd fmla="*/ 592689 h 592689" name="connsiteY1"/>
                <a:gd fmla="*/ 0 w 993229" name="connsiteX2"/>
                <a:gd fmla="*/ 182786 h 592689" name="connsiteY2"/>
                <a:gd fmla="*/ 740264 w 993229" name="connsiteX3"/>
                <a:gd fmla="*/ 182786 h 592689" name="connsiteY3"/>
                <a:gd fmla="*/ 846280 w 993229" name="connsiteX4"/>
                <a:gd fmla="*/ 0 h 592689" name="connsiteY4"/>
                <a:gd fmla="*/ 952296 w 993229" name="connsiteX5"/>
                <a:gd fmla="*/ 182786 h 592689" name="connsiteY5"/>
                <a:gd fmla="*/ 993228 w 993229" name="connsiteX6"/>
                <a:gd fmla="*/ 182786 h 592689" name="connsiteY6"/>
                <a:gd fmla="*/ 993228 w 993229" name="connsiteX7"/>
                <a:gd fmla="*/ 253359 h 592689" name="connsiteY7"/>
                <a:gd fmla="*/ 993229 w 993229" name="connsiteX8"/>
                <a:gd fmla="*/ 253361 h 592689" name="connsiteY8"/>
                <a:gd fmla="*/ 993228 w 993229" name="connsiteX9"/>
                <a:gd fmla="*/ 253361 h 592689"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592689" w="993229">
                  <a:moveTo>
                    <a:pt x="993228" y="592689"/>
                  </a:moveTo>
                  <a:lnTo>
                    <a:pt x="0" y="592689"/>
                  </a:lnTo>
                  <a:lnTo>
                    <a:pt x="0" y="182786"/>
                  </a:lnTo>
                  <a:lnTo>
                    <a:pt x="740264" y="182786"/>
                  </a:lnTo>
                  <a:lnTo>
                    <a:pt x="846280" y="0"/>
                  </a:lnTo>
                  <a:lnTo>
                    <a:pt x="952296" y="182786"/>
                  </a:lnTo>
                  <a:lnTo>
                    <a:pt x="993228" y="182786"/>
                  </a:lnTo>
                  <a:lnTo>
                    <a:pt x="993228" y="253359"/>
                  </a:lnTo>
                  <a:lnTo>
                    <a:pt x="993229" y="253361"/>
                  </a:lnTo>
                  <a:lnTo>
                    <a:pt x="993228" y="253361"/>
                  </a:lnTo>
                  <a:close/>
                </a:path>
              </a:pathLst>
            </a:custGeom>
            <a:solidFill>
              <a:srgbClr val="EBC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文本框 14"/>
            <p:cNvSpPr txBox="1"/>
            <p:nvPr/>
          </p:nvSpPr>
          <p:spPr>
            <a:xfrm>
              <a:off x="1193395" y="1626650"/>
              <a:ext cx="1219596" cy="348162"/>
            </a:xfrm>
            <a:prstGeom prst="rect">
              <a:avLst/>
            </a:prstGeom>
            <a:noFill/>
          </p:spPr>
          <p:txBody>
            <a:bodyPr rtlCol="0" wrap="none">
              <a:spAutoFit/>
            </a:bodyPr>
            <a:lstStyle/>
            <a:p>
              <a:r>
                <a:rPr altLang="zh-CN" lang="en-US" smtClean="0" sz="1600">
                  <a:solidFill>
                    <a:schemeClr val="bg1"/>
                  </a:solidFill>
                </a:rPr>
                <a:t>KEY WORDS</a:t>
              </a:r>
            </a:p>
          </p:txBody>
        </p:sp>
      </p:grpSp>
      <p:grpSp>
        <p:nvGrpSpPr>
          <p:cNvPr id="17" name="组合 16"/>
          <p:cNvGrpSpPr/>
          <p:nvPr/>
        </p:nvGrpSpPr>
        <p:grpSpPr>
          <a:xfrm>
            <a:off x="3197074" y="1648327"/>
            <a:ext cx="1315766" cy="627899"/>
            <a:chOff x="1209266" y="1670965"/>
            <a:chExt cx="1111571" cy="530455"/>
          </a:xfrm>
        </p:grpSpPr>
        <p:sp>
          <p:nvSpPr>
            <p:cNvPr id="18" name="任意多边形 17"/>
            <p:cNvSpPr/>
            <p:nvPr/>
          </p:nvSpPr>
          <p:spPr>
            <a:xfrm rot="10800000">
              <a:off x="1215982" y="1670965"/>
              <a:ext cx="1104855" cy="530455"/>
            </a:xfrm>
            <a:custGeom>
              <a:gdLst>
                <a:gd fmla="*/ 993228 w 993229" name="connsiteX0"/>
                <a:gd fmla="*/ 592689 h 592689" name="connsiteY0"/>
                <a:gd fmla="*/ 0 w 993229" name="connsiteX1"/>
                <a:gd fmla="*/ 592689 h 592689" name="connsiteY1"/>
                <a:gd fmla="*/ 0 w 993229" name="connsiteX2"/>
                <a:gd fmla="*/ 182786 h 592689" name="connsiteY2"/>
                <a:gd fmla="*/ 740264 w 993229" name="connsiteX3"/>
                <a:gd fmla="*/ 182786 h 592689" name="connsiteY3"/>
                <a:gd fmla="*/ 846280 w 993229" name="connsiteX4"/>
                <a:gd fmla="*/ 0 h 592689" name="connsiteY4"/>
                <a:gd fmla="*/ 952296 w 993229" name="connsiteX5"/>
                <a:gd fmla="*/ 182786 h 592689" name="connsiteY5"/>
                <a:gd fmla="*/ 993228 w 993229" name="connsiteX6"/>
                <a:gd fmla="*/ 182786 h 592689" name="connsiteY6"/>
                <a:gd fmla="*/ 993228 w 993229" name="connsiteX7"/>
                <a:gd fmla="*/ 253359 h 592689" name="connsiteY7"/>
                <a:gd fmla="*/ 993229 w 993229" name="connsiteX8"/>
                <a:gd fmla="*/ 253361 h 592689" name="connsiteY8"/>
                <a:gd fmla="*/ 993228 w 993229" name="connsiteX9"/>
                <a:gd fmla="*/ 253361 h 592689"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592689" w="993229">
                  <a:moveTo>
                    <a:pt x="993228" y="592689"/>
                  </a:moveTo>
                  <a:lnTo>
                    <a:pt x="0" y="592689"/>
                  </a:lnTo>
                  <a:lnTo>
                    <a:pt x="0" y="182786"/>
                  </a:lnTo>
                  <a:lnTo>
                    <a:pt x="740264" y="182786"/>
                  </a:lnTo>
                  <a:lnTo>
                    <a:pt x="846280" y="0"/>
                  </a:lnTo>
                  <a:lnTo>
                    <a:pt x="952296" y="182786"/>
                  </a:lnTo>
                  <a:lnTo>
                    <a:pt x="993228" y="182786"/>
                  </a:lnTo>
                  <a:lnTo>
                    <a:pt x="993228" y="253359"/>
                  </a:lnTo>
                  <a:lnTo>
                    <a:pt x="993229" y="253361"/>
                  </a:lnTo>
                  <a:lnTo>
                    <a:pt x="993228" y="253361"/>
                  </a:lnTo>
                  <a:close/>
                </a:path>
              </a:pathLst>
            </a:custGeom>
            <a:solidFill>
              <a:srgbClr val="EBC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文本框 18"/>
            <p:cNvSpPr txBox="1"/>
            <p:nvPr/>
          </p:nvSpPr>
          <p:spPr>
            <a:xfrm>
              <a:off x="1209266" y="1670966"/>
              <a:ext cx="1096582" cy="308997"/>
            </a:xfrm>
            <a:prstGeom prst="rect">
              <a:avLst/>
            </a:prstGeom>
            <a:noFill/>
          </p:spPr>
          <p:txBody>
            <a:bodyPr rtlCol="0" wrap="none">
              <a:spAutoFit/>
            </a:bodyPr>
            <a:lstStyle/>
            <a:p>
              <a:r>
                <a:rPr altLang="zh-CN" lang="en-US" smtClean="0">
                  <a:solidFill>
                    <a:schemeClr val="bg1"/>
                  </a:solidFill>
                </a:rPr>
                <a:t>KEY WORDS</a:t>
              </a:r>
            </a:p>
          </p:txBody>
        </p:sp>
      </p:grpSp>
      <p:grpSp>
        <p:nvGrpSpPr>
          <p:cNvPr id="20" name="组合 19"/>
          <p:cNvGrpSpPr/>
          <p:nvPr/>
        </p:nvGrpSpPr>
        <p:grpSpPr>
          <a:xfrm>
            <a:off x="8754884" y="2167042"/>
            <a:ext cx="1686552" cy="793283"/>
            <a:chOff x="1207394" y="1608732"/>
            <a:chExt cx="1260081" cy="592689"/>
          </a:xfrm>
        </p:grpSpPr>
        <p:sp>
          <p:nvSpPr>
            <p:cNvPr id="21" name="任意多边形 20"/>
            <p:cNvSpPr/>
            <p:nvPr/>
          </p:nvSpPr>
          <p:spPr>
            <a:xfrm rot="10800000">
              <a:off x="1215983" y="1608732"/>
              <a:ext cx="1234479" cy="592689"/>
            </a:xfrm>
            <a:custGeom>
              <a:gdLst>
                <a:gd fmla="*/ 993228 w 993229" name="connsiteX0"/>
                <a:gd fmla="*/ 592689 h 592689" name="connsiteY0"/>
                <a:gd fmla="*/ 0 w 993229" name="connsiteX1"/>
                <a:gd fmla="*/ 592689 h 592689" name="connsiteY1"/>
                <a:gd fmla="*/ 0 w 993229" name="connsiteX2"/>
                <a:gd fmla="*/ 182786 h 592689" name="connsiteY2"/>
                <a:gd fmla="*/ 740264 w 993229" name="connsiteX3"/>
                <a:gd fmla="*/ 182786 h 592689" name="connsiteY3"/>
                <a:gd fmla="*/ 846280 w 993229" name="connsiteX4"/>
                <a:gd fmla="*/ 0 h 592689" name="connsiteY4"/>
                <a:gd fmla="*/ 952296 w 993229" name="connsiteX5"/>
                <a:gd fmla="*/ 182786 h 592689" name="connsiteY5"/>
                <a:gd fmla="*/ 993228 w 993229" name="connsiteX6"/>
                <a:gd fmla="*/ 182786 h 592689" name="connsiteY6"/>
                <a:gd fmla="*/ 993228 w 993229" name="connsiteX7"/>
                <a:gd fmla="*/ 253359 h 592689" name="connsiteY7"/>
                <a:gd fmla="*/ 993229 w 993229" name="connsiteX8"/>
                <a:gd fmla="*/ 253361 h 592689" name="connsiteY8"/>
                <a:gd fmla="*/ 993228 w 993229" name="connsiteX9"/>
                <a:gd fmla="*/ 253361 h 592689"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592689" w="993229">
                  <a:moveTo>
                    <a:pt x="993228" y="592689"/>
                  </a:moveTo>
                  <a:lnTo>
                    <a:pt x="0" y="592689"/>
                  </a:lnTo>
                  <a:lnTo>
                    <a:pt x="0" y="182786"/>
                  </a:lnTo>
                  <a:lnTo>
                    <a:pt x="740264" y="182786"/>
                  </a:lnTo>
                  <a:lnTo>
                    <a:pt x="846280" y="0"/>
                  </a:lnTo>
                  <a:lnTo>
                    <a:pt x="952296" y="182786"/>
                  </a:lnTo>
                  <a:lnTo>
                    <a:pt x="993228" y="182786"/>
                  </a:lnTo>
                  <a:lnTo>
                    <a:pt x="993228" y="253359"/>
                  </a:lnTo>
                  <a:lnTo>
                    <a:pt x="993229" y="253361"/>
                  </a:lnTo>
                  <a:lnTo>
                    <a:pt x="993228" y="253361"/>
                  </a:lnTo>
                  <a:close/>
                </a:path>
              </a:pathLst>
            </a:custGeom>
            <a:solidFill>
              <a:srgbClr val="EBC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 name="文本框 21"/>
            <p:cNvSpPr txBox="1"/>
            <p:nvPr/>
          </p:nvSpPr>
          <p:spPr>
            <a:xfrm>
              <a:off x="1207394" y="1626650"/>
              <a:ext cx="1247915" cy="341590"/>
            </a:xfrm>
            <a:prstGeom prst="rect">
              <a:avLst/>
            </a:prstGeom>
            <a:noFill/>
          </p:spPr>
          <p:txBody>
            <a:bodyPr rtlCol="0" wrap="none">
              <a:spAutoFit/>
            </a:bodyPr>
            <a:lstStyle/>
            <a:p>
              <a:r>
                <a:rPr altLang="zh-CN" lang="en-US" smtClean="0" sz="2400">
                  <a:solidFill>
                    <a:schemeClr val="bg1"/>
                  </a:solidFill>
                </a:rPr>
                <a:t>KEY WORDS</a:t>
              </a:r>
            </a:p>
          </p:txBody>
        </p:sp>
      </p:grpSp>
      <p:grpSp>
        <p:nvGrpSpPr>
          <p:cNvPr id="23" name="组合 22"/>
          <p:cNvGrpSpPr/>
          <p:nvPr/>
        </p:nvGrpSpPr>
        <p:grpSpPr>
          <a:xfrm>
            <a:off x="5864026" y="1883081"/>
            <a:ext cx="1435457" cy="679356"/>
            <a:chOff x="1212740" y="1627495"/>
            <a:chExt cx="1212687" cy="573926"/>
          </a:xfrm>
        </p:grpSpPr>
        <p:sp>
          <p:nvSpPr>
            <p:cNvPr id="24" name="任意多边形 23"/>
            <p:cNvSpPr/>
            <p:nvPr/>
          </p:nvSpPr>
          <p:spPr>
            <a:xfrm rot="10800000">
              <a:off x="1215983" y="1627495"/>
              <a:ext cx="1195399" cy="573926"/>
            </a:xfrm>
            <a:custGeom>
              <a:gdLst>
                <a:gd fmla="*/ 993228 w 993229" name="connsiteX0"/>
                <a:gd fmla="*/ 592689 h 592689" name="connsiteY0"/>
                <a:gd fmla="*/ 0 w 993229" name="connsiteX1"/>
                <a:gd fmla="*/ 592689 h 592689" name="connsiteY1"/>
                <a:gd fmla="*/ 0 w 993229" name="connsiteX2"/>
                <a:gd fmla="*/ 182786 h 592689" name="connsiteY2"/>
                <a:gd fmla="*/ 740264 w 993229" name="connsiteX3"/>
                <a:gd fmla="*/ 182786 h 592689" name="connsiteY3"/>
                <a:gd fmla="*/ 846280 w 993229" name="connsiteX4"/>
                <a:gd fmla="*/ 0 h 592689" name="connsiteY4"/>
                <a:gd fmla="*/ 952296 w 993229" name="connsiteX5"/>
                <a:gd fmla="*/ 182786 h 592689" name="connsiteY5"/>
                <a:gd fmla="*/ 993228 w 993229" name="connsiteX6"/>
                <a:gd fmla="*/ 182786 h 592689" name="connsiteY6"/>
                <a:gd fmla="*/ 993228 w 993229" name="connsiteX7"/>
                <a:gd fmla="*/ 253359 h 592689" name="connsiteY7"/>
                <a:gd fmla="*/ 993229 w 993229" name="connsiteX8"/>
                <a:gd fmla="*/ 253361 h 592689" name="connsiteY8"/>
                <a:gd fmla="*/ 993228 w 993229" name="connsiteX9"/>
                <a:gd fmla="*/ 253361 h 592689"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592689" w="993229">
                  <a:moveTo>
                    <a:pt x="993228" y="592689"/>
                  </a:moveTo>
                  <a:lnTo>
                    <a:pt x="0" y="592689"/>
                  </a:lnTo>
                  <a:lnTo>
                    <a:pt x="0" y="182786"/>
                  </a:lnTo>
                  <a:lnTo>
                    <a:pt x="740264" y="182786"/>
                  </a:lnTo>
                  <a:lnTo>
                    <a:pt x="846280" y="0"/>
                  </a:lnTo>
                  <a:lnTo>
                    <a:pt x="952296" y="182786"/>
                  </a:lnTo>
                  <a:lnTo>
                    <a:pt x="993228" y="182786"/>
                  </a:lnTo>
                  <a:lnTo>
                    <a:pt x="993228" y="253359"/>
                  </a:lnTo>
                  <a:lnTo>
                    <a:pt x="993229" y="253361"/>
                  </a:lnTo>
                  <a:lnTo>
                    <a:pt x="993228" y="253361"/>
                  </a:lnTo>
                  <a:close/>
                </a:path>
              </a:pathLst>
            </a:custGeom>
            <a:solidFill>
              <a:srgbClr val="EBC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5" name="文本框 24"/>
            <p:cNvSpPr txBox="1"/>
            <p:nvPr/>
          </p:nvSpPr>
          <p:spPr>
            <a:xfrm flipV="1" rot="10800000">
              <a:off x="1224467" y="1643921"/>
              <a:ext cx="1200960" cy="334747"/>
            </a:xfrm>
            <a:prstGeom prst="rect">
              <a:avLst/>
            </a:prstGeom>
            <a:noFill/>
          </p:spPr>
          <p:txBody>
            <a:bodyPr rtlCol="0" wrap="none">
              <a:spAutoFit/>
            </a:bodyPr>
            <a:lstStyle/>
            <a:p>
              <a:r>
                <a:rPr altLang="zh-CN" lang="en-US" smtClean="0" sz="2000">
                  <a:solidFill>
                    <a:schemeClr val="bg1"/>
                  </a:solidFill>
                </a:rPr>
                <a:t>KEY WORDS</a:t>
              </a:r>
            </a:p>
          </p:txBody>
        </p:sp>
      </p:grpSp>
      <p:sp>
        <p:nvSpPr>
          <p:cNvPr id="28" name="矩形 27"/>
          <p:cNvSpPr/>
          <p:nvPr/>
        </p:nvSpPr>
        <p:spPr>
          <a:xfrm>
            <a:off x="0" y="0"/>
            <a:ext cx="12192000" cy="817123"/>
          </a:xfrm>
          <a:prstGeom prst="rect">
            <a:avLst/>
          </a:prstGeom>
          <a:solidFill>
            <a:srgbClr val="46739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 name="矩形 28"/>
          <p:cNvSpPr/>
          <p:nvPr/>
        </p:nvSpPr>
        <p:spPr>
          <a:xfrm>
            <a:off x="289224" y="45925"/>
            <a:ext cx="4313555" cy="518160"/>
          </a:xfrm>
          <a:prstGeom prst="rect">
            <a:avLst/>
          </a:prstGeom>
        </p:spPr>
        <p:txBody>
          <a:bodyPr wrap="none">
            <a:spAutoFit/>
          </a:bodyPr>
          <a:lstStyle/>
          <a:p>
            <a:r>
              <a:rPr altLang="zh-CN" b="1" lang="en-US" sz="2800">
                <a:solidFill>
                  <a:schemeClr val="bg1"/>
                </a:solidFill>
                <a:latin typeface="+mj-ea"/>
                <a:cs charset="0" panose="020b0402040204020203" pitchFamily="34" typeface="Segoe UI Semilight"/>
              </a:rPr>
              <a:t>LOREM IPSUM DOLOR </a:t>
            </a:r>
          </a:p>
        </p:txBody>
      </p:sp>
      <p:sp>
        <p:nvSpPr>
          <p:cNvPr id="31" name="矩形 30"/>
          <p:cNvSpPr/>
          <p:nvPr/>
        </p:nvSpPr>
        <p:spPr>
          <a:xfrm>
            <a:off x="375195" y="439879"/>
            <a:ext cx="3255597" cy="310896"/>
          </a:xfrm>
          <a:prstGeom prst="rect">
            <a:avLst/>
          </a:prstGeom>
        </p:spPr>
        <p:txBody>
          <a:bodyPr wrap="none">
            <a:spAutoFit/>
          </a:bodyPr>
          <a:lstStyle/>
          <a:p>
            <a:pPr algn="just">
              <a:lnSpc>
                <a:spcPct val="80000"/>
              </a:lnSpc>
            </a:pPr>
            <a:r>
              <a:rPr altLang="zh-CN" lang="en-US" smtClean="0">
                <a:solidFill>
                  <a:srgbClr val="EBC050"/>
                </a:solidFill>
                <a:cs charset="0" panose="020b0402040204020203" pitchFamily="34" typeface="Segoe UI Semilight"/>
              </a:rPr>
              <a:t>exerci tation ullamcorper suscipit</a:t>
            </a:r>
          </a:p>
        </p:txBody>
      </p:sp>
      <p:grpSp>
        <p:nvGrpSpPr>
          <p:cNvPr id="3" name="组合 2"/>
          <p:cNvGrpSpPr/>
          <p:nvPr/>
        </p:nvGrpSpPr>
        <p:grpSpPr>
          <a:xfrm>
            <a:off x="1" y="3105807"/>
            <a:ext cx="12191999" cy="3752193"/>
            <a:chOff x="1" y="3105807"/>
            <a:chExt cx="12191999" cy="3752193"/>
          </a:xfrm>
        </p:grpSpPr>
        <p:sp>
          <p:nvSpPr>
            <p:cNvPr id="7" name="直角三角形 6"/>
            <p:cNvSpPr/>
            <p:nvPr/>
          </p:nvSpPr>
          <p:spPr>
            <a:xfrm>
              <a:off x="1" y="3105807"/>
              <a:ext cx="9002110" cy="3752193"/>
            </a:xfrm>
            <a:prstGeom prst="rtTriangle">
              <a:avLst/>
            </a:prstGeom>
            <a:solidFill>
              <a:srgbClr val="46739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 name="矩形 1"/>
            <p:cNvSpPr/>
            <p:nvPr/>
          </p:nvSpPr>
          <p:spPr>
            <a:xfrm>
              <a:off x="7674964" y="6475751"/>
              <a:ext cx="4517036" cy="382249"/>
            </a:xfrm>
            <a:prstGeom prst="rect">
              <a:avLst/>
            </a:prstGeom>
            <a:solidFill>
              <a:srgbClr val="46739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35" name="矩形 34"/>
          <p:cNvSpPr/>
          <p:nvPr/>
        </p:nvSpPr>
        <p:spPr>
          <a:xfrm>
            <a:off x="53397" y="5409400"/>
            <a:ext cx="5497553" cy="1188720"/>
          </a:xfrm>
          <a:prstGeom prst="rect">
            <a:avLst/>
          </a:prstGeom>
        </p:spPr>
        <p:txBody>
          <a:bodyPr wrap="square">
            <a:spAutoFit/>
          </a:bodyPr>
          <a:lstStyle/>
          <a:p>
            <a:pPr>
              <a:lnSpc>
                <a:spcPct val="80000"/>
              </a:lnSpc>
            </a:pPr>
            <a:r>
              <a:rPr altLang="zh-CN" lang="en-US" smtClean="0">
                <a:solidFill>
                  <a:schemeClr val="bg1"/>
                </a:solidFill>
                <a:ea typeface="+mj-ea"/>
                <a:cs charset="0" panose="020b0402040204020203" pitchFamily="34" typeface="Segoe UI Semilight"/>
              </a:rPr>
              <a:t>Lorem ipsum dolor sit amet, consectetuer adipiscing elit, sed diam nonummy nibh euismod tincidunt ut laoreet dolore magna aliquam erat volutpat. Ut wisi enim ad minim veniam, quis nostrud exerci tation ullamcorper suscipit</a:t>
            </a:r>
          </a:p>
        </p:txBody>
      </p:sp>
      <p:sp>
        <p:nvSpPr>
          <p:cNvPr id="36" name="矩形 35"/>
          <p:cNvSpPr/>
          <p:nvPr/>
        </p:nvSpPr>
        <p:spPr>
          <a:xfrm>
            <a:off x="53397" y="4892633"/>
            <a:ext cx="3724592" cy="457200"/>
          </a:xfrm>
          <a:prstGeom prst="rect">
            <a:avLst/>
          </a:prstGeom>
        </p:spPr>
        <p:txBody>
          <a:bodyPr wrap="none">
            <a:spAutoFit/>
          </a:bodyPr>
          <a:lstStyle/>
          <a:p>
            <a:r>
              <a:rPr altLang="zh-CN" b="1" lang="en-US" sz="2400">
                <a:solidFill>
                  <a:srgbClr val="EBC050"/>
                </a:solidFill>
                <a:latin typeface="+mj-ea"/>
                <a:cs charset="0" panose="020b0402040204020203" pitchFamily="34" typeface="Segoe UI Semilight"/>
              </a:rPr>
              <a:t>LOREM IPSUM DOLOR </a:t>
            </a:r>
          </a:p>
        </p:txBody>
      </p:sp>
    </p:spTree>
    <p:extLst>
      <p:ext uri="{BB962C8B-B14F-4D97-AF65-F5344CB8AC3E}">
        <p14:creationId val="813631460"/>
      </p:ext>
    </p:extLst>
  </p:cSld>
  <p:clrMapOvr>
    <a:masterClrMapping/>
  </p:clrMapOvr>
  <p:transition/>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8" name="图片 7"/>
          <p:cNvPicPr>
            <a:picLocks noChangeAspect="1"/>
          </p:cNvPicPr>
          <p:nvPr/>
        </p:nvPicPr>
        <p:blipFill>
          <a:blip r:embed="rId2">
            <a:grayscl/>
            <a:extLst>
              <a:ext uri="{BEBA8EAE-BF5A-486C-A8C5-ECC9F3942E4B}">
                <a14:imgProps>
                  <a14:imgLayer xmlns:d3p1="http://schemas.openxmlformats.org/officeDocument/2006/relationships" d3p1:embed="">
                    <a14:imgEffect>
                      <a14:saturation sat="66000"/>
                    </a14:imgEffect>
                  </a14:imgLayer>
                </a14:imgProps>
              </a:ext>
              <a:ext uri="{28A0092B-C50C-407E-A947-70E740481C1C}">
                <a14:useLocalDpi val="0"/>
              </a:ext>
            </a:extLst>
          </a:blip>
          <a:srcRect b="9330" l="6597" t="9330"/>
          <a:stretch>
            <a:fillRect/>
          </a:stretch>
        </p:blipFill>
        <p:spPr>
          <a:xfrm>
            <a:off x="0" y="0"/>
            <a:ext cx="12192000" cy="5355100"/>
          </a:xfrm>
          <a:custGeom>
            <a:gdLst>
              <a:gd fmla="*/ 0 w 12192000" name="connsiteX0"/>
              <a:gd fmla="*/ 0 h 4934857" name="connsiteY0"/>
              <a:gd fmla="*/ 12192000 w 12192000" name="connsiteX1"/>
              <a:gd fmla="*/ 0 h 4934857" name="connsiteY1"/>
              <a:gd fmla="*/ 12192000 w 12192000" name="connsiteX2"/>
              <a:gd fmla="*/ 4934857 h 4934857" name="connsiteY2"/>
              <a:gd fmla="*/ 0 w 12192000" name="connsiteX3"/>
              <a:gd fmla="*/ 4934857 h 4934857" name="connsiteY3"/>
            </a:gdLst>
            <a:cxnLst>
              <a:cxn ang="0">
                <a:pos x="connsiteX0" y="connsiteY0"/>
              </a:cxn>
              <a:cxn ang="0">
                <a:pos x="connsiteX1" y="connsiteY1"/>
              </a:cxn>
              <a:cxn ang="0">
                <a:pos x="connsiteX2" y="connsiteY2"/>
              </a:cxn>
              <a:cxn ang="0">
                <a:pos x="connsiteX3" y="connsiteY3"/>
              </a:cxn>
            </a:cxnLst>
            <a:rect b="b" l="l" r="r" t="t"/>
            <a:pathLst>
              <a:path h="4934857" w="12192000">
                <a:moveTo>
                  <a:pt x="0" y="0"/>
                </a:moveTo>
                <a:lnTo>
                  <a:pt x="12192000" y="0"/>
                </a:lnTo>
                <a:lnTo>
                  <a:pt x="12192000" y="4934857"/>
                </a:lnTo>
                <a:lnTo>
                  <a:pt x="0" y="4934857"/>
                </a:lnTo>
                <a:close/>
              </a:path>
            </a:pathLst>
          </a:custGeom>
        </p:spPr>
      </p:pic>
      <p:sp>
        <p:nvSpPr>
          <p:cNvPr id="9" name="矩形 8"/>
          <p:cNvSpPr/>
          <p:nvPr/>
        </p:nvSpPr>
        <p:spPr>
          <a:xfrm>
            <a:off x="0" y="5284326"/>
            <a:ext cx="12192000" cy="1573674"/>
          </a:xfrm>
          <a:prstGeom prst="rect">
            <a:avLst/>
          </a:prstGeom>
          <a:solidFill>
            <a:srgbClr val="46739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 name="任意多边形 29"/>
          <p:cNvSpPr/>
          <p:nvPr/>
        </p:nvSpPr>
        <p:spPr>
          <a:xfrm>
            <a:off x="1872867" y="1600948"/>
            <a:ext cx="1344058" cy="1142252"/>
          </a:xfrm>
          <a:custGeom>
            <a:gdLst>
              <a:gd fmla="*/ 1344058 w 1344058" name="connsiteX0"/>
              <a:gd fmla="*/ 18532 h 1142252" name="connsiteY0"/>
              <a:gd fmla="*/ 396608 w 1344058" name="connsiteX1"/>
              <a:gd fmla="*/ 216835 h 1142252" name="connsiteY1"/>
              <a:gd fmla="*/ 0 w 1344058" name="connsiteX2"/>
              <a:gd fmla="*/ 1142252 h 1142252" name="connsiteY2"/>
            </a:gdLst>
            <a:cxnLst>
              <a:cxn ang="0">
                <a:pos x="connsiteX0" y="connsiteY0"/>
              </a:cxn>
              <a:cxn ang="0">
                <a:pos x="connsiteX1" y="connsiteY1"/>
              </a:cxn>
              <a:cxn ang="0">
                <a:pos x="connsiteX2" y="connsiteY2"/>
              </a:cxn>
            </a:cxnLst>
            <a:rect b="b" l="l" r="r" t="t"/>
            <a:pathLst>
              <a:path h="1142252" w="1344058">
                <a:moveTo>
                  <a:pt x="1344058" y="18532"/>
                </a:moveTo>
                <a:cubicBezTo>
                  <a:pt x="1018193" y="-35946"/>
                  <a:pt x="620618" y="29548"/>
                  <a:pt x="396608" y="216835"/>
                </a:cubicBezTo>
                <a:cubicBezTo>
                  <a:pt x="172598" y="404122"/>
                  <a:pt x="31719" y="894070"/>
                  <a:pt x="0" y="1142252"/>
                </a:cubicBezTo>
              </a:path>
            </a:pathLst>
          </a:custGeom>
          <a:noFill/>
          <a:ln w="25400">
            <a:solidFill>
              <a:srgbClr val="46739C"/>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 name="任意多边形 30"/>
          <p:cNvSpPr/>
          <p:nvPr/>
        </p:nvSpPr>
        <p:spPr>
          <a:xfrm>
            <a:off x="1883884" y="2743872"/>
            <a:ext cx="1774641" cy="1244234"/>
          </a:xfrm>
          <a:custGeom>
            <a:gdLst>
              <a:gd fmla="*/ 0 w 1774641" name="connsiteX0"/>
              <a:gd fmla="*/ 32379 h 1244234" name="connsiteY0"/>
              <a:gd fmla="*/ 1218030 w 1774641" name="connsiteX1"/>
              <a:gd fmla="*/ 166518 h 1244234" name="connsiteY1"/>
              <a:gd fmla="*/ 1773716 w 1774641" name="connsiteX2"/>
              <a:gd fmla="*/ 1244234 h 1244234" name="connsiteY2"/>
            </a:gdLst>
            <a:cxnLst>
              <a:cxn ang="0">
                <a:pos x="connsiteX0" y="connsiteY0"/>
              </a:cxn>
              <a:cxn ang="0">
                <a:pos x="connsiteX1" y="connsiteY1"/>
              </a:cxn>
              <a:cxn ang="0">
                <a:pos x="connsiteX2" y="connsiteY2"/>
              </a:cxn>
            </a:cxnLst>
            <a:rect b="b" l="l" r="r" t="t"/>
            <a:pathLst>
              <a:path h="1244234" w="1774641">
                <a:moveTo>
                  <a:pt x="0" y="32379"/>
                </a:moveTo>
                <a:cubicBezTo>
                  <a:pt x="379214" y="-16693"/>
                  <a:pt x="922411" y="-35458"/>
                  <a:pt x="1218030" y="166518"/>
                </a:cubicBezTo>
                <a:cubicBezTo>
                  <a:pt x="1513649" y="368494"/>
                  <a:pt x="1792803" y="891694"/>
                  <a:pt x="1773716" y="1244234"/>
                </a:cubicBezTo>
              </a:path>
            </a:pathLst>
          </a:custGeom>
          <a:noFill/>
          <a:ln w="25400">
            <a:solidFill>
              <a:srgbClr val="46739C"/>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2" name="任意多边形 31"/>
          <p:cNvSpPr/>
          <p:nvPr/>
        </p:nvSpPr>
        <p:spPr>
          <a:xfrm>
            <a:off x="3668617" y="3227943"/>
            <a:ext cx="1850834" cy="985779"/>
          </a:xfrm>
          <a:custGeom>
            <a:gdLst>
              <a:gd fmla="*/ 0 w 1850834" name="connsiteX0"/>
              <a:gd fmla="*/ 793215 h 985779" name="connsiteY0"/>
              <a:gd fmla="*/ 1233889 w 1850834" name="connsiteX1"/>
              <a:gd fmla="*/ 892366 h 985779" name="connsiteY1"/>
              <a:gd fmla="*/ 1850834 w 1850834" name="connsiteX2"/>
              <a:gd fmla="*/ 0 h 985779" name="connsiteY2"/>
            </a:gdLst>
            <a:cxnLst>
              <a:cxn ang="0">
                <a:pos x="connsiteX0" y="connsiteY0"/>
              </a:cxn>
              <a:cxn ang="0">
                <a:pos x="connsiteX1" y="connsiteY1"/>
              </a:cxn>
              <a:cxn ang="0">
                <a:pos x="connsiteX2" y="connsiteY2"/>
              </a:cxn>
            </a:cxnLst>
            <a:rect b="b" l="l" r="r" t="t"/>
            <a:pathLst>
              <a:path h="985779" w="1850834">
                <a:moveTo>
                  <a:pt x="0" y="793215"/>
                </a:moveTo>
                <a:cubicBezTo>
                  <a:pt x="340958" y="1037281"/>
                  <a:pt x="925417" y="1024569"/>
                  <a:pt x="1233889" y="892366"/>
                </a:cubicBezTo>
                <a:cubicBezTo>
                  <a:pt x="1542361" y="760163"/>
                  <a:pt x="1745670" y="327600"/>
                  <a:pt x="1850834" y="0"/>
                </a:cubicBezTo>
              </a:path>
            </a:pathLst>
          </a:custGeom>
          <a:noFill/>
          <a:ln w="25400">
            <a:solidFill>
              <a:srgbClr val="46739C"/>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3" name="任意多边形 32"/>
          <p:cNvSpPr/>
          <p:nvPr/>
        </p:nvSpPr>
        <p:spPr>
          <a:xfrm>
            <a:off x="5552501" y="2419788"/>
            <a:ext cx="2743200" cy="797136"/>
          </a:xfrm>
          <a:custGeom>
            <a:gdLst>
              <a:gd fmla="*/ 0 w 2743200" name="connsiteX0"/>
              <a:gd fmla="*/ 797136 h 797136" name="connsiteY0"/>
              <a:gd fmla="*/ 1312703 w 2743200" name="connsiteX1"/>
              <a:gd fmla="*/ 3922 h 797136" name="connsiteY1"/>
              <a:gd fmla="*/ 2743200 w 2743200" name="connsiteX2"/>
              <a:gd fmla="*/ 532731 h 797136" name="connsiteY2"/>
            </a:gdLst>
            <a:cxnLst>
              <a:cxn ang="0">
                <a:pos x="connsiteX0" y="connsiteY0"/>
              </a:cxn>
              <a:cxn ang="0">
                <a:pos x="connsiteX1" y="connsiteY1"/>
              </a:cxn>
              <a:cxn ang="0">
                <a:pos x="connsiteX2" y="connsiteY2"/>
              </a:cxn>
            </a:cxnLst>
            <a:rect b="b" l="l" r="r" t="t"/>
            <a:pathLst>
              <a:path h="797136" w="2743200">
                <a:moveTo>
                  <a:pt x="0" y="797136"/>
                </a:moveTo>
                <a:cubicBezTo>
                  <a:pt x="176310" y="512635"/>
                  <a:pt x="483714" y="68086"/>
                  <a:pt x="1312703" y="3922"/>
                </a:cubicBezTo>
                <a:cubicBezTo>
                  <a:pt x="1770652" y="-31523"/>
                  <a:pt x="2417093" y="175590"/>
                  <a:pt x="2743200" y="532731"/>
                </a:cubicBezTo>
              </a:path>
            </a:pathLst>
          </a:custGeom>
          <a:noFill/>
          <a:ln w="25400">
            <a:solidFill>
              <a:srgbClr val="46739C"/>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4" name="任意多边形 33"/>
          <p:cNvSpPr/>
          <p:nvPr/>
        </p:nvSpPr>
        <p:spPr>
          <a:xfrm>
            <a:off x="8339770" y="1355075"/>
            <a:ext cx="1419735" cy="1653721"/>
          </a:xfrm>
          <a:custGeom>
            <a:gdLst>
              <a:gd fmla="*/ 1355074 w 1419735" name="connsiteX0"/>
              <a:gd fmla="*/ 0 h 1653721" name="connsiteY0"/>
              <a:gd fmla="*/ 1222873 w 1419735" name="connsiteX1"/>
              <a:gd fmla="*/ 1155802 h 1653721" name="connsiteY1"/>
              <a:gd fmla="*/ 0 w 1419735" name="connsiteX2"/>
              <a:gd fmla="*/ 1619479 h 1653721" name="connsiteY2"/>
            </a:gdLst>
            <a:cxnLst>
              <a:cxn ang="0">
                <a:pos x="connsiteX0" y="connsiteY0"/>
              </a:cxn>
              <a:cxn ang="0">
                <a:pos x="connsiteX1" y="connsiteY1"/>
              </a:cxn>
              <a:cxn ang="0">
                <a:pos x="connsiteX2" y="connsiteY2"/>
              </a:cxn>
            </a:cxnLst>
            <a:rect b="b" l="l" r="r" t="t"/>
            <a:pathLst>
              <a:path h="1653721" w="1419735">
                <a:moveTo>
                  <a:pt x="1355074" y="0"/>
                </a:moveTo>
                <a:cubicBezTo>
                  <a:pt x="1461732" y="251289"/>
                  <a:pt x="1448719" y="885889"/>
                  <a:pt x="1222873" y="1155802"/>
                </a:cubicBezTo>
                <a:cubicBezTo>
                  <a:pt x="997027" y="1425715"/>
                  <a:pt x="206657" y="1763021"/>
                  <a:pt x="0" y="1619479"/>
                </a:cubicBezTo>
              </a:path>
            </a:pathLst>
          </a:custGeom>
          <a:noFill/>
          <a:ln w="25400">
            <a:solidFill>
              <a:srgbClr val="46739C"/>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35" name="组合 34"/>
          <p:cNvGrpSpPr/>
          <p:nvPr/>
        </p:nvGrpSpPr>
        <p:grpSpPr>
          <a:xfrm>
            <a:off x="1666248" y="2538723"/>
            <a:ext cx="435429" cy="435429"/>
            <a:chOff x="2457080" y="3494690"/>
            <a:chExt cx="435429" cy="435429"/>
          </a:xfrm>
        </p:grpSpPr>
        <p:sp>
          <p:nvSpPr>
            <p:cNvPr id="36" name="椭圆 35"/>
            <p:cNvSpPr/>
            <p:nvPr/>
          </p:nvSpPr>
          <p:spPr>
            <a:xfrm>
              <a:off x="2457080" y="3494690"/>
              <a:ext cx="435429" cy="435429"/>
            </a:xfrm>
            <a:prstGeom prst="ellipse">
              <a:avLst/>
            </a:prstGeom>
            <a:solidFill>
              <a:srgbClr val="EBC050"/>
            </a:solidFill>
            <a:effectLst/>
          </p:spPr>
          <p:style>
            <a:lnRef idx="0">
              <a:schemeClr val="accent5"/>
            </a:lnRef>
            <a:fillRef idx="3">
              <a:schemeClr val="accent5"/>
            </a:fillRef>
            <a:effectRef idx="3">
              <a:schemeClr val="accent5"/>
            </a:effectRef>
            <a:fontRef idx="minor">
              <a:schemeClr val="lt1"/>
            </a:fontRef>
          </p:style>
          <p:txBody>
            <a:bodyPr anchor="ctr" rtlCol="0"/>
            <a:lstStyle/>
            <a:p>
              <a:pPr algn="ctr"/>
              <a:endParaRPr altLang="en-US" lang="zh-CN"/>
            </a:p>
          </p:txBody>
        </p:sp>
        <p:sp>
          <p:nvSpPr>
            <p:cNvPr id="37" name="椭圆 36"/>
            <p:cNvSpPr/>
            <p:nvPr/>
          </p:nvSpPr>
          <p:spPr>
            <a:xfrm>
              <a:off x="2547794" y="3585404"/>
              <a:ext cx="254000" cy="254000"/>
            </a:xfrm>
            <a:prstGeom prst="ellipse">
              <a:avLst/>
            </a:prstGeom>
            <a:solidFill>
              <a:schemeClr val="bg1"/>
            </a:solidFill>
            <a:ln>
              <a:noFill/>
            </a:ln>
            <a:effectLst>
              <a:innerShdw blurRad="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38" name="组合 37"/>
          <p:cNvGrpSpPr/>
          <p:nvPr/>
        </p:nvGrpSpPr>
        <p:grpSpPr>
          <a:xfrm>
            <a:off x="3020178" y="1383081"/>
            <a:ext cx="435429" cy="435429"/>
            <a:chOff x="2457080" y="3494690"/>
            <a:chExt cx="435429" cy="435429"/>
          </a:xfrm>
        </p:grpSpPr>
        <p:sp>
          <p:nvSpPr>
            <p:cNvPr id="39" name="椭圆 38"/>
            <p:cNvSpPr/>
            <p:nvPr/>
          </p:nvSpPr>
          <p:spPr>
            <a:xfrm>
              <a:off x="2457080" y="3494690"/>
              <a:ext cx="435429" cy="435429"/>
            </a:xfrm>
            <a:prstGeom prst="ellipse">
              <a:avLst/>
            </a:prstGeom>
            <a:solidFill>
              <a:srgbClr val="EBC050"/>
            </a:solidFill>
            <a:effectLst/>
          </p:spPr>
          <p:style>
            <a:lnRef idx="0">
              <a:schemeClr val="accent5"/>
            </a:lnRef>
            <a:fillRef idx="3">
              <a:schemeClr val="accent5"/>
            </a:fillRef>
            <a:effectRef idx="3">
              <a:schemeClr val="accent5"/>
            </a:effectRef>
            <a:fontRef idx="minor">
              <a:schemeClr val="lt1"/>
            </a:fontRef>
          </p:style>
          <p:txBody>
            <a:bodyPr anchor="ctr" rtlCol="0"/>
            <a:lstStyle/>
            <a:p>
              <a:pPr algn="ctr"/>
              <a:endParaRPr altLang="en-US" lang="zh-CN"/>
            </a:p>
          </p:txBody>
        </p:sp>
        <p:sp>
          <p:nvSpPr>
            <p:cNvPr id="40" name="椭圆 39"/>
            <p:cNvSpPr/>
            <p:nvPr/>
          </p:nvSpPr>
          <p:spPr>
            <a:xfrm>
              <a:off x="2547794" y="3585404"/>
              <a:ext cx="254000" cy="254000"/>
            </a:xfrm>
            <a:prstGeom prst="ellipse">
              <a:avLst/>
            </a:prstGeom>
            <a:solidFill>
              <a:schemeClr val="bg1"/>
            </a:solidFill>
            <a:ln>
              <a:noFill/>
            </a:ln>
            <a:effectLst>
              <a:innerShdw blurRad="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41" name="组合 40"/>
          <p:cNvGrpSpPr/>
          <p:nvPr/>
        </p:nvGrpSpPr>
        <p:grpSpPr>
          <a:xfrm>
            <a:off x="3462130" y="3814475"/>
            <a:ext cx="435429" cy="435429"/>
            <a:chOff x="2457080" y="3494690"/>
            <a:chExt cx="435429" cy="435429"/>
          </a:xfrm>
        </p:grpSpPr>
        <p:sp>
          <p:nvSpPr>
            <p:cNvPr id="42" name="椭圆 41"/>
            <p:cNvSpPr/>
            <p:nvPr/>
          </p:nvSpPr>
          <p:spPr>
            <a:xfrm>
              <a:off x="2457080" y="3494690"/>
              <a:ext cx="435429" cy="435429"/>
            </a:xfrm>
            <a:prstGeom prst="ellipse">
              <a:avLst/>
            </a:prstGeom>
            <a:solidFill>
              <a:srgbClr val="EBC050"/>
            </a:solidFill>
            <a:effectLst/>
          </p:spPr>
          <p:style>
            <a:lnRef idx="0">
              <a:schemeClr val="accent5"/>
            </a:lnRef>
            <a:fillRef idx="3">
              <a:schemeClr val="accent5"/>
            </a:fillRef>
            <a:effectRef idx="3">
              <a:schemeClr val="accent5"/>
            </a:effectRef>
            <a:fontRef idx="minor">
              <a:schemeClr val="lt1"/>
            </a:fontRef>
          </p:style>
          <p:txBody>
            <a:bodyPr anchor="ctr" rtlCol="0"/>
            <a:lstStyle/>
            <a:p>
              <a:pPr algn="ctr"/>
              <a:endParaRPr altLang="en-US" lang="zh-CN"/>
            </a:p>
          </p:txBody>
        </p:sp>
        <p:sp>
          <p:nvSpPr>
            <p:cNvPr id="43" name="椭圆 42"/>
            <p:cNvSpPr/>
            <p:nvPr/>
          </p:nvSpPr>
          <p:spPr>
            <a:xfrm>
              <a:off x="2547794" y="3585404"/>
              <a:ext cx="254000" cy="254000"/>
            </a:xfrm>
            <a:prstGeom prst="ellipse">
              <a:avLst/>
            </a:prstGeom>
            <a:solidFill>
              <a:schemeClr val="bg1"/>
            </a:solidFill>
            <a:ln>
              <a:noFill/>
            </a:ln>
            <a:effectLst>
              <a:innerShdw blurRad="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44" name="组合 43"/>
          <p:cNvGrpSpPr/>
          <p:nvPr/>
        </p:nvGrpSpPr>
        <p:grpSpPr>
          <a:xfrm>
            <a:off x="5307405" y="3013246"/>
            <a:ext cx="435429" cy="435429"/>
            <a:chOff x="2457080" y="3494690"/>
            <a:chExt cx="435429" cy="435429"/>
          </a:xfrm>
        </p:grpSpPr>
        <p:sp>
          <p:nvSpPr>
            <p:cNvPr id="45" name="椭圆 44"/>
            <p:cNvSpPr/>
            <p:nvPr/>
          </p:nvSpPr>
          <p:spPr>
            <a:xfrm>
              <a:off x="2457080" y="3494690"/>
              <a:ext cx="435429" cy="435429"/>
            </a:xfrm>
            <a:prstGeom prst="ellipse">
              <a:avLst/>
            </a:prstGeom>
            <a:solidFill>
              <a:srgbClr val="EBC050"/>
            </a:solidFill>
            <a:effectLst/>
          </p:spPr>
          <p:style>
            <a:lnRef idx="0">
              <a:schemeClr val="accent5"/>
            </a:lnRef>
            <a:fillRef idx="3">
              <a:schemeClr val="accent5"/>
            </a:fillRef>
            <a:effectRef idx="3">
              <a:schemeClr val="accent5"/>
            </a:effectRef>
            <a:fontRef idx="minor">
              <a:schemeClr val="lt1"/>
            </a:fontRef>
          </p:style>
          <p:txBody>
            <a:bodyPr anchor="ctr" rtlCol="0"/>
            <a:lstStyle/>
            <a:p>
              <a:pPr algn="ctr"/>
              <a:endParaRPr altLang="en-US" lang="zh-CN"/>
            </a:p>
          </p:txBody>
        </p:sp>
        <p:sp>
          <p:nvSpPr>
            <p:cNvPr id="46" name="椭圆 45"/>
            <p:cNvSpPr/>
            <p:nvPr/>
          </p:nvSpPr>
          <p:spPr>
            <a:xfrm>
              <a:off x="2547794" y="3585404"/>
              <a:ext cx="254000" cy="254000"/>
            </a:xfrm>
            <a:prstGeom prst="ellipse">
              <a:avLst/>
            </a:prstGeom>
            <a:solidFill>
              <a:schemeClr val="bg1"/>
            </a:solidFill>
            <a:ln>
              <a:noFill/>
            </a:ln>
            <a:effectLst>
              <a:innerShdw blurRad="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47" name="组合 46"/>
          <p:cNvGrpSpPr/>
          <p:nvPr/>
        </p:nvGrpSpPr>
        <p:grpSpPr>
          <a:xfrm>
            <a:off x="8079437" y="2756437"/>
            <a:ext cx="435429" cy="435429"/>
            <a:chOff x="2457080" y="3494690"/>
            <a:chExt cx="435429" cy="435429"/>
          </a:xfrm>
        </p:grpSpPr>
        <p:sp>
          <p:nvSpPr>
            <p:cNvPr id="48" name="椭圆 47"/>
            <p:cNvSpPr/>
            <p:nvPr/>
          </p:nvSpPr>
          <p:spPr>
            <a:xfrm>
              <a:off x="2457080" y="3494690"/>
              <a:ext cx="435429" cy="435429"/>
            </a:xfrm>
            <a:prstGeom prst="ellipse">
              <a:avLst/>
            </a:prstGeom>
            <a:solidFill>
              <a:srgbClr val="EBC050"/>
            </a:solidFill>
            <a:effectLst/>
          </p:spPr>
          <p:style>
            <a:lnRef idx="0">
              <a:schemeClr val="accent5"/>
            </a:lnRef>
            <a:fillRef idx="3">
              <a:schemeClr val="accent5"/>
            </a:fillRef>
            <a:effectRef idx="3">
              <a:schemeClr val="accent5"/>
            </a:effectRef>
            <a:fontRef idx="minor">
              <a:schemeClr val="lt1"/>
            </a:fontRef>
          </p:style>
          <p:txBody>
            <a:bodyPr anchor="ctr" rtlCol="0"/>
            <a:lstStyle/>
            <a:p>
              <a:pPr algn="ctr"/>
              <a:endParaRPr altLang="en-US" lang="zh-CN"/>
            </a:p>
          </p:txBody>
        </p:sp>
        <p:sp>
          <p:nvSpPr>
            <p:cNvPr id="49" name="椭圆 48"/>
            <p:cNvSpPr/>
            <p:nvPr/>
          </p:nvSpPr>
          <p:spPr>
            <a:xfrm>
              <a:off x="2547794" y="3585404"/>
              <a:ext cx="254000" cy="254000"/>
            </a:xfrm>
            <a:prstGeom prst="ellipse">
              <a:avLst/>
            </a:prstGeom>
            <a:solidFill>
              <a:schemeClr val="bg1"/>
            </a:solidFill>
            <a:ln>
              <a:noFill/>
            </a:ln>
            <a:effectLst>
              <a:innerShdw blurRad="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50" name="组合 49"/>
          <p:cNvGrpSpPr/>
          <p:nvPr/>
        </p:nvGrpSpPr>
        <p:grpSpPr>
          <a:xfrm>
            <a:off x="9490622" y="1153720"/>
            <a:ext cx="435429" cy="435429"/>
            <a:chOff x="2457080" y="3494690"/>
            <a:chExt cx="435429" cy="435429"/>
          </a:xfrm>
        </p:grpSpPr>
        <p:sp>
          <p:nvSpPr>
            <p:cNvPr id="51" name="椭圆 50"/>
            <p:cNvSpPr/>
            <p:nvPr/>
          </p:nvSpPr>
          <p:spPr>
            <a:xfrm>
              <a:off x="2457080" y="3494690"/>
              <a:ext cx="435429" cy="435429"/>
            </a:xfrm>
            <a:prstGeom prst="ellipse">
              <a:avLst/>
            </a:prstGeom>
            <a:solidFill>
              <a:srgbClr val="EBC050"/>
            </a:solidFill>
            <a:effectLst/>
          </p:spPr>
          <p:style>
            <a:lnRef idx="0">
              <a:schemeClr val="accent5"/>
            </a:lnRef>
            <a:fillRef idx="3">
              <a:schemeClr val="accent5"/>
            </a:fillRef>
            <a:effectRef idx="3">
              <a:schemeClr val="accent5"/>
            </a:effectRef>
            <a:fontRef idx="minor">
              <a:schemeClr val="lt1"/>
            </a:fontRef>
          </p:style>
          <p:txBody>
            <a:bodyPr anchor="ctr" rtlCol="0"/>
            <a:lstStyle/>
            <a:p>
              <a:pPr algn="ctr"/>
              <a:endParaRPr altLang="en-US" lang="zh-CN"/>
            </a:p>
          </p:txBody>
        </p:sp>
        <p:sp>
          <p:nvSpPr>
            <p:cNvPr id="52" name="椭圆 51"/>
            <p:cNvSpPr/>
            <p:nvPr/>
          </p:nvSpPr>
          <p:spPr>
            <a:xfrm>
              <a:off x="2547794" y="3585404"/>
              <a:ext cx="254000" cy="254000"/>
            </a:xfrm>
            <a:prstGeom prst="ellipse">
              <a:avLst/>
            </a:prstGeom>
            <a:solidFill>
              <a:schemeClr val="bg1"/>
            </a:solidFill>
            <a:ln>
              <a:noFill/>
            </a:ln>
            <a:effectLst>
              <a:innerShdw blurRad="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53" name="矩形 52"/>
          <p:cNvSpPr/>
          <p:nvPr/>
        </p:nvSpPr>
        <p:spPr>
          <a:xfrm>
            <a:off x="2667553" y="1757826"/>
            <a:ext cx="1406111" cy="365760"/>
          </a:xfrm>
          <a:prstGeom prst="rect">
            <a:avLst/>
          </a:prstGeom>
        </p:spPr>
        <p:txBody>
          <a:bodyPr wrap="none">
            <a:spAutoFit/>
          </a:bodyPr>
          <a:lstStyle/>
          <a:p>
            <a:r>
              <a:rPr altLang="zh-CN" b="1" lang="en-US">
                <a:solidFill>
                  <a:schemeClr val="tx1">
                    <a:lumMod val="75000"/>
                    <a:lumOff val="25000"/>
                  </a:schemeClr>
                </a:solidFill>
                <a:cs charset="0" panose="020b0402040204020203" pitchFamily="34" typeface="Segoe UI Semilight"/>
              </a:rPr>
              <a:t>exerci tation </a:t>
            </a:r>
          </a:p>
        </p:txBody>
      </p:sp>
      <p:sp>
        <p:nvSpPr>
          <p:cNvPr id="54" name="矩形 53"/>
          <p:cNvSpPr/>
          <p:nvPr/>
        </p:nvSpPr>
        <p:spPr>
          <a:xfrm>
            <a:off x="1230772" y="2929556"/>
            <a:ext cx="1406111" cy="365760"/>
          </a:xfrm>
          <a:prstGeom prst="rect">
            <a:avLst/>
          </a:prstGeom>
        </p:spPr>
        <p:txBody>
          <a:bodyPr wrap="none">
            <a:spAutoFit/>
          </a:bodyPr>
          <a:lstStyle/>
          <a:p>
            <a:r>
              <a:rPr altLang="zh-CN" b="1" lang="en-US">
                <a:solidFill>
                  <a:schemeClr val="tx1">
                    <a:lumMod val="75000"/>
                    <a:lumOff val="25000"/>
                  </a:schemeClr>
                </a:solidFill>
                <a:cs charset="0" panose="020b0402040204020203" pitchFamily="34" typeface="Segoe UI Semilight"/>
              </a:rPr>
              <a:t>exerci tation </a:t>
            </a:r>
          </a:p>
        </p:txBody>
      </p:sp>
      <p:sp>
        <p:nvSpPr>
          <p:cNvPr id="55" name="矩形 54"/>
          <p:cNvSpPr/>
          <p:nvPr/>
        </p:nvSpPr>
        <p:spPr>
          <a:xfrm>
            <a:off x="3020178" y="4235488"/>
            <a:ext cx="1406111" cy="365760"/>
          </a:xfrm>
          <a:prstGeom prst="rect">
            <a:avLst/>
          </a:prstGeom>
        </p:spPr>
        <p:txBody>
          <a:bodyPr wrap="none">
            <a:spAutoFit/>
          </a:bodyPr>
          <a:lstStyle/>
          <a:p>
            <a:r>
              <a:rPr altLang="zh-CN" b="1" lang="en-US">
                <a:solidFill>
                  <a:schemeClr val="tx1">
                    <a:lumMod val="75000"/>
                    <a:lumOff val="25000"/>
                  </a:schemeClr>
                </a:solidFill>
                <a:cs charset="0" panose="020b0402040204020203" pitchFamily="34" typeface="Segoe UI Semilight"/>
              </a:rPr>
              <a:t>exerci tation </a:t>
            </a:r>
          </a:p>
        </p:txBody>
      </p:sp>
      <p:sp>
        <p:nvSpPr>
          <p:cNvPr id="56" name="矩形 55"/>
          <p:cNvSpPr/>
          <p:nvPr/>
        </p:nvSpPr>
        <p:spPr>
          <a:xfrm>
            <a:off x="5737772" y="3079343"/>
            <a:ext cx="1406111" cy="365760"/>
          </a:xfrm>
          <a:prstGeom prst="rect">
            <a:avLst/>
          </a:prstGeom>
        </p:spPr>
        <p:txBody>
          <a:bodyPr wrap="none">
            <a:spAutoFit/>
          </a:bodyPr>
          <a:lstStyle/>
          <a:p>
            <a:r>
              <a:rPr altLang="zh-CN" b="1" lang="en-US">
                <a:solidFill>
                  <a:schemeClr val="tx1">
                    <a:lumMod val="75000"/>
                    <a:lumOff val="25000"/>
                  </a:schemeClr>
                </a:solidFill>
                <a:cs charset="0" panose="020b0402040204020203" pitchFamily="34" typeface="Segoe UI Semilight"/>
              </a:rPr>
              <a:t>exerci tation </a:t>
            </a:r>
          </a:p>
        </p:txBody>
      </p:sp>
      <p:sp>
        <p:nvSpPr>
          <p:cNvPr id="57" name="矩形 56"/>
          <p:cNvSpPr/>
          <p:nvPr/>
        </p:nvSpPr>
        <p:spPr>
          <a:xfrm>
            <a:off x="7620396" y="3129866"/>
            <a:ext cx="1406111" cy="365760"/>
          </a:xfrm>
          <a:prstGeom prst="rect">
            <a:avLst/>
          </a:prstGeom>
        </p:spPr>
        <p:txBody>
          <a:bodyPr wrap="none">
            <a:spAutoFit/>
          </a:bodyPr>
          <a:lstStyle/>
          <a:p>
            <a:r>
              <a:rPr altLang="zh-CN" b="1" lang="en-US">
                <a:solidFill>
                  <a:schemeClr val="tx1">
                    <a:lumMod val="75000"/>
                    <a:lumOff val="25000"/>
                  </a:schemeClr>
                </a:solidFill>
                <a:cs charset="0" panose="020b0402040204020203" pitchFamily="34" typeface="Segoe UI Semilight"/>
              </a:rPr>
              <a:t>exerci tation </a:t>
            </a:r>
          </a:p>
        </p:txBody>
      </p:sp>
      <p:sp>
        <p:nvSpPr>
          <p:cNvPr id="58" name="矩形 57"/>
          <p:cNvSpPr/>
          <p:nvPr/>
        </p:nvSpPr>
        <p:spPr>
          <a:xfrm>
            <a:off x="9926049" y="1259236"/>
            <a:ext cx="1406111" cy="365760"/>
          </a:xfrm>
          <a:prstGeom prst="rect">
            <a:avLst/>
          </a:prstGeom>
        </p:spPr>
        <p:txBody>
          <a:bodyPr wrap="none">
            <a:spAutoFit/>
          </a:bodyPr>
          <a:lstStyle/>
          <a:p>
            <a:r>
              <a:rPr altLang="zh-CN" b="1" lang="en-US">
                <a:solidFill>
                  <a:schemeClr val="tx1">
                    <a:lumMod val="75000"/>
                    <a:lumOff val="25000"/>
                  </a:schemeClr>
                </a:solidFill>
                <a:cs charset="0" panose="020b0402040204020203" pitchFamily="34" typeface="Segoe UI Semilight"/>
              </a:rPr>
              <a:t>exerci tation </a:t>
            </a:r>
          </a:p>
        </p:txBody>
      </p:sp>
      <p:sp>
        <p:nvSpPr>
          <p:cNvPr id="68" name="直角三角形 67"/>
          <p:cNvSpPr/>
          <p:nvPr/>
        </p:nvSpPr>
        <p:spPr>
          <a:xfrm flipH="1">
            <a:off x="6730583" y="5355101"/>
            <a:ext cx="5461414" cy="1498434"/>
          </a:xfrm>
          <a:prstGeom prst="rtTriangle">
            <a:avLst/>
          </a:prstGeom>
          <a:solidFill>
            <a:srgbClr val="3D6487">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9" name="矩形 68"/>
          <p:cNvSpPr/>
          <p:nvPr/>
        </p:nvSpPr>
        <p:spPr>
          <a:xfrm>
            <a:off x="1643325" y="5775659"/>
            <a:ext cx="4744838" cy="969264"/>
          </a:xfrm>
          <a:prstGeom prst="rect">
            <a:avLst/>
          </a:prstGeom>
        </p:spPr>
        <p:txBody>
          <a:bodyPr wrap="square">
            <a:spAutoFit/>
          </a:bodyPr>
          <a:lstStyle/>
          <a:p>
            <a:pPr algn="just">
              <a:lnSpc>
                <a:spcPct val="80000"/>
              </a:lnSpc>
            </a:pPr>
            <a:r>
              <a:rPr altLang="zh-CN" lang="en-US" smtClean="0">
                <a:solidFill>
                  <a:schemeClr val="bg1"/>
                </a:solidFill>
                <a:ea typeface="+mj-ea"/>
                <a:cs charset="0" panose="020b0402040204020203" pitchFamily="34" typeface="Segoe UI Semilight"/>
              </a:rPr>
              <a:t>Lorem ipsum dolor consectetuer adipiscing elit, sed diam nonummy nibh euismod tincidunt ut laoreet dolore magna aliquam erat volutpat. Ut wisi enim ad minim veniam</a:t>
            </a:r>
          </a:p>
        </p:txBody>
      </p:sp>
      <p:sp>
        <p:nvSpPr>
          <p:cNvPr id="70" name="矩形 69"/>
          <p:cNvSpPr/>
          <p:nvPr/>
        </p:nvSpPr>
        <p:spPr>
          <a:xfrm>
            <a:off x="1643325" y="5457330"/>
            <a:ext cx="3010217" cy="396240"/>
          </a:xfrm>
          <a:prstGeom prst="rect">
            <a:avLst/>
          </a:prstGeom>
        </p:spPr>
        <p:txBody>
          <a:bodyPr wrap="none">
            <a:spAutoFit/>
          </a:bodyPr>
          <a:lstStyle/>
          <a:p>
            <a:r>
              <a:rPr altLang="zh-CN" lang="en-US" sz="2000">
                <a:solidFill>
                  <a:schemeClr val="bg1"/>
                </a:solidFill>
                <a:latin typeface="+mj-ea"/>
                <a:cs charset="0" panose="020b0402040204020203" pitchFamily="34" typeface="Segoe UI Semilight"/>
              </a:rPr>
              <a:t>LOREM IPSUM DOLOR </a:t>
            </a:r>
          </a:p>
        </p:txBody>
      </p:sp>
      <p:sp>
        <p:nvSpPr>
          <p:cNvPr id="71" name="Freeform 5"/>
          <p:cNvSpPr>
            <a:spLocks noEditPoints="1"/>
          </p:cNvSpPr>
          <p:nvPr/>
        </p:nvSpPr>
        <p:spPr bwMode="auto">
          <a:xfrm>
            <a:off x="505355" y="5517621"/>
            <a:ext cx="942975" cy="1052513"/>
          </a:xfrm>
          <a:custGeom>
            <a:gdLst>
              <a:gd fmla="*/ 530 w 594" name="T0"/>
              <a:gd fmla="*/ 237 h 663" name="T1"/>
              <a:gd fmla="*/ 466 w 594" name="T2"/>
              <a:gd fmla="*/ 445 h 663" name="T3"/>
              <a:gd fmla="*/ 503 w 594" name="T4"/>
              <a:gd fmla="*/ 518 h 663" name="T5"/>
              <a:gd fmla="*/ 475 w 594" name="T6"/>
              <a:gd fmla="*/ 591 h 663" name="T7"/>
              <a:gd fmla="*/ 283 w 594" name="T8"/>
              <a:gd fmla="*/ 500 h 663" name="T9"/>
              <a:gd fmla="*/ 210 w 594" name="T10"/>
              <a:gd fmla="*/ 663 h 663" name="T11"/>
              <a:gd fmla="*/ 100 w 594" name="T12"/>
              <a:gd fmla="*/ 663 h 663" name="T13"/>
              <a:gd fmla="*/ 183 w 594" name="T14"/>
              <a:gd fmla="*/ 464 h 663" name="T15"/>
              <a:gd fmla="*/ 0 w 594" name="T16"/>
              <a:gd fmla="*/ 382 h 663" name="T17"/>
              <a:gd fmla="*/ 27 w 594" name="T18"/>
              <a:gd fmla="*/ 309 h 663" name="T19"/>
              <a:gd fmla="*/ 110 w 594" name="T20"/>
              <a:gd fmla="*/ 282 h 663" name="T21"/>
              <a:gd fmla="*/ 110 w 594" name="T22"/>
              <a:gd fmla="*/ 282 h 663" name="T23"/>
              <a:gd fmla="*/ 210 w 594" name="T24"/>
              <a:gd fmla="*/ 100 h 663" name="T25"/>
              <a:gd fmla="*/ 201 w 594" name="T26"/>
              <a:gd fmla="*/ 55 h 663" name="T27"/>
              <a:gd fmla="*/ 229 w 594" name="T28"/>
              <a:gd fmla="*/ 0 h 663" name="T29"/>
              <a:gd fmla="*/ 594 w 594" name="T30"/>
              <a:gd fmla="*/ 164 h 663" name="T31"/>
              <a:gd fmla="*/ 576 w 594" name="T32"/>
              <a:gd fmla="*/ 218 h 663" name="T33"/>
              <a:gd fmla="*/ 530 w 594" name="T34"/>
              <a:gd fmla="*/ 237 h 663" name="T35"/>
              <a:gd fmla="*/ 530 w 594" name="T36"/>
              <a:gd fmla="*/ 237 h 663" name="T37"/>
              <a:gd fmla="*/ 165 w 594" name="T38"/>
              <a:gd fmla="*/ 309 h 663" name="T39"/>
              <a:gd fmla="*/ 247 w 594" name="T40"/>
              <a:gd fmla="*/ 346 h 663" name="T41"/>
              <a:gd fmla="*/ 329 w 594" name="T42"/>
              <a:gd fmla="*/ 155 h 663" name="T43"/>
              <a:gd fmla="*/ 265 w 594" name="T44"/>
              <a:gd fmla="*/ 128 h 663" name="T45"/>
              <a:gd fmla="*/ 165 w 594" name="T46"/>
              <a:gd fmla="*/ 309 h 663"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663" w="594">
                <a:moveTo>
                  <a:pt x="530" y="237"/>
                </a:moveTo>
                <a:lnTo>
                  <a:pt x="466" y="445"/>
                </a:lnTo>
                <a:lnTo>
                  <a:pt x="503" y="518"/>
                </a:lnTo>
                <a:lnTo>
                  <a:pt x="475" y="591"/>
                </a:lnTo>
                <a:lnTo>
                  <a:pt x="283" y="500"/>
                </a:lnTo>
                <a:lnTo>
                  <a:pt x="210" y="663"/>
                </a:lnTo>
                <a:lnTo>
                  <a:pt x="100" y="663"/>
                </a:lnTo>
                <a:lnTo>
                  <a:pt x="183" y="464"/>
                </a:lnTo>
                <a:lnTo>
                  <a:pt x="0" y="382"/>
                </a:lnTo>
                <a:lnTo>
                  <a:pt x="27" y="309"/>
                </a:lnTo>
                <a:lnTo>
                  <a:pt x="110" y="282"/>
                </a:lnTo>
                <a:lnTo>
                  <a:pt x="110" y="282"/>
                </a:lnTo>
                <a:lnTo>
                  <a:pt x="210" y="100"/>
                </a:lnTo>
                <a:lnTo>
                  <a:pt x="201" y="55"/>
                </a:lnTo>
                <a:lnTo>
                  <a:pt x="229" y="0"/>
                </a:lnTo>
                <a:lnTo>
                  <a:pt x="594" y="164"/>
                </a:lnTo>
                <a:lnTo>
                  <a:pt x="576" y="218"/>
                </a:lnTo>
                <a:lnTo>
                  <a:pt x="530" y="237"/>
                </a:lnTo>
                <a:lnTo>
                  <a:pt x="530" y="237"/>
                </a:lnTo>
                <a:close/>
                <a:moveTo>
                  <a:pt x="165" y="309"/>
                </a:moveTo>
                <a:lnTo>
                  <a:pt x="247" y="346"/>
                </a:lnTo>
                <a:lnTo>
                  <a:pt x="329" y="155"/>
                </a:lnTo>
                <a:lnTo>
                  <a:pt x="265" y="128"/>
                </a:lnTo>
                <a:lnTo>
                  <a:pt x="165" y="309"/>
                </a:lnTo>
                <a:close/>
              </a:path>
            </a:pathLst>
          </a:custGeom>
          <a:solidFill>
            <a:srgbClr val="EBC050"/>
          </a:solidFill>
          <a:ln>
            <a:noFill/>
          </a:ln>
        </p:spPr>
        <p:txBody>
          <a:bodyPr anchor="t" anchorCtr="0" bIns="45720" compatLnSpc="1" lIns="91440" numCol="1" rIns="91440" tIns="45720" vert="horz" wrap="square">
            <a:prstTxWarp prst="textNoShape">
              <a:avLst/>
            </a:prstTxWarp>
          </a:bodyPr>
          <a:lstStyle/>
          <a:p>
            <a:endParaRPr altLang="en-US" lang="zh-CN"/>
          </a:p>
        </p:txBody>
      </p:sp>
      <p:grpSp>
        <p:nvGrpSpPr>
          <p:cNvPr id="72" name="组合 71"/>
          <p:cNvGrpSpPr/>
          <p:nvPr/>
        </p:nvGrpSpPr>
        <p:grpSpPr>
          <a:xfrm>
            <a:off x="7979667" y="5977155"/>
            <a:ext cx="157922" cy="314947"/>
            <a:chOff x="9301163" y="3811588"/>
            <a:chExt cx="279401" cy="557212"/>
          </a:xfrm>
          <a:solidFill>
            <a:schemeClr val="bg1"/>
          </a:solidFill>
        </p:grpSpPr>
        <p:sp>
          <p:nvSpPr>
            <p:cNvPr id="73" name="Freeform 5"/>
            <p:cNvSpPr/>
            <p:nvPr/>
          </p:nvSpPr>
          <p:spPr bwMode="auto">
            <a:xfrm>
              <a:off x="9502776" y="4187825"/>
              <a:ext cx="77788" cy="161925"/>
            </a:xfrm>
            <a:custGeom>
              <a:gdLst>
                <a:gd fmla="*/ 8 w 12" name="T0"/>
                <a:gd fmla="*/ 26 h 26" name="T1"/>
                <a:gd fmla="*/ 12 w 12" name="T2"/>
                <a:gd fmla="*/ 25 h 26" name="T3"/>
                <a:gd fmla="*/ 4 w 12" name="T4"/>
                <a:gd fmla="*/ 0 h 26" name="T5"/>
                <a:gd fmla="*/ 0 w 12" name="T6"/>
                <a:gd fmla="*/ 1 h 26" name="T7"/>
                <a:gd fmla="*/ 3 w 12" name="T8"/>
                <a:gd fmla="*/ 13 h 26" name="T9"/>
                <a:gd fmla="*/ 8 w 12" name="T10"/>
                <a:gd fmla="*/ 26 h 26" name="T11"/>
              </a:gdLst>
              <a:cxnLst>
                <a:cxn ang="0">
                  <a:pos x="T0" y="T1"/>
                </a:cxn>
                <a:cxn ang="0">
                  <a:pos x="T2" y="T3"/>
                </a:cxn>
                <a:cxn ang="0">
                  <a:pos x="T4" y="T5"/>
                </a:cxn>
                <a:cxn ang="0">
                  <a:pos x="T6" y="T7"/>
                </a:cxn>
                <a:cxn ang="0">
                  <a:pos x="T8" y="T9"/>
                </a:cxn>
                <a:cxn ang="0">
                  <a:pos x="T10" y="T11"/>
                </a:cxn>
              </a:cxnLst>
              <a:rect b="b" l="0" r="r" t="0"/>
              <a:pathLst>
                <a:path h="26" w="12">
                  <a:moveTo>
                    <a:pt x="8" y="26"/>
                  </a:moveTo>
                  <a:cubicBezTo>
                    <a:pt x="12" y="25"/>
                    <a:pt x="12" y="25"/>
                    <a:pt x="12" y="25"/>
                  </a:cubicBezTo>
                  <a:cubicBezTo>
                    <a:pt x="12" y="15"/>
                    <a:pt x="6" y="1"/>
                    <a:pt x="4" y="0"/>
                  </a:cubicBezTo>
                  <a:cubicBezTo>
                    <a:pt x="0" y="1"/>
                    <a:pt x="0" y="1"/>
                    <a:pt x="0" y="1"/>
                  </a:cubicBezTo>
                  <a:cubicBezTo>
                    <a:pt x="0" y="5"/>
                    <a:pt x="2" y="9"/>
                    <a:pt x="3" y="13"/>
                  </a:cubicBezTo>
                  <a:cubicBezTo>
                    <a:pt x="4" y="18"/>
                    <a:pt x="6" y="22"/>
                    <a:pt x="8" y="2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4" name="Freeform 6"/>
            <p:cNvSpPr/>
            <p:nvPr/>
          </p:nvSpPr>
          <p:spPr bwMode="auto">
            <a:xfrm>
              <a:off x="9301163" y="3817938"/>
              <a:ext cx="227013" cy="550862"/>
            </a:xfrm>
            <a:custGeom>
              <a:gdLst>
                <a:gd fmla="*/ 31 w 35" name="T0"/>
                <a:gd fmla="*/ 87 h 88" name="T1"/>
                <a:gd fmla="*/ 17 w 35" name="T2"/>
                <a:gd fmla="*/ 82 h 88" name="T3"/>
                <a:gd fmla="*/ 15 w 35" name="T4"/>
                <a:gd fmla="*/ 79 h 88" name="T5"/>
                <a:gd fmla="*/ 15 w 35" name="T6"/>
                <a:gd fmla="*/ 78 h 88" name="T7"/>
                <a:gd fmla="*/ 0 w 35" name="T8"/>
                <a:gd fmla="*/ 16 h 88" name="T9"/>
                <a:gd fmla="*/ 0 w 35" name="T10"/>
                <a:gd fmla="*/ 16 h 88" name="T11"/>
                <a:gd fmla="*/ 0 w 35" name="T12"/>
                <a:gd fmla="*/ 16 h 88" name="T13"/>
                <a:gd fmla="*/ 0 w 35" name="T14"/>
                <a:gd fmla="*/ 12 h 88" name="T15"/>
                <a:gd fmla="*/ 0 w 35" name="T16"/>
                <a:gd fmla="*/ 12 h 88" name="T17"/>
                <a:gd fmla="*/ 0 w 35" name="T18"/>
                <a:gd fmla="*/ 12 h 88" name="T19"/>
                <a:gd fmla="*/ 11 w 35" name="T20"/>
                <a:gd fmla="*/ 1 h 88" name="T21"/>
                <a:gd fmla="*/ 15 w 35" name="T22"/>
                <a:gd fmla="*/ 0 h 88" name="T23"/>
                <a:gd fmla="*/ 16 w 35" name="T24"/>
                <a:gd fmla="*/ 14 h 88" name="T25"/>
                <a:gd fmla="*/ 19 w 35" name="T26"/>
                <a:gd fmla="*/ 26 h 88" name="T27"/>
                <a:gd fmla="*/ 13 w 35" name="T28"/>
                <a:gd fmla="*/ 27 h 88" name="T29"/>
                <a:gd fmla="*/ 21 w 35" name="T30"/>
                <a:gd fmla="*/ 62 h 88" name="T31"/>
                <a:gd fmla="*/ 27 w 35" name="T32"/>
                <a:gd fmla="*/ 61 h 88" name="T33"/>
                <a:gd fmla="*/ 31 w 35" name="T34"/>
                <a:gd fmla="*/ 73 h 88" name="T35"/>
                <a:gd fmla="*/ 35 w 35" name="T36"/>
                <a:gd fmla="*/ 86 h 88" name="T37"/>
                <a:gd fmla="*/ 31 w 35" name="T38"/>
                <a:gd fmla="*/ 87 h 88"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88" w="35">
                  <a:moveTo>
                    <a:pt x="31" y="87"/>
                  </a:moveTo>
                  <a:cubicBezTo>
                    <a:pt x="25" y="88"/>
                    <a:pt x="20" y="87"/>
                    <a:pt x="17" y="82"/>
                  </a:cubicBezTo>
                  <a:cubicBezTo>
                    <a:pt x="16" y="81"/>
                    <a:pt x="16" y="80"/>
                    <a:pt x="15" y="79"/>
                  </a:cubicBezTo>
                  <a:cubicBezTo>
                    <a:pt x="15" y="79"/>
                    <a:pt x="15" y="78"/>
                    <a:pt x="15" y="78"/>
                  </a:cubicBezTo>
                  <a:cubicBezTo>
                    <a:pt x="5" y="59"/>
                    <a:pt x="0" y="38"/>
                    <a:pt x="0" y="16"/>
                  </a:cubicBezTo>
                  <a:cubicBezTo>
                    <a:pt x="0" y="16"/>
                    <a:pt x="0" y="16"/>
                    <a:pt x="0" y="16"/>
                  </a:cubicBezTo>
                  <a:cubicBezTo>
                    <a:pt x="0" y="16"/>
                    <a:pt x="0" y="16"/>
                    <a:pt x="0" y="16"/>
                  </a:cubicBezTo>
                  <a:cubicBezTo>
                    <a:pt x="0" y="14"/>
                    <a:pt x="0" y="13"/>
                    <a:pt x="0" y="12"/>
                  </a:cubicBezTo>
                  <a:cubicBezTo>
                    <a:pt x="0" y="12"/>
                    <a:pt x="0" y="12"/>
                    <a:pt x="0" y="12"/>
                  </a:cubicBezTo>
                  <a:cubicBezTo>
                    <a:pt x="0" y="12"/>
                    <a:pt x="0" y="12"/>
                    <a:pt x="0" y="12"/>
                  </a:cubicBezTo>
                  <a:cubicBezTo>
                    <a:pt x="1" y="6"/>
                    <a:pt x="4" y="3"/>
                    <a:pt x="11" y="1"/>
                  </a:cubicBezTo>
                  <a:cubicBezTo>
                    <a:pt x="15" y="0"/>
                    <a:pt x="15" y="0"/>
                    <a:pt x="15" y="0"/>
                  </a:cubicBezTo>
                  <a:cubicBezTo>
                    <a:pt x="15" y="5"/>
                    <a:pt x="16" y="9"/>
                    <a:pt x="16" y="14"/>
                  </a:cubicBezTo>
                  <a:cubicBezTo>
                    <a:pt x="17" y="18"/>
                    <a:pt x="18" y="22"/>
                    <a:pt x="19" y="26"/>
                  </a:cubicBezTo>
                  <a:cubicBezTo>
                    <a:pt x="13" y="27"/>
                    <a:pt x="13" y="27"/>
                    <a:pt x="13" y="27"/>
                  </a:cubicBezTo>
                  <a:cubicBezTo>
                    <a:pt x="14" y="40"/>
                    <a:pt x="17" y="51"/>
                    <a:pt x="21" y="62"/>
                  </a:cubicBezTo>
                  <a:cubicBezTo>
                    <a:pt x="27" y="61"/>
                    <a:pt x="27" y="61"/>
                    <a:pt x="27" y="61"/>
                  </a:cubicBezTo>
                  <a:cubicBezTo>
                    <a:pt x="28" y="65"/>
                    <a:pt x="29" y="69"/>
                    <a:pt x="31" y="73"/>
                  </a:cubicBezTo>
                  <a:cubicBezTo>
                    <a:pt x="32" y="77"/>
                    <a:pt x="34" y="82"/>
                    <a:pt x="35" y="86"/>
                  </a:cubicBezTo>
                  <a:cubicBezTo>
                    <a:pt x="31" y="87"/>
                    <a:pt x="31" y="87"/>
                    <a:pt x="31" y="8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5" name="Freeform 7"/>
            <p:cNvSpPr/>
            <p:nvPr/>
          </p:nvSpPr>
          <p:spPr bwMode="auto">
            <a:xfrm>
              <a:off x="9418638" y="3811588"/>
              <a:ext cx="65088" cy="161925"/>
            </a:xfrm>
            <a:custGeom>
              <a:gdLst>
                <a:gd fmla="*/ 4 w 10" name="T0"/>
                <a:gd fmla="*/ 26 h 26" name="T1"/>
                <a:gd fmla="*/ 8 w 10" name="T2"/>
                <a:gd fmla="*/ 25 h 26" name="T3"/>
                <a:gd fmla="*/ 4 w 10" name="T4"/>
                <a:gd fmla="*/ 0 h 26" name="T5"/>
                <a:gd fmla="*/ 0 w 10" name="T6"/>
                <a:gd fmla="*/ 1 h 26" name="T7"/>
                <a:gd fmla="*/ 2 w 10" name="T8"/>
                <a:gd fmla="*/ 14 h 26" name="T9"/>
                <a:gd fmla="*/ 4 w 10" name="T10"/>
                <a:gd fmla="*/ 26 h 26" name="T11"/>
              </a:gdLst>
              <a:cxnLst>
                <a:cxn ang="0">
                  <a:pos x="T0" y="T1"/>
                </a:cxn>
                <a:cxn ang="0">
                  <a:pos x="T2" y="T3"/>
                </a:cxn>
                <a:cxn ang="0">
                  <a:pos x="T4" y="T5"/>
                </a:cxn>
                <a:cxn ang="0">
                  <a:pos x="T6" y="T7"/>
                </a:cxn>
                <a:cxn ang="0">
                  <a:pos x="T8" y="T9"/>
                </a:cxn>
                <a:cxn ang="0">
                  <a:pos x="T10" y="T11"/>
                </a:cxn>
              </a:cxnLst>
              <a:rect b="b" l="0" r="r" t="0"/>
              <a:pathLst>
                <a:path h="26" w="10">
                  <a:moveTo>
                    <a:pt x="4" y="26"/>
                  </a:moveTo>
                  <a:cubicBezTo>
                    <a:pt x="8" y="25"/>
                    <a:pt x="8" y="25"/>
                    <a:pt x="8" y="25"/>
                  </a:cubicBezTo>
                  <a:cubicBezTo>
                    <a:pt x="10" y="22"/>
                    <a:pt x="8" y="4"/>
                    <a:pt x="4" y="0"/>
                  </a:cubicBezTo>
                  <a:cubicBezTo>
                    <a:pt x="0" y="1"/>
                    <a:pt x="0" y="1"/>
                    <a:pt x="0" y="1"/>
                  </a:cubicBezTo>
                  <a:cubicBezTo>
                    <a:pt x="0" y="5"/>
                    <a:pt x="1" y="10"/>
                    <a:pt x="2" y="14"/>
                  </a:cubicBezTo>
                  <a:cubicBezTo>
                    <a:pt x="2" y="18"/>
                    <a:pt x="3" y="22"/>
                    <a:pt x="4" y="2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76" name="Freeform 11"/>
          <p:cNvSpPr>
            <a:spLocks noEditPoints="1"/>
          </p:cNvSpPr>
          <p:nvPr/>
        </p:nvSpPr>
        <p:spPr bwMode="auto">
          <a:xfrm>
            <a:off x="7890014" y="6487249"/>
            <a:ext cx="337228" cy="242112"/>
          </a:xfrm>
          <a:custGeom>
            <a:gdLst>
              <a:gd fmla="*/ 9 w 195" name="T0"/>
              <a:gd fmla="*/ 0 h 140" name="T1"/>
              <a:gd fmla="*/ 186 w 195" name="T2"/>
              <a:gd fmla="*/ 0 h 140" name="T3"/>
              <a:gd fmla="*/ 195 w 195" name="T4"/>
              <a:gd fmla="*/ 0 h 140" name="T5"/>
              <a:gd fmla="*/ 195 w 195" name="T6"/>
              <a:gd fmla="*/ 10 h 140" name="T7"/>
              <a:gd fmla="*/ 195 w 195" name="T8"/>
              <a:gd fmla="*/ 130 h 140" name="T9"/>
              <a:gd fmla="*/ 195 w 195" name="T10"/>
              <a:gd fmla="*/ 140 h 140" name="T11"/>
              <a:gd fmla="*/ 186 w 195" name="T12"/>
              <a:gd fmla="*/ 140 h 140" name="T13"/>
              <a:gd fmla="*/ 9 w 195" name="T14"/>
              <a:gd fmla="*/ 140 h 140" name="T15"/>
              <a:gd fmla="*/ 0 w 195" name="T16"/>
              <a:gd fmla="*/ 140 h 140" name="T17"/>
              <a:gd fmla="*/ 0 w 195" name="T18"/>
              <a:gd fmla="*/ 130 h 140" name="T19"/>
              <a:gd fmla="*/ 0 w 195" name="T20"/>
              <a:gd fmla="*/ 10 h 140" name="T21"/>
              <a:gd fmla="*/ 0 w 195" name="T22"/>
              <a:gd fmla="*/ 0 h 140" name="T23"/>
              <a:gd fmla="*/ 9 w 195" name="T24"/>
              <a:gd fmla="*/ 0 h 140" name="T25"/>
              <a:gd fmla="*/ 9 w 195" name="T26"/>
              <a:gd fmla="*/ 0 h 140" name="T27"/>
              <a:gd fmla="*/ 19 w 195" name="T28"/>
              <a:gd fmla="*/ 107 h 140" name="T29"/>
              <a:gd fmla="*/ 61 w 195" name="T30"/>
              <a:gd fmla="*/ 65 h 140" name="T31"/>
              <a:gd fmla="*/ 19 w 195" name="T32"/>
              <a:gd fmla="*/ 30 h 140" name="T33"/>
              <a:gd fmla="*/ 19 w 195" name="T34"/>
              <a:gd fmla="*/ 107 h 140" name="T35"/>
              <a:gd fmla="*/ 19 w 195" name="T36"/>
              <a:gd fmla="*/ 107 h 140" name="T37"/>
              <a:gd fmla="*/ 134 w 195" name="T38"/>
              <a:gd fmla="*/ 65 h 140" name="T39"/>
              <a:gd fmla="*/ 176 w 195" name="T40"/>
              <a:gd fmla="*/ 110 h 140" name="T41"/>
              <a:gd fmla="*/ 176 w 195" name="T42"/>
              <a:gd fmla="*/ 27 h 140" name="T43"/>
              <a:gd fmla="*/ 134 w 195" name="T44"/>
              <a:gd fmla="*/ 65 h 140" name="T45"/>
              <a:gd fmla="*/ 134 w 195" name="T46"/>
              <a:gd fmla="*/ 65 h 140" name="T47"/>
              <a:gd fmla="*/ 166 w 195" name="T48"/>
              <a:gd fmla="*/ 120 h 140" name="T49"/>
              <a:gd fmla="*/ 122 w 195" name="T50"/>
              <a:gd fmla="*/ 75 h 140" name="T51"/>
              <a:gd fmla="*/ 102 w 195" name="T52"/>
              <a:gd fmla="*/ 92 h 140" name="T53"/>
              <a:gd fmla="*/ 97 w 195" name="T54"/>
              <a:gd fmla="*/ 97 h 140" name="T55"/>
              <a:gd fmla="*/ 93 w 195" name="T56"/>
              <a:gd fmla="*/ 92 h 140" name="T57"/>
              <a:gd fmla="*/ 71 w 195" name="T58"/>
              <a:gd fmla="*/ 75 h 140" name="T59"/>
              <a:gd fmla="*/ 29 w 195" name="T60"/>
              <a:gd fmla="*/ 120 h 140" name="T61"/>
              <a:gd fmla="*/ 166 w 195" name="T62"/>
              <a:gd fmla="*/ 120 h 140" name="T63"/>
              <a:gd fmla="*/ 166 w 195" name="T64"/>
              <a:gd fmla="*/ 120 h 140" name="T65"/>
              <a:gd fmla="*/ 34 w 195" name="T66"/>
              <a:gd fmla="*/ 20 h 140" name="T67"/>
              <a:gd fmla="*/ 97 w 195" name="T68"/>
              <a:gd fmla="*/ 75 h 140" name="T69"/>
              <a:gd fmla="*/ 161 w 195" name="T70"/>
              <a:gd fmla="*/ 20 h 140" name="T71"/>
              <a:gd fmla="*/ 34 w 195" name="T72"/>
              <a:gd fmla="*/ 20 h 140"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140" w="195">
                <a:moveTo>
                  <a:pt x="9" y="0"/>
                </a:moveTo>
                <a:lnTo>
                  <a:pt x="186" y="0"/>
                </a:lnTo>
                <a:lnTo>
                  <a:pt x="195" y="0"/>
                </a:lnTo>
                <a:lnTo>
                  <a:pt x="195" y="10"/>
                </a:lnTo>
                <a:lnTo>
                  <a:pt x="195" y="130"/>
                </a:lnTo>
                <a:lnTo>
                  <a:pt x="195" y="140"/>
                </a:lnTo>
                <a:lnTo>
                  <a:pt x="186" y="140"/>
                </a:lnTo>
                <a:lnTo>
                  <a:pt x="9" y="140"/>
                </a:lnTo>
                <a:lnTo>
                  <a:pt x="0" y="140"/>
                </a:lnTo>
                <a:lnTo>
                  <a:pt x="0" y="130"/>
                </a:lnTo>
                <a:lnTo>
                  <a:pt x="0" y="10"/>
                </a:lnTo>
                <a:lnTo>
                  <a:pt x="0" y="0"/>
                </a:lnTo>
                <a:lnTo>
                  <a:pt x="9" y="0"/>
                </a:lnTo>
                <a:lnTo>
                  <a:pt x="9" y="0"/>
                </a:lnTo>
                <a:close/>
                <a:moveTo>
                  <a:pt x="19" y="107"/>
                </a:moveTo>
                <a:lnTo>
                  <a:pt x="61" y="65"/>
                </a:lnTo>
                <a:lnTo>
                  <a:pt x="19" y="30"/>
                </a:lnTo>
                <a:lnTo>
                  <a:pt x="19" y="107"/>
                </a:lnTo>
                <a:lnTo>
                  <a:pt x="19" y="107"/>
                </a:lnTo>
                <a:close/>
                <a:moveTo>
                  <a:pt x="134" y="65"/>
                </a:moveTo>
                <a:lnTo>
                  <a:pt x="176" y="110"/>
                </a:lnTo>
                <a:lnTo>
                  <a:pt x="176" y="27"/>
                </a:lnTo>
                <a:lnTo>
                  <a:pt x="134" y="65"/>
                </a:lnTo>
                <a:lnTo>
                  <a:pt x="134" y="65"/>
                </a:lnTo>
                <a:close/>
                <a:moveTo>
                  <a:pt x="166" y="120"/>
                </a:moveTo>
                <a:lnTo>
                  <a:pt x="122" y="75"/>
                </a:lnTo>
                <a:lnTo>
                  <a:pt x="102" y="92"/>
                </a:lnTo>
                <a:lnTo>
                  <a:pt x="97" y="97"/>
                </a:lnTo>
                <a:lnTo>
                  <a:pt x="93" y="92"/>
                </a:lnTo>
                <a:lnTo>
                  <a:pt x="71" y="75"/>
                </a:lnTo>
                <a:lnTo>
                  <a:pt x="29" y="120"/>
                </a:lnTo>
                <a:lnTo>
                  <a:pt x="166" y="120"/>
                </a:lnTo>
                <a:lnTo>
                  <a:pt x="166" y="120"/>
                </a:lnTo>
                <a:close/>
                <a:moveTo>
                  <a:pt x="34" y="20"/>
                </a:moveTo>
                <a:lnTo>
                  <a:pt x="97" y="75"/>
                </a:lnTo>
                <a:lnTo>
                  <a:pt x="161" y="20"/>
                </a:lnTo>
                <a:lnTo>
                  <a:pt x="34" y="20"/>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77" name="Freeform 15"/>
          <p:cNvSpPr>
            <a:spLocks noEditPoints="1"/>
          </p:cNvSpPr>
          <p:nvPr/>
        </p:nvSpPr>
        <p:spPr bwMode="auto">
          <a:xfrm>
            <a:off x="7878030" y="5477431"/>
            <a:ext cx="361196" cy="304577"/>
          </a:xfrm>
          <a:custGeom>
            <a:gdLst>
              <a:gd fmla="*/ 9 w 75" name="T0"/>
              <a:gd fmla="*/ 63 h 63" name="T1"/>
              <a:gd fmla="*/ 41 w 75" name="T2"/>
              <a:gd fmla="*/ 63 h 63" name="T3"/>
              <a:gd fmla="*/ 41 w 75" name="T4"/>
              <a:gd fmla="*/ 43 h 63" name="T5"/>
              <a:gd fmla="*/ 55 w 75" name="T6"/>
              <a:gd fmla="*/ 43 h 63" name="T7"/>
              <a:gd fmla="*/ 55 w 75" name="T8"/>
              <a:gd fmla="*/ 63 h 63" name="T9"/>
              <a:gd fmla="*/ 66 w 75" name="T10"/>
              <a:gd fmla="*/ 63 h 63" name="T11"/>
              <a:gd fmla="*/ 66 w 75" name="T12"/>
              <a:gd fmla="*/ 38 h 63" name="T13"/>
              <a:gd fmla="*/ 75 w 75" name="T14"/>
              <a:gd fmla="*/ 38 h 63" name="T15"/>
              <a:gd fmla="*/ 60 w 75" name="T16"/>
              <a:gd fmla="*/ 23 h 63" name="T17"/>
              <a:gd fmla="*/ 60 w 75" name="T18"/>
              <a:gd fmla="*/ 11 h 63" name="T19"/>
              <a:gd fmla="*/ 62 w 75" name="T20"/>
              <a:gd fmla="*/ 11 h 63" name="T21"/>
              <a:gd fmla="*/ 62 w 75" name="T22"/>
              <a:gd fmla="*/ 8 h 63" name="T23"/>
              <a:gd fmla="*/ 51 w 75" name="T24"/>
              <a:gd fmla="*/ 8 h 63" name="T25"/>
              <a:gd fmla="*/ 51 w 75" name="T26"/>
              <a:gd fmla="*/ 11 h 63" name="T27"/>
              <a:gd fmla="*/ 52 w 75" name="T28"/>
              <a:gd fmla="*/ 11 h 63" name="T29"/>
              <a:gd fmla="*/ 52 w 75" name="T30"/>
              <a:gd fmla="*/ 15 h 63" name="T31"/>
              <a:gd fmla="*/ 38 w 75" name="T32"/>
              <a:gd fmla="*/ 0 h 63" name="T33"/>
              <a:gd fmla="*/ 19 w 75" name="T34"/>
              <a:gd fmla="*/ 19 h 63" name="T35"/>
              <a:gd fmla="*/ 0 w 75" name="T36"/>
              <a:gd fmla="*/ 38 h 63" name="T37"/>
              <a:gd fmla="*/ 9 w 75" name="T38"/>
              <a:gd fmla="*/ 38 h 63" name="T39"/>
              <a:gd fmla="*/ 9 w 75" name="T40"/>
              <a:gd fmla="*/ 63 h 63" name="T41"/>
              <a:gd fmla="*/ 37 w 75" name="T42"/>
              <a:gd fmla="*/ 19 h 63" name="T43"/>
              <a:gd fmla="*/ 42 w 75" name="T44"/>
              <a:gd fmla="*/ 23 h 63" name="T45"/>
              <a:gd fmla="*/ 37 w 75" name="T46"/>
              <a:gd fmla="*/ 27 h 63" name="T47"/>
              <a:gd fmla="*/ 33 w 75" name="T48"/>
              <a:gd fmla="*/ 23 h 63" name="T49"/>
              <a:gd fmla="*/ 37 w 75" name="T50"/>
              <a:gd fmla="*/ 19 h 63" name="T51"/>
              <a:gd fmla="*/ 20 w 75" name="T52"/>
              <a:gd fmla="*/ 44 h 63" name="T53"/>
              <a:gd fmla="*/ 30 w 75" name="T54"/>
              <a:gd fmla="*/ 44 h 63" name="T55"/>
              <a:gd fmla="*/ 30 w 75" name="T56"/>
              <a:gd fmla="*/ 55 h 63" name="T57"/>
              <a:gd fmla="*/ 20 w 75" name="T58"/>
              <a:gd fmla="*/ 55 h 63" name="T59"/>
              <a:gd fmla="*/ 20 w 75" name="T60"/>
              <a:gd fmla="*/ 44 h 63"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62" w="75">
                <a:moveTo>
                  <a:pt x="9" y="63"/>
                </a:moveTo>
                <a:cubicBezTo>
                  <a:pt x="41" y="63"/>
                  <a:pt x="41" y="63"/>
                  <a:pt x="41" y="63"/>
                </a:cubicBezTo>
                <a:cubicBezTo>
                  <a:pt x="41" y="43"/>
                  <a:pt x="41" y="43"/>
                  <a:pt x="41" y="43"/>
                </a:cubicBezTo>
                <a:cubicBezTo>
                  <a:pt x="55" y="43"/>
                  <a:pt x="55" y="43"/>
                  <a:pt x="55" y="43"/>
                </a:cubicBezTo>
                <a:cubicBezTo>
                  <a:pt x="55" y="63"/>
                  <a:pt x="55" y="63"/>
                  <a:pt x="55" y="63"/>
                </a:cubicBezTo>
                <a:cubicBezTo>
                  <a:pt x="66" y="63"/>
                  <a:pt x="66" y="63"/>
                  <a:pt x="66" y="63"/>
                </a:cubicBezTo>
                <a:cubicBezTo>
                  <a:pt x="66" y="38"/>
                  <a:pt x="66" y="38"/>
                  <a:pt x="66" y="38"/>
                </a:cubicBezTo>
                <a:cubicBezTo>
                  <a:pt x="75" y="38"/>
                  <a:pt x="75" y="38"/>
                  <a:pt x="75" y="38"/>
                </a:cubicBezTo>
                <a:cubicBezTo>
                  <a:pt x="60" y="23"/>
                  <a:pt x="60" y="23"/>
                  <a:pt x="60" y="23"/>
                </a:cubicBezTo>
                <a:cubicBezTo>
                  <a:pt x="60" y="11"/>
                  <a:pt x="60" y="11"/>
                  <a:pt x="60" y="11"/>
                </a:cubicBezTo>
                <a:cubicBezTo>
                  <a:pt x="62" y="11"/>
                  <a:pt x="62" y="11"/>
                  <a:pt x="62" y="11"/>
                </a:cubicBezTo>
                <a:cubicBezTo>
                  <a:pt x="62" y="8"/>
                  <a:pt x="62" y="8"/>
                  <a:pt x="62" y="8"/>
                </a:cubicBezTo>
                <a:cubicBezTo>
                  <a:pt x="51" y="8"/>
                  <a:pt x="51" y="8"/>
                  <a:pt x="51" y="8"/>
                </a:cubicBezTo>
                <a:cubicBezTo>
                  <a:pt x="51" y="11"/>
                  <a:pt x="51" y="11"/>
                  <a:pt x="51" y="11"/>
                </a:cubicBezTo>
                <a:cubicBezTo>
                  <a:pt x="52" y="11"/>
                  <a:pt x="52" y="11"/>
                  <a:pt x="52" y="11"/>
                </a:cubicBezTo>
                <a:cubicBezTo>
                  <a:pt x="52" y="15"/>
                  <a:pt x="52" y="15"/>
                  <a:pt x="52" y="15"/>
                </a:cubicBezTo>
                <a:cubicBezTo>
                  <a:pt x="38" y="0"/>
                  <a:pt x="38" y="0"/>
                  <a:pt x="38" y="0"/>
                </a:cubicBezTo>
                <a:cubicBezTo>
                  <a:pt x="19" y="19"/>
                  <a:pt x="19" y="19"/>
                  <a:pt x="19" y="19"/>
                </a:cubicBezTo>
                <a:cubicBezTo>
                  <a:pt x="0" y="38"/>
                  <a:pt x="0" y="38"/>
                  <a:pt x="0" y="38"/>
                </a:cubicBezTo>
                <a:cubicBezTo>
                  <a:pt x="9" y="38"/>
                  <a:pt x="9" y="38"/>
                  <a:pt x="9" y="38"/>
                </a:cubicBezTo>
                <a:cubicBezTo>
                  <a:pt x="9" y="63"/>
                  <a:pt x="9" y="63"/>
                  <a:pt x="9" y="63"/>
                </a:cubicBezTo>
                <a:close/>
                <a:moveTo>
                  <a:pt x="37" y="19"/>
                </a:moveTo>
                <a:cubicBezTo>
                  <a:pt x="40" y="19"/>
                  <a:pt x="42" y="20"/>
                  <a:pt x="42" y="23"/>
                </a:cubicBezTo>
                <a:cubicBezTo>
                  <a:pt x="42" y="25"/>
                  <a:pt x="40" y="27"/>
                  <a:pt x="37" y="27"/>
                </a:cubicBezTo>
                <a:cubicBezTo>
                  <a:pt x="35" y="27"/>
                  <a:pt x="33" y="25"/>
                  <a:pt x="33" y="23"/>
                </a:cubicBezTo>
                <a:cubicBezTo>
                  <a:pt x="33" y="20"/>
                  <a:pt x="35" y="19"/>
                  <a:pt x="37" y="19"/>
                </a:cubicBezTo>
                <a:close/>
                <a:moveTo>
                  <a:pt x="20" y="44"/>
                </a:moveTo>
                <a:cubicBezTo>
                  <a:pt x="30" y="44"/>
                  <a:pt x="30" y="44"/>
                  <a:pt x="30" y="44"/>
                </a:cubicBezTo>
                <a:cubicBezTo>
                  <a:pt x="30" y="55"/>
                  <a:pt x="30" y="55"/>
                  <a:pt x="30" y="55"/>
                </a:cubicBezTo>
                <a:cubicBezTo>
                  <a:pt x="20" y="55"/>
                  <a:pt x="20" y="55"/>
                  <a:pt x="20" y="55"/>
                </a:cubicBezTo>
                <a:lnTo>
                  <a:pt x="20" y="44"/>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78" name="矩形 77"/>
          <p:cNvSpPr/>
          <p:nvPr/>
        </p:nvSpPr>
        <p:spPr>
          <a:xfrm>
            <a:off x="8269032" y="5484637"/>
            <a:ext cx="3465713" cy="310896"/>
          </a:xfrm>
          <a:prstGeom prst="rect">
            <a:avLst/>
          </a:prstGeom>
        </p:spPr>
        <p:txBody>
          <a:bodyPr wrap="square">
            <a:spAutoFit/>
          </a:bodyPr>
          <a:lstStyle/>
          <a:p>
            <a:pPr>
              <a:lnSpc>
                <a:spcPct val="80000"/>
              </a:lnSpc>
            </a:pPr>
            <a:r>
              <a:rPr altLang="zh-CN" lang="en-US" smtClean="0">
                <a:solidFill>
                  <a:schemeClr val="bg1"/>
                </a:solidFill>
                <a:ea typeface="+mj-ea"/>
                <a:cs charset="0" panose="020b0402040204020203" pitchFamily="34" typeface="Segoe UI Semilight"/>
              </a:rPr>
              <a:t>Lorem ipsum dolor consectetuer</a:t>
            </a:r>
          </a:p>
        </p:txBody>
      </p:sp>
      <p:sp>
        <p:nvSpPr>
          <p:cNvPr id="79" name="文本框 78"/>
          <p:cNvSpPr txBox="1"/>
          <p:nvPr/>
        </p:nvSpPr>
        <p:spPr>
          <a:xfrm>
            <a:off x="8269032" y="5973111"/>
            <a:ext cx="1562417" cy="365760"/>
          </a:xfrm>
          <a:prstGeom prst="rect">
            <a:avLst/>
          </a:prstGeom>
          <a:noFill/>
        </p:spPr>
        <p:txBody>
          <a:bodyPr rtlCol="0" wrap="none">
            <a:spAutoFit/>
          </a:bodyPr>
          <a:lstStyle/>
          <a:p>
            <a:r>
              <a:rPr altLang="zh-CN" lang="en-US" smtClean="0">
                <a:solidFill>
                  <a:schemeClr val="bg1"/>
                </a:solidFill>
              </a:rPr>
              <a:t>400 4324 5343</a:t>
            </a:r>
          </a:p>
        </p:txBody>
      </p:sp>
      <p:sp>
        <p:nvSpPr>
          <p:cNvPr id="80" name="文本框 79"/>
          <p:cNvSpPr txBox="1"/>
          <p:nvPr/>
        </p:nvSpPr>
        <p:spPr>
          <a:xfrm>
            <a:off x="9818576" y="5971498"/>
            <a:ext cx="1960880" cy="365760"/>
          </a:xfrm>
          <a:prstGeom prst="rect">
            <a:avLst/>
          </a:prstGeom>
          <a:noFill/>
        </p:spPr>
        <p:txBody>
          <a:bodyPr rtlCol="0" wrap="none">
            <a:spAutoFit/>
          </a:bodyPr>
          <a:lstStyle/>
          <a:p>
            <a:r>
              <a:rPr altLang="zh-CN" lang="en-US" smtClean="0">
                <a:solidFill>
                  <a:schemeClr val="bg1"/>
                </a:solidFill>
              </a:rPr>
              <a:t>+86 124 5432 5674</a:t>
            </a:r>
          </a:p>
        </p:txBody>
      </p:sp>
      <p:sp>
        <p:nvSpPr>
          <p:cNvPr id="81" name="矩形 80"/>
          <p:cNvSpPr/>
          <p:nvPr/>
        </p:nvSpPr>
        <p:spPr>
          <a:xfrm>
            <a:off x="8295701" y="6482315"/>
            <a:ext cx="3699007" cy="310896"/>
          </a:xfrm>
          <a:prstGeom prst="rect">
            <a:avLst/>
          </a:prstGeom>
        </p:spPr>
        <p:txBody>
          <a:bodyPr wrap="square">
            <a:spAutoFit/>
          </a:bodyPr>
          <a:lstStyle/>
          <a:p>
            <a:pPr>
              <a:lnSpc>
                <a:spcPct val="80000"/>
              </a:lnSpc>
            </a:pPr>
            <a:r>
              <a:rPr altLang="zh-CN" lang="en-US" smtClean="0">
                <a:solidFill>
                  <a:schemeClr val="bg1"/>
                </a:solidFill>
                <a:ea typeface="+mj-ea"/>
                <a:cs charset="0" panose="020b0402040204020203" pitchFamily="34" typeface="Segoe UI Semilight"/>
              </a:rPr>
              <a:t>refz@gsdf.com  sgvc@efx.com</a:t>
            </a:r>
          </a:p>
        </p:txBody>
      </p:sp>
      <p:sp>
        <p:nvSpPr>
          <p:cNvPr id="60" name="矩形 59"/>
          <p:cNvSpPr/>
          <p:nvPr/>
        </p:nvSpPr>
        <p:spPr>
          <a:xfrm>
            <a:off x="0" y="0"/>
            <a:ext cx="12192000" cy="817123"/>
          </a:xfrm>
          <a:prstGeom prst="rect">
            <a:avLst/>
          </a:prstGeom>
          <a:solidFill>
            <a:srgbClr val="46739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1" name="矩形 60"/>
          <p:cNvSpPr/>
          <p:nvPr/>
        </p:nvSpPr>
        <p:spPr>
          <a:xfrm>
            <a:off x="289224" y="45925"/>
            <a:ext cx="4313555" cy="518160"/>
          </a:xfrm>
          <a:prstGeom prst="rect">
            <a:avLst/>
          </a:prstGeom>
        </p:spPr>
        <p:txBody>
          <a:bodyPr wrap="none">
            <a:spAutoFit/>
          </a:bodyPr>
          <a:lstStyle/>
          <a:p>
            <a:r>
              <a:rPr altLang="zh-CN" b="1" lang="en-US" sz="2800">
                <a:solidFill>
                  <a:schemeClr val="bg1"/>
                </a:solidFill>
                <a:latin typeface="+mj-ea"/>
                <a:cs charset="0" panose="020b0402040204020203" pitchFamily="34" typeface="Segoe UI Semilight"/>
              </a:rPr>
              <a:t>LOREM IPSUM DOLOR </a:t>
            </a:r>
          </a:p>
        </p:txBody>
      </p:sp>
      <p:sp>
        <p:nvSpPr>
          <p:cNvPr id="62" name="矩形 61"/>
          <p:cNvSpPr/>
          <p:nvPr/>
        </p:nvSpPr>
        <p:spPr>
          <a:xfrm>
            <a:off x="375195" y="439879"/>
            <a:ext cx="3255597" cy="310896"/>
          </a:xfrm>
          <a:prstGeom prst="rect">
            <a:avLst/>
          </a:prstGeom>
        </p:spPr>
        <p:txBody>
          <a:bodyPr wrap="none">
            <a:spAutoFit/>
          </a:bodyPr>
          <a:lstStyle/>
          <a:p>
            <a:pPr algn="just">
              <a:lnSpc>
                <a:spcPct val="80000"/>
              </a:lnSpc>
            </a:pPr>
            <a:r>
              <a:rPr altLang="zh-CN" lang="en-US" smtClean="0">
                <a:solidFill>
                  <a:srgbClr val="EBC050"/>
                </a:solidFill>
                <a:cs charset="0" panose="020b0402040204020203" pitchFamily="34" typeface="Segoe UI Semilight"/>
              </a:rPr>
              <a:t>exerci tation ullamcorper suscipit</a:t>
            </a:r>
          </a:p>
        </p:txBody>
      </p:sp>
    </p:spTree>
    <p:extLst>
      <p:ext uri="{BB962C8B-B14F-4D97-AF65-F5344CB8AC3E}">
        <p14:creationId val="4068934565"/>
      </p:ext>
    </p:extLst>
  </p:cSld>
  <p:clrMapOvr>
    <a:masterClrMapping/>
  </p:clrMapOvr>
  <p:transition/>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9" name="图片 28"/>
          <p:cNvPicPr>
            <a:picLocks noChangeAspect="1"/>
          </p:cNvPicPr>
          <p:nvPr/>
        </p:nvPicPr>
        <p:blipFill>
          <a:blip r:embed="rId2">
            <a:extLst>
              <a:ext uri="{28A0092B-C50C-407E-A947-70E740481C1C}">
                <a14:useLocalDpi val="0"/>
              </a:ext>
            </a:extLst>
          </a:blip>
          <a:srcRect b="7802" t="7802"/>
          <a:stretch>
            <a:fillRect/>
          </a:stretch>
        </p:blipFill>
        <p:spPr>
          <a:xfrm>
            <a:off x="0" y="0"/>
            <a:ext cx="12192000" cy="6858000"/>
          </a:xfrm>
          <a:custGeom>
            <a:gdLst>
              <a:gd fmla="*/ 0 w 12192000" name="connsiteX0"/>
              <a:gd fmla="*/ 0 h 6858000" name="connsiteY0"/>
              <a:gd fmla="*/ 12192000 w 12192000" name="connsiteX1"/>
              <a:gd fmla="*/ 0 h 6858000" name="connsiteY1"/>
              <a:gd fmla="*/ 12192000 w 12192000" name="connsiteX2"/>
              <a:gd fmla="*/ 6858000 h 6858000" name="connsiteY2"/>
              <a:gd fmla="*/ 0 w 12192000" name="connsiteX3"/>
              <a:gd fmla="*/ 6858000 h 6858000" name="connsiteY3"/>
            </a:gdLst>
            <a:cxnLst>
              <a:cxn ang="0">
                <a:pos x="connsiteX0" y="connsiteY0"/>
              </a:cxn>
              <a:cxn ang="0">
                <a:pos x="connsiteX1" y="connsiteY1"/>
              </a:cxn>
              <a:cxn ang="0">
                <a:pos x="connsiteX2" y="connsiteY2"/>
              </a:cxn>
              <a:cxn ang="0">
                <a:pos x="connsiteX3" y="connsiteY3"/>
              </a:cxn>
            </a:cxnLst>
            <a:rect b="b" l="l" r="r" t="t"/>
            <a:pathLst>
              <a:path h="6858000" w="12192000">
                <a:moveTo>
                  <a:pt x="0" y="0"/>
                </a:moveTo>
                <a:lnTo>
                  <a:pt x="12192000" y="0"/>
                </a:lnTo>
                <a:lnTo>
                  <a:pt x="12192000" y="6858000"/>
                </a:lnTo>
                <a:lnTo>
                  <a:pt x="0" y="6858000"/>
                </a:lnTo>
                <a:close/>
              </a:path>
            </a:pathLst>
          </a:custGeom>
        </p:spPr>
      </p:pic>
      <p:grpSp>
        <p:nvGrpSpPr>
          <p:cNvPr id="2" name="组合 1"/>
          <p:cNvGrpSpPr/>
          <p:nvPr/>
        </p:nvGrpSpPr>
        <p:grpSpPr>
          <a:xfrm>
            <a:off x="1267174" y="1758463"/>
            <a:ext cx="9657652" cy="3339764"/>
            <a:chOff x="1397535" y="1846550"/>
            <a:chExt cx="9148200" cy="3163589"/>
          </a:xfrm>
        </p:grpSpPr>
        <p:sp>
          <p:nvSpPr>
            <p:cNvPr id="3" name="矩形 2"/>
            <p:cNvSpPr/>
            <p:nvPr/>
          </p:nvSpPr>
          <p:spPr>
            <a:xfrm rot="18900000">
              <a:off x="1397535" y="1846550"/>
              <a:ext cx="3163589" cy="3163589"/>
            </a:xfrm>
            <a:prstGeom prst="rect">
              <a:avLst/>
            </a:prstGeom>
            <a:solidFill>
              <a:srgbClr val="46739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矩形 8"/>
            <p:cNvSpPr/>
            <p:nvPr/>
          </p:nvSpPr>
          <p:spPr>
            <a:xfrm rot="18900000">
              <a:off x="7382146" y="1846550"/>
              <a:ext cx="3163589" cy="3163589"/>
            </a:xfrm>
            <a:prstGeom prst="rect">
              <a:avLst/>
            </a:prstGeom>
            <a:solidFill>
              <a:srgbClr val="46739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矩形 10"/>
            <p:cNvSpPr/>
            <p:nvPr/>
          </p:nvSpPr>
          <p:spPr>
            <a:xfrm rot="18900000">
              <a:off x="4597499" y="2054208"/>
              <a:ext cx="2748272" cy="2748272"/>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5" name="直角三角形 4"/>
          <p:cNvSpPr/>
          <p:nvPr/>
        </p:nvSpPr>
        <p:spPr>
          <a:xfrm rot="16200000">
            <a:off x="9868936" y="4535591"/>
            <a:ext cx="2323064" cy="2323064"/>
          </a:xfrm>
          <a:prstGeom prst="rtTriangl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直角三角形 16"/>
          <p:cNvSpPr/>
          <p:nvPr/>
        </p:nvSpPr>
        <p:spPr>
          <a:xfrm rot="5400000">
            <a:off x="0" y="12450"/>
            <a:ext cx="2323064" cy="2323064"/>
          </a:xfrm>
          <a:prstGeom prst="rtTriangl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4" name="组合 13"/>
          <p:cNvGrpSpPr/>
          <p:nvPr/>
        </p:nvGrpSpPr>
        <p:grpSpPr>
          <a:xfrm>
            <a:off x="5298627" y="2335514"/>
            <a:ext cx="1544318" cy="1439500"/>
            <a:chOff x="9817212" y="1823566"/>
            <a:chExt cx="1403350" cy="1308101"/>
          </a:xfrm>
          <a:solidFill>
            <a:srgbClr val="EBC050"/>
          </a:solidFill>
        </p:grpSpPr>
        <p:sp>
          <p:nvSpPr>
            <p:cNvPr id="15" name="矩形 14"/>
            <p:cNvSpPr/>
            <p:nvPr/>
          </p:nvSpPr>
          <p:spPr>
            <a:xfrm>
              <a:off x="9985487" y="2455391"/>
              <a:ext cx="252413" cy="46513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矩形 15"/>
            <p:cNvSpPr/>
            <p:nvPr/>
          </p:nvSpPr>
          <p:spPr>
            <a:xfrm>
              <a:off x="10389343" y="2638001"/>
              <a:ext cx="231371" cy="28190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矩形 17"/>
            <p:cNvSpPr/>
            <p:nvPr/>
          </p:nvSpPr>
          <p:spPr>
            <a:xfrm>
              <a:off x="10747942" y="2258541"/>
              <a:ext cx="277358" cy="6619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Freeform 9"/>
            <p:cNvSpPr/>
            <p:nvPr/>
          </p:nvSpPr>
          <p:spPr bwMode="auto">
            <a:xfrm>
              <a:off x="9915637" y="1823566"/>
              <a:ext cx="1165225" cy="547688"/>
            </a:xfrm>
            <a:custGeom>
              <a:gdLst>
                <a:gd fmla="*/ 7 w 166" name="T0"/>
                <a:gd fmla="*/ 68 h 78" name="T1"/>
                <a:gd fmla="*/ 28 w 166" name="T2"/>
                <a:gd fmla="*/ 48 h 78" name="T3"/>
                <a:gd fmla="*/ 82 w 166" name="T4"/>
                <a:gd fmla="*/ 77 h 78" name="T5"/>
                <a:gd fmla="*/ 83 w 166" name="T6"/>
                <a:gd fmla="*/ 78 h 78" name="T7"/>
                <a:gd fmla="*/ 86 w 166" name="T8"/>
                <a:gd fmla="*/ 77 h 78" name="T9"/>
                <a:gd fmla="*/ 148 w 166" name="T10"/>
                <a:gd fmla="*/ 22 h 78" name="T11"/>
                <a:gd fmla="*/ 154 w 166" name="T12"/>
                <a:gd fmla="*/ 28 h 78" name="T13"/>
                <a:gd fmla="*/ 154 w 166" name="T14"/>
                <a:gd fmla="*/ 28 h 78" name="T15"/>
                <a:gd fmla="*/ 156 w 166" name="T16"/>
                <a:gd fmla="*/ 28 h 78" name="T17"/>
                <a:gd fmla="*/ 157 w 166" name="T18"/>
                <a:gd fmla="*/ 25 h 78" name="T19"/>
                <a:gd fmla="*/ 166 w 166" name="T20"/>
                <a:gd fmla="*/ 2 h 78" name="T21"/>
                <a:gd fmla="*/ 166 w 166" name="T22"/>
                <a:gd fmla="*/ 0 h 78" name="T23"/>
                <a:gd fmla="*/ 164 w 166" name="T24"/>
                <a:gd fmla="*/ 0 h 78" name="T25"/>
                <a:gd fmla="*/ 164 w 166" name="T26"/>
                <a:gd fmla="*/ 0 h 78" name="T27"/>
                <a:gd fmla="*/ 140 w 166" name="T28"/>
                <a:gd fmla="*/ 9 h 78" name="T29"/>
                <a:gd fmla="*/ 138 w 166" name="T30"/>
                <a:gd fmla="*/ 10 h 78" name="T31"/>
                <a:gd fmla="*/ 137 w 166" name="T32"/>
                <a:gd fmla="*/ 12 h 78" name="T33"/>
                <a:gd fmla="*/ 138 w 166" name="T34"/>
                <a:gd fmla="*/ 13 h 78" name="T35"/>
                <a:gd fmla="*/ 142 w 166" name="T36"/>
                <a:gd fmla="*/ 17 h 78" name="T37"/>
                <a:gd fmla="*/ 83 w 166" name="T38"/>
                <a:gd fmla="*/ 69 h 78" name="T39"/>
                <a:gd fmla="*/ 29 w 166" name="T40"/>
                <a:gd fmla="*/ 40 h 78" name="T41"/>
                <a:gd fmla="*/ 24 w 166" name="T42"/>
                <a:gd fmla="*/ 40 h 78" name="T43"/>
                <a:gd fmla="*/ 2 w 166" name="T44"/>
                <a:gd fmla="*/ 62 h 78" name="T45"/>
                <a:gd fmla="*/ 1 w 166" name="T46"/>
                <a:gd fmla="*/ 68 h 78" name="T47"/>
                <a:gd fmla="*/ 7 w 166" name="T48"/>
                <a:gd fmla="*/ 68 h 78"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78" w="166">
                  <a:moveTo>
                    <a:pt x="7" y="68"/>
                  </a:moveTo>
                  <a:cubicBezTo>
                    <a:pt x="28" y="48"/>
                    <a:pt x="28" y="48"/>
                    <a:pt x="28" y="48"/>
                  </a:cubicBezTo>
                  <a:cubicBezTo>
                    <a:pt x="82" y="77"/>
                    <a:pt x="82" y="77"/>
                    <a:pt x="82" y="77"/>
                  </a:cubicBezTo>
                  <a:cubicBezTo>
                    <a:pt x="82" y="78"/>
                    <a:pt x="83" y="78"/>
                    <a:pt x="83" y="78"/>
                  </a:cubicBezTo>
                  <a:cubicBezTo>
                    <a:pt x="84" y="78"/>
                    <a:pt x="85" y="77"/>
                    <a:pt x="86" y="77"/>
                  </a:cubicBezTo>
                  <a:cubicBezTo>
                    <a:pt x="148" y="22"/>
                    <a:pt x="148" y="22"/>
                    <a:pt x="148" y="22"/>
                  </a:cubicBezTo>
                  <a:cubicBezTo>
                    <a:pt x="154" y="28"/>
                    <a:pt x="154" y="28"/>
                    <a:pt x="154" y="28"/>
                  </a:cubicBezTo>
                  <a:cubicBezTo>
                    <a:pt x="154" y="28"/>
                    <a:pt x="154" y="28"/>
                    <a:pt x="154" y="28"/>
                  </a:cubicBezTo>
                  <a:cubicBezTo>
                    <a:pt x="155" y="28"/>
                    <a:pt x="155" y="28"/>
                    <a:pt x="156" y="28"/>
                  </a:cubicBezTo>
                  <a:cubicBezTo>
                    <a:pt x="156" y="27"/>
                    <a:pt x="157" y="26"/>
                    <a:pt x="157" y="25"/>
                  </a:cubicBezTo>
                  <a:cubicBezTo>
                    <a:pt x="157" y="25"/>
                    <a:pt x="162" y="11"/>
                    <a:pt x="166" y="2"/>
                  </a:cubicBezTo>
                  <a:cubicBezTo>
                    <a:pt x="166" y="1"/>
                    <a:pt x="166" y="1"/>
                    <a:pt x="166" y="0"/>
                  </a:cubicBezTo>
                  <a:cubicBezTo>
                    <a:pt x="165" y="0"/>
                    <a:pt x="165" y="0"/>
                    <a:pt x="164" y="0"/>
                  </a:cubicBezTo>
                  <a:cubicBezTo>
                    <a:pt x="164" y="0"/>
                    <a:pt x="164" y="0"/>
                    <a:pt x="164" y="0"/>
                  </a:cubicBezTo>
                  <a:cubicBezTo>
                    <a:pt x="140" y="9"/>
                    <a:pt x="140" y="9"/>
                    <a:pt x="140" y="9"/>
                  </a:cubicBezTo>
                  <a:cubicBezTo>
                    <a:pt x="139" y="9"/>
                    <a:pt x="139" y="9"/>
                    <a:pt x="138" y="10"/>
                  </a:cubicBezTo>
                  <a:cubicBezTo>
                    <a:pt x="138" y="10"/>
                    <a:pt x="137" y="11"/>
                    <a:pt x="137" y="12"/>
                  </a:cubicBezTo>
                  <a:cubicBezTo>
                    <a:pt x="138" y="12"/>
                    <a:pt x="138" y="13"/>
                    <a:pt x="138" y="13"/>
                  </a:cubicBezTo>
                  <a:cubicBezTo>
                    <a:pt x="142" y="17"/>
                    <a:pt x="142" y="17"/>
                    <a:pt x="142" y="17"/>
                  </a:cubicBezTo>
                  <a:cubicBezTo>
                    <a:pt x="83" y="69"/>
                    <a:pt x="83" y="69"/>
                    <a:pt x="83" y="69"/>
                  </a:cubicBezTo>
                  <a:cubicBezTo>
                    <a:pt x="29" y="40"/>
                    <a:pt x="29" y="40"/>
                    <a:pt x="29" y="40"/>
                  </a:cubicBezTo>
                  <a:cubicBezTo>
                    <a:pt x="27" y="39"/>
                    <a:pt x="25" y="39"/>
                    <a:pt x="24" y="40"/>
                  </a:cubicBezTo>
                  <a:cubicBezTo>
                    <a:pt x="2" y="62"/>
                    <a:pt x="2" y="62"/>
                    <a:pt x="2" y="62"/>
                  </a:cubicBezTo>
                  <a:cubicBezTo>
                    <a:pt x="0" y="64"/>
                    <a:pt x="0" y="66"/>
                    <a:pt x="1" y="68"/>
                  </a:cubicBezTo>
                  <a:cubicBezTo>
                    <a:pt x="3" y="70"/>
                    <a:pt x="5" y="70"/>
                    <a:pt x="7" y="68"/>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 name="矩形 19"/>
            <p:cNvSpPr/>
            <p:nvPr/>
          </p:nvSpPr>
          <p:spPr>
            <a:xfrm>
              <a:off x="9817212" y="3018954"/>
              <a:ext cx="1403350" cy="1127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4" name="文本框 3"/>
          <p:cNvSpPr txBox="1"/>
          <p:nvPr/>
        </p:nvSpPr>
        <p:spPr>
          <a:xfrm>
            <a:off x="5098605" y="3883327"/>
            <a:ext cx="1983105" cy="457200"/>
          </a:xfrm>
          <a:prstGeom prst="rect">
            <a:avLst/>
          </a:prstGeom>
          <a:noFill/>
        </p:spPr>
        <p:txBody>
          <a:bodyPr rtlCol="0" wrap="none">
            <a:spAutoFit/>
          </a:bodyPr>
          <a:lstStyle/>
          <a:p>
            <a:r>
              <a:rPr altLang="zh-CN" lang="en-US" smtClean="0" sz="2400">
                <a:solidFill>
                  <a:srgbClr val="EBC050"/>
                </a:solidFill>
                <a:latin typeface="+mj-ea"/>
                <a:ea typeface="+mj-ea"/>
              </a:rPr>
              <a:t>KEY WORDS</a:t>
            </a:r>
          </a:p>
        </p:txBody>
      </p:sp>
      <p:sp>
        <p:nvSpPr>
          <p:cNvPr id="21" name="矩形 20"/>
          <p:cNvSpPr/>
          <p:nvPr/>
        </p:nvSpPr>
        <p:spPr>
          <a:xfrm>
            <a:off x="1885448" y="2538107"/>
            <a:ext cx="2054542" cy="396240"/>
          </a:xfrm>
          <a:prstGeom prst="rect">
            <a:avLst/>
          </a:prstGeom>
        </p:spPr>
        <p:txBody>
          <a:bodyPr wrap="none">
            <a:spAutoFit/>
          </a:bodyPr>
          <a:lstStyle/>
          <a:p>
            <a:pPr algn="r"/>
            <a:r>
              <a:rPr altLang="zh-CN" b="1" lang="en-US" sz="2000">
                <a:solidFill>
                  <a:schemeClr val="bg1"/>
                </a:solidFill>
                <a:latin typeface="+mj-ea"/>
                <a:ea typeface="+mj-ea"/>
                <a:cs charset="0" panose="020b0402040204020203" pitchFamily="34" typeface="Segoe UI Semilight"/>
              </a:rPr>
              <a:t>LOREM IPSUM</a:t>
            </a:r>
          </a:p>
        </p:txBody>
      </p:sp>
      <p:sp>
        <p:nvSpPr>
          <p:cNvPr id="23" name="矩形 22"/>
          <p:cNvSpPr/>
          <p:nvPr/>
        </p:nvSpPr>
        <p:spPr>
          <a:xfrm>
            <a:off x="1528556" y="2922094"/>
            <a:ext cx="2772676" cy="1408176"/>
          </a:xfrm>
          <a:prstGeom prst="rect">
            <a:avLst/>
          </a:prstGeom>
        </p:spPr>
        <p:txBody>
          <a:bodyPr wrap="square">
            <a:spAutoFit/>
          </a:bodyPr>
          <a:lstStyle/>
          <a:p>
            <a:pPr algn="ctr">
              <a:lnSpc>
                <a:spcPct val="80000"/>
              </a:lnSpc>
            </a:pPr>
            <a:r>
              <a:rPr altLang="zh-CN" lang="en-US" smtClean="0">
                <a:solidFill>
                  <a:schemeClr val="bg1"/>
                </a:solidFill>
                <a:ea typeface="+mj-ea"/>
                <a:cs charset="0" panose="020b0402040204020203" pitchFamily="34" typeface="Segoe UI Semilight"/>
              </a:rPr>
              <a:t>Lorem ipsum dolor sit amet, consectetuer adipiscing elit, sed diam nonummy nibh euismod tincidunt ut laoreet dolore magna aliquam erat</a:t>
            </a:r>
          </a:p>
        </p:txBody>
      </p:sp>
      <p:sp>
        <p:nvSpPr>
          <p:cNvPr id="24" name="矩形 23"/>
          <p:cNvSpPr/>
          <p:nvPr/>
        </p:nvSpPr>
        <p:spPr>
          <a:xfrm>
            <a:off x="8303501" y="2538107"/>
            <a:ext cx="2054542" cy="396240"/>
          </a:xfrm>
          <a:prstGeom prst="rect">
            <a:avLst/>
          </a:prstGeom>
        </p:spPr>
        <p:txBody>
          <a:bodyPr wrap="none">
            <a:spAutoFit/>
          </a:bodyPr>
          <a:lstStyle/>
          <a:p>
            <a:pPr algn="r"/>
            <a:r>
              <a:rPr altLang="zh-CN" b="1" lang="en-US" sz="2000">
                <a:solidFill>
                  <a:schemeClr val="bg1"/>
                </a:solidFill>
                <a:latin typeface="+mj-ea"/>
                <a:ea typeface="+mj-ea"/>
                <a:cs charset="0" panose="020b0402040204020203" pitchFamily="34" typeface="Segoe UI Semilight"/>
              </a:rPr>
              <a:t>LOREM IPSUM</a:t>
            </a:r>
          </a:p>
        </p:txBody>
      </p:sp>
      <p:sp>
        <p:nvSpPr>
          <p:cNvPr id="25" name="矩形 24"/>
          <p:cNvSpPr/>
          <p:nvPr/>
        </p:nvSpPr>
        <p:spPr>
          <a:xfrm>
            <a:off x="7974745" y="2922094"/>
            <a:ext cx="2772676" cy="1408176"/>
          </a:xfrm>
          <a:prstGeom prst="rect">
            <a:avLst/>
          </a:prstGeom>
        </p:spPr>
        <p:txBody>
          <a:bodyPr wrap="square">
            <a:spAutoFit/>
          </a:bodyPr>
          <a:lstStyle/>
          <a:p>
            <a:pPr algn="ctr">
              <a:lnSpc>
                <a:spcPct val="80000"/>
              </a:lnSpc>
            </a:pPr>
            <a:r>
              <a:rPr altLang="zh-CN" lang="en-US" smtClean="0">
                <a:solidFill>
                  <a:schemeClr val="bg1"/>
                </a:solidFill>
                <a:ea typeface="+mj-ea"/>
                <a:cs charset="0" panose="020b0402040204020203" pitchFamily="34" typeface="Segoe UI Semilight"/>
              </a:rPr>
              <a:t>Lorem ipsum dolor sit amet, consectetuer adipiscing elit, sed diam nonummy nibh euismod tincidunt ut laoreet dolore magna aliquam erat</a:t>
            </a:r>
          </a:p>
        </p:txBody>
      </p:sp>
      <p:sp>
        <p:nvSpPr>
          <p:cNvPr id="26" name="矩形 25"/>
          <p:cNvSpPr/>
          <p:nvPr/>
        </p:nvSpPr>
        <p:spPr>
          <a:xfrm>
            <a:off x="289224" y="45925"/>
            <a:ext cx="4313555" cy="518160"/>
          </a:xfrm>
          <a:prstGeom prst="rect">
            <a:avLst/>
          </a:prstGeom>
        </p:spPr>
        <p:txBody>
          <a:bodyPr wrap="none">
            <a:spAutoFit/>
          </a:bodyPr>
          <a:lstStyle/>
          <a:p>
            <a:r>
              <a:rPr altLang="zh-CN" b="1" lang="en-US" sz="2800">
                <a:solidFill>
                  <a:srgbClr val="46739C"/>
                </a:solidFill>
                <a:latin typeface="+mj-ea"/>
                <a:cs charset="0" panose="020b0402040204020203" pitchFamily="34" typeface="Segoe UI Semilight"/>
              </a:rPr>
              <a:t>LOREM IPSUM DOLOR </a:t>
            </a:r>
          </a:p>
        </p:txBody>
      </p:sp>
      <p:sp>
        <p:nvSpPr>
          <p:cNvPr id="27" name="矩形 26"/>
          <p:cNvSpPr/>
          <p:nvPr/>
        </p:nvSpPr>
        <p:spPr>
          <a:xfrm>
            <a:off x="375195" y="439879"/>
            <a:ext cx="3255597" cy="310896"/>
          </a:xfrm>
          <a:prstGeom prst="rect">
            <a:avLst/>
          </a:prstGeom>
        </p:spPr>
        <p:txBody>
          <a:bodyPr wrap="none">
            <a:spAutoFit/>
          </a:bodyPr>
          <a:lstStyle/>
          <a:p>
            <a:pPr algn="just">
              <a:lnSpc>
                <a:spcPct val="80000"/>
              </a:lnSpc>
            </a:pPr>
            <a:r>
              <a:rPr altLang="zh-CN" lang="en-US" smtClean="0">
                <a:solidFill>
                  <a:schemeClr val="bg1"/>
                </a:solidFill>
                <a:cs charset="0" panose="020b0402040204020203" pitchFamily="34" typeface="Segoe UI Semilight"/>
              </a:rPr>
              <a:t>exerci tation ullamcorper suscipit</a:t>
            </a:r>
          </a:p>
        </p:txBody>
      </p:sp>
    </p:spTree>
    <p:extLst>
      <p:ext uri="{BB962C8B-B14F-4D97-AF65-F5344CB8AC3E}">
        <p14:creationId val="2967730583"/>
      </p:ext>
    </p:extLst>
  </p:cSld>
  <p:clrMapOvr>
    <a:masterClrMapping/>
  </p:clrMapOvr>
  <p:transition/>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文本框 3"/>
          <p:cNvSpPr txBox="1"/>
          <p:nvPr/>
        </p:nvSpPr>
        <p:spPr>
          <a:xfrm>
            <a:off x="2998838" y="1982822"/>
            <a:ext cx="6521766" cy="1844040"/>
          </a:xfrm>
          <a:prstGeom prst="rect">
            <a:avLst/>
          </a:prstGeom>
          <a:noFill/>
        </p:spPr>
        <p:txBody>
          <a:bodyPr rtlCol="0" wrap="none">
            <a:spAutoFit/>
          </a:bodyPr>
          <a:lstStyle/>
          <a:p>
            <a:r>
              <a:rPr altLang="zh-CN" b="1" lang="en-US" smtClean="0" sz="11500">
                <a:solidFill>
                  <a:srgbClr val="46739C"/>
                </a:solidFill>
                <a:latin typeface="+mj-ea"/>
                <a:ea typeface="+mj-ea"/>
              </a:rPr>
              <a:t>THANKS</a:t>
            </a:r>
          </a:p>
        </p:txBody>
      </p:sp>
      <p:grpSp>
        <p:nvGrpSpPr>
          <p:cNvPr id="2" name="组合 1"/>
          <p:cNvGrpSpPr/>
          <p:nvPr/>
        </p:nvGrpSpPr>
        <p:grpSpPr>
          <a:xfrm>
            <a:off x="4174924" y="3606610"/>
            <a:ext cx="3915177" cy="476519"/>
            <a:chOff x="4174924" y="2975454"/>
            <a:chExt cx="3915177" cy="476519"/>
          </a:xfrm>
        </p:grpSpPr>
        <p:sp>
          <p:nvSpPr>
            <p:cNvPr id="3" name="矩形 2"/>
            <p:cNvSpPr/>
            <p:nvPr/>
          </p:nvSpPr>
          <p:spPr>
            <a:xfrm>
              <a:off x="4174924" y="2975454"/>
              <a:ext cx="3915177" cy="476519"/>
            </a:xfrm>
            <a:prstGeom prst="rect">
              <a:avLst/>
            </a:prstGeom>
            <a:solidFill>
              <a:srgbClr val="46739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文本框 4"/>
            <p:cNvSpPr txBox="1"/>
            <p:nvPr/>
          </p:nvSpPr>
          <p:spPr>
            <a:xfrm>
              <a:off x="4509775" y="2990308"/>
              <a:ext cx="3258355" cy="457200"/>
            </a:xfrm>
            <a:prstGeom prst="rect">
              <a:avLst/>
            </a:prstGeom>
            <a:noFill/>
          </p:spPr>
          <p:txBody>
            <a:bodyPr rtlCol="0" wrap="square">
              <a:spAutoFit/>
            </a:bodyPr>
            <a:lstStyle/>
            <a:p>
              <a:r>
                <a:rPr altLang="zh-CN" lang="en-US" smtClean="0" sz="2400">
                  <a:solidFill>
                    <a:srgbClr val="EBC050"/>
                  </a:solidFill>
                  <a:latin typeface="+mj-ea"/>
                  <a:ea typeface="+mj-ea"/>
                </a:rPr>
                <a:t>Designed by :sen757</a:t>
              </a:r>
            </a:p>
          </p:txBody>
        </p:sp>
      </p:grpSp>
    </p:spTree>
    <p:extLst>
      <p:ext uri="{BB962C8B-B14F-4D97-AF65-F5344CB8AC3E}">
        <p14:creationId val="1144577546"/>
      </p:ext>
    </p:extLst>
  </p:cSld>
  <p:clrMapOvr>
    <a:masterClrMapping/>
  </p:clrMapOvr>
  <p:transition/>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0" y="0"/>
            <a:ext cx="12192000" cy="817123"/>
          </a:xfrm>
          <a:prstGeom prst="rect">
            <a:avLst/>
          </a:prstGeom>
          <a:solidFill>
            <a:srgbClr val="46739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9" name="组合 8"/>
          <p:cNvGrpSpPr/>
          <p:nvPr/>
        </p:nvGrpSpPr>
        <p:grpSpPr>
          <a:xfrm>
            <a:off x="974157" y="2120274"/>
            <a:ext cx="2100290" cy="2617452"/>
            <a:chOff x="1596980" y="2223683"/>
            <a:chExt cx="2266698" cy="2824835"/>
          </a:xfrm>
        </p:grpSpPr>
        <p:sp>
          <p:nvSpPr>
            <p:cNvPr id="6" name="矩形 5"/>
            <p:cNvSpPr/>
            <p:nvPr/>
          </p:nvSpPr>
          <p:spPr>
            <a:xfrm>
              <a:off x="1738648" y="2408349"/>
              <a:ext cx="2125030" cy="2640169"/>
            </a:xfrm>
            <a:prstGeom prst="rect">
              <a:avLst/>
            </a:prstGeom>
            <a:solidFill>
              <a:srgbClr val="46739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矩形 6"/>
            <p:cNvSpPr/>
            <p:nvPr/>
          </p:nvSpPr>
          <p:spPr>
            <a:xfrm>
              <a:off x="1612280" y="2252660"/>
              <a:ext cx="2125030" cy="264016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矩形 7"/>
            <p:cNvSpPr/>
            <p:nvPr/>
          </p:nvSpPr>
          <p:spPr>
            <a:xfrm>
              <a:off x="1596980" y="2223683"/>
              <a:ext cx="2137893" cy="583911"/>
            </a:xfrm>
            <a:prstGeom prst="rect">
              <a:avLst/>
            </a:prstGeom>
            <a:solidFill>
              <a:srgbClr val="EBC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23" name="矩形 22"/>
          <p:cNvSpPr/>
          <p:nvPr/>
        </p:nvSpPr>
        <p:spPr>
          <a:xfrm>
            <a:off x="1032609" y="2273914"/>
            <a:ext cx="1854517" cy="365760"/>
          </a:xfrm>
          <a:prstGeom prst="rect">
            <a:avLst/>
          </a:prstGeom>
        </p:spPr>
        <p:txBody>
          <a:bodyPr wrap="none">
            <a:spAutoFit/>
          </a:bodyPr>
          <a:lstStyle/>
          <a:p>
            <a:r>
              <a:rPr altLang="zh-CN" lang="en-US">
                <a:solidFill>
                  <a:schemeClr val="bg1"/>
                </a:solidFill>
                <a:latin typeface="+mj-ea"/>
                <a:cs charset="0" panose="020b0402040204020203" pitchFamily="34" typeface="Segoe UI Semilight"/>
              </a:rPr>
              <a:t>LOREM IPSUM </a:t>
            </a:r>
          </a:p>
        </p:txBody>
      </p:sp>
      <p:sp>
        <p:nvSpPr>
          <p:cNvPr id="27" name="矩形 26"/>
          <p:cNvSpPr/>
          <p:nvPr/>
        </p:nvSpPr>
        <p:spPr>
          <a:xfrm>
            <a:off x="988334" y="2916428"/>
            <a:ext cx="2140061" cy="1408176"/>
          </a:xfrm>
          <a:prstGeom prst="rect">
            <a:avLst/>
          </a:prstGeom>
        </p:spPr>
        <p:txBody>
          <a:bodyPr wrap="square">
            <a:spAutoFit/>
          </a:bodyPr>
          <a:lstStyle/>
          <a:p>
            <a:pPr>
              <a:lnSpc>
                <a:spcPct val="80000"/>
              </a:lnSpc>
            </a:pPr>
            <a:r>
              <a:rPr altLang="zh-CN" lang="en-US" smtClean="0">
                <a:solidFill>
                  <a:schemeClr val="tx1">
                    <a:lumMod val="75000"/>
                    <a:lumOff val="25000"/>
                  </a:schemeClr>
                </a:solidFill>
                <a:ea typeface="+mj-ea"/>
                <a:cs charset="0" panose="020b0402040204020203" pitchFamily="34" typeface="Segoe UI Semilight"/>
              </a:rPr>
              <a:t>Lorem ipsum dolor sit amet, adipiscing elit, sed diam nibh euismod tincidunt laoreet dolore magna  suscipit</a:t>
            </a:r>
          </a:p>
        </p:txBody>
      </p:sp>
      <p:grpSp>
        <p:nvGrpSpPr>
          <p:cNvPr id="10" name="组合 9"/>
          <p:cNvGrpSpPr/>
          <p:nvPr/>
        </p:nvGrpSpPr>
        <p:grpSpPr>
          <a:xfrm>
            <a:off x="3667083" y="2120274"/>
            <a:ext cx="2100290" cy="2617452"/>
            <a:chOff x="1596980" y="2223683"/>
            <a:chExt cx="2266698" cy="2824835"/>
          </a:xfrm>
        </p:grpSpPr>
        <p:sp>
          <p:nvSpPr>
            <p:cNvPr id="11" name="矩形 10"/>
            <p:cNvSpPr/>
            <p:nvPr/>
          </p:nvSpPr>
          <p:spPr>
            <a:xfrm>
              <a:off x="1738648" y="2408349"/>
              <a:ext cx="2125030" cy="2640169"/>
            </a:xfrm>
            <a:prstGeom prst="rect">
              <a:avLst/>
            </a:prstGeom>
            <a:solidFill>
              <a:srgbClr val="46739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矩形 11"/>
            <p:cNvSpPr/>
            <p:nvPr/>
          </p:nvSpPr>
          <p:spPr>
            <a:xfrm>
              <a:off x="1612280" y="2252660"/>
              <a:ext cx="2125030" cy="264016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矩形 12"/>
            <p:cNvSpPr/>
            <p:nvPr/>
          </p:nvSpPr>
          <p:spPr>
            <a:xfrm>
              <a:off x="1596980" y="2223683"/>
              <a:ext cx="2137893" cy="583911"/>
            </a:xfrm>
            <a:prstGeom prst="rect">
              <a:avLst/>
            </a:prstGeom>
            <a:solidFill>
              <a:srgbClr val="EBC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24" name="矩形 23"/>
          <p:cNvSpPr/>
          <p:nvPr/>
        </p:nvSpPr>
        <p:spPr>
          <a:xfrm>
            <a:off x="3741541" y="2273914"/>
            <a:ext cx="1854517" cy="365760"/>
          </a:xfrm>
          <a:prstGeom prst="rect">
            <a:avLst/>
          </a:prstGeom>
        </p:spPr>
        <p:txBody>
          <a:bodyPr wrap="none">
            <a:spAutoFit/>
          </a:bodyPr>
          <a:lstStyle/>
          <a:p>
            <a:r>
              <a:rPr altLang="zh-CN" lang="en-US">
                <a:solidFill>
                  <a:schemeClr val="bg1"/>
                </a:solidFill>
                <a:latin typeface="+mj-ea"/>
                <a:cs charset="0" panose="020b0402040204020203" pitchFamily="34" typeface="Segoe UI Semilight"/>
              </a:rPr>
              <a:t>LOREM IPSUM </a:t>
            </a:r>
          </a:p>
        </p:txBody>
      </p:sp>
      <p:sp>
        <p:nvSpPr>
          <p:cNvPr id="28" name="矩形 27"/>
          <p:cNvSpPr/>
          <p:nvPr/>
        </p:nvSpPr>
        <p:spPr>
          <a:xfrm>
            <a:off x="3699952" y="2922113"/>
            <a:ext cx="2140061" cy="1408176"/>
          </a:xfrm>
          <a:prstGeom prst="rect">
            <a:avLst/>
          </a:prstGeom>
        </p:spPr>
        <p:txBody>
          <a:bodyPr wrap="square">
            <a:spAutoFit/>
          </a:bodyPr>
          <a:lstStyle/>
          <a:p>
            <a:pPr>
              <a:lnSpc>
                <a:spcPct val="80000"/>
              </a:lnSpc>
            </a:pPr>
            <a:r>
              <a:rPr altLang="zh-CN" lang="en-US" smtClean="0">
                <a:solidFill>
                  <a:schemeClr val="tx1">
                    <a:lumMod val="75000"/>
                    <a:lumOff val="25000"/>
                  </a:schemeClr>
                </a:solidFill>
                <a:ea typeface="+mj-ea"/>
                <a:cs charset="0" panose="020b0402040204020203" pitchFamily="34" typeface="Segoe UI Semilight"/>
              </a:rPr>
              <a:t>Lorem ipsum dolor sit amet, adipiscing elit, sed diam nibh euismod tincidunt laoreet dolore magna  suscipit</a:t>
            </a:r>
          </a:p>
        </p:txBody>
      </p:sp>
      <p:grpSp>
        <p:nvGrpSpPr>
          <p:cNvPr id="14" name="组合 13"/>
          <p:cNvGrpSpPr/>
          <p:nvPr/>
        </p:nvGrpSpPr>
        <p:grpSpPr>
          <a:xfrm>
            <a:off x="6378701" y="2147124"/>
            <a:ext cx="2087411" cy="2617452"/>
            <a:chOff x="1610879" y="2223683"/>
            <a:chExt cx="2252799" cy="2824835"/>
          </a:xfrm>
        </p:grpSpPr>
        <p:sp>
          <p:nvSpPr>
            <p:cNvPr id="15" name="矩形 14"/>
            <p:cNvSpPr/>
            <p:nvPr/>
          </p:nvSpPr>
          <p:spPr>
            <a:xfrm>
              <a:off x="1738648" y="2408349"/>
              <a:ext cx="2125030" cy="2640169"/>
            </a:xfrm>
            <a:prstGeom prst="rect">
              <a:avLst/>
            </a:prstGeom>
            <a:solidFill>
              <a:srgbClr val="46739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矩形 15"/>
            <p:cNvSpPr/>
            <p:nvPr/>
          </p:nvSpPr>
          <p:spPr>
            <a:xfrm>
              <a:off x="1612280" y="2252660"/>
              <a:ext cx="2125030" cy="26401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矩形 16"/>
            <p:cNvSpPr/>
            <p:nvPr/>
          </p:nvSpPr>
          <p:spPr>
            <a:xfrm>
              <a:off x="1610879" y="2223683"/>
              <a:ext cx="2137893" cy="583911"/>
            </a:xfrm>
            <a:prstGeom prst="rect">
              <a:avLst/>
            </a:prstGeom>
            <a:solidFill>
              <a:srgbClr val="EBC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25" name="矩形 24"/>
          <p:cNvSpPr/>
          <p:nvPr/>
        </p:nvSpPr>
        <p:spPr>
          <a:xfrm>
            <a:off x="6456288" y="2273914"/>
            <a:ext cx="1854517" cy="365760"/>
          </a:xfrm>
          <a:prstGeom prst="rect">
            <a:avLst/>
          </a:prstGeom>
        </p:spPr>
        <p:txBody>
          <a:bodyPr wrap="none">
            <a:spAutoFit/>
          </a:bodyPr>
          <a:lstStyle/>
          <a:p>
            <a:r>
              <a:rPr altLang="zh-CN" lang="en-US">
                <a:solidFill>
                  <a:schemeClr val="bg1"/>
                </a:solidFill>
                <a:latin typeface="+mj-ea"/>
                <a:cs charset="0" panose="020b0402040204020203" pitchFamily="34" typeface="Segoe UI Semilight"/>
              </a:rPr>
              <a:t>LOREM IPSUM </a:t>
            </a:r>
          </a:p>
        </p:txBody>
      </p:sp>
      <p:sp>
        <p:nvSpPr>
          <p:cNvPr id="29" name="矩形 28"/>
          <p:cNvSpPr/>
          <p:nvPr/>
        </p:nvSpPr>
        <p:spPr>
          <a:xfrm>
            <a:off x="6379622" y="2914919"/>
            <a:ext cx="2140061" cy="1408176"/>
          </a:xfrm>
          <a:prstGeom prst="rect">
            <a:avLst/>
          </a:prstGeom>
        </p:spPr>
        <p:txBody>
          <a:bodyPr wrap="square">
            <a:spAutoFit/>
          </a:bodyPr>
          <a:lstStyle/>
          <a:p>
            <a:pPr>
              <a:lnSpc>
                <a:spcPct val="80000"/>
              </a:lnSpc>
            </a:pPr>
            <a:r>
              <a:rPr altLang="zh-CN" lang="en-US" smtClean="0">
                <a:solidFill>
                  <a:schemeClr val="tx1">
                    <a:lumMod val="75000"/>
                    <a:lumOff val="25000"/>
                  </a:schemeClr>
                </a:solidFill>
                <a:ea typeface="+mj-ea"/>
                <a:cs charset="0" panose="020b0402040204020203" pitchFamily="34" typeface="Segoe UI Semilight"/>
              </a:rPr>
              <a:t>Lorem ipsum dolor sit amet, adipiscing elit, sed diam nibh euismod tincidunt laoreet dolore magna  suscipit</a:t>
            </a:r>
          </a:p>
        </p:txBody>
      </p:sp>
      <p:grpSp>
        <p:nvGrpSpPr>
          <p:cNvPr id="18" name="组合 17"/>
          <p:cNvGrpSpPr/>
          <p:nvPr/>
        </p:nvGrpSpPr>
        <p:grpSpPr>
          <a:xfrm>
            <a:off x="9058371" y="2147124"/>
            <a:ext cx="2100290" cy="2617452"/>
            <a:chOff x="1596980" y="2223683"/>
            <a:chExt cx="2266698" cy="2824835"/>
          </a:xfrm>
        </p:grpSpPr>
        <p:sp>
          <p:nvSpPr>
            <p:cNvPr id="19" name="矩形 18"/>
            <p:cNvSpPr/>
            <p:nvPr/>
          </p:nvSpPr>
          <p:spPr>
            <a:xfrm>
              <a:off x="1738648" y="2408349"/>
              <a:ext cx="2125030" cy="2640169"/>
            </a:xfrm>
            <a:prstGeom prst="rect">
              <a:avLst/>
            </a:prstGeom>
            <a:solidFill>
              <a:srgbClr val="46739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矩形 19"/>
            <p:cNvSpPr/>
            <p:nvPr/>
          </p:nvSpPr>
          <p:spPr>
            <a:xfrm>
              <a:off x="1612280" y="2252660"/>
              <a:ext cx="2125030" cy="264016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矩形 20"/>
            <p:cNvSpPr/>
            <p:nvPr/>
          </p:nvSpPr>
          <p:spPr>
            <a:xfrm>
              <a:off x="1596980" y="2223683"/>
              <a:ext cx="2137893" cy="583911"/>
            </a:xfrm>
            <a:prstGeom prst="rect">
              <a:avLst/>
            </a:prstGeom>
            <a:solidFill>
              <a:srgbClr val="EBC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26" name="矩形 25"/>
          <p:cNvSpPr/>
          <p:nvPr/>
        </p:nvSpPr>
        <p:spPr>
          <a:xfrm>
            <a:off x="9164842" y="2273914"/>
            <a:ext cx="1854517" cy="365760"/>
          </a:xfrm>
          <a:prstGeom prst="rect">
            <a:avLst/>
          </a:prstGeom>
        </p:spPr>
        <p:txBody>
          <a:bodyPr wrap="none">
            <a:spAutoFit/>
          </a:bodyPr>
          <a:lstStyle/>
          <a:p>
            <a:r>
              <a:rPr altLang="zh-CN" lang="en-US">
                <a:solidFill>
                  <a:schemeClr val="bg1"/>
                </a:solidFill>
                <a:latin typeface="+mj-ea"/>
                <a:cs charset="0" panose="020b0402040204020203" pitchFamily="34" typeface="Segoe UI Semilight"/>
              </a:rPr>
              <a:t>LOREM IPSUM </a:t>
            </a:r>
          </a:p>
        </p:txBody>
      </p:sp>
      <p:sp>
        <p:nvSpPr>
          <p:cNvPr id="30" name="矩形 29"/>
          <p:cNvSpPr/>
          <p:nvPr/>
        </p:nvSpPr>
        <p:spPr>
          <a:xfrm>
            <a:off x="9104118" y="2913410"/>
            <a:ext cx="2140061" cy="1408176"/>
          </a:xfrm>
          <a:prstGeom prst="rect">
            <a:avLst/>
          </a:prstGeom>
        </p:spPr>
        <p:txBody>
          <a:bodyPr wrap="square">
            <a:spAutoFit/>
          </a:bodyPr>
          <a:lstStyle/>
          <a:p>
            <a:pPr>
              <a:lnSpc>
                <a:spcPct val="80000"/>
              </a:lnSpc>
            </a:pPr>
            <a:r>
              <a:rPr altLang="zh-CN" lang="en-US" smtClean="0">
                <a:solidFill>
                  <a:schemeClr val="tx1">
                    <a:lumMod val="75000"/>
                    <a:lumOff val="25000"/>
                  </a:schemeClr>
                </a:solidFill>
                <a:ea typeface="+mj-ea"/>
                <a:cs charset="0" panose="020b0402040204020203" pitchFamily="34" typeface="Segoe UI Semilight"/>
              </a:rPr>
              <a:t>Lorem ipsum dolor sit amet, adipiscing elit, sed diam nibh euismod tincidunt laoreet dolore magna  suscipit</a:t>
            </a:r>
          </a:p>
        </p:txBody>
      </p:sp>
      <p:sp>
        <p:nvSpPr>
          <p:cNvPr id="35" name="矩形 34"/>
          <p:cNvSpPr/>
          <p:nvPr/>
        </p:nvSpPr>
        <p:spPr>
          <a:xfrm>
            <a:off x="289224" y="45925"/>
            <a:ext cx="4313555" cy="518160"/>
          </a:xfrm>
          <a:prstGeom prst="rect">
            <a:avLst/>
          </a:prstGeom>
        </p:spPr>
        <p:txBody>
          <a:bodyPr wrap="none">
            <a:spAutoFit/>
          </a:bodyPr>
          <a:lstStyle/>
          <a:p>
            <a:r>
              <a:rPr altLang="zh-CN" b="1" lang="en-US" sz="2800">
                <a:solidFill>
                  <a:schemeClr val="bg1"/>
                </a:solidFill>
                <a:latin typeface="+mj-ea"/>
                <a:cs charset="0" panose="020b0402040204020203" pitchFamily="34" typeface="Segoe UI Semilight"/>
              </a:rPr>
              <a:t>LOREM IPSUM DOLOR </a:t>
            </a:r>
          </a:p>
        </p:txBody>
      </p:sp>
      <p:sp>
        <p:nvSpPr>
          <p:cNvPr id="36" name="矩形 35"/>
          <p:cNvSpPr/>
          <p:nvPr/>
        </p:nvSpPr>
        <p:spPr>
          <a:xfrm>
            <a:off x="375195" y="439879"/>
            <a:ext cx="3255597" cy="310896"/>
          </a:xfrm>
          <a:prstGeom prst="rect">
            <a:avLst/>
          </a:prstGeom>
        </p:spPr>
        <p:txBody>
          <a:bodyPr wrap="none">
            <a:spAutoFit/>
          </a:bodyPr>
          <a:lstStyle/>
          <a:p>
            <a:pPr algn="just">
              <a:lnSpc>
                <a:spcPct val="80000"/>
              </a:lnSpc>
            </a:pPr>
            <a:r>
              <a:rPr altLang="zh-CN" lang="en-US" smtClean="0">
                <a:solidFill>
                  <a:srgbClr val="EBC050"/>
                </a:solidFill>
                <a:cs charset="0" panose="020b0402040204020203" pitchFamily="34" typeface="Segoe UI Semilight"/>
              </a:rPr>
              <a:t>exerci tation ullamcorper suscipit</a:t>
            </a:r>
          </a:p>
        </p:txBody>
      </p:sp>
    </p:spTree>
    <p:extLst>
      <p:ext uri="{BB962C8B-B14F-4D97-AF65-F5344CB8AC3E}">
        <p14:creationId val="3648370465"/>
      </p:ext>
    </p:extLst>
  </p:cSld>
  <p:clrMapOvr>
    <a:masterClrMapping/>
  </p:clrMapOvr>
  <p:transition/>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椭圆 5"/>
          <p:cNvSpPr/>
          <p:nvPr/>
        </p:nvSpPr>
        <p:spPr>
          <a:xfrm>
            <a:off x="1300768" y="1712891"/>
            <a:ext cx="1081824" cy="1081824"/>
          </a:xfrm>
          <a:prstGeom prst="ellipse">
            <a:avLst/>
          </a:prstGeom>
          <a:solidFill>
            <a:srgbClr val="46739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椭圆 6"/>
          <p:cNvSpPr/>
          <p:nvPr/>
        </p:nvSpPr>
        <p:spPr>
          <a:xfrm>
            <a:off x="4086182" y="1712891"/>
            <a:ext cx="1081824" cy="1081824"/>
          </a:xfrm>
          <a:prstGeom prst="ellipse">
            <a:avLst/>
          </a:prstGeom>
          <a:solidFill>
            <a:srgbClr val="46739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椭圆 7"/>
          <p:cNvSpPr/>
          <p:nvPr/>
        </p:nvSpPr>
        <p:spPr>
          <a:xfrm>
            <a:off x="6871596" y="1712891"/>
            <a:ext cx="1081824" cy="1081824"/>
          </a:xfrm>
          <a:prstGeom prst="ellipse">
            <a:avLst/>
          </a:prstGeom>
          <a:solidFill>
            <a:srgbClr val="46739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椭圆 8"/>
          <p:cNvSpPr/>
          <p:nvPr/>
        </p:nvSpPr>
        <p:spPr>
          <a:xfrm>
            <a:off x="9657010" y="1712891"/>
            <a:ext cx="1081824" cy="1081824"/>
          </a:xfrm>
          <a:prstGeom prst="ellipse">
            <a:avLst/>
          </a:prstGeom>
          <a:solidFill>
            <a:srgbClr val="46739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Freeform 5"/>
          <p:cNvSpPr>
            <a:spLocks noEditPoints="1"/>
          </p:cNvSpPr>
          <p:nvPr/>
        </p:nvSpPr>
        <p:spPr bwMode="auto">
          <a:xfrm>
            <a:off x="1633717" y="1970434"/>
            <a:ext cx="415925" cy="566738"/>
          </a:xfrm>
          <a:custGeom>
            <a:gdLst>
              <a:gd fmla="*/ 8 w 60" name="T0"/>
              <a:gd fmla="*/ 0 h 83" name="T1"/>
              <a:gd fmla="*/ 52 w 60" name="T2"/>
              <a:gd fmla="*/ 0 h 83" name="T3"/>
              <a:gd fmla="*/ 60 w 60" name="T4"/>
              <a:gd fmla="*/ 8 h 83" name="T5"/>
              <a:gd fmla="*/ 60 w 60" name="T6"/>
              <a:gd fmla="*/ 75 h 83" name="T7"/>
              <a:gd fmla="*/ 52 w 60" name="T8"/>
              <a:gd fmla="*/ 83 h 83" name="T9"/>
              <a:gd fmla="*/ 8 w 60" name="T10"/>
              <a:gd fmla="*/ 83 h 83" name="T11"/>
              <a:gd fmla="*/ 0 w 60" name="T12"/>
              <a:gd fmla="*/ 75 h 83" name="T13"/>
              <a:gd fmla="*/ 0 w 60" name="T14"/>
              <a:gd fmla="*/ 8 h 83" name="T15"/>
              <a:gd fmla="*/ 8 w 60" name="T16"/>
              <a:gd fmla="*/ 0 h 83" name="T17"/>
              <a:gd fmla="*/ 27 w 60" name="T18"/>
              <a:gd fmla="*/ 72 h 83" name="T19"/>
              <a:gd fmla="*/ 27 w 60" name="T20"/>
              <a:gd fmla="*/ 79 h 83" name="T21"/>
              <a:gd fmla="*/ 34 w 60" name="T22"/>
              <a:gd fmla="*/ 79 h 83" name="T23"/>
              <a:gd fmla="*/ 34 w 60" name="T24"/>
              <a:gd fmla="*/ 72 h 83" name="T25"/>
              <a:gd fmla="*/ 27 w 60" name="T26"/>
              <a:gd fmla="*/ 72 h 83" name="T27"/>
              <a:gd fmla="*/ 20 w 60" name="T28"/>
              <a:gd fmla="*/ 4 h 83" name="T29"/>
              <a:gd fmla="*/ 20 w 60" name="T30"/>
              <a:gd fmla="*/ 7 h 83" name="T31"/>
              <a:gd fmla="*/ 39 w 60" name="T32"/>
              <a:gd fmla="*/ 7 h 83" name="T33"/>
              <a:gd fmla="*/ 39 w 60" name="T34"/>
              <a:gd fmla="*/ 4 h 83" name="T35"/>
              <a:gd fmla="*/ 20 w 60" name="T36"/>
              <a:gd fmla="*/ 4 h 83" name="T37"/>
              <a:gd fmla="*/ 6 w 60" name="T38"/>
              <a:gd fmla="*/ 11 h 83" name="T39"/>
              <a:gd fmla="*/ 6 w 60" name="T40"/>
              <a:gd fmla="*/ 69 h 83" name="T41"/>
              <a:gd fmla="*/ 54 w 60" name="T42"/>
              <a:gd fmla="*/ 69 h 83" name="T43"/>
              <a:gd fmla="*/ 54 w 60" name="T44"/>
              <a:gd fmla="*/ 11 h 83" name="T45"/>
              <a:gd fmla="*/ 6 w 60" name="T46"/>
              <a:gd fmla="*/ 11 h 83"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83" w="60">
                <a:moveTo>
                  <a:pt x="8" y="0"/>
                </a:moveTo>
                <a:cubicBezTo>
                  <a:pt x="52" y="0"/>
                  <a:pt x="52" y="0"/>
                  <a:pt x="52" y="0"/>
                </a:cubicBezTo>
                <a:cubicBezTo>
                  <a:pt x="57" y="0"/>
                  <a:pt x="60" y="4"/>
                  <a:pt x="60" y="8"/>
                </a:cubicBezTo>
                <a:cubicBezTo>
                  <a:pt x="60" y="75"/>
                  <a:pt x="60" y="75"/>
                  <a:pt x="60" y="75"/>
                </a:cubicBezTo>
                <a:cubicBezTo>
                  <a:pt x="60" y="79"/>
                  <a:pt x="57" y="83"/>
                  <a:pt x="52" y="83"/>
                </a:cubicBezTo>
                <a:cubicBezTo>
                  <a:pt x="8" y="83"/>
                  <a:pt x="8" y="83"/>
                  <a:pt x="8" y="83"/>
                </a:cubicBezTo>
                <a:cubicBezTo>
                  <a:pt x="3" y="83"/>
                  <a:pt x="0" y="79"/>
                  <a:pt x="0" y="75"/>
                </a:cubicBezTo>
                <a:cubicBezTo>
                  <a:pt x="0" y="8"/>
                  <a:pt x="0" y="8"/>
                  <a:pt x="0" y="8"/>
                </a:cubicBezTo>
                <a:cubicBezTo>
                  <a:pt x="0" y="4"/>
                  <a:pt x="3" y="0"/>
                  <a:pt x="8" y="0"/>
                </a:cubicBezTo>
                <a:close/>
                <a:moveTo>
                  <a:pt x="27" y="72"/>
                </a:moveTo>
                <a:cubicBezTo>
                  <a:pt x="27" y="79"/>
                  <a:pt x="27" y="79"/>
                  <a:pt x="27" y="79"/>
                </a:cubicBezTo>
                <a:cubicBezTo>
                  <a:pt x="34" y="79"/>
                  <a:pt x="34" y="79"/>
                  <a:pt x="34" y="79"/>
                </a:cubicBezTo>
                <a:cubicBezTo>
                  <a:pt x="34" y="72"/>
                  <a:pt x="34" y="72"/>
                  <a:pt x="34" y="72"/>
                </a:cubicBezTo>
                <a:cubicBezTo>
                  <a:pt x="27" y="72"/>
                  <a:pt x="27" y="72"/>
                  <a:pt x="27" y="72"/>
                </a:cubicBezTo>
                <a:close/>
                <a:moveTo>
                  <a:pt x="20" y="4"/>
                </a:moveTo>
                <a:cubicBezTo>
                  <a:pt x="20" y="7"/>
                  <a:pt x="20" y="7"/>
                  <a:pt x="20" y="7"/>
                </a:cubicBezTo>
                <a:cubicBezTo>
                  <a:pt x="39" y="7"/>
                  <a:pt x="39" y="7"/>
                  <a:pt x="39" y="7"/>
                </a:cubicBezTo>
                <a:cubicBezTo>
                  <a:pt x="39" y="4"/>
                  <a:pt x="39" y="4"/>
                  <a:pt x="39" y="4"/>
                </a:cubicBezTo>
                <a:cubicBezTo>
                  <a:pt x="20" y="4"/>
                  <a:pt x="20" y="4"/>
                  <a:pt x="20" y="4"/>
                </a:cubicBezTo>
                <a:close/>
                <a:moveTo>
                  <a:pt x="6" y="11"/>
                </a:moveTo>
                <a:cubicBezTo>
                  <a:pt x="6" y="69"/>
                  <a:pt x="6" y="69"/>
                  <a:pt x="6" y="69"/>
                </a:cubicBezTo>
                <a:cubicBezTo>
                  <a:pt x="54" y="69"/>
                  <a:pt x="54" y="69"/>
                  <a:pt x="54" y="69"/>
                </a:cubicBezTo>
                <a:cubicBezTo>
                  <a:pt x="54" y="11"/>
                  <a:pt x="54" y="11"/>
                  <a:pt x="54" y="11"/>
                </a:cubicBezTo>
                <a:lnTo>
                  <a:pt x="6" y="11"/>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7" name="Freeform 9"/>
          <p:cNvSpPr>
            <a:spLocks noEditPoints="1"/>
          </p:cNvSpPr>
          <p:nvPr/>
        </p:nvSpPr>
        <p:spPr bwMode="auto">
          <a:xfrm>
            <a:off x="4343401" y="2052638"/>
            <a:ext cx="560387" cy="488950"/>
          </a:xfrm>
          <a:custGeom>
            <a:gdLst>
              <a:gd fmla="*/ 65 w 105" name="T0"/>
              <a:gd fmla="*/ 79 h 91" name="T1"/>
              <a:gd fmla="*/ 65 w 105" name="T2"/>
              <a:gd fmla="*/ 76 h 91" name="T3"/>
              <a:gd fmla="*/ 40 w 105" name="T4"/>
              <a:gd fmla="*/ 76 h 91" name="T5"/>
              <a:gd fmla="*/ 38 w 105" name="T6"/>
              <a:gd fmla="*/ 82 h 91" name="T7"/>
              <a:gd fmla="*/ 35 w 105" name="T8"/>
              <a:gd fmla="*/ 87 h 91" name="T9"/>
              <a:gd fmla="*/ 30 w 105" name="T10"/>
              <a:gd fmla="*/ 89 h 91" name="T11"/>
              <a:gd fmla="*/ 30 w 105" name="T12"/>
              <a:gd fmla="*/ 91 h 91" name="T13"/>
              <a:gd fmla="*/ 74 w 105" name="T14"/>
              <a:gd fmla="*/ 91 h 91" name="T15"/>
              <a:gd fmla="*/ 74 w 105" name="T16"/>
              <a:gd fmla="*/ 89 h 91" name="T17"/>
              <a:gd fmla="*/ 69 w 105" name="T18"/>
              <a:gd fmla="*/ 87 h 91" name="T19"/>
              <a:gd fmla="*/ 65 w 105" name="T20"/>
              <a:gd fmla="*/ 79 h 91" name="T21"/>
              <a:gd fmla="*/ 102 w 105" name="T22"/>
              <a:gd fmla="*/ 0 h 91" name="T23"/>
              <a:gd fmla="*/ 3 w 105" name="T24"/>
              <a:gd fmla="*/ 0 h 91" name="T25"/>
              <a:gd fmla="*/ 0 w 105" name="T26"/>
              <a:gd fmla="*/ 3 h 91" name="T27"/>
              <a:gd fmla="*/ 0 w 105" name="T28"/>
              <a:gd fmla="*/ 68 h 91" name="T29"/>
              <a:gd fmla="*/ 3 w 105" name="T30"/>
              <a:gd fmla="*/ 71 h 91" name="T31"/>
              <a:gd fmla="*/ 102 w 105" name="T32"/>
              <a:gd fmla="*/ 71 h 91" name="T33"/>
              <a:gd fmla="*/ 105 w 105" name="T34"/>
              <a:gd fmla="*/ 68 h 91" name="T35"/>
              <a:gd fmla="*/ 105 w 105" name="T36"/>
              <a:gd fmla="*/ 3 h 91" name="T37"/>
              <a:gd fmla="*/ 102 w 105" name="T38"/>
              <a:gd fmla="*/ 0 h 91" name="T39"/>
              <a:gd fmla="*/ 97 w 105" name="T40"/>
              <a:gd fmla="*/ 64 h 91" name="T41"/>
              <a:gd fmla="*/ 7 w 105" name="T42"/>
              <a:gd fmla="*/ 64 h 91" name="T43"/>
              <a:gd fmla="*/ 7 w 105" name="T44"/>
              <a:gd fmla="*/ 7 h 91" name="T45"/>
              <a:gd fmla="*/ 97 w 105" name="T46"/>
              <a:gd fmla="*/ 7 h 91" name="T47"/>
              <a:gd fmla="*/ 97 w 105" name="T48"/>
              <a:gd fmla="*/ 64 h 91"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91" w="105">
                <a:moveTo>
                  <a:pt x="65" y="79"/>
                </a:moveTo>
                <a:cubicBezTo>
                  <a:pt x="65" y="78"/>
                  <a:pt x="65" y="77"/>
                  <a:pt x="65" y="76"/>
                </a:cubicBezTo>
                <a:cubicBezTo>
                  <a:pt x="40" y="76"/>
                  <a:pt x="40" y="76"/>
                  <a:pt x="40" y="76"/>
                </a:cubicBezTo>
                <a:cubicBezTo>
                  <a:pt x="39" y="78"/>
                  <a:pt x="39" y="80"/>
                  <a:pt x="38" y="82"/>
                </a:cubicBezTo>
                <a:cubicBezTo>
                  <a:pt x="38" y="84"/>
                  <a:pt x="37" y="85"/>
                  <a:pt x="35" y="87"/>
                </a:cubicBezTo>
                <a:cubicBezTo>
                  <a:pt x="34" y="88"/>
                  <a:pt x="32" y="89"/>
                  <a:pt x="30" y="89"/>
                </a:cubicBezTo>
                <a:cubicBezTo>
                  <a:pt x="30" y="91"/>
                  <a:pt x="30" y="91"/>
                  <a:pt x="30" y="91"/>
                </a:cubicBezTo>
                <a:cubicBezTo>
                  <a:pt x="74" y="91"/>
                  <a:pt x="74" y="91"/>
                  <a:pt x="74" y="91"/>
                </a:cubicBezTo>
                <a:cubicBezTo>
                  <a:pt x="74" y="89"/>
                  <a:pt x="74" y="89"/>
                  <a:pt x="74" y="89"/>
                </a:cubicBezTo>
                <a:cubicBezTo>
                  <a:pt x="72" y="89"/>
                  <a:pt x="70" y="88"/>
                  <a:pt x="69" y="87"/>
                </a:cubicBezTo>
                <a:cubicBezTo>
                  <a:pt x="67" y="85"/>
                  <a:pt x="66" y="82"/>
                  <a:pt x="65" y="79"/>
                </a:cubicBezTo>
                <a:close/>
                <a:moveTo>
                  <a:pt x="102" y="0"/>
                </a:moveTo>
                <a:cubicBezTo>
                  <a:pt x="3" y="0"/>
                  <a:pt x="3" y="0"/>
                  <a:pt x="3" y="0"/>
                </a:cubicBezTo>
                <a:cubicBezTo>
                  <a:pt x="1" y="0"/>
                  <a:pt x="0" y="1"/>
                  <a:pt x="0" y="3"/>
                </a:cubicBezTo>
                <a:cubicBezTo>
                  <a:pt x="0" y="68"/>
                  <a:pt x="0" y="68"/>
                  <a:pt x="0" y="68"/>
                </a:cubicBezTo>
                <a:cubicBezTo>
                  <a:pt x="0" y="69"/>
                  <a:pt x="1" y="71"/>
                  <a:pt x="3" y="71"/>
                </a:cubicBezTo>
                <a:cubicBezTo>
                  <a:pt x="102" y="71"/>
                  <a:pt x="102" y="71"/>
                  <a:pt x="102" y="71"/>
                </a:cubicBezTo>
                <a:cubicBezTo>
                  <a:pt x="103" y="71"/>
                  <a:pt x="105" y="69"/>
                  <a:pt x="105" y="68"/>
                </a:cubicBezTo>
                <a:cubicBezTo>
                  <a:pt x="105" y="3"/>
                  <a:pt x="105" y="3"/>
                  <a:pt x="105" y="3"/>
                </a:cubicBezTo>
                <a:cubicBezTo>
                  <a:pt x="105" y="1"/>
                  <a:pt x="103" y="0"/>
                  <a:pt x="102" y="0"/>
                </a:cubicBezTo>
                <a:close/>
                <a:moveTo>
                  <a:pt x="97" y="64"/>
                </a:moveTo>
                <a:cubicBezTo>
                  <a:pt x="7" y="64"/>
                  <a:pt x="7" y="64"/>
                  <a:pt x="7" y="64"/>
                </a:cubicBezTo>
                <a:cubicBezTo>
                  <a:pt x="7" y="7"/>
                  <a:pt x="7" y="7"/>
                  <a:pt x="7" y="7"/>
                </a:cubicBezTo>
                <a:cubicBezTo>
                  <a:pt x="97" y="7"/>
                  <a:pt x="97" y="7"/>
                  <a:pt x="97" y="7"/>
                </a:cubicBezTo>
                <a:lnTo>
                  <a:pt x="97" y="64"/>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1" name="Freeform 13"/>
          <p:cNvSpPr>
            <a:spLocks noEditPoints="1"/>
          </p:cNvSpPr>
          <p:nvPr/>
        </p:nvSpPr>
        <p:spPr bwMode="auto">
          <a:xfrm>
            <a:off x="9933008" y="1957555"/>
            <a:ext cx="529828" cy="558756"/>
          </a:xfrm>
          <a:custGeom>
            <a:gdLst>
              <a:gd fmla="*/ 0 w 69" name="T0"/>
              <a:gd fmla="*/ 17 h 73" name="T1"/>
              <a:gd fmla="*/ 21 w 69" name="T2"/>
              <a:gd fmla="*/ 17 h 73" name="T3"/>
              <a:gd fmla="*/ 25 w 69" name="T4"/>
              <a:gd fmla="*/ 11 h 73" name="T5"/>
              <a:gd fmla="*/ 17 w 69" name="T6"/>
              <a:gd fmla="*/ 2 h 73" name="T7"/>
              <a:gd fmla="*/ 19 w 69" name="T8"/>
              <a:gd fmla="*/ 0 h 73" name="T9"/>
              <a:gd fmla="*/ 30 w 69" name="T10"/>
              <a:gd fmla="*/ 10 h 73" name="T11"/>
              <a:gd fmla="*/ 34 w 69" name="T12"/>
              <a:gd fmla="*/ 10 h 73" name="T13"/>
              <a:gd fmla="*/ 38 w 69" name="T14"/>
              <a:gd fmla="*/ 10 h 73" name="T15"/>
              <a:gd fmla="*/ 50 w 69" name="T16"/>
              <a:gd fmla="*/ 0 h 73" name="T17"/>
              <a:gd fmla="*/ 52 w 69" name="T18"/>
              <a:gd fmla="*/ 2 h 73" name="T19"/>
              <a:gd fmla="*/ 43 w 69" name="T20"/>
              <a:gd fmla="*/ 12 h 73" name="T21"/>
              <a:gd fmla="*/ 46 w 69" name="T22"/>
              <a:gd fmla="*/ 17 h 73" name="T23"/>
              <a:gd fmla="*/ 69 w 69" name="T24"/>
              <a:gd fmla="*/ 17 h 73" name="T25"/>
              <a:gd fmla="*/ 69 w 69" name="T26"/>
              <a:gd fmla="*/ 73 h 73" name="T27"/>
              <a:gd fmla="*/ 0 w 69" name="T28"/>
              <a:gd fmla="*/ 73 h 73" name="T29"/>
              <a:gd fmla="*/ 0 w 69" name="T30"/>
              <a:gd fmla="*/ 17 h 73" name="T31"/>
              <a:gd fmla="*/ 18 w 69" name="T32"/>
              <a:gd fmla="*/ 25 h 73" name="T33"/>
              <a:gd fmla="*/ 9 w 69" name="T34"/>
              <a:gd fmla="*/ 34 h 73" name="T35"/>
              <a:gd fmla="*/ 9 w 69" name="T36"/>
              <a:gd fmla="*/ 54 h 73" name="T37"/>
              <a:gd fmla="*/ 18 w 69" name="T38"/>
              <a:gd fmla="*/ 62 h 73" name="T39"/>
              <a:gd fmla="*/ 51 w 69" name="T40"/>
              <a:gd fmla="*/ 62 h 73" name="T41"/>
              <a:gd fmla="*/ 60 w 69" name="T42"/>
              <a:gd fmla="*/ 54 h 73" name="T43"/>
              <a:gd fmla="*/ 60 w 69" name="T44"/>
              <a:gd fmla="*/ 34 h 73" name="T45"/>
              <a:gd fmla="*/ 51 w 69" name="T46"/>
              <a:gd fmla="*/ 25 h 73" name="T47"/>
              <a:gd fmla="*/ 34 w 69" name="T48"/>
              <a:gd fmla="*/ 25 h 73" name="T49"/>
              <a:gd fmla="*/ 18 w 69" name="T50"/>
              <a:gd fmla="*/ 25 h 73"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73" w="69">
                <a:moveTo>
                  <a:pt x="0" y="17"/>
                </a:moveTo>
                <a:cubicBezTo>
                  <a:pt x="21" y="17"/>
                  <a:pt x="21" y="17"/>
                  <a:pt x="21" y="17"/>
                </a:cubicBezTo>
                <a:cubicBezTo>
                  <a:pt x="22" y="15"/>
                  <a:pt x="23" y="13"/>
                  <a:pt x="25" y="11"/>
                </a:cubicBezTo>
                <a:cubicBezTo>
                  <a:pt x="17" y="2"/>
                  <a:pt x="17" y="2"/>
                  <a:pt x="17" y="2"/>
                </a:cubicBezTo>
                <a:cubicBezTo>
                  <a:pt x="19" y="0"/>
                  <a:pt x="19" y="0"/>
                  <a:pt x="19" y="0"/>
                </a:cubicBezTo>
                <a:cubicBezTo>
                  <a:pt x="30" y="10"/>
                  <a:pt x="30" y="10"/>
                  <a:pt x="30" y="10"/>
                </a:cubicBezTo>
                <a:cubicBezTo>
                  <a:pt x="31" y="10"/>
                  <a:pt x="32" y="10"/>
                  <a:pt x="34" y="10"/>
                </a:cubicBezTo>
                <a:cubicBezTo>
                  <a:pt x="35" y="10"/>
                  <a:pt x="37" y="10"/>
                  <a:pt x="38" y="10"/>
                </a:cubicBezTo>
                <a:cubicBezTo>
                  <a:pt x="50" y="0"/>
                  <a:pt x="50" y="0"/>
                  <a:pt x="50" y="0"/>
                </a:cubicBezTo>
                <a:cubicBezTo>
                  <a:pt x="52" y="2"/>
                  <a:pt x="52" y="2"/>
                  <a:pt x="52" y="2"/>
                </a:cubicBezTo>
                <a:cubicBezTo>
                  <a:pt x="43" y="12"/>
                  <a:pt x="43" y="12"/>
                  <a:pt x="43" y="12"/>
                </a:cubicBezTo>
                <a:cubicBezTo>
                  <a:pt x="45" y="13"/>
                  <a:pt x="46" y="15"/>
                  <a:pt x="46" y="17"/>
                </a:cubicBezTo>
                <a:cubicBezTo>
                  <a:pt x="69" y="17"/>
                  <a:pt x="69" y="17"/>
                  <a:pt x="69" y="17"/>
                </a:cubicBezTo>
                <a:cubicBezTo>
                  <a:pt x="69" y="73"/>
                  <a:pt x="69" y="73"/>
                  <a:pt x="69" y="73"/>
                </a:cubicBezTo>
                <a:cubicBezTo>
                  <a:pt x="0" y="73"/>
                  <a:pt x="0" y="73"/>
                  <a:pt x="0" y="73"/>
                </a:cubicBezTo>
                <a:cubicBezTo>
                  <a:pt x="0" y="17"/>
                  <a:pt x="0" y="17"/>
                  <a:pt x="0" y="17"/>
                </a:cubicBezTo>
                <a:close/>
                <a:moveTo>
                  <a:pt x="18" y="25"/>
                </a:moveTo>
                <a:cubicBezTo>
                  <a:pt x="13" y="25"/>
                  <a:pt x="9" y="29"/>
                  <a:pt x="9" y="34"/>
                </a:cubicBezTo>
                <a:cubicBezTo>
                  <a:pt x="9" y="54"/>
                  <a:pt x="9" y="54"/>
                  <a:pt x="9" y="54"/>
                </a:cubicBezTo>
                <a:cubicBezTo>
                  <a:pt x="9" y="58"/>
                  <a:pt x="13" y="62"/>
                  <a:pt x="18" y="62"/>
                </a:cubicBezTo>
                <a:cubicBezTo>
                  <a:pt x="51" y="62"/>
                  <a:pt x="51" y="62"/>
                  <a:pt x="51" y="62"/>
                </a:cubicBezTo>
                <a:cubicBezTo>
                  <a:pt x="56" y="62"/>
                  <a:pt x="60" y="58"/>
                  <a:pt x="60" y="54"/>
                </a:cubicBezTo>
                <a:cubicBezTo>
                  <a:pt x="60" y="34"/>
                  <a:pt x="60" y="34"/>
                  <a:pt x="60" y="34"/>
                </a:cubicBezTo>
                <a:cubicBezTo>
                  <a:pt x="60" y="29"/>
                  <a:pt x="56" y="25"/>
                  <a:pt x="51" y="25"/>
                </a:cubicBezTo>
                <a:cubicBezTo>
                  <a:pt x="34" y="25"/>
                  <a:pt x="34" y="25"/>
                  <a:pt x="34" y="25"/>
                </a:cubicBezTo>
                <a:lnTo>
                  <a:pt x="18" y="25"/>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grpSp>
        <p:nvGrpSpPr>
          <p:cNvPr id="31" name="组合 30"/>
          <p:cNvGrpSpPr/>
          <p:nvPr/>
        </p:nvGrpSpPr>
        <p:grpSpPr>
          <a:xfrm>
            <a:off x="7119257" y="2052638"/>
            <a:ext cx="623904" cy="394834"/>
            <a:chOff x="4908550" y="2678113"/>
            <a:chExt cx="2378075" cy="1504951"/>
          </a:xfrm>
        </p:grpSpPr>
        <p:sp>
          <p:nvSpPr>
            <p:cNvPr id="29" name="Freeform 22"/>
            <p:cNvSpPr>
              <a:spLocks noEditPoints="1"/>
            </p:cNvSpPr>
            <p:nvPr/>
          </p:nvSpPr>
          <p:spPr bwMode="auto">
            <a:xfrm>
              <a:off x="5051425" y="2678113"/>
              <a:ext cx="2092325" cy="1255713"/>
            </a:xfrm>
            <a:custGeom>
              <a:gdLst>
                <a:gd fmla="*/ 518 w 555" name="T0"/>
                <a:gd fmla="*/ 0 h 332" name="T1"/>
                <a:gd fmla="*/ 36 w 555" name="T2"/>
                <a:gd fmla="*/ 0 h 332" name="T3"/>
                <a:gd fmla="*/ 0 w 555" name="T4"/>
                <a:gd fmla="*/ 36 h 332" name="T5"/>
                <a:gd fmla="*/ 0 w 555" name="T6"/>
                <a:gd fmla="*/ 332 h 332" name="T7"/>
                <a:gd fmla="*/ 555 w 555" name="T8"/>
                <a:gd fmla="*/ 332 h 332" name="T9"/>
                <a:gd fmla="*/ 555 w 555" name="T10"/>
                <a:gd fmla="*/ 36 h 332" name="T11"/>
                <a:gd fmla="*/ 518 w 555" name="T12"/>
                <a:gd fmla="*/ 0 h 332" name="T13"/>
                <a:gd fmla="*/ 512 w 555" name="T14"/>
                <a:gd fmla="*/ 325 h 332" name="T15"/>
                <a:gd fmla="*/ 43 w 555" name="T16"/>
                <a:gd fmla="*/ 325 h 332" name="T17"/>
                <a:gd fmla="*/ 43 w 555" name="T18"/>
                <a:gd fmla="*/ 41 h 332" name="T19"/>
                <a:gd fmla="*/ 512 w 555" name="T20"/>
                <a:gd fmla="*/ 41 h 332" name="T21"/>
                <a:gd fmla="*/ 512 w 555" name="T22"/>
                <a:gd fmla="*/ 325 h 332"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332" w="555">
                  <a:moveTo>
                    <a:pt x="518" y="0"/>
                  </a:moveTo>
                  <a:cubicBezTo>
                    <a:pt x="36" y="0"/>
                    <a:pt x="36" y="0"/>
                    <a:pt x="36" y="0"/>
                  </a:cubicBezTo>
                  <a:cubicBezTo>
                    <a:pt x="16" y="0"/>
                    <a:pt x="0" y="16"/>
                    <a:pt x="0" y="36"/>
                  </a:cubicBezTo>
                  <a:cubicBezTo>
                    <a:pt x="0" y="332"/>
                    <a:pt x="0" y="332"/>
                    <a:pt x="0" y="332"/>
                  </a:cubicBezTo>
                  <a:cubicBezTo>
                    <a:pt x="555" y="332"/>
                    <a:pt x="555" y="332"/>
                    <a:pt x="555" y="332"/>
                  </a:cubicBezTo>
                  <a:cubicBezTo>
                    <a:pt x="555" y="36"/>
                    <a:pt x="555" y="36"/>
                    <a:pt x="555" y="36"/>
                  </a:cubicBezTo>
                  <a:cubicBezTo>
                    <a:pt x="555" y="16"/>
                    <a:pt x="538" y="0"/>
                    <a:pt x="518" y="0"/>
                  </a:cubicBezTo>
                  <a:close/>
                  <a:moveTo>
                    <a:pt x="512" y="325"/>
                  </a:moveTo>
                  <a:cubicBezTo>
                    <a:pt x="43" y="325"/>
                    <a:pt x="43" y="325"/>
                    <a:pt x="43" y="325"/>
                  </a:cubicBezTo>
                  <a:cubicBezTo>
                    <a:pt x="43" y="41"/>
                    <a:pt x="43" y="41"/>
                    <a:pt x="43" y="41"/>
                  </a:cubicBezTo>
                  <a:cubicBezTo>
                    <a:pt x="512" y="41"/>
                    <a:pt x="512" y="41"/>
                    <a:pt x="512" y="41"/>
                  </a:cubicBezTo>
                  <a:lnTo>
                    <a:pt x="512" y="325"/>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30" name="Freeform 23"/>
            <p:cNvSpPr/>
            <p:nvPr/>
          </p:nvSpPr>
          <p:spPr bwMode="auto">
            <a:xfrm>
              <a:off x="4908550" y="3956051"/>
              <a:ext cx="2378075" cy="227013"/>
            </a:xfrm>
            <a:custGeom>
              <a:gdLst>
                <a:gd fmla="*/ 315 w 631" name="T0"/>
                <a:gd fmla="*/ 0 h 60" name="T1"/>
                <a:gd fmla="*/ 0 w 631" name="T2"/>
                <a:gd fmla="*/ 0 h 60" name="T3"/>
                <a:gd fmla="*/ 27 w 631" name="T4"/>
                <a:gd fmla="*/ 60 h 60" name="T5"/>
                <a:gd fmla="*/ 315 w 631" name="T6"/>
                <a:gd fmla="*/ 60 h 60" name="T7"/>
                <a:gd fmla="*/ 604 w 631" name="T8"/>
                <a:gd fmla="*/ 60 h 60" name="T9"/>
                <a:gd fmla="*/ 631 w 631" name="T10"/>
                <a:gd fmla="*/ 0 h 60" name="T11"/>
                <a:gd fmla="*/ 315 w 631" name="T12"/>
                <a:gd fmla="*/ 0 h 60" name="T13"/>
              </a:gdLst>
              <a:cxnLst>
                <a:cxn ang="0">
                  <a:pos x="T0" y="T1"/>
                </a:cxn>
                <a:cxn ang="0">
                  <a:pos x="T2" y="T3"/>
                </a:cxn>
                <a:cxn ang="0">
                  <a:pos x="T4" y="T5"/>
                </a:cxn>
                <a:cxn ang="0">
                  <a:pos x="T6" y="T7"/>
                </a:cxn>
                <a:cxn ang="0">
                  <a:pos x="T8" y="T9"/>
                </a:cxn>
                <a:cxn ang="0">
                  <a:pos x="T10" y="T11"/>
                </a:cxn>
                <a:cxn ang="0">
                  <a:pos x="T12" y="T13"/>
                </a:cxn>
              </a:cxnLst>
              <a:rect b="b" l="0" r="r" t="0"/>
              <a:pathLst>
                <a:path h="60" w="631">
                  <a:moveTo>
                    <a:pt x="315" y="0"/>
                  </a:moveTo>
                  <a:cubicBezTo>
                    <a:pt x="0" y="0"/>
                    <a:pt x="0" y="0"/>
                    <a:pt x="0" y="0"/>
                  </a:cubicBezTo>
                  <a:cubicBezTo>
                    <a:pt x="0" y="50"/>
                    <a:pt x="27" y="60"/>
                    <a:pt x="27" y="60"/>
                  </a:cubicBezTo>
                  <a:cubicBezTo>
                    <a:pt x="315" y="60"/>
                    <a:pt x="315" y="60"/>
                    <a:pt x="315" y="60"/>
                  </a:cubicBezTo>
                  <a:cubicBezTo>
                    <a:pt x="604" y="60"/>
                    <a:pt x="604" y="60"/>
                    <a:pt x="604" y="60"/>
                  </a:cubicBezTo>
                  <a:cubicBezTo>
                    <a:pt x="604" y="60"/>
                    <a:pt x="631" y="50"/>
                    <a:pt x="631" y="0"/>
                  </a:cubicBezTo>
                  <a:lnTo>
                    <a:pt x="315" y="0"/>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grpSp>
      <p:sp>
        <p:nvSpPr>
          <p:cNvPr id="34" name="矩形 33"/>
          <p:cNvSpPr/>
          <p:nvPr/>
        </p:nvSpPr>
        <p:spPr>
          <a:xfrm>
            <a:off x="853976" y="2852203"/>
            <a:ext cx="1959292" cy="396240"/>
          </a:xfrm>
          <a:prstGeom prst="rect">
            <a:avLst/>
          </a:prstGeom>
        </p:spPr>
        <p:txBody>
          <a:bodyPr wrap="none">
            <a:spAutoFit/>
          </a:bodyPr>
          <a:lstStyle/>
          <a:p>
            <a:pPr algn="r"/>
            <a:r>
              <a:rPr altLang="zh-CN" lang="en-US" sz="2000">
                <a:solidFill>
                  <a:srgbClr val="EBC050"/>
                </a:solidFill>
                <a:latin typeface="+mj-ea"/>
                <a:cs charset="0" panose="020b0402040204020203" pitchFamily="34" typeface="Segoe UI Semilight"/>
              </a:rPr>
              <a:t>LOREM IPSUM</a:t>
            </a:r>
          </a:p>
        </p:txBody>
      </p:sp>
      <p:sp>
        <p:nvSpPr>
          <p:cNvPr id="35" name="矩形 34"/>
          <p:cNvSpPr/>
          <p:nvPr/>
        </p:nvSpPr>
        <p:spPr>
          <a:xfrm>
            <a:off x="471268" y="3252313"/>
            <a:ext cx="2715064" cy="969264"/>
          </a:xfrm>
          <a:prstGeom prst="rect">
            <a:avLst/>
          </a:prstGeom>
        </p:spPr>
        <p:txBody>
          <a:bodyPr wrap="square">
            <a:spAutoFit/>
          </a:bodyPr>
          <a:lstStyle/>
          <a:p>
            <a:pPr algn="ctr">
              <a:lnSpc>
                <a:spcPct val="80000"/>
              </a:lnSpc>
            </a:pPr>
            <a:r>
              <a:rPr altLang="zh-CN" lang="en-US" smtClean="0">
                <a:solidFill>
                  <a:schemeClr val="tx1">
                    <a:lumMod val="75000"/>
                    <a:lumOff val="25000"/>
                  </a:schemeClr>
                </a:solidFill>
                <a:ea typeface="+mj-ea"/>
                <a:cs charset="0" panose="020b0402040204020203" pitchFamily="34" typeface="Segoe UI Semilight"/>
              </a:rPr>
              <a:t>Lorem ipsum dolor sit amet, adipiscing elit, sed diam nibh euismod tincidunt laoreet</a:t>
            </a:r>
          </a:p>
        </p:txBody>
      </p:sp>
      <p:sp>
        <p:nvSpPr>
          <p:cNvPr id="42" name="矩形 41"/>
          <p:cNvSpPr/>
          <p:nvPr/>
        </p:nvSpPr>
        <p:spPr>
          <a:xfrm>
            <a:off x="3583109" y="2852203"/>
            <a:ext cx="1959292" cy="396240"/>
          </a:xfrm>
          <a:prstGeom prst="rect">
            <a:avLst/>
          </a:prstGeom>
        </p:spPr>
        <p:txBody>
          <a:bodyPr wrap="none">
            <a:spAutoFit/>
          </a:bodyPr>
          <a:lstStyle/>
          <a:p>
            <a:pPr algn="r"/>
            <a:r>
              <a:rPr altLang="zh-CN" lang="en-US" sz="2000">
                <a:solidFill>
                  <a:srgbClr val="EBC050"/>
                </a:solidFill>
                <a:latin typeface="+mj-ea"/>
                <a:cs charset="0" panose="020b0402040204020203" pitchFamily="34" typeface="Segoe UI Semilight"/>
              </a:rPr>
              <a:t>LOREM IPSUM</a:t>
            </a:r>
          </a:p>
        </p:txBody>
      </p:sp>
      <p:sp>
        <p:nvSpPr>
          <p:cNvPr id="43" name="矩形 42"/>
          <p:cNvSpPr/>
          <p:nvPr/>
        </p:nvSpPr>
        <p:spPr>
          <a:xfrm>
            <a:off x="3200400" y="3252313"/>
            <a:ext cx="2715064" cy="969264"/>
          </a:xfrm>
          <a:prstGeom prst="rect">
            <a:avLst/>
          </a:prstGeom>
        </p:spPr>
        <p:txBody>
          <a:bodyPr wrap="square">
            <a:spAutoFit/>
          </a:bodyPr>
          <a:lstStyle/>
          <a:p>
            <a:pPr algn="ctr">
              <a:lnSpc>
                <a:spcPct val="80000"/>
              </a:lnSpc>
            </a:pPr>
            <a:r>
              <a:rPr altLang="zh-CN" lang="en-US" smtClean="0">
                <a:solidFill>
                  <a:schemeClr val="tx1">
                    <a:lumMod val="75000"/>
                    <a:lumOff val="25000"/>
                  </a:schemeClr>
                </a:solidFill>
                <a:ea typeface="+mj-ea"/>
                <a:cs charset="0" panose="020b0402040204020203" pitchFamily="34" typeface="Segoe UI Semilight"/>
              </a:rPr>
              <a:t>Lorem ipsum dolor sit amet, adipiscing elit, sed diam nibh euismod tincidunt laoreet</a:t>
            </a:r>
          </a:p>
        </p:txBody>
      </p:sp>
      <p:sp>
        <p:nvSpPr>
          <p:cNvPr id="44" name="矩形 43"/>
          <p:cNvSpPr/>
          <p:nvPr/>
        </p:nvSpPr>
        <p:spPr>
          <a:xfrm>
            <a:off x="6478710" y="2852203"/>
            <a:ext cx="1959292" cy="396240"/>
          </a:xfrm>
          <a:prstGeom prst="rect">
            <a:avLst/>
          </a:prstGeom>
        </p:spPr>
        <p:txBody>
          <a:bodyPr wrap="none">
            <a:spAutoFit/>
          </a:bodyPr>
          <a:lstStyle/>
          <a:p>
            <a:pPr algn="r"/>
            <a:r>
              <a:rPr altLang="zh-CN" lang="en-US" sz="2000">
                <a:solidFill>
                  <a:srgbClr val="EBC050"/>
                </a:solidFill>
                <a:latin typeface="+mj-ea"/>
                <a:cs charset="0" panose="020b0402040204020203" pitchFamily="34" typeface="Segoe UI Semilight"/>
              </a:rPr>
              <a:t>LOREM IPSUM</a:t>
            </a:r>
          </a:p>
        </p:txBody>
      </p:sp>
      <p:sp>
        <p:nvSpPr>
          <p:cNvPr id="45" name="矩形 44"/>
          <p:cNvSpPr/>
          <p:nvPr/>
        </p:nvSpPr>
        <p:spPr>
          <a:xfrm>
            <a:off x="6096000" y="3252313"/>
            <a:ext cx="2715064" cy="969264"/>
          </a:xfrm>
          <a:prstGeom prst="rect">
            <a:avLst/>
          </a:prstGeom>
        </p:spPr>
        <p:txBody>
          <a:bodyPr wrap="square">
            <a:spAutoFit/>
          </a:bodyPr>
          <a:lstStyle/>
          <a:p>
            <a:pPr algn="ctr">
              <a:lnSpc>
                <a:spcPct val="80000"/>
              </a:lnSpc>
            </a:pPr>
            <a:r>
              <a:rPr altLang="zh-CN" lang="en-US" smtClean="0">
                <a:solidFill>
                  <a:schemeClr val="tx1">
                    <a:lumMod val="75000"/>
                    <a:lumOff val="25000"/>
                  </a:schemeClr>
                </a:solidFill>
                <a:ea typeface="+mj-ea"/>
                <a:cs charset="0" panose="020b0402040204020203" pitchFamily="34" typeface="Segoe UI Semilight"/>
              </a:rPr>
              <a:t>Lorem ipsum dolor sit amet, adipiscing elit, sed diam nibh euismod tincidunt laoreet</a:t>
            </a:r>
          </a:p>
        </p:txBody>
      </p:sp>
      <p:sp>
        <p:nvSpPr>
          <p:cNvPr id="46" name="矩形 45"/>
          <p:cNvSpPr/>
          <p:nvPr/>
        </p:nvSpPr>
        <p:spPr>
          <a:xfrm>
            <a:off x="9193772" y="2852203"/>
            <a:ext cx="1959292" cy="396240"/>
          </a:xfrm>
          <a:prstGeom prst="rect">
            <a:avLst/>
          </a:prstGeom>
        </p:spPr>
        <p:txBody>
          <a:bodyPr wrap="none">
            <a:spAutoFit/>
          </a:bodyPr>
          <a:lstStyle/>
          <a:p>
            <a:pPr algn="r"/>
            <a:r>
              <a:rPr altLang="zh-CN" lang="en-US" sz="2000">
                <a:solidFill>
                  <a:srgbClr val="EBC050"/>
                </a:solidFill>
                <a:latin typeface="+mj-ea"/>
                <a:cs charset="0" panose="020b0402040204020203" pitchFamily="34" typeface="Segoe UI Semilight"/>
              </a:rPr>
              <a:t>LOREM IPSUM</a:t>
            </a:r>
          </a:p>
        </p:txBody>
      </p:sp>
      <p:sp>
        <p:nvSpPr>
          <p:cNvPr id="47" name="矩形 46"/>
          <p:cNvSpPr/>
          <p:nvPr/>
        </p:nvSpPr>
        <p:spPr>
          <a:xfrm>
            <a:off x="8811064" y="3252313"/>
            <a:ext cx="2715064" cy="969264"/>
          </a:xfrm>
          <a:prstGeom prst="rect">
            <a:avLst/>
          </a:prstGeom>
        </p:spPr>
        <p:txBody>
          <a:bodyPr wrap="square">
            <a:spAutoFit/>
          </a:bodyPr>
          <a:lstStyle/>
          <a:p>
            <a:pPr algn="ctr">
              <a:lnSpc>
                <a:spcPct val="80000"/>
              </a:lnSpc>
            </a:pPr>
            <a:r>
              <a:rPr altLang="zh-CN" lang="en-US" smtClean="0">
                <a:solidFill>
                  <a:schemeClr val="tx1">
                    <a:lumMod val="75000"/>
                    <a:lumOff val="25000"/>
                  </a:schemeClr>
                </a:solidFill>
                <a:ea typeface="+mj-ea"/>
                <a:cs charset="0" panose="020b0402040204020203" pitchFamily="34" typeface="Segoe UI Semilight"/>
              </a:rPr>
              <a:t>Lorem ipsum dolor sit amet, adipiscing elit, sed diam nibh euismod tincidunt laoreet</a:t>
            </a:r>
          </a:p>
        </p:txBody>
      </p:sp>
      <p:sp>
        <p:nvSpPr>
          <p:cNvPr id="32" name="矩形 31"/>
          <p:cNvSpPr/>
          <p:nvPr/>
        </p:nvSpPr>
        <p:spPr>
          <a:xfrm>
            <a:off x="0" y="4726745"/>
            <a:ext cx="12192000" cy="2131255"/>
          </a:xfrm>
          <a:prstGeom prst="rect">
            <a:avLst/>
          </a:prstGeom>
          <a:solidFill>
            <a:srgbClr val="EBC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3" name="文本框 32"/>
          <p:cNvSpPr txBox="1"/>
          <p:nvPr/>
        </p:nvSpPr>
        <p:spPr>
          <a:xfrm>
            <a:off x="3122207" y="4949585"/>
            <a:ext cx="748030" cy="640080"/>
          </a:xfrm>
          <a:prstGeom prst="rect">
            <a:avLst/>
          </a:prstGeom>
          <a:noFill/>
        </p:spPr>
        <p:txBody>
          <a:bodyPr rtlCol="0" wrap="none">
            <a:spAutoFit/>
          </a:bodyPr>
          <a:lstStyle/>
          <a:p>
            <a:r>
              <a:rPr altLang="zh-CN" b="1" lang="en-US" smtClean="0" sz="3600">
                <a:solidFill>
                  <a:schemeClr val="bg1"/>
                </a:solidFill>
                <a:latin typeface="+mj-ea"/>
                <a:ea typeface="+mj-ea"/>
              </a:rPr>
              <a:t>01</a:t>
            </a:r>
          </a:p>
        </p:txBody>
      </p:sp>
      <p:pic>
        <p:nvPicPr>
          <p:cNvPr id="54" name="图片 53"/>
          <p:cNvPicPr>
            <a:picLocks noChangeAspect="1"/>
          </p:cNvPicPr>
          <p:nvPr/>
        </p:nvPicPr>
        <p:blipFill>
          <a:blip r:embed="rId3">
            <a:extLst>
              <a:ext uri="{28A0092B-C50C-407E-A947-70E740481C1C}">
                <a14:useLocalDpi val="0"/>
              </a:ext>
            </a:extLst>
          </a:blip>
          <a:srcRect b="14361" l="8039" r="8039" t="14021"/>
          <a:stretch>
            <a:fillRect/>
          </a:stretch>
        </p:blipFill>
        <p:spPr>
          <a:xfrm>
            <a:off x="184316" y="4992278"/>
            <a:ext cx="2898801" cy="1644658"/>
          </a:xfrm>
          <a:custGeom>
            <a:gdLst>
              <a:gd fmla="*/ 0 w 2946156" name="connsiteX0"/>
              <a:gd fmla="*/ 0 h 1671525" name="connsiteY0"/>
              <a:gd fmla="*/ 2946156 w 2946156" name="connsiteX1"/>
              <a:gd fmla="*/ 0 h 1671525" name="connsiteY1"/>
              <a:gd fmla="*/ 2946156 w 2946156" name="connsiteX2"/>
              <a:gd fmla="*/ 1671525 h 1671525" name="connsiteY2"/>
              <a:gd fmla="*/ 0 w 2946156" name="connsiteX3"/>
              <a:gd fmla="*/ 1671525 h 1671525" name="connsiteY3"/>
            </a:gdLst>
            <a:cxnLst>
              <a:cxn ang="0">
                <a:pos x="connsiteX0" y="connsiteY0"/>
              </a:cxn>
              <a:cxn ang="0">
                <a:pos x="connsiteX1" y="connsiteY1"/>
              </a:cxn>
              <a:cxn ang="0">
                <a:pos x="connsiteX2" y="connsiteY2"/>
              </a:cxn>
              <a:cxn ang="0">
                <a:pos x="connsiteX3" y="connsiteY3"/>
              </a:cxn>
            </a:cxnLst>
            <a:rect b="b" l="l" r="r" t="t"/>
            <a:pathLst>
              <a:path h="1671525" w="2946156">
                <a:moveTo>
                  <a:pt x="0" y="0"/>
                </a:moveTo>
                <a:lnTo>
                  <a:pt x="2946156" y="0"/>
                </a:lnTo>
                <a:lnTo>
                  <a:pt x="2946156" y="1671525"/>
                </a:lnTo>
                <a:lnTo>
                  <a:pt x="0" y="1671525"/>
                </a:lnTo>
                <a:close/>
              </a:path>
            </a:pathLst>
          </a:custGeom>
        </p:spPr>
      </p:pic>
      <p:sp>
        <p:nvSpPr>
          <p:cNvPr id="55" name="矩形 54"/>
          <p:cNvSpPr/>
          <p:nvPr/>
        </p:nvSpPr>
        <p:spPr>
          <a:xfrm>
            <a:off x="3122207" y="5520603"/>
            <a:ext cx="3141980" cy="396240"/>
          </a:xfrm>
          <a:prstGeom prst="rect">
            <a:avLst/>
          </a:prstGeom>
        </p:spPr>
        <p:txBody>
          <a:bodyPr wrap="none">
            <a:spAutoFit/>
          </a:bodyPr>
          <a:lstStyle/>
          <a:p>
            <a:r>
              <a:rPr altLang="zh-CN" b="1" lang="en-US" sz="2000">
                <a:solidFill>
                  <a:schemeClr val="bg1"/>
                </a:solidFill>
                <a:latin typeface="+mj-ea"/>
                <a:cs charset="0" panose="020b0402040204020203" pitchFamily="34" typeface="Segoe UI Semilight"/>
              </a:rPr>
              <a:t>LOREM IPSUM DOLOR </a:t>
            </a:r>
          </a:p>
        </p:txBody>
      </p:sp>
      <p:sp>
        <p:nvSpPr>
          <p:cNvPr id="56" name="矩形 55"/>
          <p:cNvSpPr/>
          <p:nvPr/>
        </p:nvSpPr>
        <p:spPr>
          <a:xfrm>
            <a:off x="3137197" y="5900641"/>
            <a:ext cx="3268664" cy="749808"/>
          </a:xfrm>
          <a:prstGeom prst="rect">
            <a:avLst/>
          </a:prstGeom>
        </p:spPr>
        <p:txBody>
          <a:bodyPr wrap="square">
            <a:spAutoFit/>
          </a:bodyPr>
          <a:lstStyle/>
          <a:p>
            <a:pPr>
              <a:lnSpc>
                <a:spcPct val="80000"/>
              </a:lnSpc>
            </a:pPr>
            <a:r>
              <a:rPr altLang="zh-CN" lang="en-US" smtClean="0">
                <a:solidFill>
                  <a:schemeClr val="bg1"/>
                </a:solidFill>
                <a:ea typeface="+mj-ea"/>
                <a:cs charset="0" panose="020b0402040204020203" pitchFamily="34" typeface="Segoe UI Semilight"/>
              </a:rPr>
              <a:t>Lorem ipsum dolor sit amet, adipiscing elit, sed diam nibh euismod tincidunt laoreet</a:t>
            </a:r>
          </a:p>
        </p:txBody>
      </p:sp>
      <p:sp>
        <p:nvSpPr>
          <p:cNvPr id="57" name="文本框 56"/>
          <p:cNvSpPr txBox="1"/>
          <p:nvPr/>
        </p:nvSpPr>
        <p:spPr>
          <a:xfrm>
            <a:off x="9104501" y="4933901"/>
            <a:ext cx="748030" cy="640080"/>
          </a:xfrm>
          <a:prstGeom prst="rect">
            <a:avLst/>
          </a:prstGeom>
          <a:noFill/>
        </p:spPr>
        <p:txBody>
          <a:bodyPr rtlCol="0" wrap="none">
            <a:spAutoFit/>
          </a:bodyPr>
          <a:lstStyle/>
          <a:p>
            <a:r>
              <a:rPr altLang="zh-CN" b="1" lang="en-US" smtClean="0" sz="3600">
                <a:solidFill>
                  <a:schemeClr val="bg1"/>
                </a:solidFill>
                <a:latin typeface="+mj-ea"/>
                <a:ea typeface="+mj-ea"/>
              </a:rPr>
              <a:t>02</a:t>
            </a:r>
          </a:p>
        </p:txBody>
      </p:sp>
      <p:pic>
        <p:nvPicPr>
          <p:cNvPr id="58" name="图片 57"/>
          <p:cNvPicPr>
            <a:picLocks noChangeAspect="1"/>
          </p:cNvPicPr>
          <p:nvPr/>
        </p:nvPicPr>
        <p:blipFill>
          <a:blip r:embed="rId3">
            <a:extLst>
              <a:ext uri="{28A0092B-C50C-407E-A947-70E740481C1C}">
                <a14:useLocalDpi val="0"/>
              </a:ext>
            </a:extLst>
          </a:blip>
          <a:srcRect b="14361" l="8039" r="8039" t="14021"/>
          <a:stretch>
            <a:fillRect/>
          </a:stretch>
        </p:blipFill>
        <p:spPr>
          <a:xfrm>
            <a:off x="6151621" y="4976594"/>
            <a:ext cx="2898801" cy="1644658"/>
          </a:xfrm>
          <a:custGeom>
            <a:gdLst>
              <a:gd fmla="*/ 0 w 2946156" name="connsiteX0"/>
              <a:gd fmla="*/ 0 h 1671525" name="connsiteY0"/>
              <a:gd fmla="*/ 2946156 w 2946156" name="connsiteX1"/>
              <a:gd fmla="*/ 0 h 1671525" name="connsiteY1"/>
              <a:gd fmla="*/ 2946156 w 2946156" name="connsiteX2"/>
              <a:gd fmla="*/ 1671525 h 1671525" name="connsiteY2"/>
              <a:gd fmla="*/ 0 w 2946156" name="connsiteX3"/>
              <a:gd fmla="*/ 1671525 h 1671525" name="connsiteY3"/>
            </a:gdLst>
            <a:cxnLst>
              <a:cxn ang="0">
                <a:pos x="connsiteX0" y="connsiteY0"/>
              </a:cxn>
              <a:cxn ang="0">
                <a:pos x="connsiteX1" y="connsiteY1"/>
              </a:cxn>
              <a:cxn ang="0">
                <a:pos x="connsiteX2" y="connsiteY2"/>
              </a:cxn>
              <a:cxn ang="0">
                <a:pos x="connsiteX3" y="connsiteY3"/>
              </a:cxn>
            </a:cxnLst>
            <a:rect b="b" l="l" r="r" t="t"/>
            <a:pathLst>
              <a:path h="1671525" w="2946156">
                <a:moveTo>
                  <a:pt x="0" y="0"/>
                </a:moveTo>
                <a:lnTo>
                  <a:pt x="2946156" y="0"/>
                </a:lnTo>
                <a:lnTo>
                  <a:pt x="2946156" y="1671525"/>
                </a:lnTo>
                <a:lnTo>
                  <a:pt x="0" y="1671525"/>
                </a:lnTo>
                <a:close/>
              </a:path>
            </a:pathLst>
          </a:custGeom>
        </p:spPr>
      </p:pic>
      <p:sp>
        <p:nvSpPr>
          <p:cNvPr id="59" name="矩形 58"/>
          <p:cNvSpPr/>
          <p:nvPr/>
        </p:nvSpPr>
        <p:spPr>
          <a:xfrm>
            <a:off x="9104502" y="5504918"/>
            <a:ext cx="3141980" cy="396240"/>
          </a:xfrm>
          <a:prstGeom prst="rect">
            <a:avLst/>
          </a:prstGeom>
        </p:spPr>
        <p:txBody>
          <a:bodyPr wrap="none">
            <a:spAutoFit/>
          </a:bodyPr>
          <a:lstStyle/>
          <a:p>
            <a:r>
              <a:rPr altLang="zh-CN" b="1" lang="en-US" sz="2000">
                <a:solidFill>
                  <a:schemeClr val="bg1"/>
                </a:solidFill>
                <a:latin typeface="+mj-ea"/>
                <a:cs charset="0" panose="020b0402040204020203" pitchFamily="34" typeface="Segoe UI Semilight"/>
              </a:rPr>
              <a:t>LOREM IPSUM DOLOR </a:t>
            </a:r>
          </a:p>
        </p:txBody>
      </p:sp>
      <p:sp>
        <p:nvSpPr>
          <p:cNvPr id="60" name="矩形 59"/>
          <p:cNvSpPr/>
          <p:nvPr/>
        </p:nvSpPr>
        <p:spPr>
          <a:xfrm>
            <a:off x="9104501" y="5884957"/>
            <a:ext cx="3268664" cy="749808"/>
          </a:xfrm>
          <a:prstGeom prst="rect">
            <a:avLst/>
          </a:prstGeom>
        </p:spPr>
        <p:txBody>
          <a:bodyPr wrap="square">
            <a:spAutoFit/>
          </a:bodyPr>
          <a:lstStyle/>
          <a:p>
            <a:pPr>
              <a:lnSpc>
                <a:spcPct val="80000"/>
              </a:lnSpc>
            </a:pPr>
            <a:r>
              <a:rPr altLang="zh-CN" lang="en-US" smtClean="0">
                <a:solidFill>
                  <a:schemeClr val="bg1"/>
                </a:solidFill>
                <a:ea typeface="+mj-ea"/>
                <a:cs charset="0" panose="020b0402040204020203" pitchFamily="34" typeface="Segoe UI Semilight"/>
              </a:rPr>
              <a:t>Lorem ipsum dolor sit amet, adipiscing elit, sed diam nibh euismod tincidunt laoreet</a:t>
            </a:r>
          </a:p>
        </p:txBody>
      </p:sp>
      <p:sp>
        <p:nvSpPr>
          <p:cNvPr id="36" name="矩形 35"/>
          <p:cNvSpPr/>
          <p:nvPr/>
        </p:nvSpPr>
        <p:spPr>
          <a:xfrm>
            <a:off x="0" y="0"/>
            <a:ext cx="12192000" cy="817123"/>
          </a:xfrm>
          <a:prstGeom prst="rect">
            <a:avLst/>
          </a:prstGeom>
          <a:solidFill>
            <a:srgbClr val="46739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7" name="矩形 36"/>
          <p:cNvSpPr/>
          <p:nvPr/>
        </p:nvSpPr>
        <p:spPr>
          <a:xfrm>
            <a:off x="289224" y="45925"/>
            <a:ext cx="4313555" cy="518160"/>
          </a:xfrm>
          <a:prstGeom prst="rect">
            <a:avLst/>
          </a:prstGeom>
        </p:spPr>
        <p:txBody>
          <a:bodyPr wrap="none">
            <a:spAutoFit/>
          </a:bodyPr>
          <a:lstStyle/>
          <a:p>
            <a:r>
              <a:rPr altLang="zh-CN" b="1" lang="en-US" sz="2800">
                <a:solidFill>
                  <a:schemeClr val="bg1"/>
                </a:solidFill>
                <a:latin typeface="+mj-ea"/>
                <a:cs charset="0" panose="020b0402040204020203" pitchFamily="34" typeface="Segoe UI Semilight"/>
              </a:rPr>
              <a:t>LOREM IPSUM DOLOR </a:t>
            </a:r>
          </a:p>
        </p:txBody>
      </p:sp>
      <p:sp>
        <p:nvSpPr>
          <p:cNvPr id="38" name="矩形 37"/>
          <p:cNvSpPr/>
          <p:nvPr/>
        </p:nvSpPr>
        <p:spPr>
          <a:xfrm>
            <a:off x="375195" y="439879"/>
            <a:ext cx="3255597" cy="310896"/>
          </a:xfrm>
          <a:prstGeom prst="rect">
            <a:avLst/>
          </a:prstGeom>
        </p:spPr>
        <p:txBody>
          <a:bodyPr wrap="none">
            <a:spAutoFit/>
          </a:bodyPr>
          <a:lstStyle/>
          <a:p>
            <a:pPr algn="just">
              <a:lnSpc>
                <a:spcPct val="80000"/>
              </a:lnSpc>
            </a:pPr>
            <a:r>
              <a:rPr altLang="zh-CN" lang="en-US" smtClean="0">
                <a:solidFill>
                  <a:srgbClr val="EBC050"/>
                </a:solidFill>
                <a:cs charset="0" panose="020b0402040204020203" pitchFamily="34" typeface="Segoe UI Semilight"/>
              </a:rPr>
              <a:t>exerci tation ullamcorper suscipit</a:t>
            </a:r>
          </a:p>
        </p:txBody>
      </p:sp>
    </p:spTree>
    <p:extLst>
      <p:ext uri="{BB962C8B-B14F-4D97-AF65-F5344CB8AC3E}">
        <p14:creationId val="1619907987"/>
      </p:ext>
    </p:extLst>
  </p:cSld>
  <p:clrMapOvr>
    <a:masterClrMapping/>
  </p:clrMapOvr>
  <p:transition/>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0" name="任意多边形 9"/>
          <p:cNvSpPr/>
          <p:nvPr/>
        </p:nvSpPr>
        <p:spPr>
          <a:xfrm rot="5400000">
            <a:off x="5119793" y="993629"/>
            <a:ext cx="1770362" cy="2025479"/>
          </a:xfrm>
          <a:custGeom>
            <a:gdLst>
              <a:gd fmla="*/ 798286 w 1596572" name="connsiteX0"/>
              <a:gd fmla="*/ 331673 h 1826645" name="connsiteY0"/>
              <a:gd fmla="*/ 101600 w 1596572" name="connsiteX1"/>
              <a:gd fmla="*/ 1028359 h 1826645" name="connsiteY1"/>
              <a:gd fmla="*/ 798286 w 1596572" name="connsiteX2"/>
              <a:gd fmla="*/ 1725045 h 1826645" name="connsiteY2"/>
              <a:gd fmla="*/ 1494972 w 1596572" name="connsiteX3"/>
              <a:gd fmla="*/ 1028359 h 1826645" name="connsiteY3"/>
              <a:gd fmla="*/ 798286 w 1596572" name="connsiteX4"/>
              <a:gd fmla="*/ 331673 h 1826645" name="connsiteY4"/>
              <a:gd fmla="*/ 798286 w 1596572" name="connsiteX5"/>
              <a:gd fmla="*/ 0 h 1826645" name="connsiteY5"/>
              <a:gd fmla="*/ 940015 w 1596572" name="connsiteX6"/>
              <a:gd fmla="*/ 244361 h 1826645" name="connsiteY6"/>
              <a:gd fmla="*/ 959169 w 1596572" name="connsiteX7"/>
              <a:gd fmla="*/ 246291 h 1826645" name="connsiteY7"/>
              <a:gd fmla="*/ 1596572 w 1596572" name="connsiteX8"/>
              <a:gd fmla="*/ 1028359 h 1826645" name="connsiteY8"/>
              <a:gd fmla="*/ 798286 w 1596572" name="connsiteX9"/>
              <a:gd fmla="*/ 1826645 h 1826645" name="connsiteY9"/>
              <a:gd fmla="*/ 0 w 1596572" name="connsiteX10"/>
              <a:gd fmla="*/ 1028359 h 1826645" name="connsiteY10"/>
              <a:gd fmla="*/ 637403 w 1596572" name="connsiteX11"/>
              <a:gd fmla="*/ 246291 h 1826645" name="connsiteY11"/>
              <a:gd fmla="*/ 656556 w 1596572" name="connsiteX12"/>
              <a:gd fmla="*/ 244361 h 1826645" name="connsiteY1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b="b" l="l" r="r" t="t"/>
            <a:pathLst>
              <a:path h="1826645" w="1596572">
                <a:moveTo>
                  <a:pt x="798286" y="331673"/>
                </a:moveTo>
                <a:cubicBezTo>
                  <a:pt x="413517" y="331673"/>
                  <a:pt x="101600" y="643590"/>
                  <a:pt x="101600" y="1028359"/>
                </a:cubicBezTo>
                <a:cubicBezTo>
                  <a:pt x="101600" y="1413128"/>
                  <a:pt x="413517" y="1725045"/>
                  <a:pt x="798286" y="1725045"/>
                </a:cubicBezTo>
                <a:cubicBezTo>
                  <a:pt x="1183055" y="1725045"/>
                  <a:pt x="1494972" y="1413128"/>
                  <a:pt x="1494972" y="1028359"/>
                </a:cubicBezTo>
                <a:cubicBezTo>
                  <a:pt x="1494972" y="643590"/>
                  <a:pt x="1183055" y="331673"/>
                  <a:pt x="798286" y="331673"/>
                </a:cubicBezTo>
                <a:close/>
                <a:moveTo>
                  <a:pt x="798286" y="0"/>
                </a:moveTo>
                <a:lnTo>
                  <a:pt x="940015" y="244361"/>
                </a:lnTo>
                <a:lnTo>
                  <a:pt x="959169" y="246291"/>
                </a:lnTo>
                <a:cubicBezTo>
                  <a:pt x="1322934" y="320729"/>
                  <a:pt x="1596572" y="642588"/>
                  <a:pt x="1596572" y="1028359"/>
                </a:cubicBezTo>
                <a:cubicBezTo>
                  <a:pt x="1596572" y="1469240"/>
                  <a:pt x="1239167" y="1826645"/>
                  <a:pt x="798286" y="1826645"/>
                </a:cubicBezTo>
                <a:cubicBezTo>
                  <a:pt x="357405" y="1826645"/>
                  <a:pt x="0" y="1469240"/>
                  <a:pt x="0" y="1028359"/>
                </a:cubicBezTo>
                <a:cubicBezTo>
                  <a:pt x="0" y="642588"/>
                  <a:pt x="273638" y="320729"/>
                  <a:pt x="637403" y="246291"/>
                </a:cubicBezTo>
                <a:lnTo>
                  <a:pt x="656556" y="244361"/>
                </a:lnTo>
                <a:close/>
              </a:path>
            </a:pathLst>
          </a:custGeom>
          <a:solidFill>
            <a:srgbClr val="46739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任意多边形 10"/>
          <p:cNvSpPr/>
          <p:nvPr/>
        </p:nvSpPr>
        <p:spPr>
          <a:xfrm rot="18000000">
            <a:off x="3500653" y="2196806"/>
            <a:ext cx="1975365" cy="2260024"/>
          </a:xfrm>
          <a:custGeom>
            <a:gdLst>
              <a:gd fmla="*/ 798286 w 1596572" name="connsiteX0"/>
              <a:gd fmla="*/ 331673 h 1826645" name="connsiteY0"/>
              <a:gd fmla="*/ 101600 w 1596572" name="connsiteX1"/>
              <a:gd fmla="*/ 1028359 h 1826645" name="connsiteY1"/>
              <a:gd fmla="*/ 798286 w 1596572" name="connsiteX2"/>
              <a:gd fmla="*/ 1725045 h 1826645" name="connsiteY2"/>
              <a:gd fmla="*/ 1494972 w 1596572" name="connsiteX3"/>
              <a:gd fmla="*/ 1028359 h 1826645" name="connsiteY3"/>
              <a:gd fmla="*/ 798286 w 1596572" name="connsiteX4"/>
              <a:gd fmla="*/ 331673 h 1826645" name="connsiteY4"/>
              <a:gd fmla="*/ 798286 w 1596572" name="connsiteX5"/>
              <a:gd fmla="*/ 0 h 1826645" name="connsiteY5"/>
              <a:gd fmla="*/ 940015 w 1596572" name="connsiteX6"/>
              <a:gd fmla="*/ 244361 h 1826645" name="connsiteY6"/>
              <a:gd fmla="*/ 959169 w 1596572" name="connsiteX7"/>
              <a:gd fmla="*/ 246291 h 1826645" name="connsiteY7"/>
              <a:gd fmla="*/ 1596572 w 1596572" name="connsiteX8"/>
              <a:gd fmla="*/ 1028359 h 1826645" name="connsiteY8"/>
              <a:gd fmla="*/ 798286 w 1596572" name="connsiteX9"/>
              <a:gd fmla="*/ 1826645 h 1826645" name="connsiteY9"/>
              <a:gd fmla="*/ 0 w 1596572" name="connsiteX10"/>
              <a:gd fmla="*/ 1028359 h 1826645" name="connsiteY10"/>
              <a:gd fmla="*/ 637403 w 1596572" name="connsiteX11"/>
              <a:gd fmla="*/ 246291 h 1826645" name="connsiteY11"/>
              <a:gd fmla="*/ 656556 w 1596572" name="connsiteX12"/>
              <a:gd fmla="*/ 244361 h 1826645" name="connsiteY1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b="b" l="l" r="r" t="t"/>
            <a:pathLst>
              <a:path h="1826645" w="1596572">
                <a:moveTo>
                  <a:pt x="798286" y="331673"/>
                </a:moveTo>
                <a:cubicBezTo>
                  <a:pt x="413517" y="331673"/>
                  <a:pt x="101600" y="643590"/>
                  <a:pt x="101600" y="1028359"/>
                </a:cubicBezTo>
                <a:cubicBezTo>
                  <a:pt x="101600" y="1413128"/>
                  <a:pt x="413517" y="1725045"/>
                  <a:pt x="798286" y="1725045"/>
                </a:cubicBezTo>
                <a:cubicBezTo>
                  <a:pt x="1183055" y="1725045"/>
                  <a:pt x="1494972" y="1413128"/>
                  <a:pt x="1494972" y="1028359"/>
                </a:cubicBezTo>
                <a:cubicBezTo>
                  <a:pt x="1494972" y="643590"/>
                  <a:pt x="1183055" y="331673"/>
                  <a:pt x="798286" y="331673"/>
                </a:cubicBezTo>
                <a:close/>
                <a:moveTo>
                  <a:pt x="798286" y="0"/>
                </a:moveTo>
                <a:lnTo>
                  <a:pt x="940015" y="244361"/>
                </a:lnTo>
                <a:lnTo>
                  <a:pt x="959169" y="246291"/>
                </a:lnTo>
                <a:cubicBezTo>
                  <a:pt x="1322934" y="320729"/>
                  <a:pt x="1596572" y="642588"/>
                  <a:pt x="1596572" y="1028359"/>
                </a:cubicBezTo>
                <a:cubicBezTo>
                  <a:pt x="1596572" y="1469240"/>
                  <a:pt x="1239167" y="1826645"/>
                  <a:pt x="798286" y="1826645"/>
                </a:cubicBezTo>
                <a:cubicBezTo>
                  <a:pt x="357405" y="1826645"/>
                  <a:pt x="0" y="1469240"/>
                  <a:pt x="0" y="1028359"/>
                </a:cubicBezTo>
                <a:cubicBezTo>
                  <a:pt x="0" y="642588"/>
                  <a:pt x="273638" y="320729"/>
                  <a:pt x="637403" y="246291"/>
                </a:cubicBezTo>
                <a:lnTo>
                  <a:pt x="656556" y="244361"/>
                </a:lnTo>
                <a:close/>
              </a:path>
            </a:pathLst>
          </a:custGeom>
          <a:solidFill>
            <a:srgbClr val="EBC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任意多边形 11"/>
          <p:cNvSpPr/>
          <p:nvPr/>
        </p:nvSpPr>
        <p:spPr>
          <a:xfrm rot="6300000">
            <a:off x="5724920" y="2574463"/>
            <a:ext cx="2408877" cy="2756006"/>
          </a:xfrm>
          <a:custGeom>
            <a:gdLst>
              <a:gd fmla="*/ 798286 w 1596572" name="connsiteX0"/>
              <a:gd fmla="*/ 331673 h 1826645" name="connsiteY0"/>
              <a:gd fmla="*/ 101600 w 1596572" name="connsiteX1"/>
              <a:gd fmla="*/ 1028359 h 1826645" name="connsiteY1"/>
              <a:gd fmla="*/ 798286 w 1596572" name="connsiteX2"/>
              <a:gd fmla="*/ 1725045 h 1826645" name="connsiteY2"/>
              <a:gd fmla="*/ 1494972 w 1596572" name="connsiteX3"/>
              <a:gd fmla="*/ 1028359 h 1826645" name="connsiteY3"/>
              <a:gd fmla="*/ 798286 w 1596572" name="connsiteX4"/>
              <a:gd fmla="*/ 331673 h 1826645" name="connsiteY4"/>
              <a:gd fmla="*/ 798286 w 1596572" name="connsiteX5"/>
              <a:gd fmla="*/ 0 h 1826645" name="connsiteY5"/>
              <a:gd fmla="*/ 940015 w 1596572" name="connsiteX6"/>
              <a:gd fmla="*/ 244361 h 1826645" name="connsiteY6"/>
              <a:gd fmla="*/ 959169 w 1596572" name="connsiteX7"/>
              <a:gd fmla="*/ 246291 h 1826645" name="connsiteY7"/>
              <a:gd fmla="*/ 1596572 w 1596572" name="connsiteX8"/>
              <a:gd fmla="*/ 1028359 h 1826645" name="connsiteY8"/>
              <a:gd fmla="*/ 798286 w 1596572" name="connsiteX9"/>
              <a:gd fmla="*/ 1826645 h 1826645" name="connsiteY9"/>
              <a:gd fmla="*/ 0 w 1596572" name="connsiteX10"/>
              <a:gd fmla="*/ 1028359 h 1826645" name="connsiteY10"/>
              <a:gd fmla="*/ 637403 w 1596572" name="connsiteX11"/>
              <a:gd fmla="*/ 246291 h 1826645" name="connsiteY11"/>
              <a:gd fmla="*/ 656556 w 1596572" name="connsiteX12"/>
              <a:gd fmla="*/ 244361 h 1826645" name="connsiteY1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b="b" l="l" r="r" t="t"/>
            <a:pathLst>
              <a:path h="1826645" w="1596572">
                <a:moveTo>
                  <a:pt x="798286" y="331673"/>
                </a:moveTo>
                <a:cubicBezTo>
                  <a:pt x="413517" y="331673"/>
                  <a:pt x="101600" y="643590"/>
                  <a:pt x="101600" y="1028359"/>
                </a:cubicBezTo>
                <a:cubicBezTo>
                  <a:pt x="101600" y="1413128"/>
                  <a:pt x="413517" y="1725045"/>
                  <a:pt x="798286" y="1725045"/>
                </a:cubicBezTo>
                <a:cubicBezTo>
                  <a:pt x="1183055" y="1725045"/>
                  <a:pt x="1494972" y="1413128"/>
                  <a:pt x="1494972" y="1028359"/>
                </a:cubicBezTo>
                <a:cubicBezTo>
                  <a:pt x="1494972" y="643590"/>
                  <a:pt x="1183055" y="331673"/>
                  <a:pt x="798286" y="331673"/>
                </a:cubicBezTo>
                <a:close/>
                <a:moveTo>
                  <a:pt x="798286" y="0"/>
                </a:moveTo>
                <a:lnTo>
                  <a:pt x="940015" y="244361"/>
                </a:lnTo>
                <a:lnTo>
                  <a:pt x="959169" y="246291"/>
                </a:lnTo>
                <a:cubicBezTo>
                  <a:pt x="1322934" y="320729"/>
                  <a:pt x="1596572" y="642588"/>
                  <a:pt x="1596572" y="1028359"/>
                </a:cubicBezTo>
                <a:cubicBezTo>
                  <a:pt x="1596572" y="1469240"/>
                  <a:pt x="1239167" y="1826645"/>
                  <a:pt x="798286" y="1826645"/>
                </a:cubicBezTo>
                <a:cubicBezTo>
                  <a:pt x="357405" y="1826645"/>
                  <a:pt x="0" y="1469240"/>
                  <a:pt x="0" y="1028359"/>
                </a:cubicBezTo>
                <a:cubicBezTo>
                  <a:pt x="0" y="642588"/>
                  <a:pt x="273638" y="320729"/>
                  <a:pt x="637403" y="246291"/>
                </a:cubicBezTo>
                <a:lnTo>
                  <a:pt x="656556" y="244361"/>
                </a:lnTo>
                <a:close/>
              </a:path>
            </a:pathLst>
          </a:custGeom>
          <a:solidFill>
            <a:srgbClr val="EBC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任意多边形 12"/>
          <p:cNvSpPr/>
          <p:nvPr/>
        </p:nvSpPr>
        <p:spPr>
          <a:xfrm rot="15869224">
            <a:off x="4037965" y="4194848"/>
            <a:ext cx="1834214" cy="2098532"/>
          </a:xfrm>
          <a:custGeom>
            <a:gdLst>
              <a:gd fmla="*/ 798286 w 1596572" name="connsiteX0"/>
              <a:gd fmla="*/ 331673 h 1826645" name="connsiteY0"/>
              <a:gd fmla="*/ 101600 w 1596572" name="connsiteX1"/>
              <a:gd fmla="*/ 1028359 h 1826645" name="connsiteY1"/>
              <a:gd fmla="*/ 798286 w 1596572" name="connsiteX2"/>
              <a:gd fmla="*/ 1725045 h 1826645" name="connsiteY2"/>
              <a:gd fmla="*/ 1494972 w 1596572" name="connsiteX3"/>
              <a:gd fmla="*/ 1028359 h 1826645" name="connsiteY3"/>
              <a:gd fmla="*/ 798286 w 1596572" name="connsiteX4"/>
              <a:gd fmla="*/ 331673 h 1826645" name="connsiteY4"/>
              <a:gd fmla="*/ 798286 w 1596572" name="connsiteX5"/>
              <a:gd fmla="*/ 0 h 1826645" name="connsiteY5"/>
              <a:gd fmla="*/ 940015 w 1596572" name="connsiteX6"/>
              <a:gd fmla="*/ 244361 h 1826645" name="connsiteY6"/>
              <a:gd fmla="*/ 959169 w 1596572" name="connsiteX7"/>
              <a:gd fmla="*/ 246291 h 1826645" name="connsiteY7"/>
              <a:gd fmla="*/ 1596572 w 1596572" name="connsiteX8"/>
              <a:gd fmla="*/ 1028359 h 1826645" name="connsiteY8"/>
              <a:gd fmla="*/ 798286 w 1596572" name="connsiteX9"/>
              <a:gd fmla="*/ 1826645 h 1826645" name="connsiteY9"/>
              <a:gd fmla="*/ 0 w 1596572" name="connsiteX10"/>
              <a:gd fmla="*/ 1028359 h 1826645" name="connsiteY10"/>
              <a:gd fmla="*/ 637403 w 1596572" name="connsiteX11"/>
              <a:gd fmla="*/ 246291 h 1826645" name="connsiteY11"/>
              <a:gd fmla="*/ 656556 w 1596572" name="connsiteX12"/>
              <a:gd fmla="*/ 244361 h 1826645" name="connsiteY1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b="b" l="l" r="r" t="t"/>
            <a:pathLst>
              <a:path h="1826645" w="1596572">
                <a:moveTo>
                  <a:pt x="798286" y="331673"/>
                </a:moveTo>
                <a:cubicBezTo>
                  <a:pt x="413517" y="331673"/>
                  <a:pt x="101600" y="643590"/>
                  <a:pt x="101600" y="1028359"/>
                </a:cubicBezTo>
                <a:cubicBezTo>
                  <a:pt x="101600" y="1413128"/>
                  <a:pt x="413517" y="1725045"/>
                  <a:pt x="798286" y="1725045"/>
                </a:cubicBezTo>
                <a:cubicBezTo>
                  <a:pt x="1183055" y="1725045"/>
                  <a:pt x="1494972" y="1413128"/>
                  <a:pt x="1494972" y="1028359"/>
                </a:cubicBezTo>
                <a:cubicBezTo>
                  <a:pt x="1494972" y="643590"/>
                  <a:pt x="1183055" y="331673"/>
                  <a:pt x="798286" y="331673"/>
                </a:cubicBezTo>
                <a:close/>
                <a:moveTo>
                  <a:pt x="798286" y="0"/>
                </a:moveTo>
                <a:lnTo>
                  <a:pt x="940015" y="244361"/>
                </a:lnTo>
                <a:lnTo>
                  <a:pt x="959169" y="246291"/>
                </a:lnTo>
                <a:cubicBezTo>
                  <a:pt x="1322934" y="320729"/>
                  <a:pt x="1596572" y="642588"/>
                  <a:pt x="1596572" y="1028359"/>
                </a:cubicBezTo>
                <a:cubicBezTo>
                  <a:pt x="1596572" y="1469240"/>
                  <a:pt x="1239167" y="1826645"/>
                  <a:pt x="798286" y="1826645"/>
                </a:cubicBezTo>
                <a:cubicBezTo>
                  <a:pt x="357405" y="1826645"/>
                  <a:pt x="0" y="1469240"/>
                  <a:pt x="0" y="1028359"/>
                </a:cubicBezTo>
                <a:cubicBezTo>
                  <a:pt x="0" y="642588"/>
                  <a:pt x="273638" y="320729"/>
                  <a:pt x="637403" y="246291"/>
                </a:cubicBezTo>
                <a:lnTo>
                  <a:pt x="656556" y="244361"/>
                </a:lnTo>
                <a:close/>
              </a:path>
            </a:pathLst>
          </a:custGeom>
          <a:solidFill>
            <a:srgbClr val="46739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矩形 14"/>
          <p:cNvSpPr/>
          <p:nvPr/>
        </p:nvSpPr>
        <p:spPr>
          <a:xfrm>
            <a:off x="1432781" y="2337304"/>
            <a:ext cx="1959292" cy="396240"/>
          </a:xfrm>
          <a:prstGeom prst="rect">
            <a:avLst/>
          </a:prstGeom>
        </p:spPr>
        <p:txBody>
          <a:bodyPr wrap="none">
            <a:spAutoFit/>
          </a:bodyPr>
          <a:lstStyle/>
          <a:p>
            <a:pPr algn="r"/>
            <a:r>
              <a:rPr altLang="zh-CN" lang="en-US" sz="2000">
                <a:solidFill>
                  <a:srgbClr val="EBC050"/>
                </a:solidFill>
                <a:latin typeface="+mj-ea"/>
                <a:cs charset="0" panose="020b0402040204020203" pitchFamily="34" typeface="Segoe UI Semilight"/>
              </a:rPr>
              <a:t>LOREM IPSUM</a:t>
            </a:r>
          </a:p>
        </p:txBody>
      </p:sp>
      <p:sp>
        <p:nvSpPr>
          <p:cNvPr id="16" name="矩形 15"/>
          <p:cNvSpPr/>
          <p:nvPr/>
        </p:nvSpPr>
        <p:spPr>
          <a:xfrm>
            <a:off x="1" y="2670829"/>
            <a:ext cx="3400643" cy="749808"/>
          </a:xfrm>
          <a:prstGeom prst="rect">
            <a:avLst/>
          </a:prstGeom>
        </p:spPr>
        <p:txBody>
          <a:bodyPr wrap="square">
            <a:spAutoFit/>
          </a:bodyPr>
          <a:lstStyle/>
          <a:p>
            <a:pPr algn="r">
              <a:lnSpc>
                <a:spcPct val="80000"/>
              </a:lnSpc>
            </a:pPr>
            <a:r>
              <a:rPr altLang="zh-CN" lang="en-US" smtClean="0">
                <a:solidFill>
                  <a:schemeClr val="tx1">
                    <a:lumMod val="75000"/>
                    <a:lumOff val="25000"/>
                  </a:schemeClr>
                </a:solidFill>
                <a:ea typeface="+mj-ea"/>
                <a:cs charset="0" panose="020b0402040204020203" pitchFamily="34" typeface="Segoe UI Semilight"/>
              </a:rPr>
              <a:t>Lorem ipsum dolor sit amet, adipiscing elit, sed diam nibh euismod tincidunt laoreet</a:t>
            </a:r>
          </a:p>
        </p:txBody>
      </p:sp>
      <p:sp>
        <p:nvSpPr>
          <p:cNvPr id="17" name="矩形 16"/>
          <p:cNvSpPr/>
          <p:nvPr/>
        </p:nvSpPr>
        <p:spPr>
          <a:xfrm>
            <a:off x="1854689" y="4758520"/>
            <a:ext cx="1959292" cy="396240"/>
          </a:xfrm>
          <a:prstGeom prst="rect">
            <a:avLst/>
          </a:prstGeom>
        </p:spPr>
        <p:txBody>
          <a:bodyPr wrap="none">
            <a:spAutoFit/>
          </a:bodyPr>
          <a:lstStyle/>
          <a:p>
            <a:pPr algn="r"/>
            <a:r>
              <a:rPr altLang="zh-CN" lang="en-US" sz="2000">
                <a:solidFill>
                  <a:srgbClr val="46739C"/>
                </a:solidFill>
                <a:latin typeface="+mj-ea"/>
                <a:cs charset="0" panose="020b0402040204020203" pitchFamily="34" typeface="Segoe UI Semilight"/>
              </a:rPr>
              <a:t>LOREM IPSUM</a:t>
            </a:r>
          </a:p>
        </p:txBody>
      </p:sp>
      <p:sp>
        <p:nvSpPr>
          <p:cNvPr id="18" name="矩形 17"/>
          <p:cNvSpPr/>
          <p:nvPr/>
        </p:nvSpPr>
        <p:spPr>
          <a:xfrm>
            <a:off x="421909" y="5092045"/>
            <a:ext cx="3400643" cy="749808"/>
          </a:xfrm>
          <a:prstGeom prst="rect">
            <a:avLst/>
          </a:prstGeom>
        </p:spPr>
        <p:txBody>
          <a:bodyPr wrap="square">
            <a:spAutoFit/>
          </a:bodyPr>
          <a:lstStyle/>
          <a:p>
            <a:pPr algn="r">
              <a:lnSpc>
                <a:spcPct val="80000"/>
              </a:lnSpc>
            </a:pPr>
            <a:r>
              <a:rPr altLang="zh-CN" lang="en-US" smtClean="0">
                <a:solidFill>
                  <a:schemeClr val="tx1">
                    <a:lumMod val="75000"/>
                    <a:lumOff val="25000"/>
                  </a:schemeClr>
                </a:solidFill>
                <a:ea typeface="+mj-ea"/>
                <a:cs charset="0" panose="020b0402040204020203" pitchFamily="34" typeface="Segoe UI Semilight"/>
              </a:rPr>
              <a:t>Lorem ipsum dolor sit amet, adipiscing elit, sed diam nibh euismod tincidunt laoreet</a:t>
            </a:r>
          </a:p>
        </p:txBody>
      </p:sp>
      <p:sp>
        <p:nvSpPr>
          <p:cNvPr id="19" name="矩形 18"/>
          <p:cNvSpPr/>
          <p:nvPr/>
        </p:nvSpPr>
        <p:spPr>
          <a:xfrm>
            <a:off x="7256676" y="1360345"/>
            <a:ext cx="1959292" cy="396240"/>
          </a:xfrm>
          <a:prstGeom prst="rect">
            <a:avLst/>
          </a:prstGeom>
        </p:spPr>
        <p:txBody>
          <a:bodyPr wrap="none">
            <a:spAutoFit/>
          </a:bodyPr>
          <a:lstStyle/>
          <a:p>
            <a:pPr algn="r"/>
            <a:r>
              <a:rPr altLang="zh-CN" lang="en-US" sz="2000">
                <a:solidFill>
                  <a:srgbClr val="46739C"/>
                </a:solidFill>
                <a:latin typeface="+mj-ea"/>
                <a:cs charset="0" panose="020b0402040204020203" pitchFamily="34" typeface="Segoe UI Semilight"/>
              </a:rPr>
              <a:t>LOREM IPSUM</a:t>
            </a:r>
          </a:p>
        </p:txBody>
      </p:sp>
      <p:sp>
        <p:nvSpPr>
          <p:cNvPr id="20" name="矩形 19"/>
          <p:cNvSpPr/>
          <p:nvPr/>
        </p:nvSpPr>
        <p:spPr>
          <a:xfrm>
            <a:off x="7247031" y="1722223"/>
            <a:ext cx="3400643" cy="749808"/>
          </a:xfrm>
          <a:prstGeom prst="rect">
            <a:avLst/>
          </a:prstGeom>
        </p:spPr>
        <p:txBody>
          <a:bodyPr wrap="square">
            <a:spAutoFit/>
          </a:bodyPr>
          <a:lstStyle/>
          <a:p>
            <a:pPr>
              <a:lnSpc>
                <a:spcPct val="80000"/>
              </a:lnSpc>
            </a:pPr>
            <a:r>
              <a:rPr altLang="zh-CN" lang="en-US" smtClean="0">
                <a:solidFill>
                  <a:schemeClr val="tx1">
                    <a:lumMod val="75000"/>
                    <a:lumOff val="25000"/>
                  </a:schemeClr>
                </a:solidFill>
                <a:ea typeface="+mj-ea"/>
                <a:cs charset="0" panose="020b0402040204020203" pitchFamily="34" typeface="Segoe UI Semilight"/>
              </a:rPr>
              <a:t>Lorem ipsum dolor sit amet, adipiscing elit, sed diam nibh euismod tincidunt laoreet</a:t>
            </a:r>
          </a:p>
        </p:txBody>
      </p:sp>
      <p:sp>
        <p:nvSpPr>
          <p:cNvPr id="21" name="矩形 20"/>
          <p:cNvSpPr/>
          <p:nvPr/>
        </p:nvSpPr>
        <p:spPr>
          <a:xfrm>
            <a:off x="8342344" y="3868567"/>
            <a:ext cx="1959292" cy="396240"/>
          </a:xfrm>
          <a:prstGeom prst="rect">
            <a:avLst/>
          </a:prstGeom>
        </p:spPr>
        <p:txBody>
          <a:bodyPr wrap="none">
            <a:spAutoFit/>
          </a:bodyPr>
          <a:lstStyle/>
          <a:p>
            <a:pPr algn="r"/>
            <a:r>
              <a:rPr altLang="zh-CN" lang="en-US" sz="2000">
                <a:solidFill>
                  <a:srgbClr val="EBC050"/>
                </a:solidFill>
                <a:latin typeface="+mj-ea"/>
                <a:cs charset="0" panose="020b0402040204020203" pitchFamily="34" typeface="Segoe UI Semilight"/>
              </a:rPr>
              <a:t>LOREM IPSUM</a:t>
            </a:r>
          </a:p>
        </p:txBody>
      </p:sp>
      <p:sp>
        <p:nvSpPr>
          <p:cNvPr id="22" name="矩形 21"/>
          <p:cNvSpPr/>
          <p:nvPr/>
        </p:nvSpPr>
        <p:spPr>
          <a:xfrm>
            <a:off x="8332699" y="4230444"/>
            <a:ext cx="3400643" cy="1408176"/>
          </a:xfrm>
          <a:prstGeom prst="rect">
            <a:avLst/>
          </a:prstGeom>
        </p:spPr>
        <p:txBody>
          <a:bodyPr wrap="square">
            <a:spAutoFit/>
          </a:bodyPr>
          <a:lstStyle/>
          <a:p>
            <a:pPr indent="-285750" marL="285750">
              <a:lnSpc>
                <a:spcPct val="80000"/>
              </a:lnSpc>
              <a:buFont charset="2" panose="05000000000000000000" pitchFamily="2" typeface="Wingdings"/>
              <a:buChar char="Ø"/>
            </a:pPr>
            <a:r>
              <a:rPr altLang="zh-CN" lang="en-US">
                <a:solidFill>
                  <a:schemeClr val="tx1">
                    <a:lumMod val="75000"/>
                    <a:lumOff val="25000"/>
                  </a:schemeClr>
                </a:solidFill>
                <a:cs charset="0" panose="020b0402040204020203" pitchFamily="34" typeface="Segoe UI Semilight"/>
              </a:rPr>
              <a:t>Lorem ipsum dolor sit amet, adipiscing elit, sed diam</a:t>
            </a:r>
          </a:p>
          <a:p>
            <a:pPr indent="-285750" marL="285750">
              <a:lnSpc>
                <a:spcPct val="80000"/>
              </a:lnSpc>
              <a:buFont charset="2" panose="05000000000000000000" pitchFamily="2" typeface="Wingdings"/>
              <a:buChar char="Ø"/>
            </a:pPr>
            <a:r>
              <a:rPr altLang="zh-CN" lang="en-US">
                <a:solidFill>
                  <a:schemeClr val="tx1">
                    <a:lumMod val="75000"/>
                    <a:lumOff val="25000"/>
                  </a:schemeClr>
                </a:solidFill>
                <a:cs charset="0" panose="020b0402040204020203" pitchFamily="34" typeface="Segoe UI Semilight"/>
              </a:rPr>
              <a:t>Lorem ipsum dolor sit amet, adipiscing elit, sed diam</a:t>
            </a:r>
          </a:p>
          <a:p>
            <a:pPr indent="-285750" marL="285750">
              <a:lnSpc>
                <a:spcPct val="80000"/>
              </a:lnSpc>
              <a:buFont charset="2" panose="05000000000000000000" pitchFamily="2" typeface="Wingdings"/>
              <a:buChar char="Ø"/>
            </a:pPr>
            <a:r>
              <a:rPr altLang="zh-CN" lang="en-US">
                <a:solidFill>
                  <a:schemeClr val="tx1">
                    <a:lumMod val="75000"/>
                    <a:lumOff val="25000"/>
                  </a:schemeClr>
                </a:solidFill>
                <a:cs charset="0" panose="020b0402040204020203" pitchFamily="34" typeface="Segoe UI Semilight"/>
              </a:rPr>
              <a:t>Lorem ipsum dolor sit amet, adipiscing elit, sed diam</a:t>
            </a:r>
          </a:p>
        </p:txBody>
      </p:sp>
      <p:pic>
        <p:nvPicPr>
          <p:cNvPr id="26" name="图片 25"/>
          <p:cNvPicPr>
            <a:picLocks noChangeAspect="1"/>
          </p:cNvPicPr>
          <p:nvPr/>
        </p:nvPicPr>
        <p:blipFill>
          <a:blip r:embed="rId2">
            <a:extLst>
              <a:ext uri="{28A0092B-C50C-407E-A947-70E740481C1C}">
                <a14:useLocalDpi val="0"/>
              </a:ext>
            </a:extLst>
          </a:blip>
          <a:srcRect b="2559" l="30879" r="5625" t="2197"/>
          <a:stretch>
            <a:fillRect/>
          </a:stretch>
        </p:blipFill>
        <p:spPr>
          <a:xfrm>
            <a:off x="5802390" y="2954174"/>
            <a:ext cx="1901138" cy="1901138"/>
          </a:xfrm>
          <a:custGeom>
            <a:gdLst>
              <a:gd fmla="*/ 950569 w 1901138" name="connsiteX0"/>
              <a:gd fmla="*/ 0 h 1901138" name="connsiteY0"/>
              <a:gd fmla="*/ 1901138 w 1901138" name="connsiteX1"/>
              <a:gd fmla="*/ 950569 h 1901138" name="connsiteY1"/>
              <a:gd fmla="*/ 950569 w 1901138" name="connsiteX2"/>
              <a:gd fmla="*/ 1901138 h 1901138" name="connsiteY2"/>
              <a:gd fmla="*/ 0 w 1901138" name="connsiteX3"/>
              <a:gd fmla="*/ 950569 h 1901138" name="connsiteY3"/>
              <a:gd fmla="*/ 950569 w 1901138" name="connsiteX4"/>
              <a:gd fmla="*/ 0 h 1901138"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901138" w="1901138">
                <a:moveTo>
                  <a:pt x="950569" y="0"/>
                </a:moveTo>
                <a:cubicBezTo>
                  <a:pt x="1475554" y="0"/>
                  <a:pt x="1901138" y="425584"/>
                  <a:pt x="1901138" y="950569"/>
                </a:cubicBezTo>
                <a:cubicBezTo>
                  <a:pt x="1901138" y="1475554"/>
                  <a:pt x="1475554" y="1901138"/>
                  <a:pt x="950569" y="1901138"/>
                </a:cubicBezTo>
                <a:cubicBezTo>
                  <a:pt x="425584" y="1901138"/>
                  <a:pt x="0" y="1475554"/>
                  <a:pt x="0" y="950569"/>
                </a:cubicBezTo>
                <a:cubicBezTo>
                  <a:pt x="0" y="425584"/>
                  <a:pt x="425584" y="0"/>
                  <a:pt x="950569" y="0"/>
                </a:cubicBezTo>
                <a:close/>
              </a:path>
            </a:pathLst>
          </a:custGeom>
        </p:spPr>
      </p:pic>
      <p:pic>
        <p:nvPicPr>
          <p:cNvPr id="29" name="图片 28"/>
          <p:cNvPicPr>
            <a:picLocks noChangeAspect="1"/>
          </p:cNvPicPr>
          <p:nvPr/>
        </p:nvPicPr>
        <p:blipFill>
          <a:blip r:embed="rId3">
            <a:extLst>
              <a:ext uri="{28A0092B-C50C-407E-A947-70E740481C1C}">
                <a14:useLocalDpi val="0"/>
              </a:ext>
            </a:extLst>
          </a:blip>
          <a:srcRect b="2109" l="17202" r="18808" t="1907"/>
          <a:stretch>
            <a:fillRect/>
          </a:stretch>
        </p:blipFill>
        <p:spPr>
          <a:xfrm>
            <a:off x="5220791" y="1334394"/>
            <a:ext cx="1343948" cy="1343948"/>
          </a:xfrm>
          <a:custGeom>
            <a:gdLst>
              <a:gd fmla="*/ 671974 w 1343948" name="connsiteX0"/>
              <a:gd fmla="*/ 0 h 1343948" name="connsiteY0"/>
              <a:gd fmla="*/ 1343948 w 1343948" name="connsiteX1"/>
              <a:gd fmla="*/ 671974 h 1343948" name="connsiteY1"/>
              <a:gd fmla="*/ 671974 w 1343948" name="connsiteX2"/>
              <a:gd fmla="*/ 1343948 h 1343948" name="connsiteY2"/>
              <a:gd fmla="*/ 0 w 1343948" name="connsiteX3"/>
              <a:gd fmla="*/ 671974 h 1343948" name="connsiteY3"/>
              <a:gd fmla="*/ 671974 w 1343948" name="connsiteX4"/>
              <a:gd fmla="*/ 0 h 1343948"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343948" w="1343948">
                <a:moveTo>
                  <a:pt x="671974" y="0"/>
                </a:moveTo>
                <a:cubicBezTo>
                  <a:pt x="1043095" y="0"/>
                  <a:pt x="1343948" y="300853"/>
                  <a:pt x="1343948" y="671974"/>
                </a:cubicBezTo>
                <a:cubicBezTo>
                  <a:pt x="1343948" y="1043095"/>
                  <a:pt x="1043095" y="1343948"/>
                  <a:pt x="671974" y="1343948"/>
                </a:cubicBezTo>
                <a:cubicBezTo>
                  <a:pt x="300853" y="1343948"/>
                  <a:pt x="0" y="1043095"/>
                  <a:pt x="0" y="671974"/>
                </a:cubicBezTo>
                <a:cubicBezTo>
                  <a:pt x="0" y="300853"/>
                  <a:pt x="300853" y="0"/>
                  <a:pt x="671974" y="0"/>
                </a:cubicBezTo>
                <a:close/>
              </a:path>
            </a:pathLst>
          </a:custGeom>
        </p:spPr>
      </p:pic>
      <p:pic>
        <p:nvPicPr>
          <p:cNvPr id="32" name="图片 31"/>
          <p:cNvPicPr>
            <a:picLocks noChangeAspect="1"/>
          </p:cNvPicPr>
          <p:nvPr/>
        </p:nvPicPr>
        <p:blipFill>
          <a:blip r:embed="rId4">
            <a:extLst>
              <a:ext uri="{28A0092B-C50C-407E-A947-70E740481C1C}">
                <a14:useLocalDpi val="0"/>
              </a:ext>
            </a:extLst>
          </a:blip>
          <a:srcRect b="15576" l="32928" r="14429" t="5460"/>
          <a:stretch>
            <a:fillRect/>
          </a:stretch>
        </p:blipFill>
        <p:spPr>
          <a:xfrm>
            <a:off x="3849446" y="2643554"/>
            <a:ext cx="1518986" cy="1518986"/>
          </a:xfrm>
          <a:custGeom>
            <a:gdLst>
              <a:gd fmla="*/ 759493 w 1518986" name="connsiteX0"/>
              <a:gd fmla="*/ 0 h 1518986" name="connsiteY0"/>
              <a:gd fmla="*/ 1518986 w 1518986" name="connsiteX1"/>
              <a:gd fmla="*/ 759493 h 1518986" name="connsiteY1"/>
              <a:gd fmla="*/ 759493 w 1518986" name="connsiteX2"/>
              <a:gd fmla="*/ 1518986 h 1518986" name="connsiteY2"/>
              <a:gd fmla="*/ 0 w 1518986" name="connsiteX3"/>
              <a:gd fmla="*/ 759493 h 1518986" name="connsiteY3"/>
              <a:gd fmla="*/ 759493 w 1518986" name="connsiteX4"/>
              <a:gd fmla="*/ 0 h 1518986"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518986" w="1518986">
                <a:moveTo>
                  <a:pt x="759493" y="0"/>
                </a:moveTo>
                <a:cubicBezTo>
                  <a:pt x="1178949" y="0"/>
                  <a:pt x="1518986" y="340037"/>
                  <a:pt x="1518986" y="759493"/>
                </a:cubicBezTo>
                <a:cubicBezTo>
                  <a:pt x="1518986" y="1178949"/>
                  <a:pt x="1178949" y="1518986"/>
                  <a:pt x="759493" y="1518986"/>
                </a:cubicBezTo>
                <a:cubicBezTo>
                  <a:pt x="340037" y="1518986"/>
                  <a:pt x="0" y="1178949"/>
                  <a:pt x="0" y="759493"/>
                </a:cubicBezTo>
                <a:cubicBezTo>
                  <a:pt x="0" y="340037"/>
                  <a:pt x="340037" y="0"/>
                  <a:pt x="759493" y="0"/>
                </a:cubicBezTo>
                <a:close/>
              </a:path>
            </a:pathLst>
          </a:custGeom>
        </p:spPr>
      </p:pic>
      <p:pic>
        <p:nvPicPr>
          <p:cNvPr id="35" name="图片 34"/>
          <p:cNvPicPr>
            <a:picLocks noChangeAspect="1"/>
          </p:cNvPicPr>
          <p:nvPr/>
        </p:nvPicPr>
        <p:blipFill>
          <a:blip r:embed="rId5">
            <a:extLst>
              <a:ext uri="{28A0092B-C50C-407E-A947-70E740481C1C}">
                <a14:useLocalDpi val="0"/>
              </a:ext>
            </a:extLst>
          </a:blip>
          <a:srcRect b="2949" l="30388" r="5843" t="1397"/>
          <a:stretch>
            <a:fillRect/>
          </a:stretch>
        </p:blipFill>
        <p:spPr>
          <a:xfrm>
            <a:off x="4379125" y="4512786"/>
            <a:ext cx="1418436" cy="1418436"/>
          </a:xfrm>
          <a:custGeom>
            <a:gdLst>
              <a:gd fmla="*/ 709218 w 1418436" name="connsiteX0"/>
              <a:gd fmla="*/ 0 h 1418436" name="connsiteY0"/>
              <a:gd fmla="*/ 1418436 w 1418436" name="connsiteX1"/>
              <a:gd fmla="*/ 709218 h 1418436" name="connsiteY1"/>
              <a:gd fmla="*/ 709218 w 1418436" name="connsiteX2"/>
              <a:gd fmla="*/ 1418436 h 1418436" name="connsiteY2"/>
              <a:gd fmla="*/ 0 w 1418436" name="connsiteX3"/>
              <a:gd fmla="*/ 709218 h 1418436" name="connsiteY3"/>
              <a:gd fmla="*/ 709218 w 1418436" name="connsiteX4"/>
              <a:gd fmla="*/ 0 h 1418436"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418436" w="1418436">
                <a:moveTo>
                  <a:pt x="709218" y="0"/>
                </a:moveTo>
                <a:cubicBezTo>
                  <a:pt x="1100908" y="0"/>
                  <a:pt x="1418436" y="317528"/>
                  <a:pt x="1418436" y="709218"/>
                </a:cubicBezTo>
                <a:cubicBezTo>
                  <a:pt x="1418436" y="1100908"/>
                  <a:pt x="1100908" y="1418436"/>
                  <a:pt x="709218" y="1418436"/>
                </a:cubicBezTo>
                <a:cubicBezTo>
                  <a:pt x="317528" y="1418436"/>
                  <a:pt x="0" y="1100908"/>
                  <a:pt x="0" y="709218"/>
                </a:cubicBezTo>
                <a:cubicBezTo>
                  <a:pt x="0" y="317528"/>
                  <a:pt x="317528" y="0"/>
                  <a:pt x="709218" y="0"/>
                </a:cubicBezTo>
                <a:close/>
              </a:path>
            </a:pathLst>
          </a:custGeom>
        </p:spPr>
      </p:pic>
      <p:sp>
        <p:nvSpPr>
          <p:cNvPr id="28" name="矩形 27"/>
          <p:cNvSpPr/>
          <p:nvPr/>
        </p:nvSpPr>
        <p:spPr>
          <a:xfrm>
            <a:off x="0" y="0"/>
            <a:ext cx="12192000" cy="817123"/>
          </a:xfrm>
          <a:prstGeom prst="rect">
            <a:avLst/>
          </a:prstGeom>
          <a:solidFill>
            <a:srgbClr val="46739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 name="矩形 29"/>
          <p:cNvSpPr/>
          <p:nvPr/>
        </p:nvSpPr>
        <p:spPr>
          <a:xfrm>
            <a:off x="289224" y="45925"/>
            <a:ext cx="4313555" cy="518160"/>
          </a:xfrm>
          <a:prstGeom prst="rect">
            <a:avLst/>
          </a:prstGeom>
        </p:spPr>
        <p:txBody>
          <a:bodyPr wrap="none">
            <a:spAutoFit/>
          </a:bodyPr>
          <a:lstStyle/>
          <a:p>
            <a:r>
              <a:rPr altLang="zh-CN" b="1" lang="en-US" sz="2800">
                <a:solidFill>
                  <a:schemeClr val="bg1"/>
                </a:solidFill>
                <a:latin typeface="+mj-ea"/>
                <a:cs charset="0" panose="020b0402040204020203" pitchFamily="34" typeface="Segoe UI Semilight"/>
              </a:rPr>
              <a:t>LOREM IPSUM DOLOR </a:t>
            </a:r>
          </a:p>
        </p:txBody>
      </p:sp>
      <p:sp>
        <p:nvSpPr>
          <p:cNvPr id="31" name="矩形 30"/>
          <p:cNvSpPr/>
          <p:nvPr/>
        </p:nvSpPr>
        <p:spPr>
          <a:xfrm>
            <a:off x="375195" y="439879"/>
            <a:ext cx="3255597" cy="310896"/>
          </a:xfrm>
          <a:prstGeom prst="rect">
            <a:avLst/>
          </a:prstGeom>
        </p:spPr>
        <p:txBody>
          <a:bodyPr wrap="none">
            <a:spAutoFit/>
          </a:bodyPr>
          <a:lstStyle/>
          <a:p>
            <a:pPr algn="just">
              <a:lnSpc>
                <a:spcPct val="80000"/>
              </a:lnSpc>
            </a:pPr>
            <a:r>
              <a:rPr altLang="zh-CN" lang="en-US" smtClean="0">
                <a:solidFill>
                  <a:srgbClr val="EBC050"/>
                </a:solidFill>
                <a:cs charset="0" panose="020b0402040204020203" pitchFamily="34" typeface="Segoe UI Semilight"/>
              </a:rPr>
              <a:t>exerci tation ullamcorper suscipit</a:t>
            </a:r>
          </a:p>
        </p:txBody>
      </p:sp>
    </p:spTree>
    <p:extLst>
      <p:ext uri="{BB962C8B-B14F-4D97-AF65-F5344CB8AC3E}">
        <p14:creationId val="2648528600"/>
      </p:ext>
    </p:extLst>
  </p:cSld>
  <p:clrMapOvr>
    <a:masterClrMapping/>
  </p:clrMapOvr>
  <p:transition/>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aphicFrame>
        <p:nvGraphicFramePr>
          <p:cNvPr id="6" name="图表 5"/>
          <p:cNvGraphicFramePr/>
          <p:nvPr>
            <p:extLst>
              <p:ext uri="{D42A27DB-BD31-4B8C-83A1-F6EECF244321}">
                <p14:modId val="163810478"/>
              </p:ext>
            </p:extLst>
          </p:nvPr>
        </p:nvGraphicFramePr>
        <p:xfrm>
          <a:off x="1475422" y="989127"/>
          <a:ext cx="9241155" cy="3652465"/>
        </p:xfrm>
        <a:graphic>
          <a:graphicData uri="http://schemas.openxmlformats.org/drawingml/2006/chart">
            <c:chart xmlns:c="http://schemas.openxmlformats.org/drawingml/2006/chart" r:id="rId3"/>
          </a:graphicData>
        </a:graphic>
      </p:graphicFrame>
      <p:sp>
        <p:nvSpPr>
          <p:cNvPr id="15" name="任意多边形 14"/>
          <p:cNvSpPr/>
          <p:nvPr/>
        </p:nvSpPr>
        <p:spPr>
          <a:xfrm>
            <a:off x="1629296" y="4583027"/>
            <a:ext cx="2922636" cy="577312"/>
          </a:xfrm>
          <a:custGeom>
            <a:gdLst>
              <a:gd fmla="*/ 0 w 3198315" name="connsiteX0"/>
              <a:gd fmla="*/ 0 h 631767" name="connsiteY0"/>
              <a:gd fmla="*/ 631767 w 3198315" name="connsiteX1"/>
              <a:gd fmla="*/ 0 h 631767" name="connsiteY1"/>
              <a:gd fmla="*/ 631767 w 3198315" name="connsiteX2"/>
              <a:gd fmla="*/ 83126 h 631767" name="connsiteY2"/>
              <a:gd fmla="*/ 3198315 w 3198315" name="connsiteX3"/>
              <a:gd fmla="*/ 83126 h 631767" name="connsiteY3"/>
              <a:gd fmla="*/ 3198315 w 3198315" name="connsiteX4"/>
              <a:gd fmla="*/ 548639 h 631767" name="connsiteY4"/>
              <a:gd fmla="*/ 631767 w 3198315" name="connsiteX5"/>
              <a:gd fmla="*/ 548639 h 631767" name="connsiteY5"/>
              <a:gd fmla="*/ 631767 w 3198315" name="connsiteX6"/>
              <a:gd fmla="*/ 631767 h 631767" name="connsiteY6"/>
              <a:gd fmla="*/ 0 w 3198315" name="connsiteX7"/>
              <a:gd fmla="*/ 631767 h 631767"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631767" w="3198315">
                <a:moveTo>
                  <a:pt x="0" y="0"/>
                </a:moveTo>
                <a:lnTo>
                  <a:pt x="631767" y="0"/>
                </a:lnTo>
                <a:lnTo>
                  <a:pt x="631767" y="83126"/>
                </a:lnTo>
                <a:lnTo>
                  <a:pt x="3198315" y="83126"/>
                </a:lnTo>
                <a:lnTo>
                  <a:pt x="3198315" y="548639"/>
                </a:lnTo>
                <a:lnTo>
                  <a:pt x="631767" y="548639"/>
                </a:lnTo>
                <a:lnTo>
                  <a:pt x="631767" y="631767"/>
                </a:lnTo>
                <a:lnTo>
                  <a:pt x="0" y="631767"/>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矩形 15"/>
          <p:cNvSpPr/>
          <p:nvPr/>
        </p:nvSpPr>
        <p:spPr>
          <a:xfrm>
            <a:off x="2370580" y="4676413"/>
            <a:ext cx="2033905" cy="396240"/>
          </a:xfrm>
          <a:prstGeom prst="rect">
            <a:avLst/>
          </a:prstGeom>
        </p:spPr>
        <p:txBody>
          <a:bodyPr wrap="none">
            <a:spAutoFit/>
          </a:bodyPr>
          <a:lstStyle/>
          <a:p>
            <a:r>
              <a:rPr altLang="zh-CN" lang="en-US" sz="2000">
                <a:solidFill>
                  <a:schemeClr val="bg1"/>
                </a:solidFill>
                <a:latin typeface="+mj-ea"/>
                <a:cs charset="0" panose="020b0402040204020203" pitchFamily="34" typeface="Segoe UI Semilight"/>
              </a:rPr>
              <a:t>LOREM IPSUM </a:t>
            </a:r>
          </a:p>
        </p:txBody>
      </p:sp>
      <p:sp>
        <p:nvSpPr>
          <p:cNvPr id="20" name="Freeform 5"/>
          <p:cNvSpPr>
            <a:spLocks noEditPoints="1"/>
          </p:cNvSpPr>
          <p:nvPr/>
        </p:nvSpPr>
        <p:spPr bwMode="auto">
          <a:xfrm>
            <a:off x="1692973" y="4643240"/>
            <a:ext cx="454107" cy="456143"/>
          </a:xfrm>
          <a:custGeom>
            <a:gdLst>
              <a:gd fmla="*/ 0 w 223" name="T0"/>
              <a:gd fmla="*/ 0 h 224" name="T1"/>
              <a:gd fmla="*/ 25 w 223" name="T2"/>
              <a:gd fmla="*/ 0 h 224" name="T3"/>
              <a:gd fmla="*/ 25 w 223" name="T4"/>
              <a:gd fmla="*/ 199 h 224" name="T5"/>
              <a:gd fmla="*/ 223 w 223" name="T6"/>
              <a:gd fmla="*/ 199 h 224" name="T7"/>
              <a:gd fmla="*/ 223 w 223" name="T8"/>
              <a:gd fmla="*/ 224 h 224" name="T9"/>
              <a:gd fmla="*/ 25 w 223" name="T10"/>
              <a:gd fmla="*/ 224 h 224" name="T11"/>
              <a:gd fmla="*/ 0 w 223" name="T12"/>
              <a:gd fmla="*/ 224 h 224" name="T13"/>
              <a:gd fmla="*/ 0 w 223" name="T14"/>
              <a:gd fmla="*/ 199 h 224" name="T15"/>
              <a:gd fmla="*/ 0 w 223" name="T16"/>
              <a:gd fmla="*/ 0 h 224" name="T17"/>
              <a:gd fmla="*/ 0 w 223" name="T18"/>
              <a:gd fmla="*/ 0 h 224" name="T19"/>
              <a:gd fmla="*/ 39 w 223" name="T20"/>
              <a:gd fmla="*/ 182 h 224" name="T21"/>
              <a:gd fmla="*/ 215 w 223" name="T22"/>
              <a:gd fmla="*/ 182 h 224" name="T23"/>
              <a:gd fmla="*/ 215 w 223" name="T24"/>
              <a:gd fmla="*/ 109 h 224" name="T25"/>
              <a:gd fmla="*/ 195 w 223" name="T26"/>
              <a:gd fmla="*/ 129 h 224" name="T27"/>
              <a:gd fmla="*/ 181 w 223" name="T28"/>
              <a:gd fmla="*/ 109 h 224" name="T29"/>
              <a:gd fmla="*/ 167 w 223" name="T30"/>
              <a:gd fmla="*/ 115 h 224" name="T31"/>
              <a:gd fmla="*/ 148 w 223" name="T32"/>
              <a:gd fmla="*/ 101 h 224" name="T33"/>
              <a:gd fmla="*/ 128 w 223" name="T34"/>
              <a:gd fmla="*/ 132 h 224" name="T35"/>
              <a:gd fmla="*/ 103 w 223" name="T36"/>
              <a:gd fmla="*/ 95 h 224" name="T37"/>
              <a:gd fmla="*/ 92 w 223" name="T38"/>
              <a:gd fmla="*/ 120 h 224" name="T39"/>
              <a:gd fmla="*/ 70 w 223" name="T40"/>
              <a:gd fmla="*/ 81 h 224" name="T41"/>
              <a:gd fmla="*/ 39 w 223" name="T42"/>
              <a:gd fmla="*/ 109 h 224" name="T43"/>
              <a:gd fmla="*/ 39 w 223" name="T44"/>
              <a:gd fmla="*/ 182 h 224"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224" w="223">
                <a:moveTo>
                  <a:pt x="0" y="0"/>
                </a:moveTo>
                <a:lnTo>
                  <a:pt x="25" y="0"/>
                </a:lnTo>
                <a:lnTo>
                  <a:pt x="25" y="199"/>
                </a:lnTo>
                <a:lnTo>
                  <a:pt x="223" y="199"/>
                </a:lnTo>
                <a:lnTo>
                  <a:pt x="223" y="224"/>
                </a:lnTo>
                <a:lnTo>
                  <a:pt x="25" y="224"/>
                </a:lnTo>
                <a:lnTo>
                  <a:pt x="0" y="224"/>
                </a:lnTo>
                <a:lnTo>
                  <a:pt x="0" y="199"/>
                </a:lnTo>
                <a:lnTo>
                  <a:pt x="0" y="0"/>
                </a:lnTo>
                <a:lnTo>
                  <a:pt x="0" y="0"/>
                </a:lnTo>
                <a:close/>
                <a:moveTo>
                  <a:pt x="39" y="182"/>
                </a:moveTo>
                <a:lnTo>
                  <a:pt x="215" y="182"/>
                </a:lnTo>
                <a:lnTo>
                  <a:pt x="215" y="109"/>
                </a:lnTo>
                <a:lnTo>
                  <a:pt x="195" y="129"/>
                </a:lnTo>
                <a:lnTo>
                  <a:pt x="181" y="109"/>
                </a:lnTo>
                <a:lnTo>
                  <a:pt x="167" y="115"/>
                </a:lnTo>
                <a:lnTo>
                  <a:pt x="148" y="101"/>
                </a:lnTo>
                <a:lnTo>
                  <a:pt x="128" y="132"/>
                </a:lnTo>
                <a:lnTo>
                  <a:pt x="103" y="95"/>
                </a:lnTo>
                <a:lnTo>
                  <a:pt x="92" y="120"/>
                </a:lnTo>
                <a:lnTo>
                  <a:pt x="70" y="81"/>
                </a:lnTo>
                <a:lnTo>
                  <a:pt x="39" y="109"/>
                </a:lnTo>
                <a:lnTo>
                  <a:pt x="39" y="182"/>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1" name="矩形 20"/>
          <p:cNvSpPr/>
          <p:nvPr/>
        </p:nvSpPr>
        <p:spPr>
          <a:xfrm>
            <a:off x="1539539" y="5320960"/>
            <a:ext cx="4322558" cy="969264"/>
          </a:xfrm>
          <a:prstGeom prst="rect">
            <a:avLst/>
          </a:prstGeom>
        </p:spPr>
        <p:txBody>
          <a:bodyPr wrap="square">
            <a:spAutoFit/>
          </a:bodyPr>
          <a:lstStyle/>
          <a:p>
            <a:pPr>
              <a:lnSpc>
                <a:spcPct val="80000"/>
              </a:lnSpc>
            </a:pPr>
            <a:r>
              <a:rPr altLang="zh-CN" lang="en-US" smtClean="0">
                <a:solidFill>
                  <a:schemeClr val="tx1">
                    <a:lumMod val="75000"/>
                    <a:lumOff val="25000"/>
                  </a:schemeClr>
                </a:solidFill>
                <a:ea typeface="+mj-ea"/>
                <a:cs charset="0" panose="020b0402040204020203" pitchFamily="34" typeface="Segoe UI Semilight"/>
              </a:rPr>
              <a:t>Lorem ipsum dolor sit amet, consectetuer adipiscing elit, sed diam nonummy nibh euismod tincidunt ut laoreet dolore magna aliquam erat volutpat. </a:t>
            </a:r>
          </a:p>
        </p:txBody>
      </p:sp>
      <p:sp>
        <p:nvSpPr>
          <p:cNvPr id="22" name="矩形 21"/>
          <p:cNvSpPr/>
          <p:nvPr/>
        </p:nvSpPr>
        <p:spPr>
          <a:xfrm>
            <a:off x="6849505" y="4646486"/>
            <a:ext cx="430037" cy="430037"/>
          </a:xfrm>
          <a:prstGeom prst="rect">
            <a:avLst/>
          </a:prstGeom>
          <a:solidFill>
            <a:srgbClr val="EBC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 name="矩形 22"/>
          <p:cNvSpPr/>
          <p:nvPr/>
        </p:nvSpPr>
        <p:spPr>
          <a:xfrm>
            <a:off x="6849504" y="5595306"/>
            <a:ext cx="430037" cy="430037"/>
          </a:xfrm>
          <a:prstGeom prst="rect">
            <a:avLst/>
          </a:prstGeom>
          <a:solidFill>
            <a:srgbClr val="46739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 name="矩形 23"/>
          <p:cNvSpPr/>
          <p:nvPr/>
        </p:nvSpPr>
        <p:spPr>
          <a:xfrm>
            <a:off x="7415835" y="4552598"/>
            <a:ext cx="4322558" cy="749808"/>
          </a:xfrm>
          <a:prstGeom prst="rect">
            <a:avLst/>
          </a:prstGeom>
        </p:spPr>
        <p:txBody>
          <a:bodyPr wrap="square">
            <a:spAutoFit/>
          </a:bodyPr>
          <a:lstStyle/>
          <a:p>
            <a:pPr>
              <a:lnSpc>
                <a:spcPct val="80000"/>
              </a:lnSpc>
            </a:pPr>
            <a:r>
              <a:rPr altLang="zh-CN" lang="en-US" smtClean="0">
                <a:solidFill>
                  <a:schemeClr val="tx1">
                    <a:lumMod val="75000"/>
                    <a:lumOff val="25000"/>
                  </a:schemeClr>
                </a:solidFill>
                <a:ea typeface="+mj-ea"/>
                <a:cs charset="0" panose="020b0402040204020203" pitchFamily="34" typeface="Segoe UI Semilight"/>
              </a:rPr>
              <a:t>Lorem ipsum dolor sit amet, consectetuer adipiscing elit, sed diam nonummy nibh euismod tincidunt</a:t>
            </a:r>
          </a:p>
        </p:txBody>
      </p:sp>
      <p:sp>
        <p:nvSpPr>
          <p:cNvPr id="25" name="矩形 24"/>
          <p:cNvSpPr/>
          <p:nvPr/>
        </p:nvSpPr>
        <p:spPr>
          <a:xfrm>
            <a:off x="7415835" y="5542560"/>
            <a:ext cx="4322558" cy="749808"/>
          </a:xfrm>
          <a:prstGeom prst="rect">
            <a:avLst/>
          </a:prstGeom>
        </p:spPr>
        <p:txBody>
          <a:bodyPr wrap="square">
            <a:spAutoFit/>
          </a:bodyPr>
          <a:lstStyle/>
          <a:p>
            <a:pPr>
              <a:lnSpc>
                <a:spcPct val="80000"/>
              </a:lnSpc>
            </a:pPr>
            <a:r>
              <a:rPr altLang="zh-CN" lang="en-US" smtClean="0">
                <a:solidFill>
                  <a:schemeClr val="tx1">
                    <a:lumMod val="75000"/>
                    <a:lumOff val="25000"/>
                  </a:schemeClr>
                </a:solidFill>
                <a:ea typeface="+mj-ea"/>
                <a:cs charset="0" panose="020b0402040204020203" pitchFamily="34" typeface="Segoe UI Semilight"/>
              </a:rPr>
              <a:t>Lorem ipsum dolor sit amet, consectetuer adipiscing elit, sed diam nonummy nibh euismod tincidunt</a:t>
            </a:r>
          </a:p>
        </p:txBody>
      </p:sp>
      <p:sp>
        <p:nvSpPr>
          <p:cNvPr id="18" name="矩形 17"/>
          <p:cNvSpPr/>
          <p:nvPr/>
        </p:nvSpPr>
        <p:spPr>
          <a:xfrm>
            <a:off x="0" y="0"/>
            <a:ext cx="12192000" cy="817123"/>
          </a:xfrm>
          <a:prstGeom prst="rect">
            <a:avLst/>
          </a:prstGeom>
          <a:solidFill>
            <a:srgbClr val="46739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矩形 18"/>
          <p:cNvSpPr/>
          <p:nvPr/>
        </p:nvSpPr>
        <p:spPr>
          <a:xfrm>
            <a:off x="289224" y="45925"/>
            <a:ext cx="4313555" cy="518160"/>
          </a:xfrm>
          <a:prstGeom prst="rect">
            <a:avLst/>
          </a:prstGeom>
        </p:spPr>
        <p:txBody>
          <a:bodyPr wrap="none">
            <a:spAutoFit/>
          </a:bodyPr>
          <a:lstStyle/>
          <a:p>
            <a:r>
              <a:rPr altLang="zh-CN" b="1" lang="en-US" sz="2800">
                <a:solidFill>
                  <a:schemeClr val="bg1"/>
                </a:solidFill>
                <a:latin typeface="+mj-ea"/>
                <a:cs charset="0" panose="020b0402040204020203" pitchFamily="34" typeface="Segoe UI Semilight"/>
              </a:rPr>
              <a:t>LOREM IPSUM DOLOR </a:t>
            </a:r>
          </a:p>
        </p:txBody>
      </p:sp>
      <p:sp>
        <p:nvSpPr>
          <p:cNvPr id="26" name="矩形 25"/>
          <p:cNvSpPr/>
          <p:nvPr/>
        </p:nvSpPr>
        <p:spPr>
          <a:xfrm>
            <a:off x="375195" y="439879"/>
            <a:ext cx="3255597" cy="310896"/>
          </a:xfrm>
          <a:prstGeom prst="rect">
            <a:avLst/>
          </a:prstGeom>
        </p:spPr>
        <p:txBody>
          <a:bodyPr wrap="none">
            <a:spAutoFit/>
          </a:bodyPr>
          <a:lstStyle/>
          <a:p>
            <a:pPr algn="just">
              <a:lnSpc>
                <a:spcPct val="80000"/>
              </a:lnSpc>
            </a:pPr>
            <a:r>
              <a:rPr altLang="zh-CN" lang="en-US" smtClean="0">
                <a:solidFill>
                  <a:srgbClr val="EBC050"/>
                </a:solidFill>
                <a:cs charset="0" panose="020b0402040204020203" pitchFamily="34" typeface="Segoe UI Semilight"/>
              </a:rPr>
              <a:t>exerci tation ullamcorper suscipit</a:t>
            </a:r>
          </a:p>
        </p:txBody>
      </p:sp>
      <p:sp>
        <p:nvSpPr>
          <p:cNvPr id="28" name="文本框 27"/>
          <p:cNvSpPr txBox="1"/>
          <p:nvPr/>
        </p:nvSpPr>
        <p:spPr>
          <a:xfrm>
            <a:off x="6831686" y="5575378"/>
            <a:ext cx="490855" cy="457200"/>
          </a:xfrm>
          <a:prstGeom prst="rect">
            <a:avLst/>
          </a:prstGeom>
          <a:noFill/>
        </p:spPr>
        <p:txBody>
          <a:bodyPr rtlCol="0" wrap="none">
            <a:spAutoFit/>
          </a:bodyPr>
          <a:lstStyle/>
          <a:p>
            <a:r>
              <a:rPr altLang="zh-CN" lang="en-US" smtClean="0" sz="2400">
                <a:solidFill>
                  <a:schemeClr val="bg1"/>
                </a:solidFill>
              </a:rPr>
              <a:t>02</a:t>
            </a:r>
          </a:p>
        </p:txBody>
      </p:sp>
      <p:sp>
        <p:nvSpPr>
          <p:cNvPr id="29" name="文本框 28"/>
          <p:cNvSpPr txBox="1"/>
          <p:nvPr/>
        </p:nvSpPr>
        <p:spPr>
          <a:xfrm>
            <a:off x="6831686" y="4630670"/>
            <a:ext cx="490855" cy="457200"/>
          </a:xfrm>
          <a:prstGeom prst="rect">
            <a:avLst/>
          </a:prstGeom>
          <a:noFill/>
        </p:spPr>
        <p:txBody>
          <a:bodyPr rtlCol="0" wrap="none">
            <a:spAutoFit/>
          </a:bodyPr>
          <a:lstStyle/>
          <a:p>
            <a:r>
              <a:rPr altLang="zh-CN" lang="en-US" smtClean="0" sz="2400">
                <a:solidFill>
                  <a:schemeClr val="bg1"/>
                </a:solidFill>
              </a:rPr>
              <a:t>01</a:t>
            </a:r>
          </a:p>
        </p:txBody>
      </p:sp>
    </p:spTree>
    <p:extLst>
      <p:ext uri="{BB962C8B-B14F-4D97-AF65-F5344CB8AC3E}">
        <p14:creationId val="1547551128"/>
      </p:ext>
    </p:extLst>
  </p:cSld>
  <p:clrMapOvr>
    <a:masterClrMapping/>
  </p:clrMapOvr>
  <p:transition/>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矩形 5"/>
          <p:cNvSpPr/>
          <p:nvPr/>
        </p:nvSpPr>
        <p:spPr>
          <a:xfrm>
            <a:off x="574572" y="1674055"/>
            <a:ext cx="829994" cy="829994"/>
          </a:xfrm>
          <a:prstGeom prst="rect">
            <a:avLst/>
          </a:prstGeom>
          <a:solidFill>
            <a:srgbClr val="46739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矩形 6"/>
          <p:cNvSpPr/>
          <p:nvPr/>
        </p:nvSpPr>
        <p:spPr>
          <a:xfrm>
            <a:off x="574572" y="5125961"/>
            <a:ext cx="829994" cy="82999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矩形 7"/>
          <p:cNvSpPr/>
          <p:nvPr/>
        </p:nvSpPr>
        <p:spPr>
          <a:xfrm>
            <a:off x="574572" y="3400008"/>
            <a:ext cx="829994" cy="829994"/>
          </a:xfrm>
          <a:prstGeom prst="rect">
            <a:avLst/>
          </a:prstGeom>
          <a:solidFill>
            <a:srgbClr val="EBC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矩形 8"/>
          <p:cNvSpPr/>
          <p:nvPr/>
        </p:nvSpPr>
        <p:spPr>
          <a:xfrm>
            <a:off x="1557301" y="1903884"/>
            <a:ext cx="3504865" cy="749808"/>
          </a:xfrm>
          <a:prstGeom prst="rect">
            <a:avLst/>
          </a:prstGeom>
        </p:spPr>
        <p:txBody>
          <a:bodyPr wrap="square">
            <a:spAutoFit/>
          </a:bodyPr>
          <a:lstStyle/>
          <a:p>
            <a:pPr>
              <a:lnSpc>
                <a:spcPct val="80000"/>
              </a:lnSpc>
            </a:pPr>
            <a:r>
              <a:rPr altLang="zh-CN" lang="en-US" smtClean="0">
                <a:solidFill>
                  <a:schemeClr val="tx1">
                    <a:lumMod val="75000"/>
                    <a:lumOff val="25000"/>
                  </a:schemeClr>
                </a:solidFill>
                <a:ea typeface="+mj-ea"/>
                <a:cs charset="0" panose="020b0402040204020203" pitchFamily="34" typeface="Segoe UI Semilight"/>
              </a:rPr>
              <a:t>Lorem ipsum dolor sit amet, consectetuer adipiscing elit, sed diam nonummy nibh euismod</a:t>
            </a:r>
          </a:p>
        </p:txBody>
      </p:sp>
      <p:sp>
        <p:nvSpPr>
          <p:cNvPr id="10" name="矩形 9"/>
          <p:cNvSpPr/>
          <p:nvPr/>
        </p:nvSpPr>
        <p:spPr>
          <a:xfrm>
            <a:off x="1557301" y="1640319"/>
            <a:ext cx="2845117" cy="365760"/>
          </a:xfrm>
          <a:prstGeom prst="rect">
            <a:avLst/>
          </a:prstGeom>
        </p:spPr>
        <p:txBody>
          <a:bodyPr wrap="none">
            <a:spAutoFit/>
          </a:bodyPr>
          <a:lstStyle/>
          <a:p>
            <a:r>
              <a:rPr altLang="zh-CN" b="1" lang="en-US">
                <a:solidFill>
                  <a:schemeClr val="tx1">
                    <a:lumMod val="75000"/>
                    <a:lumOff val="25000"/>
                  </a:schemeClr>
                </a:solidFill>
                <a:latin typeface="+mj-ea"/>
                <a:cs charset="0" panose="020b0402040204020203" pitchFamily="34" typeface="Segoe UI Semilight"/>
              </a:rPr>
              <a:t>LOREM IPSUM DOLOR </a:t>
            </a:r>
          </a:p>
        </p:txBody>
      </p:sp>
      <p:sp>
        <p:nvSpPr>
          <p:cNvPr id="11" name="矩形 10"/>
          <p:cNvSpPr/>
          <p:nvPr/>
        </p:nvSpPr>
        <p:spPr>
          <a:xfrm>
            <a:off x="1557301" y="3663573"/>
            <a:ext cx="3504865" cy="749808"/>
          </a:xfrm>
          <a:prstGeom prst="rect">
            <a:avLst/>
          </a:prstGeom>
        </p:spPr>
        <p:txBody>
          <a:bodyPr wrap="square">
            <a:spAutoFit/>
          </a:bodyPr>
          <a:lstStyle/>
          <a:p>
            <a:pPr>
              <a:lnSpc>
                <a:spcPct val="80000"/>
              </a:lnSpc>
            </a:pPr>
            <a:r>
              <a:rPr altLang="zh-CN" lang="en-US" smtClean="0">
                <a:solidFill>
                  <a:schemeClr val="tx1">
                    <a:lumMod val="75000"/>
                    <a:lumOff val="25000"/>
                  </a:schemeClr>
                </a:solidFill>
                <a:ea typeface="+mj-ea"/>
                <a:cs charset="0" panose="020b0402040204020203" pitchFamily="34" typeface="Segoe UI Semilight"/>
              </a:rPr>
              <a:t>Lorem ipsum dolor sit amet, consectetuer adipiscing elit, sed diam nonummy nibh euismod</a:t>
            </a:r>
          </a:p>
        </p:txBody>
      </p:sp>
      <p:sp>
        <p:nvSpPr>
          <p:cNvPr id="12" name="矩形 11"/>
          <p:cNvSpPr/>
          <p:nvPr/>
        </p:nvSpPr>
        <p:spPr>
          <a:xfrm>
            <a:off x="1557301" y="3400008"/>
            <a:ext cx="2845117" cy="365760"/>
          </a:xfrm>
          <a:prstGeom prst="rect">
            <a:avLst/>
          </a:prstGeom>
        </p:spPr>
        <p:txBody>
          <a:bodyPr wrap="none">
            <a:spAutoFit/>
          </a:bodyPr>
          <a:lstStyle/>
          <a:p>
            <a:r>
              <a:rPr altLang="zh-CN" b="1" lang="en-US">
                <a:solidFill>
                  <a:schemeClr val="tx1">
                    <a:lumMod val="75000"/>
                    <a:lumOff val="25000"/>
                  </a:schemeClr>
                </a:solidFill>
                <a:latin typeface="+mj-ea"/>
                <a:cs charset="0" panose="020b0402040204020203" pitchFamily="34" typeface="Segoe UI Semilight"/>
              </a:rPr>
              <a:t>LOREM IPSUM DOLOR </a:t>
            </a:r>
          </a:p>
        </p:txBody>
      </p:sp>
      <p:sp>
        <p:nvSpPr>
          <p:cNvPr id="13" name="矩形 12"/>
          <p:cNvSpPr/>
          <p:nvPr/>
        </p:nvSpPr>
        <p:spPr>
          <a:xfrm>
            <a:off x="1557301" y="5389526"/>
            <a:ext cx="3504865" cy="749808"/>
          </a:xfrm>
          <a:prstGeom prst="rect">
            <a:avLst/>
          </a:prstGeom>
        </p:spPr>
        <p:txBody>
          <a:bodyPr wrap="square">
            <a:spAutoFit/>
          </a:bodyPr>
          <a:lstStyle/>
          <a:p>
            <a:pPr>
              <a:lnSpc>
                <a:spcPct val="80000"/>
              </a:lnSpc>
            </a:pPr>
            <a:r>
              <a:rPr altLang="zh-CN" lang="en-US" smtClean="0">
                <a:solidFill>
                  <a:schemeClr val="tx1">
                    <a:lumMod val="75000"/>
                    <a:lumOff val="25000"/>
                  </a:schemeClr>
                </a:solidFill>
                <a:ea typeface="+mj-ea"/>
                <a:cs charset="0" panose="020b0402040204020203" pitchFamily="34" typeface="Segoe UI Semilight"/>
              </a:rPr>
              <a:t>Lorem ipsum dolor sit amet, consectetuer adipiscing elit, sed diam nonummy nibh euismod</a:t>
            </a:r>
          </a:p>
        </p:txBody>
      </p:sp>
      <p:sp>
        <p:nvSpPr>
          <p:cNvPr id="14" name="矩形 13"/>
          <p:cNvSpPr/>
          <p:nvPr/>
        </p:nvSpPr>
        <p:spPr>
          <a:xfrm>
            <a:off x="1557301" y="5125962"/>
            <a:ext cx="2845117" cy="365760"/>
          </a:xfrm>
          <a:prstGeom prst="rect">
            <a:avLst/>
          </a:prstGeom>
        </p:spPr>
        <p:txBody>
          <a:bodyPr wrap="none">
            <a:spAutoFit/>
          </a:bodyPr>
          <a:lstStyle/>
          <a:p>
            <a:r>
              <a:rPr altLang="zh-CN" b="1" lang="en-US">
                <a:solidFill>
                  <a:schemeClr val="tx1">
                    <a:lumMod val="75000"/>
                    <a:lumOff val="25000"/>
                  </a:schemeClr>
                </a:solidFill>
                <a:latin typeface="+mj-ea"/>
                <a:cs charset="0" panose="020b0402040204020203" pitchFamily="34" typeface="Segoe UI Semilight"/>
              </a:rPr>
              <a:t>LOREM IPSUM DOLOR </a:t>
            </a:r>
          </a:p>
        </p:txBody>
      </p:sp>
      <p:sp>
        <p:nvSpPr>
          <p:cNvPr id="18" name="Freeform 5"/>
          <p:cNvSpPr>
            <a:spLocks noEditPoints="1"/>
          </p:cNvSpPr>
          <p:nvPr/>
        </p:nvSpPr>
        <p:spPr bwMode="auto">
          <a:xfrm>
            <a:off x="797546" y="1812717"/>
            <a:ext cx="373208" cy="534558"/>
          </a:xfrm>
          <a:custGeom>
            <a:gdLst>
              <a:gd fmla="*/ 36 w 62" name="T0"/>
              <a:gd fmla="*/ 20 h 90" name="T1"/>
              <a:gd fmla="*/ 13 w 62" name="T2"/>
              <a:gd fmla="*/ 59 h 90" name="T3"/>
              <a:gd fmla="*/ 4 w 62" name="T4"/>
              <a:gd fmla="*/ 54 h 90" name="T5"/>
              <a:gd fmla="*/ 26 w 62" name="T6"/>
              <a:gd fmla="*/ 14 h 90" name="T7"/>
              <a:gd fmla="*/ 30 w 62" name="T8"/>
              <a:gd fmla="*/ 8 h 90" name="T9"/>
              <a:gd fmla="*/ 34 w 62" name="T10"/>
              <a:gd fmla="*/ 0 h 90" name="T11"/>
              <a:gd fmla="*/ 62 w 62" name="T12"/>
              <a:gd fmla="*/ 16 h 90" name="T13"/>
              <a:gd fmla="*/ 57 w 62" name="T14"/>
              <a:gd fmla="*/ 24 h 90" name="T15"/>
              <a:gd fmla="*/ 54 w 62" name="T16"/>
              <a:gd fmla="*/ 30 h 90" name="T17"/>
              <a:gd fmla="*/ 31 w 62" name="T18"/>
              <a:gd fmla="*/ 70 h 90" name="T19"/>
              <a:gd fmla="*/ 22 w 62" name="T20"/>
              <a:gd fmla="*/ 64 h 90" name="T21"/>
              <a:gd fmla="*/ 45 w 62" name="T22"/>
              <a:gd fmla="*/ 25 h 90" name="T23"/>
              <a:gd fmla="*/ 36 w 62" name="T24"/>
              <a:gd fmla="*/ 20 h 90" name="T25"/>
              <a:gd fmla="*/ 2 w 62" name="T26"/>
              <a:gd fmla="*/ 90 h 90" name="T27"/>
              <a:gd fmla="*/ 12 w 62" name="T28"/>
              <a:gd fmla="*/ 85 h 90" name="T29"/>
              <a:gd fmla="*/ 22 w 62" name="T30"/>
              <a:gd fmla="*/ 80 h 90" name="T31"/>
              <a:gd fmla="*/ 11 w 62" name="T32"/>
              <a:gd fmla="*/ 74 h 90" name="T33"/>
              <a:gd fmla="*/ 0 w 62" name="T34"/>
              <a:gd fmla="*/ 68 h 90" name="T35"/>
              <a:gd fmla="*/ 1 w 62" name="T36"/>
              <a:gd fmla="*/ 79 h 90" name="T37"/>
              <a:gd fmla="*/ 2 w 62" name="T38"/>
              <a:gd fmla="*/ 90 h 90"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90" w="62">
                <a:moveTo>
                  <a:pt x="36" y="20"/>
                </a:moveTo>
                <a:cubicBezTo>
                  <a:pt x="13" y="59"/>
                  <a:pt x="13" y="59"/>
                  <a:pt x="13" y="59"/>
                </a:cubicBezTo>
                <a:cubicBezTo>
                  <a:pt x="4" y="54"/>
                  <a:pt x="4" y="54"/>
                  <a:pt x="4" y="54"/>
                </a:cubicBezTo>
                <a:cubicBezTo>
                  <a:pt x="26" y="14"/>
                  <a:pt x="26" y="14"/>
                  <a:pt x="26" y="14"/>
                </a:cubicBezTo>
                <a:cubicBezTo>
                  <a:pt x="30" y="8"/>
                  <a:pt x="30" y="8"/>
                  <a:pt x="30" y="8"/>
                </a:cubicBezTo>
                <a:cubicBezTo>
                  <a:pt x="34" y="0"/>
                  <a:pt x="34" y="0"/>
                  <a:pt x="34" y="0"/>
                </a:cubicBezTo>
                <a:cubicBezTo>
                  <a:pt x="46" y="2"/>
                  <a:pt x="54" y="8"/>
                  <a:pt x="62" y="16"/>
                </a:cubicBezTo>
                <a:cubicBezTo>
                  <a:pt x="57" y="24"/>
                  <a:pt x="57" y="24"/>
                  <a:pt x="57" y="24"/>
                </a:cubicBezTo>
                <a:cubicBezTo>
                  <a:pt x="54" y="30"/>
                  <a:pt x="54" y="30"/>
                  <a:pt x="54" y="30"/>
                </a:cubicBezTo>
                <a:cubicBezTo>
                  <a:pt x="31" y="70"/>
                  <a:pt x="31" y="70"/>
                  <a:pt x="31" y="70"/>
                </a:cubicBezTo>
                <a:cubicBezTo>
                  <a:pt x="22" y="64"/>
                  <a:pt x="22" y="64"/>
                  <a:pt x="22" y="64"/>
                </a:cubicBezTo>
                <a:cubicBezTo>
                  <a:pt x="45" y="25"/>
                  <a:pt x="45" y="25"/>
                  <a:pt x="45" y="25"/>
                </a:cubicBezTo>
                <a:cubicBezTo>
                  <a:pt x="36" y="20"/>
                  <a:pt x="36" y="20"/>
                  <a:pt x="36" y="20"/>
                </a:cubicBezTo>
                <a:close/>
                <a:moveTo>
                  <a:pt x="2" y="90"/>
                </a:moveTo>
                <a:cubicBezTo>
                  <a:pt x="12" y="85"/>
                  <a:pt x="12" y="85"/>
                  <a:pt x="12" y="85"/>
                </a:cubicBezTo>
                <a:cubicBezTo>
                  <a:pt x="22" y="80"/>
                  <a:pt x="22" y="80"/>
                  <a:pt x="22" y="80"/>
                </a:cubicBezTo>
                <a:cubicBezTo>
                  <a:pt x="11" y="74"/>
                  <a:pt x="11" y="74"/>
                  <a:pt x="11" y="74"/>
                </a:cubicBezTo>
                <a:cubicBezTo>
                  <a:pt x="0" y="68"/>
                  <a:pt x="0" y="68"/>
                  <a:pt x="0" y="68"/>
                </a:cubicBezTo>
                <a:cubicBezTo>
                  <a:pt x="1" y="79"/>
                  <a:pt x="1" y="79"/>
                  <a:pt x="1" y="79"/>
                </a:cubicBezTo>
                <a:lnTo>
                  <a:pt x="2" y="90"/>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2" name="Freeform 9"/>
          <p:cNvSpPr>
            <a:spLocks noEditPoints="1"/>
          </p:cNvSpPr>
          <p:nvPr/>
        </p:nvSpPr>
        <p:spPr bwMode="auto">
          <a:xfrm>
            <a:off x="729756" y="3584575"/>
            <a:ext cx="514351" cy="525463"/>
          </a:xfrm>
          <a:custGeom>
            <a:gdLst>
              <a:gd fmla="*/ 34 w 94" name="T0"/>
              <a:gd fmla="*/ 15 h 96" name="T1"/>
              <a:gd fmla="*/ 14 w 94" name="T2"/>
              <a:gd fmla="*/ 22 h 96" name="T3"/>
              <a:gd fmla="*/ 22 w 94" name="T4"/>
              <a:gd fmla="*/ 42 h 96" name="T5"/>
              <a:gd fmla="*/ 42 w 94" name="T6"/>
              <a:gd fmla="*/ 35 h 96" name="T7"/>
              <a:gd fmla="*/ 41 w 94" name="T8"/>
              <a:gd fmla="*/ 9 h 96" name="T9"/>
              <a:gd fmla="*/ 49 w 94" name="T10"/>
              <a:gd fmla="*/ 10 h 96" name="T11"/>
              <a:gd fmla="*/ 49 w 94" name="T12"/>
              <a:gd fmla="*/ 18 h 96" name="T13"/>
              <a:gd fmla="*/ 51 w 94" name="T14"/>
              <a:gd fmla="*/ 23 h 96" name="T15"/>
              <a:gd fmla="*/ 56 w 94" name="T16"/>
              <a:gd fmla="*/ 29 h 96" name="T17"/>
              <a:gd fmla="*/ 50 w 94" name="T18"/>
              <a:gd fmla="*/ 34 h 96" name="T19"/>
              <a:gd fmla="*/ 52 w 94" name="T20"/>
              <a:gd fmla="*/ 43 h 96" name="T21"/>
              <a:gd fmla="*/ 44 w 94" name="T22"/>
              <a:gd fmla="*/ 45 h 96" name="T23"/>
              <a:gd fmla="*/ 41 w 94" name="T24"/>
              <a:gd fmla="*/ 53 h 96" name="T25"/>
              <a:gd fmla="*/ 36 w 94" name="T26"/>
              <a:gd fmla="*/ 50 h 96" name="T27"/>
              <a:gd fmla="*/ 34 w 94" name="T28"/>
              <a:gd fmla="*/ 55 h 96" name="T29"/>
              <a:gd fmla="*/ 27 w 94" name="T30"/>
              <a:gd fmla="*/ 52 h 96" name="T31"/>
              <a:gd fmla="*/ 20 w 94" name="T32"/>
              <a:gd fmla="*/ 55 h 96" name="T33"/>
              <a:gd fmla="*/ 15 w 94" name="T34"/>
              <a:gd fmla="*/ 48 h 96" name="T35"/>
              <a:gd fmla="*/ 8 w 94" name="T36"/>
              <a:gd fmla="*/ 47 h 96" name="T37"/>
              <a:gd fmla="*/ 7 w 94" name="T38"/>
              <a:gd fmla="*/ 39 h 96" name="T39"/>
              <a:gd fmla="*/ 6 w 94" name="T40"/>
              <a:gd fmla="*/ 34 h 96" name="T41"/>
              <a:gd fmla="*/ 1 w 94" name="T42"/>
              <a:gd fmla="*/ 28 h 96" name="T43"/>
              <a:gd fmla="*/ 6 w 94" name="T44"/>
              <a:gd fmla="*/ 22 h 96" name="T45"/>
              <a:gd fmla="*/ 5 w 94" name="T46"/>
              <a:gd fmla="*/ 14 h 96" name="T47"/>
              <a:gd fmla="*/ 12 w 94" name="T48"/>
              <a:gd fmla="*/ 12 h 96" name="T49"/>
              <a:gd fmla="*/ 15 w 94" name="T50"/>
              <a:gd fmla="*/ 4 h 96" name="T51"/>
              <a:gd fmla="*/ 20 w 94" name="T52"/>
              <a:gd fmla="*/ 7 h 96" name="T53"/>
              <a:gd fmla="*/ 22 w 94" name="T54"/>
              <a:gd fmla="*/ 2 h 96" name="T55"/>
              <a:gd fmla="*/ 30 w 94" name="T56"/>
              <a:gd fmla="*/ 5 h 96" name="T57"/>
              <a:gd fmla="*/ 37 w 94" name="T58"/>
              <a:gd fmla="*/ 2 h 96" name="T59"/>
              <a:gd fmla="*/ 41 w 94" name="T60"/>
              <a:gd fmla="*/ 9 h 96" name="T61"/>
              <a:gd fmla="*/ 72 w 94" name="T62"/>
              <a:gd fmla="*/ 54 h 96" name="T63"/>
              <a:gd fmla="*/ 52 w 94" name="T64"/>
              <a:gd fmla="*/ 62 h 96" name="T65"/>
              <a:gd fmla="*/ 60 w 94" name="T66"/>
              <a:gd fmla="*/ 82 h 96" name="T67"/>
              <a:gd fmla="*/ 80 w 94" name="T68"/>
              <a:gd fmla="*/ 74 h 96" name="T69"/>
              <a:gd fmla="*/ 79 w 94" name="T70"/>
              <a:gd fmla="*/ 49 h 96" name="T71"/>
              <a:gd fmla="*/ 86 w 94" name="T72"/>
              <a:gd fmla="*/ 50 h 96" name="T73"/>
              <a:gd fmla="*/ 87 w 94" name="T74"/>
              <a:gd fmla="*/ 58 h 96" name="T75"/>
              <a:gd fmla="*/ 88 w 94" name="T76"/>
              <a:gd fmla="*/ 62 h 96" name="T77"/>
              <a:gd fmla="*/ 94 w 94" name="T78"/>
              <a:gd fmla="*/ 69 h 96" name="T79"/>
              <a:gd fmla="*/ 88 w 94" name="T80"/>
              <a:gd fmla="*/ 74 h 96" name="T81"/>
              <a:gd fmla="*/ 89 w 94" name="T82"/>
              <a:gd fmla="*/ 83 h 96" name="T83"/>
              <a:gd fmla="*/ 82 w 94" name="T84"/>
              <a:gd fmla="*/ 85 h 96" name="T85"/>
              <a:gd fmla="*/ 79 w 94" name="T86"/>
              <a:gd fmla="*/ 92 h 96" name="T87"/>
              <a:gd fmla="*/ 74 w 94" name="T88"/>
              <a:gd fmla="*/ 90 h 96" name="T89"/>
              <a:gd fmla="*/ 72 w 94" name="T90"/>
              <a:gd fmla="*/ 95 h 96" name="T91"/>
              <a:gd fmla="*/ 64 w 94" name="T92"/>
              <a:gd fmla="*/ 91 h 96" name="T93"/>
              <a:gd fmla="*/ 58 w 94" name="T94"/>
              <a:gd fmla="*/ 94 h 96" name="T95"/>
              <a:gd fmla="*/ 53 w 94" name="T96"/>
              <a:gd fmla="*/ 87 h 96" name="T97"/>
              <a:gd fmla="*/ 46 w 94" name="T98"/>
              <a:gd fmla="*/ 87 h 96" name="T99"/>
              <a:gd fmla="*/ 45 w 94" name="T100"/>
              <a:gd fmla="*/ 78 h 96" name="T101"/>
              <a:gd fmla="*/ 44 w 94" name="T102"/>
              <a:gd fmla="*/ 74 h 96" name="T103"/>
              <a:gd fmla="*/ 38 w 94" name="T104"/>
              <a:gd fmla="*/ 67 h 96" name="T105"/>
              <a:gd fmla="*/ 44 w 94" name="T106"/>
              <a:gd fmla="*/ 62 h 96" name="T107"/>
              <a:gd fmla="*/ 42 w 94" name="T108"/>
              <a:gd fmla="*/ 54 h 96" name="T109"/>
              <a:gd fmla="*/ 50 w 94" name="T110"/>
              <a:gd fmla="*/ 52 h 96" name="T111"/>
              <a:gd fmla="*/ 53 w 94" name="T112"/>
              <a:gd fmla="*/ 44 h 96" name="T113"/>
              <a:gd fmla="*/ 58 w 94" name="T114"/>
              <a:gd fmla="*/ 47 h 96" name="T115"/>
              <a:gd fmla="*/ 60 w 94" name="T116"/>
              <a:gd fmla="*/ 41 h 96" name="T117"/>
              <a:gd fmla="*/ 68 w 94" name="T118"/>
              <a:gd fmla="*/ 45 h 96" name="T119"/>
              <a:gd fmla="*/ 74 w 94" name="T120"/>
              <a:gd fmla="*/ 42 h 96" name="T121"/>
              <a:gd fmla="*/ 79 w 94" name="T122"/>
              <a:gd fmla="*/ 49 h 96"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96" w="94">
                <a:moveTo>
                  <a:pt x="42" y="23"/>
                </a:moveTo>
                <a:cubicBezTo>
                  <a:pt x="41" y="19"/>
                  <a:pt x="38" y="16"/>
                  <a:pt x="34" y="15"/>
                </a:cubicBezTo>
                <a:cubicBezTo>
                  <a:pt x="31" y="13"/>
                  <a:pt x="26" y="13"/>
                  <a:pt x="23" y="14"/>
                </a:cubicBezTo>
                <a:cubicBezTo>
                  <a:pt x="19" y="16"/>
                  <a:pt x="16" y="18"/>
                  <a:pt x="14" y="22"/>
                </a:cubicBezTo>
                <a:cubicBezTo>
                  <a:pt x="13" y="26"/>
                  <a:pt x="13" y="30"/>
                  <a:pt x="14" y="34"/>
                </a:cubicBezTo>
                <a:cubicBezTo>
                  <a:pt x="15" y="37"/>
                  <a:pt x="18" y="41"/>
                  <a:pt x="22" y="42"/>
                </a:cubicBezTo>
                <a:cubicBezTo>
                  <a:pt x="26" y="44"/>
                  <a:pt x="30" y="44"/>
                  <a:pt x="34" y="43"/>
                </a:cubicBezTo>
                <a:cubicBezTo>
                  <a:pt x="37" y="41"/>
                  <a:pt x="40" y="39"/>
                  <a:pt x="42" y="35"/>
                </a:cubicBezTo>
                <a:cubicBezTo>
                  <a:pt x="44" y="31"/>
                  <a:pt x="44" y="27"/>
                  <a:pt x="42" y="23"/>
                </a:cubicBezTo>
                <a:close/>
                <a:moveTo>
                  <a:pt x="41" y="9"/>
                </a:moveTo>
                <a:cubicBezTo>
                  <a:pt x="42" y="10"/>
                  <a:pt x="44" y="11"/>
                  <a:pt x="45" y="12"/>
                </a:cubicBezTo>
                <a:cubicBezTo>
                  <a:pt x="49" y="10"/>
                  <a:pt x="49" y="10"/>
                  <a:pt x="49" y="10"/>
                </a:cubicBezTo>
                <a:cubicBezTo>
                  <a:pt x="50" y="11"/>
                  <a:pt x="52" y="13"/>
                  <a:pt x="52" y="15"/>
                </a:cubicBezTo>
                <a:cubicBezTo>
                  <a:pt x="49" y="18"/>
                  <a:pt x="49" y="18"/>
                  <a:pt x="49" y="18"/>
                </a:cubicBezTo>
                <a:cubicBezTo>
                  <a:pt x="49" y="19"/>
                  <a:pt x="50" y="20"/>
                  <a:pt x="50" y="20"/>
                </a:cubicBezTo>
                <a:cubicBezTo>
                  <a:pt x="50" y="21"/>
                  <a:pt x="50" y="22"/>
                  <a:pt x="51" y="23"/>
                </a:cubicBezTo>
                <a:cubicBezTo>
                  <a:pt x="55" y="23"/>
                  <a:pt x="55" y="23"/>
                  <a:pt x="55" y="23"/>
                </a:cubicBezTo>
                <a:cubicBezTo>
                  <a:pt x="56" y="25"/>
                  <a:pt x="56" y="27"/>
                  <a:pt x="56" y="29"/>
                </a:cubicBezTo>
                <a:cubicBezTo>
                  <a:pt x="51" y="30"/>
                  <a:pt x="51" y="30"/>
                  <a:pt x="51" y="30"/>
                </a:cubicBezTo>
                <a:cubicBezTo>
                  <a:pt x="51" y="31"/>
                  <a:pt x="51" y="33"/>
                  <a:pt x="50" y="34"/>
                </a:cubicBezTo>
                <a:cubicBezTo>
                  <a:pt x="54" y="37"/>
                  <a:pt x="54" y="37"/>
                  <a:pt x="54" y="37"/>
                </a:cubicBezTo>
                <a:cubicBezTo>
                  <a:pt x="54" y="39"/>
                  <a:pt x="53" y="41"/>
                  <a:pt x="52" y="43"/>
                </a:cubicBezTo>
                <a:cubicBezTo>
                  <a:pt x="47" y="41"/>
                  <a:pt x="47" y="41"/>
                  <a:pt x="47" y="41"/>
                </a:cubicBezTo>
                <a:cubicBezTo>
                  <a:pt x="47" y="43"/>
                  <a:pt x="46" y="44"/>
                  <a:pt x="44" y="45"/>
                </a:cubicBezTo>
                <a:cubicBezTo>
                  <a:pt x="47" y="49"/>
                  <a:pt x="47" y="49"/>
                  <a:pt x="47" y="49"/>
                </a:cubicBezTo>
                <a:cubicBezTo>
                  <a:pt x="45" y="51"/>
                  <a:pt x="43" y="52"/>
                  <a:pt x="41" y="53"/>
                </a:cubicBezTo>
                <a:cubicBezTo>
                  <a:pt x="38" y="49"/>
                  <a:pt x="38" y="49"/>
                  <a:pt x="38" y="49"/>
                </a:cubicBezTo>
                <a:cubicBezTo>
                  <a:pt x="38" y="50"/>
                  <a:pt x="37" y="50"/>
                  <a:pt x="36" y="50"/>
                </a:cubicBezTo>
                <a:cubicBezTo>
                  <a:pt x="36" y="50"/>
                  <a:pt x="35" y="51"/>
                  <a:pt x="34" y="51"/>
                </a:cubicBezTo>
                <a:cubicBezTo>
                  <a:pt x="34" y="55"/>
                  <a:pt x="34" y="55"/>
                  <a:pt x="34" y="55"/>
                </a:cubicBezTo>
                <a:cubicBezTo>
                  <a:pt x="32" y="56"/>
                  <a:pt x="30" y="56"/>
                  <a:pt x="27" y="56"/>
                </a:cubicBezTo>
                <a:cubicBezTo>
                  <a:pt x="27" y="52"/>
                  <a:pt x="27" y="52"/>
                  <a:pt x="27" y="52"/>
                </a:cubicBezTo>
                <a:cubicBezTo>
                  <a:pt x="25" y="51"/>
                  <a:pt x="24" y="51"/>
                  <a:pt x="22" y="51"/>
                </a:cubicBezTo>
                <a:cubicBezTo>
                  <a:pt x="20" y="55"/>
                  <a:pt x="20" y="55"/>
                  <a:pt x="20" y="55"/>
                </a:cubicBezTo>
                <a:cubicBezTo>
                  <a:pt x="17" y="54"/>
                  <a:pt x="15" y="53"/>
                  <a:pt x="14" y="52"/>
                </a:cubicBezTo>
                <a:cubicBezTo>
                  <a:pt x="15" y="48"/>
                  <a:pt x="15" y="48"/>
                  <a:pt x="15" y="48"/>
                </a:cubicBezTo>
                <a:cubicBezTo>
                  <a:pt x="14" y="47"/>
                  <a:pt x="13" y="46"/>
                  <a:pt x="12" y="45"/>
                </a:cubicBezTo>
                <a:cubicBezTo>
                  <a:pt x="8" y="47"/>
                  <a:pt x="8" y="47"/>
                  <a:pt x="8" y="47"/>
                </a:cubicBezTo>
                <a:cubicBezTo>
                  <a:pt x="6" y="45"/>
                  <a:pt x="5" y="44"/>
                  <a:pt x="4" y="42"/>
                </a:cubicBezTo>
                <a:cubicBezTo>
                  <a:pt x="7" y="39"/>
                  <a:pt x="7" y="39"/>
                  <a:pt x="7" y="39"/>
                </a:cubicBezTo>
                <a:cubicBezTo>
                  <a:pt x="7" y="38"/>
                  <a:pt x="7" y="37"/>
                  <a:pt x="7" y="37"/>
                </a:cubicBezTo>
                <a:cubicBezTo>
                  <a:pt x="6" y="36"/>
                  <a:pt x="6" y="35"/>
                  <a:pt x="6" y="34"/>
                </a:cubicBezTo>
                <a:cubicBezTo>
                  <a:pt x="1" y="34"/>
                  <a:pt x="1" y="34"/>
                  <a:pt x="1" y="34"/>
                </a:cubicBezTo>
                <a:cubicBezTo>
                  <a:pt x="0" y="32"/>
                  <a:pt x="0" y="30"/>
                  <a:pt x="1" y="28"/>
                </a:cubicBezTo>
                <a:cubicBezTo>
                  <a:pt x="5" y="27"/>
                  <a:pt x="5" y="27"/>
                  <a:pt x="5" y="27"/>
                </a:cubicBezTo>
                <a:cubicBezTo>
                  <a:pt x="5" y="25"/>
                  <a:pt x="5" y="24"/>
                  <a:pt x="6" y="22"/>
                </a:cubicBezTo>
                <a:cubicBezTo>
                  <a:pt x="2" y="20"/>
                  <a:pt x="2" y="20"/>
                  <a:pt x="2" y="20"/>
                </a:cubicBezTo>
                <a:cubicBezTo>
                  <a:pt x="2" y="18"/>
                  <a:pt x="3" y="16"/>
                  <a:pt x="5" y="14"/>
                </a:cubicBezTo>
                <a:cubicBezTo>
                  <a:pt x="9" y="16"/>
                  <a:pt x="9" y="16"/>
                  <a:pt x="9" y="16"/>
                </a:cubicBezTo>
                <a:cubicBezTo>
                  <a:pt x="10" y="14"/>
                  <a:pt x="11" y="13"/>
                  <a:pt x="12" y="12"/>
                </a:cubicBezTo>
                <a:cubicBezTo>
                  <a:pt x="10" y="8"/>
                  <a:pt x="10" y="8"/>
                  <a:pt x="10" y="8"/>
                </a:cubicBezTo>
                <a:cubicBezTo>
                  <a:pt x="11" y="6"/>
                  <a:pt x="13" y="5"/>
                  <a:pt x="15" y="4"/>
                </a:cubicBezTo>
                <a:cubicBezTo>
                  <a:pt x="18" y="8"/>
                  <a:pt x="18" y="8"/>
                  <a:pt x="18" y="8"/>
                </a:cubicBezTo>
                <a:cubicBezTo>
                  <a:pt x="19" y="7"/>
                  <a:pt x="19" y="7"/>
                  <a:pt x="20" y="7"/>
                </a:cubicBezTo>
                <a:cubicBezTo>
                  <a:pt x="21" y="7"/>
                  <a:pt x="21" y="6"/>
                  <a:pt x="22" y="6"/>
                </a:cubicBezTo>
                <a:cubicBezTo>
                  <a:pt x="22" y="2"/>
                  <a:pt x="22" y="2"/>
                  <a:pt x="22" y="2"/>
                </a:cubicBezTo>
                <a:cubicBezTo>
                  <a:pt x="25" y="1"/>
                  <a:pt x="27" y="0"/>
                  <a:pt x="29" y="1"/>
                </a:cubicBezTo>
                <a:cubicBezTo>
                  <a:pt x="30" y="5"/>
                  <a:pt x="30" y="5"/>
                  <a:pt x="30" y="5"/>
                </a:cubicBezTo>
                <a:cubicBezTo>
                  <a:pt x="31" y="5"/>
                  <a:pt x="33" y="6"/>
                  <a:pt x="34" y="6"/>
                </a:cubicBezTo>
                <a:cubicBezTo>
                  <a:pt x="37" y="2"/>
                  <a:pt x="37" y="2"/>
                  <a:pt x="37" y="2"/>
                </a:cubicBezTo>
                <a:cubicBezTo>
                  <a:pt x="39" y="3"/>
                  <a:pt x="41" y="4"/>
                  <a:pt x="43" y="5"/>
                </a:cubicBezTo>
                <a:cubicBezTo>
                  <a:pt x="41" y="9"/>
                  <a:pt x="41" y="9"/>
                  <a:pt x="41" y="9"/>
                </a:cubicBezTo>
                <a:close/>
                <a:moveTo>
                  <a:pt x="80" y="63"/>
                </a:moveTo>
                <a:cubicBezTo>
                  <a:pt x="79" y="59"/>
                  <a:pt x="76" y="56"/>
                  <a:pt x="72" y="54"/>
                </a:cubicBezTo>
                <a:cubicBezTo>
                  <a:pt x="68" y="52"/>
                  <a:pt x="64" y="52"/>
                  <a:pt x="61" y="54"/>
                </a:cubicBezTo>
                <a:cubicBezTo>
                  <a:pt x="57" y="55"/>
                  <a:pt x="54" y="58"/>
                  <a:pt x="52" y="62"/>
                </a:cubicBezTo>
                <a:cubicBezTo>
                  <a:pt x="50" y="66"/>
                  <a:pt x="50" y="70"/>
                  <a:pt x="52" y="74"/>
                </a:cubicBezTo>
                <a:cubicBezTo>
                  <a:pt x="53" y="77"/>
                  <a:pt x="56" y="80"/>
                  <a:pt x="60" y="82"/>
                </a:cubicBezTo>
                <a:cubicBezTo>
                  <a:pt x="64" y="84"/>
                  <a:pt x="68" y="84"/>
                  <a:pt x="71" y="82"/>
                </a:cubicBezTo>
                <a:cubicBezTo>
                  <a:pt x="75" y="81"/>
                  <a:pt x="78" y="78"/>
                  <a:pt x="80" y="74"/>
                </a:cubicBezTo>
                <a:cubicBezTo>
                  <a:pt x="82" y="71"/>
                  <a:pt x="82" y="66"/>
                  <a:pt x="80" y="63"/>
                </a:cubicBezTo>
                <a:close/>
                <a:moveTo>
                  <a:pt x="79" y="49"/>
                </a:moveTo>
                <a:cubicBezTo>
                  <a:pt x="80" y="50"/>
                  <a:pt x="81" y="51"/>
                  <a:pt x="82" y="52"/>
                </a:cubicBezTo>
                <a:cubicBezTo>
                  <a:pt x="86" y="50"/>
                  <a:pt x="86" y="50"/>
                  <a:pt x="86" y="50"/>
                </a:cubicBezTo>
                <a:cubicBezTo>
                  <a:pt x="88" y="51"/>
                  <a:pt x="90" y="53"/>
                  <a:pt x="90" y="55"/>
                </a:cubicBezTo>
                <a:cubicBezTo>
                  <a:pt x="87" y="58"/>
                  <a:pt x="87" y="58"/>
                  <a:pt x="87" y="58"/>
                </a:cubicBezTo>
                <a:cubicBezTo>
                  <a:pt x="87" y="59"/>
                  <a:pt x="87" y="59"/>
                  <a:pt x="88" y="60"/>
                </a:cubicBezTo>
                <a:cubicBezTo>
                  <a:pt x="88" y="61"/>
                  <a:pt x="88" y="61"/>
                  <a:pt x="88" y="62"/>
                </a:cubicBezTo>
                <a:cubicBezTo>
                  <a:pt x="93" y="62"/>
                  <a:pt x="93" y="62"/>
                  <a:pt x="93" y="62"/>
                </a:cubicBezTo>
                <a:cubicBezTo>
                  <a:pt x="94" y="65"/>
                  <a:pt x="94" y="67"/>
                  <a:pt x="94" y="69"/>
                </a:cubicBezTo>
                <a:cubicBezTo>
                  <a:pt x="89" y="70"/>
                  <a:pt x="89" y="70"/>
                  <a:pt x="89" y="70"/>
                </a:cubicBezTo>
                <a:cubicBezTo>
                  <a:pt x="89" y="71"/>
                  <a:pt x="89" y="73"/>
                  <a:pt x="88" y="74"/>
                </a:cubicBezTo>
                <a:cubicBezTo>
                  <a:pt x="92" y="77"/>
                  <a:pt x="92" y="77"/>
                  <a:pt x="92" y="77"/>
                </a:cubicBezTo>
                <a:cubicBezTo>
                  <a:pt x="92" y="79"/>
                  <a:pt x="91" y="81"/>
                  <a:pt x="89" y="83"/>
                </a:cubicBezTo>
                <a:cubicBezTo>
                  <a:pt x="85" y="81"/>
                  <a:pt x="85" y="81"/>
                  <a:pt x="85" y="81"/>
                </a:cubicBezTo>
                <a:cubicBezTo>
                  <a:pt x="84" y="82"/>
                  <a:pt x="83" y="83"/>
                  <a:pt x="82" y="85"/>
                </a:cubicBezTo>
                <a:cubicBezTo>
                  <a:pt x="85" y="89"/>
                  <a:pt x="85" y="89"/>
                  <a:pt x="85" y="89"/>
                </a:cubicBezTo>
                <a:cubicBezTo>
                  <a:pt x="83" y="90"/>
                  <a:pt x="81" y="92"/>
                  <a:pt x="79" y="92"/>
                </a:cubicBezTo>
                <a:cubicBezTo>
                  <a:pt x="76" y="89"/>
                  <a:pt x="76" y="89"/>
                  <a:pt x="76" y="89"/>
                </a:cubicBezTo>
                <a:cubicBezTo>
                  <a:pt x="75" y="89"/>
                  <a:pt x="75" y="90"/>
                  <a:pt x="74" y="90"/>
                </a:cubicBezTo>
                <a:cubicBezTo>
                  <a:pt x="73" y="90"/>
                  <a:pt x="73" y="90"/>
                  <a:pt x="72" y="90"/>
                </a:cubicBezTo>
                <a:cubicBezTo>
                  <a:pt x="72" y="95"/>
                  <a:pt x="72" y="95"/>
                  <a:pt x="72" y="95"/>
                </a:cubicBezTo>
                <a:cubicBezTo>
                  <a:pt x="70" y="96"/>
                  <a:pt x="67" y="96"/>
                  <a:pt x="65" y="96"/>
                </a:cubicBezTo>
                <a:cubicBezTo>
                  <a:pt x="64" y="91"/>
                  <a:pt x="64" y="91"/>
                  <a:pt x="64" y="91"/>
                </a:cubicBezTo>
                <a:cubicBezTo>
                  <a:pt x="63" y="91"/>
                  <a:pt x="61" y="91"/>
                  <a:pt x="60" y="90"/>
                </a:cubicBezTo>
                <a:cubicBezTo>
                  <a:pt x="58" y="94"/>
                  <a:pt x="58" y="94"/>
                  <a:pt x="58" y="94"/>
                </a:cubicBezTo>
                <a:cubicBezTo>
                  <a:pt x="55" y="94"/>
                  <a:pt x="53" y="93"/>
                  <a:pt x="52" y="92"/>
                </a:cubicBezTo>
                <a:cubicBezTo>
                  <a:pt x="53" y="87"/>
                  <a:pt x="53" y="87"/>
                  <a:pt x="53" y="87"/>
                </a:cubicBezTo>
                <a:cubicBezTo>
                  <a:pt x="52" y="86"/>
                  <a:pt x="51" y="86"/>
                  <a:pt x="50" y="84"/>
                </a:cubicBezTo>
                <a:cubicBezTo>
                  <a:pt x="46" y="87"/>
                  <a:pt x="46" y="87"/>
                  <a:pt x="46" y="87"/>
                </a:cubicBezTo>
                <a:cubicBezTo>
                  <a:pt x="44" y="85"/>
                  <a:pt x="42" y="83"/>
                  <a:pt x="42" y="81"/>
                </a:cubicBezTo>
                <a:cubicBezTo>
                  <a:pt x="45" y="78"/>
                  <a:pt x="45" y="78"/>
                  <a:pt x="45" y="78"/>
                </a:cubicBezTo>
                <a:cubicBezTo>
                  <a:pt x="45" y="78"/>
                  <a:pt x="45" y="77"/>
                  <a:pt x="44" y="76"/>
                </a:cubicBezTo>
                <a:cubicBezTo>
                  <a:pt x="44" y="76"/>
                  <a:pt x="44" y="75"/>
                  <a:pt x="44" y="74"/>
                </a:cubicBezTo>
                <a:cubicBezTo>
                  <a:pt x="39" y="74"/>
                  <a:pt x="39" y="74"/>
                  <a:pt x="39" y="74"/>
                </a:cubicBezTo>
                <a:cubicBezTo>
                  <a:pt x="38" y="72"/>
                  <a:pt x="38" y="70"/>
                  <a:pt x="38" y="67"/>
                </a:cubicBezTo>
                <a:cubicBezTo>
                  <a:pt x="43" y="67"/>
                  <a:pt x="43" y="67"/>
                  <a:pt x="43" y="67"/>
                </a:cubicBezTo>
                <a:cubicBezTo>
                  <a:pt x="43" y="65"/>
                  <a:pt x="43" y="64"/>
                  <a:pt x="44" y="62"/>
                </a:cubicBezTo>
                <a:cubicBezTo>
                  <a:pt x="40" y="60"/>
                  <a:pt x="40" y="60"/>
                  <a:pt x="40" y="60"/>
                </a:cubicBezTo>
                <a:cubicBezTo>
                  <a:pt x="40" y="57"/>
                  <a:pt x="41" y="55"/>
                  <a:pt x="42" y="54"/>
                </a:cubicBezTo>
                <a:cubicBezTo>
                  <a:pt x="47" y="55"/>
                  <a:pt x="47" y="55"/>
                  <a:pt x="47" y="55"/>
                </a:cubicBezTo>
                <a:cubicBezTo>
                  <a:pt x="48" y="54"/>
                  <a:pt x="49" y="53"/>
                  <a:pt x="50" y="52"/>
                </a:cubicBezTo>
                <a:cubicBezTo>
                  <a:pt x="47" y="48"/>
                  <a:pt x="47" y="48"/>
                  <a:pt x="47" y="48"/>
                </a:cubicBezTo>
                <a:cubicBezTo>
                  <a:pt x="49" y="46"/>
                  <a:pt x="51" y="45"/>
                  <a:pt x="53" y="44"/>
                </a:cubicBezTo>
                <a:cubicBezTo>
                  <a:pt x="56" y="47"/>
                  <a:pt x="56" y="47"/>
                  <a:pt x="56" y="47"/>
                </a:cubicBezTo>
                <a:cubicBezTo>
                  <a:pt x="56" y="47"/>
                  <a:pt x="57" y="47"/>
                  <a:pt x="58" y="47"/>
                </a:cubicBezTo>
                <a:cubicBezTo>
                  <a:pt x="59" y="46"/>
                  <a:pt x="59" y="46"/>
                  <a:pt x="60" y="46"/>
                </a:cubicBezTo>
                <a:cubicBezTo>
                  <a:pt x="60" y="41"/>
                  <a:pt x="60" y="41"/>
                  <a:pt x="60" y="41"/>
                </a:cubicBezTo>
                <a:cubicBezTo>
                  <a:pt x="62" y="40"/>
                  <a:pt x="65" y="40"/>
                  <a:pt x="67" y="41"/>
                </a:cubicBezTo>
                <a:cubicBezTo>
                  <a:pt x="68" y="45"/>
                  <a:pt x="68" y="45"/>
                  <a:pt x="68" y="45"/>
                </a:cubicBezTo>
                <a:cubicBezTo>
                  <a:pt x="69" y="45"/>
                  <a:pt x="71" y="45"/>
                  <a:pt x="72" y="46"/>
                </a:cubicBezTo>
                <a:cubicBezTo>
                  <a:pt x="74" y="42"/>
                  <a:pt x="74" y="42"/>
                  <a:pt x="74" y="42"/>
                </a:cubicBezTo>
                <a:cubicBezTo>
                  <a:pt x="77" y="42"/>
                  <a:pt x="79" y="43"/>
                  <a:pt x="80" y="45"/>
                </a:cubicBezTo>
                <a:lnTo>
                  <a:pt x="79" y="49"/>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grpSp>
        <p:nvGrpSpPr>
          <p:cNvPr id="29" name="组合 28"/>
          <p:cNvGrpSpPr/>
          <p:nvPr/>
        </p:nvGrpSpPr>
        <p:grpSpPr>
          <a:xfrm>
            <a:off x="771032" y="5305426"/>
            <a:ext cx="479425" cy="484188"/>
            <a:chOff x="984251" y="5305426"/>
            <a:chExt cx="479425" cy="484188"/>
          </a:xfrm>
        </p:grpSpPr>
        <p:sp>
          <p:nvSpPr>
            <p:cNvPr id="26" name="Freeform 13"/>
            <p:cNvSpPr/>
            <p:nvPr/>
          </p:nvSpPr>
          <p:spPr bwMode="auto">
            <a:xfrm>
              <a:off x="1276351" y="5592763"/>
              <a:ext cx="174625" cy="174625"/>
            </a:xfrm>
            <a:custGeom>
              <a:gdLst>
                <a:gd fmla="*/ 56 w 110" name="T0"/>
                <a:gd fmla="*/ 42 h 110" name="T1"/>
                <a:gd fmla="*/ 76 w 110" name="T2"/>
                <a:gd fmla="*/ 45 h 110" name="T3"/>
                <a:gd fmla="*/ 110 w 110" name="T4"/>
                <a:gd fmla="*/ 96 h 110" name="T5"/>
                <a:gd fmla="*/ 104 w 110" name="T6"/>
                <a:gd fmla="*/ 105 h 110" name="T7"/>
                <a:gd fmla="*/ 95 w 110" name="T8"/>
                <a:gd fmla="*/ 110 h 110" name="T9"/>
                <a:gd fmla="*/ 45 w 110" name="T10"/>
                <a:gd fmla="*/ 76 h 110" name="T11"/>
                <a:gd fmla="*/ 42 w 110" name="T12"/>
                <a:gd fmla="*/ 57 h 110" name="T13"/>
                <a:gd fmla="*/ 0 w 110" name="T14"/>
                <a:gd fmla="*/ 17 h 110" name="T15"/>
                <a:gd fmla="*/ 16 w 110" name="T16"/>
                <a:gd fmla="*/ 0 h 110" name="T17"/>
                <a:gd fmla="*/ 56 w 110" name="T18"/>
                <a:gd fmla="*/ 42 h 110"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10" w="110">
                  <a:moveTo>
                    <a:pt x="56" y="42"/>
                  </a:moveTo>
                  <a:lnTo>
                    <a:pt x="76" y="45"/>
                  </a:lnTo>
                  <a:lnTo>
                    <a:pt x="110" y="96"/>
                  </a:lnTo>
                  <a:lnTo>
                    <a:pt x="104" y="105"/>
                  </a:lnTo>
                  <a:lnTo>
                    <a:pt x="95" y="110"/>
                  </a:lnTo>
                  <a:lnTo>
                    <a:pt x="45" y="76"/>
                  </a:lnTo>
                  <a:lnTo>
                    <a:pt x="42" y="57"/>
                  </a:lnTo>
                  <a:lnTo>
                    <a:pt x="0" y="17"/>
                  </a:lnTo>
                  <a:lnTo>
                    <a:pt x="16" y="0"/>
                  </a:lnTo>
                  <a:lnTo>
                    <a:pt x="56" y="42"/>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7" name="Freeform 14"/>
            <p:cNvSpPr/>
            <p:nvPr/>
          </p:nvSpPr>
          <p:spPr bwMode="auto">
            <a:xfrm>
              <a:off x="1006476" y="5324476"/>
              <a:ext cx="206375" cy="204788"/>
            </a:xfrm>
            <a:custGeom>
              <a:gdLst>
                <a:gd fmla="*/ 16 w 46" name="T0"/>
                <a:gd fmla="*/ 7 h 46" name="T1"/>
                <a:gd fmla="*/ 14 w 46" name="T2"/>
                <a:gd fmla="*/ 7 h 46" name="T3"/>
                <a:gd fmla="*/ 14 w 46" name="T4"/>
                <a:gd fmla="*/ 10 h 46" name="T5"/>
                <a:gd fmla="*/ 40 w 46" name="T6"/>
                <a:gd fmla="*/ 36 h 46" name="T7"/>
                <a:gd fmla="*/ 36 w 46" name="T8"/>
                <a:gd fmla="*/ 40 h 46" name="T9"/>
                <a:gd fmla="*/ 10 w 46" name="T10"/>
                <a:gd fmla="*/ 14 h 46" name="T11"/>
                <a:gd fmla="*/ 7 w 46" name="T12"/>
                <a:gd fmla="*/ 14 h 46" name="T13"/>
                <a:gd fmla="*/ 7 w 46" name="T14"/>
                <a:gd fmla="*/ 16 h 46" name="T15"/>
                <a:gd fmla="*/ 33 w 46" name="T16"/>
                <a:gd fmla="*/ 42 h 46" name="T17"/>
                <a:gd fmla="*/ 30 w 46" name="T18"/>
                <a:gd fmla="*/ 46 h 46" name="T19"/>
                <a:gd fmla="*/ 30 w 46" name="T20"/>
                <a:gd fmla="*/ 45 h 46" name="T21"/>
                <a:gd fmla="*/ 27 w 46" name="T22"/>
                <a:gd fmla="*/ 43 h 46" name="T23"/>
                <a:gd fmla="*/ 27 w 46" name="T24"/>
                <a:gd fmla="*/ 43 h 46" name="T25"/>
                <a:gd fmla="*/ 5 w 46" name="T26"/>
                <a:gd fmla="*/ 21 h 46" name="T27"/>
                <a:gd fmla="*/ 5 w 46" name="T28"/>
                <a:gd fmla="*/ 5 h 46" name="T29"/>
                <a:gd fmla="*/ 21 w 46" name="T30"/>
                <a:gd fmla="*/ 5 h 46" name="T31"/>
                <a:gd fmla="*/ 43 w 46" name="T32"/>
                <a:gd fmla="*/ 27 h 46" name="T33"/>
                <a:gd fmla="*/ 45 w 46" name="T34"/>
                <a:gd fmla="*/ 30 h 46" name="T35"/>
                <a:gd fmla="*/ 46 w 46" name="T36"/>
                <a:gd fmla="*/ 30 h 46" name="T37"/>
                <a:gd fmla="*/ 42 w 46" name="T38"/>
                <a:gd fmla="*/ 33 h 46" name="T39"/>
                <a:gd fmla="*/ 16 w 46" name="T40"/>
                <a:gd fmla="*/ 7 h 46"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46" w="46">
                  <a:moveTo>
                    <a:pt x="16" y="7"/>
                  </a:moveTo>
                  <a:cubicBezTo>
                    <a:pt x="15" y="7"/>
                    <a:pt x="14" y="7"/>
                    <a:pt x="14" y="7"/>
                  </a:cubicBezTo>
                  <a:cubicBezTo>
                    <a:pt x="13" y="8"/>
                    <a:pt x="13" y="9"/>
                    <a:pt x="14" y="10"/>
                  </a:cubicBezTo>
                  <a:cubicBezTo>
                    <a:pt x="40" y="36"/>
                    <a:pt x="40" y="36"/>
                    <a:pt x="40" y="36"/>
                  </a:cubicBezTo>
                  <a:cubicBezTo>
                    <a:pt x="36" y="40"/>
                    <a:pt x="36" y="40"/>
                    <a:pt x="36" y="40"/>
                  </a:cubicBezTo>
                  <a:cubicBezTo>
                    <a:pt x="10" y="14"/>
                    <a:pt x="10" y="14"/>
                    <a:pt x="10" y="14"/>
                  </a:cubicBezTo>
                  <a:cubicBezTo>
                    <a:pt x="9" y="13"/>
                    <a:pt x="8" y="13"/>
                    <a:pt x="7" y="14"/>
                  </a:cubicBezTo>
                  <a:cubicBezTo>
                    <a:pt x="7" y="14"/>
                    <a:pt x="7" y="15"/>
                    <a:pt x="7" y="16"/>
                  </a:cubicBezTo>
                  <a:cubicBezTo>
                    <a:pt x="33" y="42"/>
                    <a:pt x="33" y="42"/>
                    <a:pt x="33" y="42"/>
                  </a:cubicBezTo>
                  <a:cubicBezTo>
                    <a:pt x="30" y="46"/>
                    <a:pt x="30" y="46"/>
                    <a:pt x="30" y="46"/>
                  </a:cubicBezTo>
                  <a:cubicBezTo>
                    <a:pt x="30" y="46"/>
                    <a:pt x="30" y="46"/>
                    <a:pt x="30" y="45"/>
                  </a:cubicBezTo>
                  <a:cubicBezTo>
                    <a:pt x="27" y="43"/>
                    <a:pt x="27" y="43"/>
                    <a:pt x="27" y="43"/>
                  </a:cubicBezTo>
                  <a:cubicBezTo>
                    <a:pt x="27" y="43"/>
                    <a:pt x="27" y="43"/>
                    <a:pt x="27" y="43"/>
                  </a:cubicBezTo>
                  <a:cubicBezTo>
                    <a:pt x="5" y="21"/>
                    <a:pt x="5" y="21"/>
                    <a:pt x="5" y="21"/>
                  </a:cubicBezTo>
                  <a:cubicBezTo>
                    <a:pt x="0" y="16"/>
                    <a:pt x="0" y="9"/>
                    <a:pt x="5" y="5"/>
                  </a:cubicBezTo>
                  <a:cubicBezTo>
                    <a:pt x="9" y="0"/>
                    <a:pt x="16" y="0"/>
                    <a:pt x="21" y="5"/>
                  </a:cubicBezTo>
                  <a:cubicBezTo>
                    <a:pt x="43" y="27"/>
                    <a:pt x="43" y="27"/>
                    <a:pt x="43" y="27"/>
                  </a:cubicBezTo>
                  <a:cubicBezTo>
                    <a:pt x="45" y="30"/>
                    <a:pt x="45" y="30"/>
                    <a:pt x="45" y="30"/>
                  </a:cubicBezTo>
                  <a:cubicBezTo>
                    <a:pt x="45" y="30"/>
                    <a:pt x="46" y="30"/>
                    <a:pt x="46" y="30"/>
                  </a:cubicBezTo>
                  <a:cubicBezTo>
                    <a:pt x="42" y="33"/>
                    <a:pt x="42" y="33"/>
                    <a:pt x="42" y="33"/>
                  </a:cubicBezTo>
                  <a:lnTo>
                    <a:pt x="16" y="7"/>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8" name="Freeform 15"/>
            <p:cNvSpPr>
              <a:spLocks noEditPoints="1"/>
            </p:cNvSpPr>
            <p:nvPr/>
          </p:nvSpPr>
          <p:spPr bwMode="auto">
            <a:xfrm>
              <a:off x="984251" y="5305426"/>
              <a:ext cx="479425" cy="484188"/>
            </a:xfrm>
            <a:custGeom>
              <a:gdLst>
                <a:gd fmla="*/ 107 w 107" name="T0"/>
                <a:gd fmla="*/ 19 h 108" name="T1"/>
                <a:gd fmla="*/ 91 w 107" name="T2"/>
                <a:gd fmla="*/ 28 h 108" name="T3"/>
                <a:gd fmla="*/ 86 w 107" name="T4"/>
                <a:gd fmla="*/ 24 h 108" name="T5"/>
                <a:gd fmla="*/ 83 w 107" name="T6"/>
                <a:gd fmla="*/ 18 h 108" name="T7"/>
                <a:gd fmla="*/ 85 w 107" name="T8"/>
                <a:gd fmla="*/ 13 h 108" name="T9"/>
                <a:gd fmla="*/ 100 w 107" name="T10"/>
                <a:gd fmla="*/ 6 h 108" name="T11"/>
                <a:gd fmla="*/ 81 w 107" name="T12"/>
                <a:gd fmla="*/ 2 h 108" name="T13"/>
                <a:gd fmla="*/ 67 w 107" name="T14"/>
                <a:gd fmla="*/ 11 h 108" name="T15"/>
                <a:gd fmla="*/ 52 w 107" name="T16"/>
                <a:gd fmla="*/ 47 h 108" name="T17"/>
                <a:gd fmla="*/ 9 w 107" name="T18"/>
                <a:gd fmla="*/ 83 h 108" name="T19"/>
                <a:gd fmla="*/ 9 w 107" name="T20"/>
                <a:gd fmla="*/ 99 h 108" name="T21"/>
                <a:gd fmla="*/ 25 w 107" name="T22"/>
                <a:gd fmla="*/ 99 h 108" name="T23"/>
                <a:gd fmla="*/ 62 w 107" name="T24"/>
                <a:gd fmla="*/ 59 h 108" name="T25"/>
                <a:gd fmla="*/ 93 w 107" name="T26"/>
                <a:gd fmla="*/ 41 h 108" name="T27"/>
                <a:gd fmla="*/ 92 w 107" name="T28"/>
                <a:gd fmla="*/ 38 h 108" name="T29"/>
                <a:gd fmla="*/ 107 w 107" name="T30"/>
                <a:gd fmla="*/ 19 h 108" name="T31"/>
                <a:gd fmla="*/ 21 w 107" name="T32"/>
                <a:gd fmla="*/ 95 h 108" name="T33"/>
                <a:gd fmla="*/ 12 w 107" name="T34"/>
                <a:gd fmla="*/ 95 h 108" name="T35"/>
                <a:gd fmla="*/ 12 w 107" name="T36"/>
                <a:gd fmla="*/ 86 h 108" name="T37"/>
                <a:gd fmla="*/ 21 w 107" name="T38"/>
                <a:gd fmla="*/ 86 h 108" name="T39"/>
                <a:gd fmla="*/ 21 w 107" name="T40"/>
                <a:gd fmla="*/ 95 h 108"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108" w="107">
                  <a:moveTo>
                    <a:pt x="107" y="19"/>
                  </a:moveTo>
                  <a:cubicBezTo>
                    <a:pt x="91" y="28"/>
                    <a:pt x="91" y="28"/>
                    <a:pt x="91" y="28"/>
                  </a:cubicBezTo>
                  <a:cubicBezTo>
                    <a:pt x="86" y="24"/>
                    <a:pt x="86" y="24"/>
                    <a:pt x="86" y="24"/>
                  </a:cubicBezTo>
                  <a:cubicBezTo>
                    <a:pt x="83" y="18"/>
                    <a:pt x="83" y="18"/>
                    <a:pt x="83" y="18"/>
                  </a:cubicBezTo>
                  <a:cubicBezTo>
                    <a:pt x="85" y="13"/>
                    <a:pt x="85" y="13"/>
                    <a:pt x="85" y="13"/>
                  </a:cubicBezTo>
                  <a:cubicBezTo>
                    <a:pt x="100" y="6"/>
                    <a:pt x="100" y="6"/>
                    <a:pt x="100" y="6"/>
                  </a:cubicBezTo>
                  <a:cubicBezTo>
                    <a:pt x="100" y="6"/>
                    <a:pt x="91" y="0"/>
                    <a:pt x="81" y="2"/>
                  </a:cubicBezTo>
                  <a:cubicBezTo>
                    <a:pt x="72" y="4"/>
                    <a:pt x="70" y="5"/>
                    <a:pt x="67" y="11"/>
                  </a:cubicBezTo>
                  <a:cubicBezTo>
                    <a:pt x="65" y="17"/>
                    <a:pt x="62" y="37"/>
                    <a:pt x="52" y="47"/>
                  </a:cubicBezTo>
                  <a:cubicBezTo>
                    <a:pt x="9" y="83"/>
                    <a:pt x="9" y="83"/>
                    <a:pt x="9" y="83"/>
                  </a:cubicBezTo>
                  <a:cubicBezTo>
                    <a:pt x="9" y="83"/>
                    <a:pt x="0" y="90"/>
                    <a:pt x="9" y="99"/>
                  </a:cubicBezTo>
                  <a:cubicBezTo>
                    <a:pt x="18" y="108"/>
                    <a:pt x="25" y="99"/>
                    <a:pt x="25" y="99"/>
                  </a:cubicBezTo>
                  <a:cubicBezTo>
                    <a:pt x="62" y="59"/>
                    <a:pt x="62" y="59"/>
                    <a:pt x="62" y="59"/>
                  </a:cubicBezTo>
                  <a:cubicBezTo>
                    <a:pt x="69" y="53"/>
                    <a:pt x="93" y="41"/>
                    <a:pt x="93" y="41"/>
                  </a:cubicBezTo>
                  <a:cubicBezTo>
                    <a:pt x="92" y="38"/>
                    <a:pt x="92" y="38"/>
                    <a:pt x="92" y="38"/>
                  </a:cubicBezTo>
                  <a:cubicBezTo>
                    <a:pt x="103" y="33"/>
                    <a:pt x="107" y="19"/>
                    <a:pt x="107" y="19"/>
                  </a:cubicBezTo>
                  <a:close/>
                  <a:moveTo>
                    <a:pt x="21" y="95"/>
                  </a:moveTo>
                  <a:cubicBezTo>
                    <a:pt x="19" y="97"/>
                    <a:pt x="15" y="97"/>
                    <a:pt x="12" y="95"/>
                  </a:cubicBezTo>
                  <a:cubicBezTo>
                    <a:pt x="10" y="92"/>
                    <a:pt x="10" y="88"/>
                    <a:pt x="12" y="86"/>
                  </a:cubicBezTo>
                  <a:cubicBezTo>
                    <a:pt x="15" y="83"/>
                    <a:pt x="19" y="83"/>
                    <a:pt x="21" y="86"/>
                  </a:cubicBezTo>
                  <a:cubicBezTo>
                    <a:pt x="24" y="88"/>
                    <a:pt x="24" y="92"/>
                    <a:pt x="21" y="95"/>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grpSp>
      <p:sp>
        <p:nvSpPr>
          <p:cNvPr id="30" name="文本框 29"/>
          <p:cNvSpPr txBox="1"/>
          <p:nvPr/>
        </p:nvSpPr>
        <p:spPr>
          <a:xfrm>
            <a:off x="6109485" y="1397551"/>
            <a:ext cx="1265555" cy="914400"/>
          </a:xfrm>
          <a:prstGeom prst="rect">
            <a:avLst/>
          </a:prstGeom>
          <a:noFill/>
        </p:spPr>
        <p:txBody>
          <a:bodyPr rtlCol="0" wrap="none">
            <a:spAutoFit/>
          </a:bodyPr>
          <a:lstStyle/>
          <a:p>
            <a:r>
              <a:rPr altLang="zh-CN" lang="en-US" smtClean="0" sz="5400">
                <a:solidFill>
                  <a:schemeClr val="tx1">
                    <a:lumMod val="75000"/>
                    <a:lumOff val="25000"/>
                  </a:schemeClr>
                </a:solidFill>
                <a:latin typeface="+mj-ea"/>
                <a:ea typeface="+mj-ea"/>
              </a:rPr>
              <a:t>get</a:t>
            </a:r>
          </a:p>
        </p:txBody>
      </p:sp>
      <p:sp>
        <p:nvSpPr>
          <p:cNvPr id="31" name="文本框 30"/>
          <p:cNvSpPr txBox="1"/>
          <p:nvPr/>
        </p:nvSpPr>
        <p:spPr>
          <a:xfrm>
            <a:off x="7336178" y="1094176"/>
            <a:ext cx="3873817" cy="1310640"/>
          </a:xfrm>
          <a:prstGeom prst="rect">
            <a:avLst/>
          </a:prstGeom>
          <a:noFill/>
        </p:spPr>
        <p:txBody>
          <a:bodyPr rtlCol="0" wrap="none">
            <a:spAutoFit/>
          </a:bodyPr>
          <a:lstStyle/>
          <a:p>
            <a:r>
              <a:rPr altLang="zh-CN" b="1" lang="en-US" smtClean="0" sz="8000">
                <a:solidFill>
                  <a:srgbClr val="46739C"/>
                </a:solidFill>
                <a:latin typeface="+mj-ea"/>
                <a:ea typeface="+mj-ea"/>
              </a:rPr>
              <a:t>80%off</a:t>
            </a:r>
          </a:p>
        </p:txBody>
      </p:sp>
      <p:sp>
        <p:nvSpPr>
          <p:cNvPr id="32" name="矩形 31"/>
          <p:cNvSpPr/>
          <p:nvPr/>
        </p:nvSpPr>
        <p:spPr>
          <a:xfrm>
            <a:off x="6109484" y="2417615"/>
            <a:ext cx="5497553" cy="969264"/>
          </a:xfrm>
          <a:prstGeom prst="rect">
            <a:avLst/>
          </a:prstGeom>
        </p:spPr>
        <p:txBody>
          <a:bodyPr wrap="square">
            <a:spAutoFit/>
          </a:bodyPr>
          <a:lstStyle/>
          <a:p>
            <a:pPr>
              <a:lnSpc>
                <a:spcPct val="80000"/>
              </a:lnSpc>
            </a:pPr>
            <a:r>
              <a:rPr altLang="zh-CN" lang="en-US" smtClean="0">
                <a:solidFill>
                  <a:schemeClr val="tx1">
                    <a:lumMod val="75000"/>
                    <a:lumOff val="25000"/>
                  </a:schemeClr>
                </a:solidFill>
                <a:ea typeface="+mj-ea"/>
                <a:cs charset="0" panose="020b0402040204020203" pitchFamily="34" typeface="Segoe UI Semilight"/>
              </a:rPr>
              <a:t>Lorem ipsum dolor sit amet, consectetuer adipiscing elit, sed diam nonummy nibh euismod tincidunt ut laoreet dolore magna aliquam erat volutpat. Ut wisi enim ad minim veniam, </a:t>
            </a:r>
          </a:p>
        </p:txBody>
      </p:sp>
      <p:sp>
        <p:nvSpPr>
          <p:cNvPr id="33" name="矩形 32"/>
          <p:cNvSpPr/>
          <p:nvPr/>
        </p:nvSpPr>
        <p:spPr>
          <a:xfrm>
            <a:off x="6236093" y="3876995"/>
            <a:ext cx="204706" cy="204706"/>
          </a:xfrm>
          <a:prstGeom prst="rect">
            <a:avLst/>
          </a:prstGeom>
          <a:solidFill>
            <a:srgbClr val="EBC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4" name="矩形 33"/>
          <p:cNvSpPr/>
          <p:nvPr/>
        </p:nvSpPr>
        <p:spPr>
          <a:xfrm>
            <a:off x="6236093" y="5942626"/>
            <a:ext cx="204706" cy="204706"/>
          </a:xfrm>
          <a:prstGeom prst="rect">
            <a:avLst/>
          </a:prstGeom>
          <a:solidFill>
            <a:srgbClr val="EBC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5" name="矩形 34"/>
          <p:cNvSpPr/>
          <p:nvPr/>
        </p:nvSpPr>
        <p:spPr>
          <a:xfrm>
            <a:off x="6236093" y="4565539"/>
            <a:ext cx="204706" cy="204706"/>
          </a:xfrm>
          <a:prstGeom prst="rect">
            <a:avLst/>
          </a:prstGeom>
          <a:solidFill>
            <a:srgbClr val="EBC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6" name="矩形 35"/>
          <p:cNvSpPr/>
          <p:nvPr/>
        </p:nvSpPr>
        <p:spPr>
          <a:xfrm>
            <a:off x="6236093" y="5254083"/>
            <a:ext cx="204706" cy="204706"/>
          </a:xfrm>
          <a:prstGeom prst="rect">
            <a:avLst/>
          </a:prstGeom>
          <a:solidFill>
            <a:srgbClr val="EBC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7" name="矩形 36"/>
          <p:cNvSpPr/>
          <p:nvPr/>
        </p:nvSpPr>
        <p:spPr>
          <a:xfrm>
            <a:off x="6440799" y="3725811"/>
            <a:ext cx="5275385" cy="530352"/>
          </a:xfrm>
          <a:prstGeom prst="rect">
            <a:avLst/>
          </a:prstGeom>
        </p:spPr>
        <p:txBody>
          <a:bodyPr wrap="square">
            <a:spAutoFit/>
          </a:bodyPr>
          <a:lstStyle/>
          <a:p>
            <a:pPr>
              <a:lnSpc>
                <a:spcPct val="80000"/>
              </a:lnSpc>
            </a:pPr>
            <a:r>
              <a:rPr altLang="zh-CN" lang="en-US" smtClean="0">
                <a:solidFill>
                  <a:schemeClr val="tx1">
                    <a:lumMod val="75000"/>
                    <a:lumOff val="25000"/>
                  </a:schemeClr>
                </a:solidFill>
                <a:ea typeface="+mj-ea"/>
                <a:cs charset="0" panose="020b0402040204020203" pitchFamily="34" typeface="Segoe UI Semilight"/>
              </a:rPr>
              <a:t>Lorem ipsum dolor sit amet, consectetuer adipiscing elit, sed diam nonummy nibh euismod</a:t>
            </a:r>
          </a:p>
        </p:txBody>
      </p:sp>
      <p:sp>
        <p:nvSpPr>
          <p:cNvPr id="38" name="矩形 37"/>
          <p:cNvSpPr/>
          <p:nvPr/>
        </p:nvSpPr>
        <p:spPr>
          <a:xfrm>
            <a:off x="6440799" y="4355995"/>
            <a:ext cx="5275385" cy="530352"/>
          </a:xfrm>
          <a:prstGeom prst="rect">
            <a:avLst/>
          </a:prstGeom>
        </p:spPr>
        <p:txBody>
          <a:bodyPr wrap="square">
            <a:spAutoFit/>
          </a:bodyPr>
          <a:lstStyle/>
          <a:p>
            <a:pPr>
              <a:lnSpc>
                <a:spcPct val="80000"/>
              </a:lnSpc>
            </a:pPr>
            <a:r>
              <a:rPr altLang="zh-CN" lang="en-US" smtClean="0">
                <a:solidFill>
                  <a:schemeClr val="tx1">
                    <a:lumMod val="75000"/>
                    <a:lumOff val="25000"/>
                  </a:schemeClr>
                </a:solidFill>
                <a:ea typeface="+mj-ea"/>
                <a:cs charset="0" panose="020b0402040204020203" pitchFamily="34" typeface="Segoe UI Semilight"/>
              </a:rPr>
              <a:t>Lorem ipsum dolor sit amet, consectetuer adipiscing elit, sed diam nonummy nibh euismod</a:t>
            </a:r>
          </a:p>
        </p:txBody>
      </p:sp>
      <p:sp>
        <p:nvSpPr>
          <p:cNvPr id="39" name="矩形 38"/>
          <p:cNvSpPr/>
          <p:nvPr/>
        </p:nvSpPr>
        <p:spPr>
          <a:xfrm>
            <a:off x="6440799" y="5101070"/>
            <a:ext cx="5275385" cy="530352"/>
          </a:xfrm>
          <a:prstGeom prst="rect">
            <a:avLst/>
          </a:prstGeom>
        </p:spPr>
        <p:txBody>
          <a:bodyPr wrap="square">
            <a:spAutoFit/>
          </a:bodyPr>
          <a:lstStyle/>
          <a:p>
            <a:pPr>
              <a:lnSpc>
                <a:spcPct val="80000"/>
              </a:lnSpc>
            </a:pPr>
            <a:r>
              <a:rPr altLang="zh-CN" lang="en-US" smtClean="0">
                <a:solidFill>
                  <a:schemeClr val="tx1">
                    <a:lumMod val="75000"/>
                    <a:lumOff val="25000"/>
                  </a:schemeClr>
                </a:solidFill>
                <a:ea typeface="+mj-ea"/>
                <a:cs charset="0" panose="020b0402040204020203" pitchFamily="34" typeface="Segoe UI Semilight"/>
              </a:rPr>
              <a:t>Lorem ipsum dolor sit amet, consectetuer adipiscing elit, sed diam nonummy nibh euismod</a:t>
            </a:r>
          </a:p>
        </p:txBody>
      </p:sp>
      <p:sp>
        <p:nvSpPr>
          <p:cNvPr id="40" name="矩形 39"/>
          <p:cNvSpPr/>
          <p:nvPr/>
        </p:nvSpPr>
        <p:spPr>
          <a:xfrm>
            <a:off x="6440799" y="5789614"/>
            <a:ext cx="5275385" cy="530352"/>
          </a:xfrm>
          <a:prstGeom prst="rect">
            <a:avLst/>
          </a:prstGeom>
        </p:spPr>
        <p:txBody>
          <a:bodyPr wrap="square">
            <a:spAutoFit/>
          </a:bodyPr>
          <a:lstStyle/>
          <a:p>
            <a:pPr>
              <a:lnSpc>
                <a:spcPct val="80000"/>
              </a:lnSpc>
            </a:pPr>
            <a:r>
              <a:rPr altLang="zh-CN" lang="en-US" smtClean="0">
                <a:solidFill>
                  <a:schemeClr val="tx1">
                    <a:lumMod val="75000"/>
                    <a:lumOff val="25000"/>
                  </a:schemeClr>
                </a:solidFill>
                <a:ea typeface="+mj-ea"/>
                <a:cs charset="0" panose="020b0402040204020203" pitchFamily="34" typeface="Segoe UI Semilight"/>
              </a:rPr>
              <a:t>Lorem ipsum dolor sit amet, consectetuer adipiscing elit, sed diam nonummy nibh euismod</a:t>
            </a:r>
          </a:p>
        </p:txBody>
      </p:sp>
      <p:sp>
        <p:nvSpPr>
          <p:cNvPr id="41" name="矩形 40"/>
          <p:cNvSpPr/>
          <p:nvPr/>
        </p:nvSpPr>
        <p:spPr>
          <a:xfrm>
            <a:off x="0" y="0"/>
            <a:ext cx="12192000" cy="817123"/>
          </a:xfrm>
          <a:prstGeom prst="rect">
            <a:avLst/>
          </a:prstGeom>
          <a:solidFill>
            <a:srgbClr val="46739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2" name="矩形 41"/>
          <p:cNvSpPr/>
          <p:nvPr/>
        </p:nvSpPr>
        <p:spPr>
          <a:xfrm>
            <a:off x="289224" y="45925"/>
            <a:ext cx="4313555" cy="518160"/>
          </a:xfrm>
          <a:prstGeom prst="rect">
            <a:avLst/>
          </a:prstGeom>
        </p:spPr>
        <p:txBody>
          <a:bodyPr wrap="none">
            <a:spAutoFit/>
          </a:bodyPr>
          <a:lstStyle/>
          <a:p>
            <a:r>
              <a:rPr altLang="zh-CN" b="1" lang="en-US" sz="2800">
                <a:solidFill>
                  <a:schemeClr val="bg1"/>
                </a:solidFill>
                <a:latin typeface="+mj-ea"/>
                <a:cs charset="0" panose="020b0402040204020203" pitchFamily="34" typeface="Segoe UI Semilight"/>
              </a:rPr>
              <a:t>LOREM IPSUM DOLOR </a:t>
            </a:r>
          </a:p>
        </p:txBody>
      </p:sp>
      <p:sp>
        <p:nvSpPr>
          <p:cNvPr id="43" name="矩形 42"/>
          <p:cNvSpPr/>
          <p:nvPr/>
        </p:nvSpPr>
        <p:spPr>
          <a:xfrm>
            <a:off x="375195" y="439879"/>
            <a:ext cx="3255597" cy="310896"/>
          </a:xfrm>
          <a:prstGeom prst="rect">
            <a:avLst/>
          </a:prstGeom>
        </p:spPr>
        <p:txBody>
          <a:bodyPr wrap="none">
            <a:spAutoFit/>
          </a:bodyPr>
          <a:lstStyle/>
          <a:p>
            <a:pPr algn="just">
              <a:lnSpc>
                <a:spcPct val="80000"/>
              </a:lnSpc>
            </a:pPr>
            <a:r>
              <a:rPr altLang="zh-CN" lang="en-US" smtClean="0">
                <a:solidFill>
                  <a:srgbClr val="EBC050"/>
                </a:solidFill>
                <a:cs charset="0" panose="020b0402040204020203" pitchFamily="34" typeface="Segoe UI Semilight"/>
              </a:rPr>
              <a:t>exerci tation ullamcorper suscipit</a:t>
            </a:r>
          </a:p>
        </p:txBody>
      </p:sp>
    </p:spTree>
    <p:extLst>
      <p:ext uri="{BB962C8B-B14F-4D97-AF65-F5344CB8AC3E}">
        <p14:creationId val="3916758036"/>
      </p:ext>
    </p:extLst>
  </p:cSld>
  <p:clrMapOvr>
    <a:masterClrMapping/>
  </p:clrMapOvr>
  <p:transition/>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5" name="矩形 34"/>
          <p:cNvSpPr/>
          <p:nvPr/>
        </p:nvSpPr>
        <p:spPr>
          <a:xfrm>
            <a:off x="7152040" y="1322363"/>
            <a:ext cx="2399923" cy="446239"/>
          </a:xfrm>
          <a:prstGeom prst="rect">
            <a:avLst/>
          </a:prstGeom>
          <a:solidFill>
            <a:srgbClr val="46739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任意多边形 9"/>
          <p:cNvSpPr/>
          <p:nvPr/>
        </p:nvSpPr>
        <p:spPr>
          <a:xfrm>
            <a:off x="0" y="1582615"/>
            <a:ext cx="6288258" cy="2356338"/>
          </a:xfrm>
          <a:custGeom>
            <a:gdLst>
              <a:gd fmla="*/ 2501705 w 6288258" name="connsiteX0"/>
              <a:gd fmla="*/ 0 h 2356338" name="connsiteY0"/>
              <a:gd fmla="*/ 3577566 w 6288258" name="connsiteX1"/>
              <a:gd fmla="*/ 713128 h 2356338" name="connsiteY1"/>
              <a:gd fmla="*/ 3642227 w 6288258" name="connsiteX2"/>
              <a:gd fmla="*/ 921433 h 2356338" name="connsiteY2"/>
              <a:gd fmla="*/ 3986668 w 6288258" name="connsiteX3"/>
              <a:gd fmla="*/ 921433 h 2356338" name="connsiteY3"/>
              <a:gd fmla="*/ 4044779 w 6288258" name="connsiteX4"/>
              <a:gd fmla="*/ 734230 h 2356338" name="connsiteY4"/>
              <a:gd fmla="*/ 5120640 w 6288258" name="connsiteX5"/>
              <a:gd fmla="*/ 21102 h 2356338" name="connsiteY5"/>
              <a:gd fmla="*/ 6288258 w 6288258" name="connsiteX6"/>
              <a:gd fmla="*/ 1188720 h 2356338" name="connsiteY6"/>
              <a:gd fmla="*/ 5120640 w 6288258" name="connsiteX7"/>
              <a:gd fmla="*/ 2356338 h 2356338" name="connsiteY7"/>
              <a:gd fmla="*/ 3976744 w 6288258" name="connsiteX8"/>
              <a:gd fmla="*/ 1424036 h 2356338" name="connsiteY8"/>
              <a:gd fmla="*/ 3975712 w 6288258" name="connsiteX9"/>
              <a:gd fmla="*/ 1413802 h 2356338" name="connsiteY9"/>
              <a:gd fmla="*/ 3642228 w 6288258" name="connsiteX10"/>
              <a:gd fmla="*/ 1413802 h 2356338" name="connsiteY10"/>
              <a:gd fmla="*/ 3577566 w 6288258" name="connsiteX11"/>
              <a:gd fmla="*/ 1622108 h 2356338" name="connsiteY11"/>
              <a:gd fmla="*/ 2501705 w 6288258" name="connsiteX12"/>
              <a:gd fmla="*/ 2335236 h 2356338" name="connsiteY12"/>
              <a:gd fmla="*/ 1425844 w 6288258" name="connsiteX13"/>
              <a:gd fmla="*/ 1622108 h 2356338" name="connsiteY13"/>
              <a:gd fmla="*/ 1361183 w 6288258" name="connsiteX14"/>
              <a:gd fmla="*/ 1413802 h 2356338" name="connsiteY14"/>
              <a:gd fmla="*/ 0 w 6288258" name="connsiteX15"/>
              <a:gd fmla="*/ 1413802 h 2356338" name="connsiteY15"/>
              <a:gd fmla="*/ 0 w 6288258" name="connsiteX16"/>
              <a:gd fmla="*/ 921433 h 2356338" name="connsiteY16"/>
              <a:gd fmla="*/ 1361183 w 6288258" name="connsiteX17"/>
              <a:gd fmla="*/ 921433 h 2356338" name="connsiteY17"/>
              <a:gd fmla="*/ 1425844 w 6288258" name="connsiteX18"/>
              <a:gd fmla="*/ 713128 h 2356338" name="connsiteY18"/>
              <a:gd fmla="*/ 2501705 w 6288258" name="connsiteX19"/>
              <a:gd fmla="*/ 0 h 2356338" name="connsiteY1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b="b" l="l" r="r" t="t"/>
            <a:pathLst>
              <a:path h="2356338" w="6288258">
                <a:moveTo>
                  <a:pt x="2501705" y="0"/>
                </a:moveTo>
                <a:cubicBezTo>
                  <a:pt x="2985349" y="0"/>
                  <a:pt x="3400312" y="294053"/>
                  <a:pt x="3577566" y="713128"/>
                </a:cubicBezTo>
                <a:lnTo>
                  <a:pt x="3642227" y="921433"/>
                </a:lnTo>
                <a:lnTo>
                  <a:pt x="3986668" y="921433"/>
                </a:lnTo>
                <a:lnTo>
                  <a:pt x="4044779" y="734230"/>
                </a:lnTo>
                <a:cubicBezTo>
                  <a:pt x="4222033" y="315155"/>
                  <a:pt x="4636997" y="21102"/>
                  <a:pt x="5120640" y="21102"/>
                </a:cubicBezTo>
                <a:cubicBezTo>
                  <a:pt x="5765498" y="21102"/>
                  <a:pt x="6288258" y="543862"/>
                  <a:pt x="6288258" y="1188720"/>
                </a:cubicBezTo>
                <a:cubicBezTo>
                  <a:pt x="6288258" y="1833578"/>
                  <a:pt x="5765498" y="2356338"/>
                  <a:pt x="5120640" y="2356338"/>
                </a:cubicBezTo>
                <a:cubicBezTo>
                  <a:pt x="4556389" y="2356338"/>
                  <a:pt x="4085620" y="1956100"/>
                  <a:pt x="3976744" y="1424036"/>
                </a:cubicBezTo>
                <a:lnTo>
                  <a:pt x="3975712" y="1413802"/>
                </a:lnTo>
                <a:lnTo>
                  <a:pt x="3642228" y="1413802"/>
                </a:lnTo>
                <a:lnTo>
                  <a:pt x="3577566" y="1622108"/>
                </a:lnTo>
                <a:cubicBezTo>
                  <a:pt x="3400312" y="2041184"/>
                  <a:pt x="2985349" y="2335236"/>
                  <a:pt x="2501705" y="2335236"/>
                </a:cubicBezTo>
                <a:cubicBezTo>
                  <a:pt x="2018062" y="2335236"/>
                  <a:pt x="1603098" y="2041184"/>
                  <a:pt x="1425844" y="1622108"/>
                </a:cubicBezTo>
                <a:lnTo>
                  <a:pt x="1361183" y="1413802"/>
                </a:lnTo>
                <a:lnTo>
                  <a:pt x="0" y="1413802"/>
                </a:lnTo>
                <a:lnTo>
                  <a:pt x="0" y="921433"/>
                </a:lnTo>
                <a:lnTo>
                  <a:pt x="1361183" y="921433"/>
                </a:lnTo>
                <a:lnTo>
                  <a:pt x="1425844" y="713128"/>
                </a:lnTo>
                <a:cubicBezTo>
                  <a:pt x="1603098" y="294053"/>
                  <a:pt x="2018062" y="0"/>
                  <a:pt x="2501705" y="0"/>
                </a:cubicBezTo>
                <a:close/>
              </a:path>
            </a:pathLst>
          </a:custGeom>
          <a:solidFill>
            <a:srgbClr val="EBC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14" name="图片 13"/>
          <p:cNvPicPr>
            <a:picLocks noChangeAspect="1"/>
          </p:cNvPicPr>
          <p:nvPr/>
        </p:nvPicPr>
        <p:blipFill>
          <a:blip r:embed="rId2">
            <a:extLst>
              <a:ext uri="{28A0092B-C50C-407E-A947-70E740481C1C}">
                <a14:useLocalDpi val="0"/>
              </a:ext>
            </a:extLst>
          </a:blip>
          <a:srcRect b="896" l="17180" r="17180"/>
          <a:stretch>
            <a:fillRect/>
          </a:stretch>
        </p:blipFill>
        <p:spPr>
          <a:xfrm>
            <a:off x="1394840" y="1644161"/>
            <a:ext cx="2205110" cy="2205110"/>
          </a:xfrm>
          <a:custGeom>
            <a:gdLst>
              <a:gd fmla="*/ 1167618 w 2335236" name="connsiteX0"/>
              <a:gd fmla="*/ 0 h 2335236" name="connsiteY0"/>
              <a:gd fmla="*/ 2335236 w 2335236" name="connsiteX1"/>
              <a:gd fmla="*/ 1167618 h 2335236" name="connsiteY1"/>
              <a:gd fmla="*/ 1167618 w 2335236" name="connsiteX2"/>
              <a:gd fmla="*/ 2335236 h 2335236" name="connsiteY2"/>
              <a:gd fmla="*/ 0 w 2335236" name="connsiteX3"/>
              <a:gd fmla="*/ 1167618 h 2335236" name="connsiteY3"/>
              <a:gd fmla="*/ 1167618 w 2335236" name="connsiteX4"/>
              <a:gd fmla="*/ 0 h 2335236"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335236" w="2335236">
                <a:moveTo>
                  <a:pt x="1167618" y="0"/>
                </a:moveTo>
                <a:cubicBezTo>
                  <a:pt x="1812476" y="0"/>
                  <a:pt x="2335236" y="522760"/>
                  <a:pt x="2335236" y="1167618"/>
                </a:cubicBezTo>
                <a:cubicBezTo>
                  <a:pt x="2335236" y="1812476"/>
                  <a:pt x="1812476" y="2335236"/>
                  <a:pt x="1167618" y="2335236"/>
                </a:cubicBezTo>
                <a:cubicBezTo>
                  <a:pt x="522760" y="2335236"/>
                  <a:pt x="0" y="1812476"/>
                  <a:pt x="0" y="1167618"/>
                </a:cubicBezTo>
                <a:cubicBezTo>
                  <a:pt x="0" y="522760"/>
                  <a:pt x="522760" y="0"/>
                  <a:pt x="1167618" y="0"/>
                </a:cubicBezTo>
                <a:close/>
              </a:path>
            </a:pathLst>
          </a:custGeom>
        </p:spPr>
      </p:pic>
      <p:pic>
        <p:nvPicPr>
          <p:cNvPr id="18" name="图片 17"/>
          <p:cNvPicPr>
            <a:picLocks noChangeAspect="1"/>
          </p:cNvPicPr>
          <p:nvPr/>
        </p:nvPicPr>
        <p:blipFill>
          <a:blip r:embed="rId3">
            <a:extLst>
              <a:ext uri="{28A0092B-C50C-407E-A947-70E740481C1C}">
                <a14:useLocalDpi val="0"/>
              </a:ext>
            </a:extLst>
          </a:blip>
          <a:srcRect b="199" l="14595" r="14595" t="5388"/>
          <a:stretch>
            <a:fillRect/>
          </a:stretch>
        </p:blipFill>
        <p:spPr>
          <a:xfrm>
            <a:off x="4011886" y="1658229"/>
            <a:ext cx="2205110" cy="2205110"/>
          </a:xfrm>
          <a:custGeom>
            <a:gdLst>
              <a:gd fmla="*/ 1167618 w 2335236" name="connsiteX0"/>
              <a:gd fmla="*/ 0 h 2335236" name="connsiteY0"/>
              <a:gd fmla="*/ 2335236 w 2335236" name="connsiteX1"/>
              <a:gd fmla="*/ 1167618 h 2335236" name="connsiteY1"/>
              <a:gd fmla="*/ 1167618 w 2335236" name="connsiteX2"/>
              <a:gd fmla="*/ 2335236 h 2335236" name="connsiteY2"/>
              <a:gd fmla="*/ 0 w 2335236" name="connsiteX3"/>
              <a:gd fmla="*/ 1167618 h 2335236" name="connsiteY3"/>
              <a:gd fmla="*/ 1167618 w 2335236" name="connsiteX4"/>
              <a:gd fmla="*/ 0 h 2335236"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335236" w="2335236">
                <a:moveTo>
                  <a:pt x="1167618" y="0"/>
                </a:moveTo>
                <a:cubicBezTo>
                  <a:pt x="1812476" y="0"/>
                  <a:pt x="2335236" y="522760"/>
                  <a:pt x="2335236" y="1167618"/>
                </a:cubicBezTo>
                <a:cubicBezTo>
                  <a:pt x="2335236" y="1812476"/>
                  <a:pt x="1812476" y="2335236"/>
                  <a:pt x="1167618" y="2335236"/>
                </a:cubicBezTo>
                <a:cubicBezTo>
                  <a:pt x="522760" y="2335236"/>
                  <a:pt x="0" y="1812476"/>
                  <a:pt x="0" y="1167618"/>
                </a:cubicBezTo>
                <a:cubicBezTo>
                  <a:pt x="0" y="522760"/>
                  <a:pt x="522760" y="0"/>
                  <a:pt x="1167618" y="0"/>
                </a:cubicBezTo>
                <a:close/>
              </a:path>
            </a:pathLst>
          </a:custGeom>
        </p:spPr>
      </p:pic>
      <p:sp>
        <p:nvSpPr>
          <p:cNvPr id="19" name="矩形 18"/>
          <p:cNvSpPr/>
          <p:nvPr/>
        </p:nvSpPr>
        <p:spPr>
          <a:xfrm>
            <a:off x="1394840" y="4014567"/>
            <a:ext cx="4262755" cy="518160"/>
          </a:xfrm>
          <a:prstGeom prst="rect">
            <a:avLst/>
          </a:prstGeom>
        </p:spPr>
        <p:txBody>
          <a:bodyPr wrap="none">
            <a:spAutoFit/>
          </a:bodyPr>
          <a:lstStyle/>
          <a:p>
            <a:r>
              <a:rPr altLang="zh-CN" lang="en-US" sz="2800">
                <a:solidFill>
                  <a:srgbClr val="46739C"/>
                </a:solidFill>
                <a:latin typeface="+mj-ea"/>
                <a:cs charset="0" panose="020b0402040204020203" pitchFamily="34" typeface="Segoe UI Semilight"/>
              </a:rPr>
              <a:t>LOREM IPSUM DOLOR! </a:t>
            </a:r>
          </a:p>
        </p:txBody>
      </p:sp>
      <p:sp>
        <p:nvSpPr>
          <p:cNvPr id="20" name="矩形 19"/>
          <p:cNvSpPr/>
          <p:nvPr/>
        </p:nvSpPr>
        <p:spPr>
          <a:xfrm>
            <a:off x="1394839" y="4547426"/>
            <a:ext cx="4893418" cy="1188720"/>
          </a:xfrm>
          <a:prstGeom prst="rect">
            <a:avLst/>
          </a:prstGeom>
        </p:spPr>
        <p:txBody>
          <a:bodyPr wrap="square">
            <a:spAutoFit/>
          </a:bodyPr>
          <a:lstStyle/>
          <a:p>
            <a:pPr algn="just">
              <a:lnSpc>
                <a:spcPct val="80000"/>
              </a:lnSpc>
            </a:pPr>
            <a:r>
              <a:rPr altLang="zh-CN" lang="en-US" smtClean="0">
                <a:solidFill>
                  <a:schemeClr val="tx1">
                    <a:lumMod val="75000"/>
                    <a:lumOff val="25000"/>
                  </a:schemeClr>
                </a:solidFill>
                <a:ea typeface="+mj-ea"/>
                <a:cs charset="0" panose="020b0402040204020203" pitchFamily="34" typeface="Segoe UI Semilight"/>
              </a:rPr>
              <a:t>Lorem ipsum dolor sit amet, consectetuer adipiscing elit, sed diam nonummy nibh euismod tincidunt ut laoreet dolore magna aliquam erat volutpat. Ut wisi enim ad minim veniam, quis nostrud exerci tation ullamcorper suscipit</a:t>
            </a:r>
          </a:p>
        </p:txBody>
      </p:sp>
      <p:sp>
        <p:nvSpPr>
          <p:cNvPr id="21" name="矩形 20"/>
          <p:cNvSpPr/>
          <p:nvPr/>
        </p:nvSpPr>
        <p:spPr>
          <a:xfrm>
            <a:off x="7134458" y="1368492"/>
            <a:ext cx="2033905" cy="396240"/>
          </a:xfrm>
          <a:prstGeom prst="rect">
            <a:avLst/>
          </a:prstGeom>
        </p:spPr>
        <p:txBody>
          <a:bodyPr wrap="none">
            <a:spAutoFit/>
          </a:bodyPr>
          <a:lstStyle/>
          <a:p>
            <a:r>
              <a:rPr altLang="zh-CN" lang="en-US" sz="2000">
                <a:solidFill>
                  <a:schemeClr val="bg1"/>
                </a:solidFill>
                <a:latin typeface="+mj-ea"/>
                <a:cs charset="0" panose="020b0402040204020203" pitchFamily="34" typeface="Segoe UI Semilight"/>
              </a:rPr>
              <a:t>LOREM IPSUM </a:t>
            </a:r>
          </a:p>
        </p:txBody>
      </p:sp>
      <p:sp>
        <p:nvSpPr>
          <p:cNvPr id="22" name="矩形 21"/>
          <p:cNvSpPr/>
          <p:nvPr/>
        </p:nvSpPr>
        <p:spPr>
          <a:xfrm>
            <a:off x="7064115" y="1782670"/>
            <a:ext cx="4204105" cy="969264"/>
          </a:xfrm>
          <a:prstGeom prst="rect">
            <a:avLst/>
          </a:prstGeom>
        </p:spPr>
        <p:txBody>
          <a:bodyPr wrap="square">
            <a:spAutoFit/>
          </a:bodyPr>
          <a:lstStyle/>
          <a:p>
            <a:pPr>
              <a:lnSpc>
                <a:spcPct val="80000"/>
              </a:lnSpc>
            </a:pPr>
            <a:r>
              <a:rPr altLang="zh-CN" lang="en-US" smtClean="0">
                <a:solidFill>
                  <a:schemeClr val="tx1">
                    <a:lumMod val="75000"/>
                    <a:lumOff val="25000"/>
                  </a:schemeClr>
                </a:solidFill>
                <a:ea typeface="+mj-ea"/>
                <a:cs charset="0" panose="020b0402040204020203" pitchFamily="34" typeface="Segoe UI Semilight"/>
              </a:rPr>
              <a:t>Lorem ipsum dolor sit amet, consectetuer adipiscing elit, sed diam nonummy nibh euismod tincidunt ut laoreet dolore magna aliquam erat volutpat. </a:t>
            </a:r>
          </a:p>
        </p:txBody>
      </p:sp>
      <p:sp>
        <p:nvSpPr>
          <p:cNvPr id="23" name="矩形 22"/>
          <p:cNvSpPr/>
          <p:nvPr/>
        </p:nvSpPr>
        <p:spPr>
          <a:xfrm>
            <a:off x="7180176" y="3038622"/>
            <a:ext cx="390378" cy="390378"/>
          </a:xfrm>
          <a:prstGeom prst="rect">
            <a:avLst/>
          </a:prstGeom>
          <a:solidFill>
            <a:srgbClr val="46739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 name="矩形 23"/>
          <p:cNvSpPr/>
          <p:nvPr/>
        </p:nvSpPr>
        <p:spPr>
          <a:xfrm>
            <a:off x="7180176" y="3968820"/>
            <a:ext cx="390378" cy="390378"/>
          </a:xfrm>
          <a:prstGeom prst="rect">
            <a:avLst/>
          </a:prstGeom>
          <a:solidFill>
            <a:srgbClr val="46739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5" name="矩形 24"/>
          <p:cNvSpPr/>
          <p:nvPr/>
        </p:nvSpPr>
        <p:spPr>
          <a:xfrm>
            <a:off x="7180176" y="4899018"/>
            <a:ext cx="390378" cy="390378"/>
          </a:xfrm>
          <a:prstGeom prst="rect">
            <a:avLst/>
          </a:prstGeom>
          <a:solidFill>
            <a:srgbClr val="46739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 name="矩形 25"/>
          <p:cNvSpPr/>
          <p:nvPr/>
        </p:nvSpPr>
        <p:spPr>
          <a:xfrm>
            <a:off x="7180176" y="5829215"/>
            <a:ext cx="390378" cy="390378"/>
          </a:xfrm>
          <a:prstGeom prst="rect">
            <a:avLst/>
          </a:prstGeom>
          <a:solidFill>
            <a:srgbClr val="46739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 name="矩形 30"/>
          <p:cNvSpPr/>
          <p:nvPr/>
        </p:nvSpPr>
        <p:spPr>
          <a:xfrm>
            <a:off x="7570552" y="2976624"/>
            <a:ext cx="3964954" cy="530352"/>
          </a:xfrm>
          <a:prstGeom prst="rect">
            <a:avLst/>
          </a:prstGeom>
        </p:spPr>
        <p:txBody>
          <a:bodyPr wrap="square">
            <a:spAutoFit/>
          </a:bodyPr>
          <a:lstStyle/>
          <a:p>
            <a:pPr>
              <a:lnSpc>
                <a:spcPct val="80000"/>
              </a:lnSpc>
            </a:pPr>
            <a:r>
              <a:rPr altLang="zh-CN" lang="en-US" smtClean="0">
                <a:solidFill>
                  <a:schemeClr val="tx1">
                    <a:lumMod val="75000"/>
                    <a:lumOff val="25000"/>
                  </a:schemeClr>
                </a:solidFill>
                <a:ea typeface="+mj-ea"/>
                <a:cs charset="0" panose="020b0402040204020203" pitchFamily="34" typeface="Segoe UI Semilight"/>
              </a:rPr>
              <a:t>Lorem ipsum dolor sit amet, consectetuer adipiscing elit, sed diam</a:t>
            </a:r>
          </a:p>
        </p:txBody>
      </p:sp>
      <p:sp>
        <p:nvSpPr>
          <p:cNvPr id="32" name="矩形 31"/>
          <p:cNvSpPr/>
          <p:nvPr/>
        </p:nvSpPr>
        <p:spPr>
          <a:xfrm>
            <a:off x="7570552" y="3872290"/>
            <a:ext cx="3964954" cy="530352"/>
          </a:xfrm>
          <a:prstGeom prst="rect">
            <a:avLst/>
          </a:prstGeom>
        </p:spPr>
        <p:txBody>
          <a:bodyPr wrap="square">
            <a:spAutoFit/>
          </a:bodyPr>
          <a:lstStyle/>
          <a:p>
            <a:pPr>
              <a:lnSpc>
                <a:spcPct val="80000"/>
              </a:lnSpc>
            </a:pPr>
            <a:r>
              <a:rPr altLang="zh-CN" lang="en-US" smtClean="0">
                <a:solidFill>
                  <a:schemeClr val="tx1">
                    <a:lumMod val="75000"/>
                    <a:lumOff val="25000"/>
                  </a:schemeClr>
                </a:solidFill>
                <a:ea typeface="+mj-ea"/>
                <a:cs charset="0" panose="020b0402040204020203" pitchFamily="34" typeface="Segoe UI Semilight"/>
              </a:rPr>
              <a:t>Lorem ipsum dolor sit amet, consectetuer adipiscing elit, sed diam</a:t>
            </a:r>
          </a:p>
        </p:txBody>
      </p:sp>
      <p:sp>
        <p:nvSpPr>
          <p:cNvPr id="33" name="矩形 32"/>
          <p:cNvSpPr/>
          <p:nvPr/>
        </p:nvSpPr>
        <p:spPr>
          <a:xfrm>
            <a:off x="7570552" y="4832240"/>
            <a:ext cx="3964954" cy="530352"/>
          </a:xfrm>
          <a:prstGeom prst="rect">
            <a:avLst/>
          </a:prstGeom>
        </p:spPr>
        <p:txBody>
          <a:bodyPr wrap="square">
            <a:spAutoFit/>
          </a:bodyPr>
          <a:lstStyle/>
          <a:p>
            <a:pPr>
              <a:lnSpc>
                <a:spcPct val="80000"/>
              </a:lnSpc>
            </a:pPr>
            <a:r>
              <a:rPr altLang="zh-CN" lang="en-US" smtClean="0">
                <a:solidFill>
                  <a:schemeClr val="tx1">
                    <a:lumMod val="75000"/>
                    <a:lumOff val="25000"/>
                  </a:schemeClr>
                </a:solidFill>
                <a:ea typeface="+mj-ea"/>
                <a:cs charset="0" panose="020b0402040204020203" pitchFamily="34" typeface="Segoe UI Semilight"/>
              </a:rPr>
              <a:t>Lorem ipsum dolor sit amet, consectetuer adipiscing elit, sed diam</a:t>
            </a:r>
          </a:p>
        </p:txBody>
      </p:sp>
      <p:sp>
        <p:nvSpPr>
          <p:cNvPr id="34" name="矩形 33"/>
          <p:cNvSpPr/>
          <p:nvPr/>
        </p:nvSpPr>
        <p:spPr>
          <a:xfrm>
            <a:off x="7570552" y="5727906"/>
            <a:ext cx="3964954" cy="530352"/>
          </a:xfrm>
          <a:prstGeom prst="rect">
            <a:avLst/>
          </a:prstGeom>
        </p:spPr>
        <p:txBody>
          <a:bodyPr wrap="square">
            <a:spAutoFit/>
          </a:bodyPr>
          <a:lstStyle/>
          <a:p>
            <a:pPr>
              <a:lnSpc>
                <a:spcPct val="80000"/>
              </a:lnSpc>
            </a:pPr>
            <a:r>
              <a:rPr altLang="zh-CN" lang="en-US" smtClean="0">
                <a:solidFill>
                  <a:schemeClr val="tx1">
                    <a:lumMod val="75000"/>
                    <a:lumOff val="25000"/>
                  </a:schemeClr>
                </a:solidFill>
                <a:ea typeface="+mj-ea"/>
                <a:cs charset="0" panose="020b0402040204020203" pitchFamily="34" typeface="Segoe UI Semilight"/>
              </a:rPr>
              <a:t>Lorem ipsum dolor sit amet, consectetuer adipiscing elit, sed diam</a:t>
            </a:r>
          </a:p>
        </p:txBody>
      </p:sp>
      <p:sp>
        <p:nvSpPr>
          <p:cNvPr id="36" name="矩形 35"/>
          <p:cNvSpPr/>
          <p:nvPr/>
        </p:nvSpPr>
        <p:spPr>
          <a:xfrm>
            <a:off x="0" y="0"/>
            <a:ext cx="12192000" cy="817123"/>
          </a:xfrm>
          <a:prstGeom prst="rect">
            <a:avLst/>
          </a:prstGeom>
          <a:solidFill>
            <a:srgbClr val="46739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7" name="矩形 36"/>
          <p:cNvSpPr/>
          <p:nvPr/>
        </p:nvSpPr>
        <p:spPr>
          <a:xfrm>
            <a:off x="289224" y="45925"/>
            <a:ext cx="4313555" cy="518160"/>
          </a:xfrm>
          <a:prstGeom prst="rect">
            <a:avLst/>
          </a:prstGeom>
        </p:spPr>
        <p:txBody>
          <a:bodyPr wrap="none">
            <a:spAutoFit/>
          </a:bodyPr>
          <a:lstStyle/>
          <a:p>
            <a:r>
              <a:rPr altLang="zh-CN" b="1" lang="en-US" sz="2800">
                <a:solidFill>
                  <a:schemeClr val="bg1"/>
                </a:solidFill>
                <a:latin typeface="+mj-ea"/>
                <a:cs charset="0" panose="020b0402040204020203" pitchFamily="34" typeface="Segoe UI Semilight"/>
              </a:rPr>
              <a:t>LOREM IPSUM DOLOR </a:t>
            </a:r>
          </a:p>
        </p:txBody>
      </p:sp>
      <p:sp>
        <p:nvSpPr>
          <p:cNvPr id="38" name="矩形 37"/>
          <p:cNvSpPr/>
          <p:nvPr/>
        </p:nvSpPr>
        <p:spPr>
          <a:xfrm>
            <a:off x="375195" y="439879"/>
            <a:ext cx="3255597" cy="310896"/>
          </a:xfrm>
          <a:prstGeom prst="rect">
            <a:avLst/>
          </a:prstGeom>
        </p:spPr>
        <p:txBody>
          <a:bodyPr wrap="none">
            <a:spAutoFit/>
          </a:bodyPr>
          <a:lstStyle/>
          <a:p>
            <a:pPr algn="just">
              <a:lnSpc>
                <a:spcPct val="80000"/>
              </a:lnSpc>
            </a:pPr>
            <a:r>
              <a:rPr altLang="zh-CN" lang="en-US" smtClean="0">
                <a:solidFill>
                  <a:srgbClr val="EBC050"/>
                </a:solidFill>
                <a:cs charset="0" panose="020b0402040204020203" pitchFamily="34" typeface="Segoe UI Semilight"/>
              </a:rPr>
              <a:t>exerci tation ullamcorper suscipit</a:t>
            </a:r>
          </a:p>
        </p:txBody>
      </p:sp>
      <p:sp>
        <p:nvSpPr>
          <p:cNvPr id="39" name="文本框 38"/>
          <p:cNvSpPr txBox="1"/>
          <p:nvPr/>
        </p:nvSpPr>
        <p:spPr>
          <a:xfrm>
            <a:off x="7166108" y="3059668"/>
            <a:ext cx="449580" cy="365760"/>
          </a:xfrm>
          <a:prstGeom prst="rect">
            <a:avLst/>
          </a:prstGeom>
          <a:noFill/>
        </p:spPr>
        <p:txBody>
          <a:bodyPr rtlCol="0" wrap="none">
            <a:spAutoFit/>
          </a:bodyPr>
          <a:lstStyle/>
          <a:p>
            <a:r>
              <a:rPr altLang="zh-CN" lang="en-US" smtClean="0">
                <a:solidFill>
                  <a:schemeClr val="bg1"/>
                </a:solidFill>
                <a:latin typeface="+mj-ea"/>
                <a:ea typeface="+mj-ea"/>
              </a:rPr>
              <a:t>01</a:t>
            </a:r>
          </a:p>
        </p:txBody>
      </p:sp>
      <p:sp>
        <p:nvSpPr>
          <p:cNvPr id="40" name="文本框 39"/>
          <p:cNvSpPr txBox="1"/>
          <p:nvPr/>
        </p:nvSpPr>
        <p:spPr>
          <a:xfrm>
            <a:off x="7152041" y="3982887"/>
            <a:ext cx="449580" cy="365760"/>
          </a:xfrm>
          <a:prstGeom prst="rect">
            <a:avLst/>
          </a:prstGeom>
          <a:noFill/>
        </p:spPr>
        <p:txBody>
          <a:bodyPr rtlCol="0" wrap="none">
            <a:spAutoFit/>
          </a:bodyPr>
          <a:lstStyle/>
          <a:p>
            <a:r>
              <a:rPr altLang="zh-CN" lang="en-US" smtClean="0">
                <a:solidFill>
                  <a:schemeClr val="bg1"/>
                </a:solidFill>
                <a:latin typeface="+mj-ea"/>
                <a:ea typeface="+mj-ea"/>
              </a:rPr>
              <a:t>02</a:t>
            </a:r>
          </a:p>
        </p:txBody>
      </p:sp>
      <p:sp>
        <p:nvSpPr>
          <p:cNvPr id="41" name="文本框 40"/>
          <p:cNvSpPr txBox="1"/>
          <p:nvPr/>
        </p:nvSpPr>
        <p:spPr>
          <a:xfrm>
            <a:off x="7166108" y="4905996"/>
            <a:ext cx="449580" cy="365760"/>
          </a:xfrm>
          <a:prstGeom prst="rect">
            <a:avLst/>
          </a:prstGeom>
          <a:noFill/>
        </p:spPr>
        <p:txBody>
          <a:bodyPr rtlCol="0" wrap="none">
            <a:spAutoFit/>
          </a:bodyPr>
          <a:lstStyle/>
          <a:p>
            <a:r>
              <a:rPr altLang="zh-CN" lang="en-US" smtClean="0">
                <a:solidFill>
                  <a:schemeClr val="bg1"/>
                </a:solidFill>
                <a:latin typeface="+mj-ea"/>
                <a:ea typeface="+mj-ea"/>
              </a:rPr>
              <a:t>03</a:t>
            </a:r>
          </a:p>
        </p:txBody>
      </p:sp>
      <p:sp>
        <p:nvSpPr>
          <p:cNvPr id="42" name="文本框 41"/>
          <p:cNvSpPr txBox="1"/>
          <p:nvPr/>
        </p:nvSpPr>
        <p:spPr>
          <a:xfrm>
            <a:off x="7152041" y="5829216"/>
            <a:ext cx="449580" cy="365760"/>
          </a:xfrm>
          <a:prstGeom prst="rect">
            <a:avLst/>
          </a:prstGeom>
          <a:noFill/>
        </p:spPr>
        <p:txBody>
          <a:bodyPr rtlCol="0" wrap="none">
            <a:spAutoFit/>
          </a:bodyPr>
          <a:lstStyle/>
          <a:p>
            <a:r>
              <a:rPr altLang="zh-CN" lang="en-US" smtClean="0">
                <a:solidFill>
                  <a:schemeClr val="bg1"/>
                </a:solidFill>
                <a:latin typeface="+mj-ea"/>
                <a:ea typeface="+mj-ea"/>
              </a:rPr>
              <a:t>04</a:t>
            </a:r>
          </a:p>
        </p:txBody>
      </p:sp>
    </p:spTree>
    <p:extLst>
      <p:ext uri="{BB962C8B-B14F-4D97-AF65-F5344CB8AC3E}">
        <p14:creationId val="3479157360"/>
      </p:ext>
    </p:extLst>
  </p:cSld>
  <p:clrMapOvr>
    <a:masterClrMapping/>
  </p:clrMapOvr>
  <p:transition/>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9" name="任意多边形 28"/>
          <p:cNvSpPr/>
          <p:nvPr/>
        </p:nvSpPr>
        <p:spPr>
          <a:xfrm flipH="1" rot="2700000">
            <a:off x="10401220" y="425861"/>
            <a:ext cx="1962122" cy="1962121"/>
          </a:xfrm>
          <a:custGeom>
            <a:gdLst>
              <a:gd fmla="*/ 1962122 w 1962122" name="connsiteX0"/>
              <a:gd fmla="*/ 0 h 1962121" name="connsiteY0"/>
              <a:gd fmla="*/ 1962122 w 1962122" name="connsiteX1"/>
              <a:gd fmla="*/ 1962121 h 1962121" name="connsiteY1"/>
              <a:gd fmla="*/ 0 w 1962122" name="connsiteX2"/>
              <a:gd fmla="*/ 1962121 h 1962121" name="connsiteY2"/>
              <a:gd fmla="*/ 0 w 1962122" name="connsiteX3"/>
              <a:gd fmla="*/ 793529 h 1962121" name="connsiteY3"/>
              <a:gd fmla="*/ 793529 w 1962122" name="connsiteX4"/>
              <a:gd fmla="*/ 0 h 1962121"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962121" w="1962122">
                <a:moveTo>
                  <a:pt x="1962122" y="0"/>
                </a:moveTo>
                <a:lnTo>
                  <a:pt x="1962122" y="1962121"/>
                </a:lnTo>
                <a:lnTo>
                  <a:pt x="0" y="1962121"/>
                </a:lnTo>
                <a:lnTo>
                  <a:pt x="0" y="793529"/>
                </a:lnTo>
                <a:lnTo>
                  <a:pt x="793529" y="0"/>
                </a:lnTo>
                <a:close/>
              </a:path>
            </a:pathLst>
          </a:custGeom>
          <a:noFill/>
          <a:ln>
            <a:solidFill>
              <a:srgbClr val="46739C"/>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矩形 6"/>
          <p:cNvSpPr/>
          <p:nvPr/>
        </p:nvSpPr>
        <p:spPr>
          <a:xfrm flipH="1" rot="2700000">
            <a:off x="7626361" y="425862"/>
            <a:ext cx="1962122" cy="1962121"/>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矩形 7"/>
          <p:cNvSpPr/>
          <p:nvPr/>
        </p:nvSpPr>
        <p:spPr>
          <a:xfrm flipH="1" rot="2700000">
            <a:off x="4851502" y="425858"/>
            <a:ext cx="1962122" cy="1962121"/>
          </a:xfrm>
          <a:prstGeom prst="rect">
            <a:avLst/>
          </a:prstGeom>
          <a:noFill/>
          <a:ln>
            <a:solidFill>
              <a:srgbClr val="46739C"/>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矩形 8"/>
          <p:cNvSpPr/>
          <p:nvPr/>
        </p:nvSpPr>
        <p:spPr>
          <a:xfrm flipH="1" rot="2700000">
            <a:off x="2076644" y="425861"/>
            <a:ext cx="1962122" cy="1962121"/>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5" name="任意多边形 24"/>
          <p:cNvSpPr/>
          <p:nvPr/>
        </p:nvSpPr>
        <p:spPr>
          <a:xfrm flipH="1" rot="2700000">
            <a:off x="-698213" y="425859"/>
            <a:ext cx="1962122" cy="1962121"/>
          </a:xfrm>
          <a:custGeom>
            <a:gdLst>
              <a:gd fmla="*/ 1962122 w 1962122" name="connsiteX0"/>
              <a:gd fmla="*/ 0 h 1962121" name="connsiteY0"/>
              <a:gd fmla="*/ 1962122 w 1962122" name="connsiteX1"/>
              <a:gd fmla="*/ 376530 h 1962121" name="connsiteY1"/>
              <a:gd fmla="*/ 376531 w 1962122" name="connsiteX2"/>
              <a:gd fmla="*/ 1962121 h 1962121" name="connsiteY2"/>
              <a:gd fmla="*/ 0 w 1962122" name="connsiteX3"/>
              <a:gd fmla="*/ 1962121 h 1962121" name="connsiteY3"/>
              <a:gd fmla="*/ 0 w 1962122" name="connsiteX4"/>
              <a:gd fmla="*/ 0 h 1962121"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962121" w="1962122">
                <a:moveTo>
                  <a:pt x="1962122" y="0"/>
                </a:moveTo>
                <a:lnTo>
                  <a:pt x="1962122" y="376530"/>
                </a:lnTo>
                <a:lnTo>
                  <a:pt x="376531" y="1962121"/>
                </a:lnTo>
                <a:lnTo>
                  <a:pt x="0" y="1962121"/>
                </a:lnTo>
                <a:lnTo>
                  <a:pt x="0" y="0"/>
                </a:lnTo>
                <a:close/>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7" name="任意多边形 26"/>
          <p:cNvSpPr/>
          <p:nvPr/>
        </p:nvSpPr>
        <p:spPr>
          <a:xfrm flipH="1" rot="2700000">
            <a:off x="10401223" y="3200720"/>
            <a:ext cx="1962122" cy="1962121"/>
          </a:xfrm>
          <a:custGeom>
            <a:gdLst>
              <a:gd fmla="*/ 1962122 w 1962122" name="connsiteX0"/>
              <a:gd fmla="*/ 0 h 1962121" name="connsiteY0"/>
              <a:gd fmla="*/ 1962122 w 1962122" name="connsiteX1"/>
              <a:gd fmla="*/ 1962121 h 1962121" name="connsiteY1"/>
              <a:gd fmla="*/ 0 w 1962122" name="connsiteX2"/>
              <a:gd fmla="*/ 1962121 h 1962121" name="connsiteY2"/>
              <a:gd fmla="*/ 0 w 1962122" name="connsiteX3"/>
              <a:gd fmla="*/ 793533 h 1962121" name="connsiteY3"/>
              <a:gd fmla="*/ 793533 w 1962122" name="connsiteX4"/>
              <a:gd fmla="*/ 0 h 1962121"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962121" w="1962122">
                <a:moveTo>
                  <a:pt x="1962122" y="0"/>
                </a:moveTo>
                <a:lnTo>
                  <a:pt x="1962122" y="1962121"/>
                </a:lnTo>
                <a:lnTo>
                  <a:pt x="0" y="1962121"/>
                </a:lnTo>
                <a:lnTo>
                  <a:pt x="0" y="793533"/>
                </a:lnTo>
                <a:lnTo>
                  <a:pt x="793533" y="0"/>
                </a:lnTo>
                <a:close/>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矩形 11"/>
          <p:cNvSpPr/>
          <p:nvPr/>
        </p:nvSpPr>
        <p:spPr>
          <a:xfrm flipH="1" rot="2700000">
            <a:off x="7626363" y="3200722"/>
            <a:ext cx="1962122" cy="1962121"/>
          </a:xfrm>
          <a:prstGeom prst="rect">
            <a:avLst/>
          </a:prstGeom>
          <a:noFill/>
          <a:ln>
            <a:solidFill>
              <a:srgbClr val="46739C"/>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矩形 12"/>
          <p:cNvSpPr/>
          <p:nvPr/>
        </p:nvSpPr>
        <p:spPr>
          <a:xfrm flipH="1" rot="2700000">
            <a:off x="6238938" y="1813288"/>
            <a:ext cx="1962122" cy="1962121"/>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32" name="图片 31"/>
          <p:cNvPicPr>
            <a:picLocks noChangeAspect="1"/>
          </p:cNvPicPr>
          <p:nvPr/>
        </p:nvPicPr>
        <p:blipFill>
          <a:blip r:embed="rId2">
            <a:extLst>
              <a:ext uri="{28A0092B-C50C-407E-A947-70E740481C1C}">
                <a14:useLocalDpi val="0"/>
              </a:ext>
            </a:extLst>
          </a:blip>
          <a:srcRect b="26255" l="2556" r="2556" t="2579"/>
          <a:stretch>
            <a:fillRect/>
          </a:stretch>
        </p:blipFill>
        <p:spPr>
          <a:xfrm>
            <a:off x="5832570" y="1406918"/>
            <a:ext cx="2774858" cy="2774859"/>
          </a:xfrm>
          <a:custGeom>
            <a:gdLst>
              <a:gd fmla="*/ 1387430 w 2774858" name="connsiteX0"/>
              <a:gd fmla="*/ 0 h 2774859" name="connsiteY0"/>
              <a:gd fmla="*/ 2774858 w 2774858" name="connsiteX1"/>
              <a:gd fmla="*/ 1387429 h 2774859" name="connsiteY1"/>
              <a:gd fmla="*/ 1387429 w 2774858" name="connsiteX2"/>
              <a:gd fmla="*/ 2774859 h 2774859" name="connsiteY2"/>
              <a:gd fmla="*/ 0 w 2774858" name="connsiteX3"/>
              <a:gd fmla="*/ 1387430 h 2774859" name="connsiteY3"/>
            </a:gdLst>
            <a:cxnLst>
              <a:cxn ang="0">
                <a:pos x="connsiteX0" y="connsiteY0"/>
              </a:cxn>
              <a:cxn ang="0">
                <a:pos x="connsiteX1" y="connsiteY1"/>
              </a:cxn>
              <a:cxn ang="0">
                <a:pos x="connsiteX2" y="connsiteY2"/>
              </a:cxn>
              <a:cxn ang="0">
                <a:pos x="connsiteX3" y="connsiteY3"/>
              </a:cxn>
            </a:cxnLst>
            <a:rect b="b" l="l" r="r" t="t"/>
            <a:pathLst>
              <a:path h="2774859" w="2774858">
                <a:moveTo>
                  <a:pt x="1387430" y="0"/>
                </a:moveTo>
                <a:lnTo>
                  <a:pt x="2774858" y="1387429"/>
                </a:lnTo>
                <a:lnTo>
                  <a:pt x="1387429" y="2774859"/>
                </a:lnTo>
                <a:lnTo>
                  <a:pt x="0" y="1387430"/>
                </a:lnTo>
                <a:close/>
              </a:path>
            </a:pathLst>
          </a:custGeom>
        </p:spPr>
      </p:pic>
      <p:sp>
        <p:nvSpPr>
          <p:cNvPr id="41" name="矩形 40"/>
          <p:cNvSpPr/>
          <p:nvPr/>
        </p:nvSpPr>
        <p:spPr>
          <a:xfrm flipH="1" rot="2700000">
            <a:off x="9013804" y="1813287"/>
            <a:ext cx="1962122" cy="1962121"/>
          </a:xfrm>
          <a:prstGeom prst="rect">
            <a:avLst/>
          </a:prstGeom>
          <a:solidFill>
            <a:srgbClr val="46739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44" name="图片 43"/>
          <p:cNvPicPr>
            <a:picLocks noChangeAspect="1"/>
          </p:cNvPicPr>
          <p:nvPr/>
        </p:nvPicPr>
        <p:blipFill>
          <a:blip r:embed="rId3">
            <a:extLst>
              <a:ext uri="{28A0092B-C50C-407E-A947-70E740481C1C}">
                <a14:useLocalDpi val="0"/>
              </a:ext>
            </a:extLst>
          </a:blip>
          <a:srcRect b="6193" l="17690" r="16462" t="6193"/>
          <a:stretch>
            <a:fillRect/>
          </a:stretch>
        </p:blipFill>
        <p:spPr>
          <a:xfrm>
            <a:off x="7220019" y="19488"/>
            <a:ext cx="2774858" cy="2774859"/>
          </a:xfrm>
          <a:custGeom>
            <a:gdLst>
              <a:gd fmla="*/ 1387430 w 2774858" name="connsiteX0"/>
              <a:gd fmla="*/ 0 h 2774859" name="connsiteY0"/>
              <a:gd fmla="*/ 2774858 w 2774858" name="connsiteX1"/>
              <a:gd fmla="*/ 1387429 h 2774859" name="connsiteY1"/>
              <a:gd fmla="*/ 1387429 w 2774858" name="connsiteX2"/>
              <a:gd fmla="*/ 2774859 h 2774859" name="connsiteY2"/>
              <a:gd fmla="*/ 0 w 2774858" name="connsiteX3"/>
              <a:gd fmla="*/ 1387430 h 2774859" name="connsiteY3"/>
            </a:gdLst>
            <a:cxnLst>
              <a:cxn ang="0">
                <a:pos x="connsiteX0" y="connsiteY0"/>
              </a:cxn>
              <a:cxn ang="0">
                <a:pos x="connsiteX1" y="connsiteY1"/>
              </a:cxn>
              <a:cxn ang="0">
                <a:pos x="connsiteX2" y="connsiteY2"/>
              </a:cxn>
              <a:cxn ang="0">
                <a:pos x="connsiteX3" y="connsiteY3"/>
              </a:cxn>
            </a:cxnLst>
            <a:rect b="b" l="l" r="r" t="t"/>
            <a:pathLst>
              <a:path h="2774859" w="2774858">
                <a:moveTo>
                  <a:pt x="1387430" y="0"/>
                </a:moveTo>
                <a:lnTo>
                  <a:pt x="2774858" y="1387429"/>
                </a:lnTo>
                <a:lnTo>
                  <a:pt x="1387429" y="2774859"/>
                </a:lnTo>
                <a:lnTo>
                  <a:pt x="0" y="1387430"/>
                </a:lnTo>
                <a:close/>
              </a:path>
            </a:pathLst>
          </a:custGeom>
        </p:spPr>
      </p:pic>
      <p:pic>
        <p:nvPicPr>
          <p:cNvPr id="49" name="图片 48"/>
          <p:cNvPicPr>
            <a:picLocks noChangeAspect="1"/>
          </p:cNvPicPr>
          <p:nvPr/>
        </p:nvPicPr>
        <p:blipFill>
          <a:blip r:embed="rId4">
            <a:extLst>
              <a:ext uri="{28A0092B-C50C-407E-A947-70E740481C1C}">
                <a14:useLocalDpi val="0"/>
              </a:ext>
            </a:extLst>
          </a:blip>
          <a:srcRect b="4515" l="22466" r="29701" t="5196"/>
          <a:stretch>
            <a:fillRect/>
          </a:stretch>
        </p:blipFill>
        <p:spPr>
          <a:xfrm flipH="1">
            <a:off x="9994855" y="2794347"/>
            <a:ext cx="2213746" cy="2774859"/>
          </a:xfrm>
          <a:custGeom>
            <a:gdLst>
              <a:gd fmla="*/ 826318 w 2213746" name="connsiteX0"/>
              <a:gd fmla="*/ 0 h 2774859" name="connsiteY0"/>
              <a:gd fmla="*/ 2213746 w 2213746" name="connsiteX1"/>
              <a:gd fmla="*/ 1387429 h 2774859" name="connsiteY1"/>
              <a:gd fmla="*/ 826317 w 2213746" name="connsiteX2"/>
              <a:gd fmla="*/ 2774859 h 2774859" name="connsiteY2"/>
              <a:gd fmla="*/ 0 w 2213746" name="connsiteX3"/>
              <a:gd fmla="*/ 1948543 h 2774859" name="connsiteY3"/>
              <a:gd fmla="*/ 0 w 2213746" name="connsiteX4"/>
              <a:gd fmla="*/ 826318 h 2774859"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774859" w="2213746">
                <a:moveTo>
                  <a:pt x="826318" y="0"/>
                </a:moveTo>
                <a:lnTo>
                  <a:pt x="2213746" y="1387429"/>
                </a:lnTo>
                <a:lnTo>
                  <a:pt x="826317" y="2774859"/>
                </a:lnTo>
                <a:lnTo>
                  <a:pt x="0" y="1948543"/>
                </a:lnTo>
                <a:lnTo>
                  <a:pt x="0" y="826318"/>
                </a:lnTo>
                <a:close/>
              </a:path>
            </a:pathLst>
          </a:custGeom>
        </p:spPr>
      </p:pic>
      <p:pic>
        <p:nvPicPr>
          <p:cNvPr id="52" name="图片 51"/>
          <p:cNvPicPr>
            <a:picLocks noChangeAspect="1"/>
          </p:cNvPicPr>
          <p:nvPr/>
        </p:nvPicPr>
        <p:blipFill>
          <a:blip r:embed="rId5">
            <a:extLst>
              <a:ext uri="{28A0092B-C50C-407E-A947-70E740481C1C}">
                <a14:useLocalDpi val="0"/>
              </a:ext>
            </a:extLst>
          </a:blip>
          <a:srcRect l="32609" t="10146"/>
          <a:stretch>
            <a:fillRect/>
          </a:stretch>
        </p:blipFill>
        <p:spPr>
          <a:xfrm>
            <a:off x="1670327" y="0"/>
            <a:ext cx="2774858" cy="2774859"/>
          </a:xfrm>
          <a:custGeom>
            <a:gdLst>
              <a:gd fmla="*/ 1387429 w 2774858" name="connsiteX0"/>
              <a:gd fmla="*/ 0 h 2774859" name="connsiteY0"/>
              <a:gd fmla="*/ 2774858 w 2774858" name="connsiteX1"/>
              <a:gd fmla="*/ 1387429 h 2774859" name="connsiteY1"/>
              <a:gd fmla="*/ 1387429 w 2774858" name="connsiteX2"/>
              <a:gd fmla="*/ 2774859 h 2774859" name="connsiteY2"/>
              <a:gd fmla="*/ 0 w 2774858" name="connsiteX3"/>
              <a:gd fmla="*/ 1387430 h 2774859" name="connsiteY3"/>
            </a:gdLst>
            <a:cxnLst>
              <a:cxn ang="0">
                <a:pos x="connsiteX0" y="connsiteY0"/>
              </a:cxn>
              <a:cxn ang="0">
                <a:pos x="connsiteX1" y="connsiteY1"/>
              </a:cxn>
              <a:cxn ang="0">
                <a:pos x="connsiteX2" y="connsiteY2"/>
              </a:cxn>
              <a:cxn ang="0">
                <a:pos x="connsiteX3" y="connsiteY3"/>
              </a:cxn>
            </a:cxnLst>
            <a:rect b="b" l="l" r="r" t="t"/>
            <a:pathLst>
              <a:path h="2774859" w="2774858">
                <a:moveTo>
                  <a:pt x="1387429" y="0"/>
                </a:moveTo>
                <a:lnTo>
                  <a:pt x="2774858" y="1387429"/>
                </a:lnTo>
                <a:lnTo>
                  <a:pt x="1387429" y="2774859"/>
                </a:lnTo>
                <a:lnTo>
                  <a:pt x="0" y="1387430"/>
                </a:lnTo>
                <a:close/>
              </a:path>
            </a:pathLst>
          </a:custGeom>
        </p:spPr>
      </p:pic>
      <p:pic>
        <p:nvPicPr>
          <p:cNvPr id="57" name="图片 56"/>
          <p:cNvPicPr>
            <a:picLocks noChangeAspect="1"/>
          </p:cNvPicPr>
          <p:nvPr/>
        </p:nvPicPr>
        <p:blipFill>
          <a:blip r:embed="rId6">
            <a:extLst>
              <a:ext uri="{28A0092B-C50C-407E-A947-70E740481C1C}">
                <a14:useLocalDpi val="0"/>
              </a:ext>
            </a:extLst>
          </a:blip>
          <a:srcRect l="47754" r="28467" t="40147"/>
          <a:stretch>
            <a:fillRect/>
          </a:stretch>
        </p:blipFill>
        <p:spPr>
          <a:xfrm flipH="1">
            <a:off x="16677" y="19488"/>
            <a:ext cx="1653676" cy="2774859"/>
          </a:xfrm>
          <a:custGeom>
            <a:gdLst>
              <a:gd fmla="*/ 1387429 w 1653676" name="connsiteX0"/>
              <a:gd fmla="*/ 0 h 2774859" name="connsiteY0"/>
              <a:gd fmla="*/ 1653676 w 1653676" name="connsiteX1"/>
              <a:gd fmla="*/ 266247 h 2774859" name="connsiteY1"/>
              <a:gd fmla="*/ 1653676 w 1653676" name="connsiteX2"/>
              <a:gd fmla="*/ 2508612 h 2774859" name="connsiteY2"/>
              <a:gd fmla="*/ 1387429 w 1653676" name="connsiteX3"/>
              <a:gd fmla="*/ 2774859 h 2774859" name="connsiteY3"/>
              <a:gd fmla="*/ 0 w 1653676" name="connsiteX4"/>
              <a:gd fmla="*/ 1387430 h 2774859"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774859" w="1653676">
                <a:moveTo>
                  <a:pt x="1387429" y="0"/>
                </a:moveTo>
                <a:lnTo>
                  <a:pt x="1653676" y="266247"/>
                </a:lnTo>
                <a:lnTo>
                  <a:pt x="1653676" y="2508612"/>
                </a:lnTo>
                <a:lnTo>
                  <a:pt x="1387429" y="2774859"/>
                </a:lnTo>
                <a:lnTo>
                  <a:pt x="0" y="1387430"/>
                </a:lnTo>
                <a:close/>
              </a:path>
            </a:pathLst>
          </a:custGeom>
        </p:spPr>
      </p:pic>
      <p:sp>
        <p:nvSpPr>
          <p:cNvPr id="59" name="矩形 58"/>
          <p:cNvSpPr/>
          <p:nvPr/>
        </p:nvSpPr>
        <p:spPr>
          <a:xfrm>
            <a:off x="192420" y="3235301"/>
            <a:ext cx="4813843" cy="1066800"/>
          </a:xfrm>
          <a:prstGeom prst="rect">
            <a:avLst/>
          </a:prstGeom>
        </p:spPr>
        <p:txBody>
          <a:bodyPr wrap="square">
            <a:spAutoFit/>
          </a:bodyPr>
          <a:lstStyle/>
          <a:p>
            <a:r>
              <a:rPr altLang="zh-CN" lang="en-US" sz="3200">
                <a:solidFill>
                  <a:srgbClr val="46739C"/>
                </a:solidFill>
                <a:latin typeface="+mj-ea"/>
                <a:cs charset="0" panose="020b0402040204020203" pitchFamily="34" typeface="Segoe UI Semilight"/>
              </a:rPr>
              <a:t>LOREM IPSUM DOLOR SIT AMET</a:t>
            </a:r>
          </a:p>
        </p:txBody>
      </p:sp>
      <p:sp>
        <p:nvSpPr>
          <p:cNvPr id="60" name="矩形 59"/>
          <p:cNvSpPr/>
          <p:nvPr/>
        </p:nvSpPr>
        <p:spPr>
          <a:xfrm>
            <a:off x="741842" y="4525711"/>
            <a:ext cx="2905263" cy="749808"/>
          </a:xfrm>
          <a:prstGeom prst="rect">
            <a:avLst/>
          </a:prstGeom>
        </p:spPr>
        <p:txBody>
          <a:bodyPr wrap="square">
            <a:spAutoFit/>
          </a:bodyPr>
          <a:lstStyle/>
          <a:p>
            <a:pPr>
              <a:lnSpc>
                <a:spcPct val="80000"/>
              </a:lnSpc>
            </a:pPr>
            <a:r>
              <a:rPr altLang="zh-CN" lang="en-US" smtClean="0">
                <a:solidFill>
                  <a:schemeClr val="tx1">
                    <a:lumMod val="75000"/>
                    <a:lumOff val="25000"/>
                  </a:schemeClr>
                </a:solidFill>
                <a:ea typeface="+mj-ea"/>
                <a:cs charset="0" panose="020b0402040204020203" pitchFamily="34" typeface="Segoe UI Semilight"/>
              </a:rPr>
              <a:t>Lorem ipsum dolor sit amet, consectetuer adipiscing elit, sed diam</a:t>
            </a:r>
          </a:p>
        </p:txBody>
      </p:sp>
      <p:sp>
        <p:nvSpPr>
          <p:cNvPr id="61" name="矩形 60"/>
          <p:cNvSpPr/>
          <p:nvPr/>
        </p:nvSpPr>
        <p:spPr>
          <a:xfrm>
            <a:off x="4594797" y="4543604"/>
            <a:ext cx="2905263" cy="749808"/>
          </a:xfrm>
          <a:prstGeom prst="rect">
            <a:avLst/>
          </a:prstGeom>
        </p:spPr>
        <p:txBody>
          <a:bodyPr wrap="square">
            <a:spAutoFit/>
          </a:bodyPr>
          <a:lstStyle/>
          <a:p>
            <a:pPr>
              <a:lnSpc>
                <a:spcPct val="80000"/>
              </a:lnSpc>
            </a:pPr>
            <a:r>
              <a:rPr altLang="zh-CN" lang="en-US" smtClean="0">
                <a:solidFill>
                  <a:schemeClr val="tx1">
                    <a:lumMod val="75000"/>
                    <a:lumOff val="25000"/>
                  </a:schemeClr>
                </a:solidFill>
                <a:ea typeface="+mj-ea"/>
                <a:cs charset="0" panose="020b0402040204020203" pitchFamily="34" typeface="Segoe UI Semilight"/>
              </a:rPr>
              <a:t>Lorem ipsum dolor sit amet, consectetuer adipiscing elit, sed diam</a:t>
            </a:r>
          </a:p>
        </p:txBody>
      </p:sp>
      <p:sp>
        <p:nvSpPr>
          <p:cNvPr id="62" name="矩形 61"/>
          <p:cNvSpPr/>
          <p:nvPr/>
        </p:nvSpPr>
        <p:spPr>
          <a:xfrm>
            <a:off x="741842" y="5515081"/>
            <a:ext cx="2905263" cy="749808"/>
          </a:xfrm>
          <a:prstGeom prst="rect">
            <a:avLst/>
          </a:prstGeom>
        </p:spPr>
        <p:txBody>
          <a:bodyPr wrap="square">
            <a:spAutoFit/>
          </a:bodyPr>
          <a:lstStyle/>
          <a:p>
            <a:pPr>
              <a:lnSpc>
                <a:spcPct val="80000"/>
              </a:lnSpc>
            </a:pPr>
            <a:r>
              <a:rPr altLang="zh-CN" lang="en-US" smtClean="0">
                <a:solidFill>
                  <a:schemeClr val="tx1">
                    <a:lumMod val="75000"/>
                    <a:lumOff val="25000"/>
                  </a:schemeClr>
                </a:solidFill>
                <a:ea typeface="+mj-ea"/>
                <a:cs charset="0" panose="020b0402040204020203" pitchFamily="34" typeface="Segoe UI Semilight"/>
              </a:rPr>
              <a:t>Lorem ipsum dolor sit amet, consectetuer adipiscing elit, sed diam</a:t>
            </a:r>
          </a:p>
        </p:txBody>
      </p:sp>
      <p:sp>
        <p:nvSpPr>
          <p:cNvPr id="63" name="矩形 62"/>
          <p:cNvSpPr/>
          <p:nvPr/>
        </p:nvSpPr>
        <p:spPr>
          <a:xfrm>
            <a:off x="4594797" y="5532976"/>
            <a:ext cx="2905263" cy="749808"/>
          </a:xfrm>
          <a:prstGeom prst="rect">
            <a:avLst/>
          </a:prstGeom>
        </p:spPr>
        <p:txBody>
          <a:bodyPr wrap="square">
            <a:spAutoFit/>
          </a:bodyPr>
          <a:lstStyle/>
          <a:p>
            <a:pPr>
              <a:lnSpc>
                <a:spcPct val="80000"/>
              </a:lnSpc>
            </a:pPr>
            <a:r>
              <a:rPr altLang="zh-CN" lang="en-US" smtClean="0">
                <a:solidFill>
                  <a:schemeClr val="tx1">
                    <a:lumMod val="75000"/>
                    <a:lumOff val="25000"/>
                  </a:schemeClr>
                </a:solidFill>
                <a:ea typeface="+mj-ea"/>
                <a:cs charset="0" panose="020b0402040204020203" pitchFamily="34" typeface="Segoe UI Semilight"/>
              </a:rPr>
              <a:t>Lorem ipsum dolor sit amet, consectetuer adipiscing elit, sed diam</a:t>
            </a:r>
          </a:p>
        </p:txBody>
      </p:sp>
      <p:sp>
        <p:nvSpPr>
          <p:cNvPr id="64" name="矩形 63"/>
          <p:cNvSpPr/>
          <p:nvPr/>
        </p:nvSpPr>
        <p:spPr>
          <a:xfrm>
            <a:off x="321604" y="4543605"/>
            <a:ext cx="378264" cy="378264"/>
          </a:xfrm>
          <a:prstGeom prst="rect">
            <a:avLst/>
          </a:prstGeom>
          <a:solidFill>
            <a:srgbClr val="EBC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6" name="矩形 65"/>
          <p:cNvSpPr/>
          <p:nvPr/>
        </p:nvSpPr>
        <p:spPr>
          <a:xfrm>
            <a:off x="320195" y="5594758"/>
            <a:ext cx="378264" cy="378264"/>
          </a:xfrm>
          <a:prstGeom prst="rect">
            <a:avLst/>
          </a:prstGeom>
          <a:solidFill>
            <a:srgbClr val="EBC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8" name="矩形 67"/>
          <p:cNvSpPr/>
          <p:nvPr/>
        </p:nvSpPr>
        <p:spPr>
          <a:xfrm>
            <a:off x="4185666" y="4576554"/>
            <a:ext cx="378264" cy="378264"/>
          </a:xfrm>
          <a:prstGeom prst="rect">
            <a:avLst/>
          </a:prstGeom>
          <a:solidFill>
            <a:srgbClr val="EBC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0" name="矩形 69"/>
          <p:cNvSpPr/>
          <p:nvPr/>
        </p:nvSpPr>
        <p:spPr>
          <a:xfrm>
            <a:off x="4154799" y="5615475"/>
            <a:ext cx="378264" cy="378264"/>
          </a:xfrm>
          <a:prstGeom prst="rect">
            <a:avLst/>
          </a:prstGeom>
          <a:solidFill>
            <a:srgbClr val="EBC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 name="文本框 29"/>
          <p:cNvSpPr txBox="1"/>
          <p:nvPr/>
        </p:nvSpPr>
        <p:spPr>
          <a:xfrm>
            <a:off x="312031" y="4552536"/>
            <a:ext cx="414655" cy="365760"/>
          </a:xfrm>
          <a:prstGeom prst="rect">
            <a:avLst/>
          </a:prstGeom>
          <a:noFill/>
        </p:spPr>
        <p:txBody>
          <a:bodyPr rtlCol="0" wrap="none">
            <a:spAutoFit/>
          </a:bodyPr>
          <a:lstStyle/>
          <a:p>
            <a:r>
              <a:rPr altLang="zh-CN" lang="en-US" smtClean="0">
                <a:solidFill>
                  <a:schemeClr val="bg1"/>
                </a:solidFill>
              </a:rPr>
              <a:t>01</a:t>
            </a:r>
          </a:p>
        </p:txBody>
      </p:sp>
      <p:sp>
        <p:nvSpPr>
          <p:cNvPr id="31" name="文本框 30"/>
          <p:cNvSpPr txBox="1"/>
          <p:nvPr/>
        </p:nvSpPr>
        <p:spPr>
          <a:xfrm>
            <a:off x="310622" y="5603691"/>
            <a:ext cx="414655" cy="365760"/>
          </a:xfrm>
          <a:prstGeom prst="rect">
            <a:avLst/>
          </a:prstGeom>
          <a:noFill/>
        </p:spPr>
        <p:txBody>
          <a:bodyPr rtlCol="0" wrap="none">
            <a:spAutoFit/>
          </a:bodyPr>
          <a:lstStyle/>
          <a:p>
            <a:r>
              <a:rPr altLang="zh-CN" lang="en-US" smtClean="0">
                <a:solidFill>
                  <a:schemeClr val="bg1"/>
                </a:solidFill>
              </a:rPr>
              <a:t>02</a:t>
            </a:r>
          </a:p>
        </p:txBody>
      </p:sp>
      <p:sp>
        <p:nvSpPr>
          <p:cNvPr id="33" name="文本框 32"/>
          <p:cNvSpPr txBox="1"/>
          <p:nvPr/>
        </p:nvSpPr>
        <p:spPr>
          <a:xfrm>
            <a:off x="4176093" y="4585486"/>
            <a:ext cx="414655" cy="365760"/>
          </a:xfrm>
          <a:prstGeom prst="rect">
            <a:avLst/>
          </a:prstGeom>
          <a:noFill/>
        </p:spPr>
        <p:txBody>
          <a:bodyPr rtlCol="0" wrap="none">
            <a:spAutoFit/>
          </a:bodyPr>
          <a:lstStyle/>
          <a:p>
            <a:r>
              <a:rPr altLang="zh-CN" lang="en-US" smtClean="0">
                <a:solidFill>
                  <a:schemeClr val="bg1"/>
                </a:solidFill>
              </a:rPr>
              <a:t>03</a:t>
            </a:r>
          </a:p>
        </p:txBody>
      </p:sp>
      <p:sp>
        <p:nvSpPr>
          <p:cNvPr id="34" name="文本框 33"/>
          <p:cNvSpPr txBox="1"/>
          <p:nvPr/>
        </p:nvSpPr>
        <p:spPr>
          <a:xfrm>
            <a:off x="4145226" y="5624407"/>
            <a:ext cx="414655" cy="365760"/>
          </a:xfrm>
          <a:prstGeom prst="rect">
            <a:avLst/>
          </a:prstGeom>
          <a:noFill/>
        </p:spPr>
        <p:txBody>
          <a:bodyPr rtlCol="0" wrap="none">
            <a:spAutoFit/>
          </a:bodyPr>
          <a:lstStyle/>
          <a:p>
            <a:r>
              <a:rPr altLang="zh-CN" lang="en-US" smtClean="0">
                <a:solidFill>
                  <a:schemeClr val="bg1"/>
                </a:solidFill>
              </a:rPr>
              <a:t>04</a:t>
            </a:r>
          </a:p>
        </p:txBody>
      </p:sp>
    </p:spTree>
    <p:extLst>
      <p:ext uri="{BB962C8B-B14F-4D97-AF65-F5344CB8AC3E}">
        <p14:creationId val="87241016"/>
      </p:ext>
    </p:extLst>
  </p:cSld>
  <p:clrMapOvr>
    <a:masterClrMapping/>
  </p:clrMapOvr>
  <p:transition/>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9" name="任意多边形 28"/>
          <p:cNvSpPr/>
          <p:nvPr/>
        </p:nvSpPr>
        <p:spPr>
          <a:xfrm flipH="1" rot="385175">
            <a:off x="-111772" y="3307865"/>
            <a:ext cx="6289499" cy="3208599"/>
          </a:xfrm>
          <a:custGeom>
            <a:gdLst>
              <a:gd fmla="*/ 4230633 w 6289499" name="connsiteX0"/>
              <a:gd fmla="*/ 286422 h 3208599" name="connsiteY0"/>
              <a:gd fmla="*/ 1673388 w 6289499" name="connsiteX1"/>
              <a:gd fmla="*/ 48644 h 3208599" name="connsiteY1"/>
              <a:gd fmla="*/ 1604 w 6289499" name="connsiteX2"/>
              <a:gd fmla="*/ 3642 h 3208599" name="connsiteY2"/>
              <a:gd fmla="*/ 109 w 6289499" name="connsiteX3"/>
              <a:gd fmla="*/ 3208599 h 3208599" name="connsiteY3"/>
              <a:gd fmla="*/ 6016359 w 6289499" name="connsiteX4"/>
              <a:gd fmla="*/ 3208599 h 3208599" name="connsiteY4"/>
              <a:gd fmla="*/ 6016360 w 6289499" name="connsiteX5"/>
              <a:gd fmla="*/ 3208597 h 3208599" name="connsiteY5"/>
              <a:gd fmla="*/ 6282731 w 6289499" name="connsiteX6"/>
              <a:gd fmla="*/ 841147 h 3208599" name="connsiteY6"/>
              <a:gd fmla="*/ 6287648 w 6289499" name="connsiteX7"/>
              <a:gd fmla="*/ 845529 h 3208599" name="connsiteY7"/>
              <a:gd fmla="*/ 4230633 w 6289499" name="connsiteX8"/>
              <a:gd fmla="*/ 286422 h 3208599"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3208599" w="6289499">
                <a:moveTo>
                  <a:pt x="4230633" y="286422"/>
                </a:moveTo>
                <a:cubicBezTo>
                  <a:pt x="3622966" y="217794"/>
                  <a:pt x="2378226" y="95774"/>
                  <a:pt x="1673388" y="48644"/>
                </a:cubicBezTo>
                <a:cubicBezTo>
                  <a:pt x="968550" y="1514"/>
                  <a:pt x="556762" y="-5937"/>
                  <a:pt x="1604" y="3642"/>
                </a:cubicBezTo>
                <a:cubicBezTo>
                  <a:pt x="2297" y="1080532"/>
                  <a:pt x="-584" y="2131709"/>
                  <a:pt x="109" y="3208599"/>
                </a:cubicBezTo>
                <a:lnTo>
                  <a:pt x="6016359" y="3208599"/>
                </a:lnTo>
                <a:cubicBezTo>
                  <a:pt x="6016359" y="3208598"/>
                  <a:pt x="6016360" y="3208598"/>
                  <a:pt x="6016360" y="3208597"/>
                </a:cubicBezTo>
                <a:lnTo>
                  <a:pt x="6282731" y="841147"/>
                </a:lnTo>
                <a:cubicBezTo>
                  <a:pt x="6274754" y="841526"/>
                  <a:pt x="6295625" y="845150"/>
                  <a:pt x="6287648" y="845529"/>
                </a:cubicBezTo>
                <a:cubicBezTo>
                  <a:pt x="6292410" y="848572"/>
                  <a:pt x="5948914" y="543535"/>
                  <a:pt x="4230633" y="286422"/>
                </a:cubicBezTo>
                <a:close/>
              </a:path>
            </a:pathLst>
          </a:custGeom>
          <a:solidFill>
            <a:srgbClr val="46739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 name="任意多边形 23"/>
          <p:cNvSpPr/>
          <p:nvPr/>
        </p:nvSpPr>
        <p:spPr>
          <a:xfrm>
            <a:off x="0" y="3669807"/>
            <a:ext cx="6941127" cy="3188192"/>
          </a:xfrm>
          <a:custGeom>
            <a:gdLst>
              <a:gd fmla="*/ 1676400 w 6941127" name="connsiteX0"/>
              <a:gd fmla="*/ 492 h 3188192" name="connsiteY0"/>
              <a:gd fmla="*/ 6096001 w 6941127" name="connsiteX1"/>
              <a:gd fmla="*/ 507337 h 3188192" name="connsiteY1"/>
              <a:gd fmla="*/ 6359236 w 6941127" name="connsiteX2"/>
              <a:gd fmla="*/ 507337 h 3188192" name="connsiteY2"/>
              <a:gd fmla="*/ 6941127 w 6941127" name="connsiteX3"/>
              <a:gd fmla="*/ 3188192 h 3188192" name="connsiteY3"/>
              <a:gd fmla="*/ 0 w 6941127" name="connsiteX4"/>
              <a:gd fmla="*/ 3188192 h 3188192" name="connsiteY4"/>
              <a:gd fmla="*/ 0 w 6941127" name="connsiteX5"/>
              <a:gd fmla="*/ 126337 h 3188192" name="connsiteY5"/>
              <a:gd fmla="*/ 1676400 w 6941127" name="connsiteX6"/>
              <a:gd fmla="*/ 492 h 3188192"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3188192" w="6941127">
                <a:moveTo>
                  <a:pt x="1676400" y="492"/>
                </a:moveTo>
                <a:cubicBezTo>
                  <a:pt x="2681466" y="8777"/>
                  <a:pt x="6102928" y="511763"/>
                  <a:pt x="6096001" y="507337"/>
                </a:cubicBezTo>
                <a:lnTo>
                  <a:pt x="6359236" y="507337"/>
                </a:lnTo>
                <a:lnTo>
                  <a:pt x="6941127" y="3188192"/>
                </a:lnTo>
                <a:lnTo>
                  <a:pt x="0" y="3188192"/>
                </a:lnTo>
                <a:lnTo>
                  <a:pt x="0" y="126337"/>
                </a:lnTo>
                <a:cubicBezTo>
                  <a:pt x="25400" y="141154"/>
                  <a:pt x="444280" y="-9665"/>
                  <a:pt x="1676400" y="492"/>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任意多边形 12"/>
          <p:cNvSpPr/>
          <p:nvPr/>
        </p:nvSpPr>
        <p:spPr>
          <a:xfrm>
            <a:off x="6096001" y="0"/>
            <a:ext cx="6095999" cy="6858000"/>
          </a:xfrm>
          <a:custGeom>
            <a:gdLst>
              <a:gd fmla="*/ 1875252 w 6095999" name="connsiteX0"/>
              <a:gd fmla="*/ 0 h 6858000" name="connsiteY0"/>
              <a:gd fmla="*/ 6095999 w 6095999" name="connsiteX1"/>
              <a:gd fmla="*/ 0 h 6858000" name="connsiteY1"/>
              <a:gd fmla="*/ 6095999 w 6095999" name="connsiteX2"/>
              <a:gd fmla="*/ 6858000 h 6858000" name="connsiteY2"/>
              <a:gd fmla="*/ 696240 w 6095999" name="connsiteX3"/>
              <a:gd fmla="*/ 6858000 h 6858000" name="connsiteY3"/>
              <a:gd fmla="*/ 671376 w 6095999" name="connsiteX4"/>
              <a:gd fmla="*/ 6814757 h 6858000" name="connsiteY4"/>
              <a:gd fmla="*/ 0 w 6095999" name="connsiteX5"/>
              <a:gd fmla="*/ 4163291 h 6858000" name="connsiteY5"/>
              <a:gd fmla="*/ 1822433 w 6095999" name="connsiteX6"/>
              <a:gd fmla="*/ 45753 h 6858000"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6858000" w="6095999">
                <a:moveTo>
                  <a:pt x="1875252" y="0"/>
                </a:moveTo>
                <a:lnTo>
                  <a:pt x="6095999" y="0"/>
                </a:lnTo>
                <a:lnTo>
                  <a:pt x="6095999" y="6858000"/>
                </a:lnTo>
                <a:lnTo>
                  <a:pt x="696240" y="6858000"/>
                </a:lnTo>
                <a:lnTo>
                  <a:pt x="671376" y="6814757"/>
                </a:lnTo>
                <a:cubicBezTo>
                  <a:pt x="243209" y="6026574"/>
                  <a:pt x="0" y="5123335"/>
                  <a:pt x="0" y="4163291"/>
                </a:cubicBezTo>
                <a:cubicBezTo>
                  <a:pt x="0" y="2531217"/>
                  <a:pt x="702874" y="1063308"/>
                  <a:pt x="1822433" y="45753"/>
                </a:cubicBezTo>
                <a:close/>
              </a:path>
            </a:pathLst>
          </a:custGeom>
          <a:solidFill>
            <a:srgbClr val="46739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19" name="图片 18"/>
          <p:cNvPicPr>
            <a:picLocks noChangeAspect="1"/>
          </p:cNvPicPr>
          <p:nvPr/>
        </p:nvPicPr>
        <p:blipFill>
          <a:blip r:embed="rId2">
            <a:extLst>
              <a:ext uri="{28A0092B-C50C-407E-A947-70E740481C1C}">
                <a14:useLocalDpi val="0"/>
              </a:ext>
            </a:extLst>
          </a:blip>
          <a:srcRect l="8422" r="33196"/>
          <a:stretch>
            <a:fillRect/>
          </a:stretch>
        </p:blipFill>
        <p:spPr>
          <a:xfrm flipH="1">
            <a:off x="6573983" y="0"/>
            <a:ext cx="5618017" cy="6858000"/>
          </a:xfrm>
          <a:custGeom>
            <a:gdLst>
              <a:gd fmla="*/ 3590531 w 5618017" name="connsiteX0"/>
              <a:gd fmla="*/ 0 h 6858000" name="connsiteY0"/>
              <a:gd fmla="*/ 0 w 5618017" name="connsiteX1"/>
              <a:gd fmla="*/ 0 h 6858000" name="connsiteY1"/>
              <a:gd fmla="*/ 0 w 5618017" name="connsiteX2"/>
              <a:gd fmla="*/ 6858000 h 6858000" name="connsiteY2"/>
              <a:gd fmla="*/ 4892556 w 5618017" name="connsiteX3"/>
              <a:gd fmla="*/ 6858000 h 6858000" name="connsiteY3"/>
              <a:gd fmla="*/ 4975904 w 5618017" name="connsiteX4"/>
              <a:gd fmla="*/ 6713043 h 6858000" name="connsiteY4"/>
              <a:gd fmla="*/ 5618017 w 5618017" name="connsiteX5"/>
              <a:gd fmla="*/ 4177146 h 6858000" name="connsiteY5"/>
              <a:gd fmla="*/ 3681978 w 5618017" name="connsiteX6"/>
              <a:gd fmla="*/ 71864 h 6858000"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6858000" w="5618017">
                <a:moveTo>
                  <a:pt x="3590531" y="0"/>
                </a:moveTo>
                <a:lnTo>
                  <a:pt x="0" y="0"/>
                </a:lnTo>
                <a:lnTo>
                  <a:pt x="0" y="6858000"/>
                </a:lnTo>
                <a:lnTo>
                  <a:pt x="4892556" y="6858000"/>
                </a:lnTo>
                <a:lnTo>
                  <a:pt x="4975904" y="6713043"/>
                </a:lnTo>
                <a:cubicBezTo>
                  <a:pt x="5385409" y="5959215"/>
                  <a:pt x="5618017" y="5095345"/>
                  <a:pt x="5618017" y="4177146"/>
                </a:cubicBezTo>
                <a:cubicBezTo>
                  <a:pt x="5618017" y="2524389"/>
                  <a:pt x="4864366" y="1047656"/>
                  <a:pt x="3681978" y="71864"/>
                </a:cubicBezTo>
                <a:close/>
              </a:path>
            </a:pathLst>
          </a:custGeom>
        </p:spPr>
      </p:pic>
      <p:sp>
        <p:nvSpPr>
          <p:cNvPr id="30" name="椭圆 29"/>
          <p:cNvSpPr/>
          <p:nvPr/>
        </p:nvSpPr>
        <p:spPr>
          <a:xfrm>
            <a:off x="3367701" y="2580065"/>
            <a:ext cx="2179472" cy="2179472"/>
          </a:xfrm>
          <a:prstGeom prst="ellipse">
            <a:avLst/>
          </a:prstGeom>
          <a:solidFill>
            <a:srgbClr val="46739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5" name="Freeform 5"/>
          <p:cNvSpPr>
            <a:spLocks noEditPoints="1"/>
          </p:cNvSpPr>
          <p:nvPr/>
        </p:nvSpPr>
        <p:spPr bwMode="auto">
          <a:xfrm>
            <a:off x="3959113" y="2942486"/>
            <a:ext cx="928664" cy="850610"/>
          </a:xfrm>
          <a:custGeom>
            <a:gdLst>
              <a:gd fmla="*/ 301 w 464" name="T0"/>
              <a:gd fmla="*/ 425 h 425" name="T1"/>
              <a:gd fmla="*/ 129 w 464" name="T2"/>
              <a:gd fmla="*/ 0 h 425" name="T3"/>
              <a:gd fmla="*/ 274 w 464" name="T4"/>
              <a:gd fmla="*/ 367 h 425" name="T5"/>
              <a:gd fmla="*/ 230 w 464" name="T6"/>
              <a:gd fmla="*/ 319 h 425" name="T7"/>
              <a:gd fmla="*/ 274 w 464" name="T8"/>
              <a:gd fmla="*/ 367 h 425" name="T9"/>
              <a:gd fmla="*/ 190 w 464" name="T10"/>
              <a:gd fmla="*/ 252 h 425" name="T11"/>
              <a:gd fmla="*/ 235 w 464" name="T12"/>
              <a:gd fmla="*/ 296 h 425" name="T13"/>
              <a:gd fmla="*/ 274 w 464" name="T14"/>
              <a:gd fmla="*/ 226 h 425" name="T15"/>
              <a:gd fmla="*/ 230 w 464" name="T16"/>
              <a:gd fmla="*/ 181 h 425" name="T17"/>
              <a:gd fmla="*/ 274 w 464" name="T18"/>
              <a:gd fmla="*/ 226 h 425" name="T19"/>
              <a:gd fmla="*/ 190 w 464" name="T20"/>
              <a:gd fmla="*/ 110 h 425" name="T21"/>
              <a:gd fmla="*/ 235 w 464" name="T22"/>
              <a:gd fmla="*/ 159 h 425" name="T23"/>
              <a:gd fmla="*/ 230 w 464" name="T24"/>
              <a:gd fmla="*/ 44 h 425" name="T25"/>
              <a:gd fmla="*/ 274 w 464" name="T26"/>
              <a:gd fmla="*/ 88 h 425" name="T27"/>
              <a:gd fmla="*/ 230 w 464" name="T28"/>
              <a:gd fmla="*/ 44 h 425" name="T29"/>
              <a:gd fmla="*/ 195 w 464" name="T30"/>
              <a:gd fmla="*/ 44 h 425" name="T31"/>
              <a:gd fmla="*/ 151 w 464" name="T32"/>
              <a:gd fmla="*/ 88 h 425" name="T33"/>
              <a:gd fmla="*/ 151 w 464" name="T34"/>
              <a:gd fmla="*/ 181 h 425" name="T35"/>
              <a:gd fmla="*/ 195 w 464" name="T36"/>
              <a:gd fmla="*/ 226 h 425" name="T37"/>
              <a:gd fmla="*/ 151 w 464" name="T38"/>
              <a:gd fmla="*/ 181 h 425" name="T39"/>
              <a:gd fmla="*/ 195 w 464" name="T40"/>
              <a:gd fmla="*/ 319 h 425" name="T41"/>
              <a:gd fmla="*/ 151 w 464" name="T42"/>
              <a:gd fmla="*/ 367 h 425" name="T43"/>
              <a:gd fmla="*/ 0 w 464" name="T44"/>
              <a:gd fmla="*/ 425 h 425" name="T45"/>
              <a:gd fmla="*/ 106 w 464" name="T46"/>
              <a:gd fmla="*/ 133 h 425" name="T47"/>
              <a:gd fmla="*/ 0 w 464" name="T48"/>
              <a:gd fmla="*/ 425 h 425" name="T49"/>
              <a:gd fmla="*/ 76 w 464" name="T50"/>
              <a:gd fmla="*/ 159 h 425" name="T51"/>
              <a:gd fmla="*/ 31 w 464" name="T52"/>
              <a:gd fmla="*/ 203 h 425" name="T53"/>
              <a:gd fmla="*/ 31 w 464" name="T54"/>
              <a:gd fmla="*/ 239 h 425" name="T55"/>
              <a:gd fmla="*/ 76 w 464" name="T56"/>
              <a:gd fmla="*/ 288 h 425" name="T57"/>
              <a:gd fmla="*/ 31 w 464" name="T58"/>
              <a:gd fmla="*/ 239 h 425" name="T59"/>
              <a:gd fmla="*/ 76 w 464" name="T60"/>
              <a:gd fmla="*/ 319 h 425" name="T61"/>
              <a:gd fmla="*/ 31 w 464" name="T62"/>
              <a:gd fmla="*/ 363 h 425" name="T63"/>
              <a:gd fmla="*/ 447 w 464" name="T64"/>
              <a:gd fmla="*/ 177 h 425" name="T65"/>
              <a:gd fmla="*/ 420 w 464" name="T66"/>
              <a:gd fmla="*/ 119 h 425" name="T67"/>
              <a:gd fmla="*/ 402 w 464" name="T68"/>
              <a:gd fmla="*/ 66 h 425" name="T69"/>
              <a:gd fmla="*/ 385 w 464" name="T70"/>
              <a:gd fmla="*/ 17 h 425" name="T71"/>
              <a:gd fmla="*/ 367 w 464" name="T72"/>
              <a:gd fmla="*/ 66 h 425" name="T73"/>
              <a:gd fmla="*/ 345 w 464" name="T74"/>
              <a:gd fmla="*/ 119 h 425" name="T75"/>
              <a:gd fmla="*/ 323 w 464" name="T76"/>
              <a:gd fmla="*/ 177 h 425" name="T77"/>
              <a:gd fmla="*/ 464 w 464" name="T78"/>
              <a:gd fmla="*/ 425 h 425" name="T79"/>
              <a:gd fmla="*/ 447 w 464" name="T80"/>
              <a:gd fmla="*/ 177 h 425" name="T81"/>
              <a:gd fmla="*/ 345 w 464" name="T82"/>
              <a:gd fmla="*/ 394 h 425" name="T83"/>
              <a:gd fmla="*/ 394 w 464" name="T84"/>
              <a:gd fmla="*/ 345 h 425" name="T85"/>
              <a:gd fmla="*/ 394 w 464" name="T86"/>
              <a:gd fmla="*/ 252 h 425" name="T87"/>
              <a:gd fmla="*/ 345 w 464" name="T88"/>
              <a:gd fmla="*/ 203 h 425" name="T89"/>
              <a:gd fmla="*/ 394 w 464" name="T90"/>
              <a:gd fmla="*/ 252 h 425" name="T91"/>
              <a:gd fmla="*/ 402 w 464" name="T92"/>
              <a:gd fmla="*/ 323 h 425" name="T93"/>
              <a:gd fmla="*/ 447 w 464" name="T94"/>
              <a:gd fmla="*/ 274 h 425"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425" w="463">
                <a:moveTo>
                  <a:pt x="129" y="425"/>
                </a:moveTo>
                <a:lnTo>
                  <a:pt x="301" y="425"/>
                </a:lnTo>
                <a:lnTo>
                  <a:pt x="301" y="0"/>
                </a:lnTo>
                <a:lnTo>
                  <a:pt x="129" y="0"/>
                </a:lnTo>
                <a:lnTo>
                  <a:pt x="129" y="425"/>
                </a:lnTo>
                <a:close/>
                <a:moveTo>
                  <a:pt x="274" y="367"/>
                </a:moveTo>
                <a:lnTo>
                  <a:pt x="230" y="367"/>
                </a:lnTo>
                <a:lnTo>
                  <a:pt x="230" y="319"/>
                </a:lnTo>
                <a:lnTo>
                  <a:pt x="274" y="319"/>
                </a:lnTo>
                <a:lnTo>
                  <a:pt x="274" y="367"/>
                </a:lnTo>
                <a:close/>
                <a:moveTo>
                  <a:pt x="190" y="296"/>
                </a:moveTo>
                <a:lnTo>
                  <a:pt x="190" y="252"/>
                </a:lnTo>
                <a:lnTo>
                  <a:pt x="235" y="252"/>
                </a:lnTo>
                <a:lnTo>
                  <a:pt x="235" y="296"/>
                </a:lnTo>
                <a:lnTo>
                  <a:pt x="190" y="296"/>
                </a:lnTo>
                <a:close/>
                <a:moveTo>
                  <a:pt x="274" y="226"/>
                </a:moveTo>
                <a:lnTo>
                  <a:pt x="230" y="226"/>
                </a:lnTo>
                <a:lnTo>
                  <a:pt x="230" y="181"/>
                </a:lnTo>
                <a:lnTo>
                  <a:pt x="274" y="181"/>
                </a:lnTo>
                <a:lnTo>
                  <a:pt x="274" y="226"/>
                </a:lnTo>
                <a:close/>
                <a:moveTo>
                  <a:pt x="190" y="159"/>
                </a:moveTo>
                <a:lnTo>
                  <a:pt x="190" y="110"/>
                </a:lnTo>
                <a:lnTo>
                  <a:pt x="235" y="110"/>
                </a:lnTo>
                <a:lnTo>
                  <a:pt x="235" y="159"/>
                </a:lnTo>
                <a:lnTo>
                  <a:pt x="190" y="159"/>
                </a:lnTo>
                <a:close/>
                <a:moveTo>
                  <a:pt x="230" y="44"/>
                </a:moveTo>
                <a:lnTo>
                  <a:pt x="274" y="44"/>
                </a:lnTo>
                <a:lnTo>
                  <a:pt x="274" y="88"/>
                </a:lnTo>
                <a:lnTo>
                  <a:pt x="230" y="88"/>
                </a:lnTo>
                <a:lnTo>
                  <a:pt x="230" y="44"/>
                </a:lnTo>
                <a:close/>
                <a:moveTo>
                  <a:pt x="151" y="44"/>
                </a:moveTo>
                <a:lnTo>
                  <a:pt x="195" y="44"/>
                </a:lnTo>
                <a:lnTo>
                  <a:pt x="195" y="88"/>
                </a:lnTo>
                <a:lnTo>
                  <a:pt x="151" y="88"/>
                </a:lnTo>
                <a:lnTo>
                  <a:pt x="151" y="44"/>
                </a:lnTo>
                <a:close/>
                <a:moveTo>
                  <a:pt x="151" y="181"/>
                </a:moveTo>
                <a:lnTo>
                  <a:pt x="195" y="181"/>
                </a:lnTo>
                <a:lnTo>
                  <a:pt x="195" y="226"/>
                </a:lnTo>
                <a:lnTo>
                  <a:pt x="151" y="226"/>
                </a:lnTo>
                <a:lnTo>
                  <a:pt x="151" y="181"/>
                </a:lnTo>
                <a:close/>
                <a:moveTo>
                  <a:pt x="151" y="319"/>
                </a:moveTo>
                <a:lnTo>
                  <a:pt x="195" y="319"/>
                </a:lnTo>
                <a:lnTo>
                  <a:pt x="195" y="367"/>
                </a:lnTo>
                <a:lnTo>
                  <a:pt x="151" y="367"/>
                </a:lnTo>
                <a:lnTo>
                  <a:pt x="151" y="319"/>
                </a:lnTo>
                <a:close/>
                <a:moveTo>
                  <a:pt x="0" y="425"/>
                </a:moveTo>
                <a:lnTo>
                  <a:pt x="106" y="425"/>
                </a:lnTo>
                <a:lnTo>
                  <a:pt x="106" y="133"/>
                </a:lnTo>
                <a:lnTo>
                  <a:pt x="0" y="133"/>
                </a:lnTo>
                <a:lnTo>
                  <a:pt x="0" y="425"/>
                </a:lnTo>
                <a:close/>
                <a:moveTo>
                  <a:pt x="31" y="159"/>
                </a:moveTo>
                <a:lnTo>
                  <a:pt x="76" y="159"/>
                </a:lnTo>
                <a:lnTo>
                  <a:pt x="76" y="203"/>
                </a:lnTo>
                <a:lnTo>
                  <a:pt x="31" y="203"/>
                </a:lnTo>
                <a:lnTo>
                  <a:pt x="31" y="159"/>
                </a:lnTo>
                <a:close/>
                <a:moveTo>
                  <a:pt x="31" y="239"/>
                </a:moveTo>
                <a:lnTo>
                  <a:pt x="76" y="239"/>
                </a:lnTo>
                <a:lnTo>
                  <a:pt x="76" y="288"/>
                </a:lnTo>
                <a:lnTo>
                  <a:pt x="31" y="288"/>
                </a:lnTo>
                <a:lnTo>
                  <a:pt x="31" y="239"/>
                </a:lnTo>
                <a:close/>
                <a:moveTo>
                  <a:pt x="31" y="319"/>
                </a:moveTo>
                <a:lnTo>
                  <a:pt x="76" y="319"/>
                </a:lnTo>
                <a:lnTo>
                  <a:pt x="76" y="363"/>
                </a:lnTo>
                <a:lnTo>
                  <a:pt x="31" y="363"/>
                </a:lnTo>
                <a:lnTo>
                  <a:pt x="31" y="319"/>
                </a:lnTo>
                <a:close/>
                <a:moveTo>
                  <a:pt x="447" y="177"/>
                </a:moveTo>
                <a:lnTo>
                  <a:pt x="447" y="119"/>
                </a:lnTo>
                <a:lnTo>
                  <a:pt x="420" y="119"/>
                </a:lnTo>
                <a:lnTo>
                  <a:pt x="420" y="66"/>
                </a:lnTo>
                <a:lnTo>
                  <a:pt x="402" y="66"/>
                </a:lnTo>
                <a:lnTo>
                  <a:pt x="402" y="17"/>
                </a:lnTo>
                <a:lnTo>
                  <a:pt x="385" y="17"/>
                </a:lnTo>
                <a:lnTo>
                  <a:pt x="385" y="66"/>
                </a:lnTo>
                <a:lnTo>
                  <a:pt x="367" y="66"/>
                </a:lnTo>
                <a:lnTo>
                  <a:pt x="367" y="119"/>
                </a:lnTo>
                <a:lnTo>
                  <a:pt x="345" y="119"/>
                </a:lnTo>
                <a:lnTo>
                  <a:pt x="345" y="177"/>
                </a:lnTo>
                <a:lnTo>
                  <a:pt x="323" y="177"/>
                </a:lnTo>
                <a:lnTo>
                  <a:pt x="323" y="425"/>
                </a:lnTo>
                <a:lnTo>
                  <a:pt x="464" y="425"/>
                </a:lnTo>
                <a:lnTo>
                  <a:pt x="464" y="177"/>
                </a:lnTo>
                <a:lnTo>
                  <a:pt x="447" y="177"/>
                </a:lnTo>
                <a:close/>
                <a:moveTo>
                  <a:pt x="394" y="394"/>
                </a:moveTo>
                <a:lnTo>
                  <a:pt x="345" y="394"/>
                </a:lnTo>
                <a:lnTo>
                  <a:pt x="345" y="345"/>
                </a:lnTo>
                <a:lnTo>
                  <a:pt x="394" y="345"/>
                </a:lnTo>
                <a:lnTo>
                  <a:pt x="394" y="394"/>
                </a:lnTo>
                <a:close/>
                <a:moveTo>
                  <a:pt x="394" y="252"/>
                </a:moveTo>
                <a:lnTo>
                  <a:pt x="345" y="252"/>
                </a:lnTo>
                <a:lnTo>
                  <a:pt x="345" y="203"/>
                </a:lnTo>
                <a:lnTo>
                  <a:pt x="394" y="203"/>
                </a:lnTo>
                <a:lnTo>
                  <a:pt x="394" y="252"/>
                </a:lnTo>
                <a:close/>
                <a:moveTo>
                  <a:pt x="447" y="323"/>
                </a:moveTo>
                <a:lnTo>
                  <a:pt x="402" y="323"/>
                </a:lnTo>
                <a:lnTo>
                  <a:pt x="402" y="274"/>
                </a:lnTo>
                <a:lnTo>
                  <a:pt x="447" y="274"/>
                </a:lnTo>
                <a:lnTo>
                  <a:pt x="447" y="323"/>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36" name="矩形 35"/>
          <p:cNvSpPr/>
          <p:nvPr/>
        </p:nvSpPr>
        <p:spPr>
          <a:xfrm>
            <a:off x="3614160" y="3868515"/>
            <a:ext cx="1670268" cy="457200"/>
          </a:xfrm>
          <a:prstGeom prst="rect">
            <a:avLst/>
          </a:prstGeom>
        </p:spPr>
        <p:txBody>
          <a:bodyPr wrap="none">
            <a:spAutoFit/>
          </a:bodyPr>
          <a:lstStyle/>
          <a:p>
            <a:r>
              <a:rPr altLang="zh-CN" lang="en-US" smtClean="0" sz="2400">
                <a:solidFill>
                  <a:schemeClr val="bg1"/>
                </a:solidFill>
              </a:rPr>
              <a:t>KEY WORDS</a:t>
            </a:r>
          </a:p>
        </p:txBody>
      </p:sp>
      <p:sp>
        <p:nvSpPr>
          <p:cNvPr id="37" name="矩形 36"/>
          <p:cNvSpPr/>
          <p:nvPr/>
        </p:nvSpPr>
        <p:spPr>
          <a:xfrm>
            <a:off x="478041" y="1280382"/>
            <a:ext cx="5497553" cy="1188720"/>
          </a:xfrm>
          <a:prstGeom prst="rect">
            <a:avLst/>
          </a:prstGeom>
        </p:spPr>
        <p:txBody>
          <a:bodyPr wrap="square">
            <a:spAutoFit/>
          </a:bodyPr>
          <a:lstStyle/>
          <a:p>
            <a:pPr>
              <a:lnSpc>
                <a:spcPct val="80000"/>
              </a:lnSpc>
            </a:pPr>
            <a:r>
              <a:rPr altLang="zh-CN" lang="en-US" smtClean="0">
                <a:solidFill>
                  <a:schemeClr val="tx1">
                    <a:lumMod val="75000"/>
                    <a:lumOff val="25000"/>
                  </a:schemeClr>
                </a:solidFill>
                <a:ea typeface="+mj-ea"/>
                <a:cs charset="0" panose="020b0402040204020203" pitchFamily="34" typeface="Segoe UI Semilight"/>
              </a:rPr>
              <a:t>Lorem ipsum dolor sit amet, consectetuer adipiscing elit, sed diam nonummy nibh euismod tincidunt ut laoreet dolore magna aliquam erat volutpat. Ut wisi enim ad minim veniam, quis nostrud exerci tation ullamcorper suscipit</a:t>
            </a:r>
          </a:p>
        </p:txBody>
      </p:sp>
      <p:sp>
        <p:nvSpPr>
          <p:cNvPr id="38" name="矩形 37"/>
          <p:cNvSpPr/>
          <p:nvPr/>
        </p:nvSpPr>
        <p:spPr>
          <a:xfrm>
            <a:off x="237171" y="4099347"/>
            <a:ext cx="4514711" cy="1188720"/>
          </a:xfrm>
          <a:prstGeom prst="rect">
            <a:avLst/>
          </a:prstGeom>
        </p:spPr>
        <p:txBody>
          <a:bodyPr wrap="square">
            <a:spAutoFit/>
          </a:bodyPr>
          <a:lstStyle/>
          <a:p>
            <a:r>
              <a:rPr altLang="zh-CN" b="1" lang="en-US" smtClean="0" sz="3600">
                <a:solidFill>
                  <a:schemeClr val="tx1">
                    <a:lumMod val="75000"/>
                    <a:lumOff val="25000"/>
                  </a:schemeClr>
                </a:solidFill>
                <a:cs charset="0" panose="020b0402040204020203" pitchFamily="34" typeface="Segoe UI Semilight"/>
              </a:rPr>
              <a:t>consectetuer adipiscing elit sed</a:t>
            </a:r>
          </a:p>
        </p:txBody>
      </p:sp>
      <p:sp>
        <p:nvSpPr>
          <p:cNvPr id="39" name="矩形 38"/>
          <p:cNvSpPr/>
          <p:nvPr/>
        </p:nvSpPr>
        <p:spPr>
          <a:xfrm>
            <a:off x="769557" y="5395813"/>
            <a:ext cx="4718487" cy="530352"/>
          </a:xfrm>
          <a:prstGeom prst="rect">
            <a:avLst/>
          </a:prstGeom>
        </p:spPr>
        <p:txBody>
          <a:bodyPr wrap="square">
            <a:spAutoFit/>
          </a:bodyPr>
          <a:lstStyle/>
          <a:p>
            <a:pPr>
              <a:lnSpc>
                <a:spcPct val="80000"/>
              </a:lnSpc>
            </a:pPr>
            <a:r>
              <a:rPr altLang="zh-CN" lang="en-US" smtClean="0">
                <a:solidFill>
                  <a:schemeClr val="tx1">
                    <a:lumMod val="75000"/>
                    <a:lumOff val="25000"/>
                  </a:schemeClr>
                </a:solidFill>
                <a:ea typeface="+mj-ea"/>
                <a:cs charset="0" panose="020b0402040204020203" pitchFamily="34" typeface="Segoe UI Semilight"/>
              </a:rPr>
              <a:t>consectetuer adipiscing elit, sed diam nonummy nibh euismod tincidunt ut laoreet dolore</a:t>
            </a:r>
          </a:p>
        </p:txBody>
      </p:sp>
      <p:sp>
        <p:nvSpPr>
          <p:cNvPr id="41" name="矩形 40"/>
          <p:cNvSpPr/>
          <p:nvPr/>
        </p:nvSpPr>
        <p:spPr>
          <a:xfrm>
            <a:off x="365110" y="5468390"/>
            <a:ext cx="390378" cy="390378"/>
          </a:xfrm>
          <a:prstGeom prst="rect">
            <a:avLst/>
          </a:prstGeom>
          <a:solidFill>
            <a:srgbClr val="EBC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2" name="矩形 41"/>
          <p:cNvSpPr/>
          <p:nvPr/>
        </p:nvSpPr>
        <p:spPr>
          <a:xfrm>
            <a:off x="365110" y="6167869"/>
            <a:ext cx="390378" cy="390378"/>
          </a:xfrm>
          <a:prstGeom prst="rect">
            <a:avLst/>
          </a:prstGeom>
          <a:solidFill>
            <a:srgbClr val="EBC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7" name="矩形 46"/>
          <p:cNvSpPr/>
          <p:nvPr/>
        </p:nvSpPr>
        <p:spPr>
          <a:xfrm>
            <a:off x="805012" y="6068135"/>
            <a:ext cx="4718487" cy="530352"/>
          </a:xfrm>
          <a:prstGeom prst="rect">
            <a:avLst/>
          </a:prstGeom>
        </p:spPr>
        <p:txBody>
          <a:bodyPr wrap="square">
            <a:spAutoFit/>
          </a:bodyPr>
          <a:lstStyle/>
          <a:p>
            <a:pPr>
              <a:lnSpc>
                <a:spcPct val="80000"/>
              </a:lnSpc>
            </a:pPr>
            <a:r>
              <a:rPr altLang="zh-CN" lang="en-US" smtClean="0">
                <a:solidFill>
                  <a:schemeClr val="tx1">
                    <a:lumMod val="75000"/>
                    <a:lumOff val="25000"/>
                  </a:schemeClr>
                </a:solidFill>
                <a:ea typeface="+mj-ea"/>
                <a:cs charset="0" panose="020b0402040204020203" pitchFamily="34" typeface="Segoe UI Semilight"/>
              </a:rPr>
              <a:t>consectetuer adipiscing elit, sed diam nonummy nibh euismod tincidunt ut laoreet dolore</a:t>
            </a:r>
          </a:p>
        </p:txBody>
      </p:sp>
      <p:sp>
        <p:nvSpPr>
          <p:cNvPr id="22" name="矩形 21"/>
          <p:cNvSpPr/>
          <p:nvPr/>
        </p:nvSpPr>
        <p:spPr>
          <a:xfrm>
            <a:off x="289224" y="45925"/>
            <a:ext cx="4313555" cy="518160"/>
          </a:xfrm>
          <a:prstGeom prst="rect">
            <a:avLst/>
          </a:prstGeom>
        </p:spPr>
        <p:txBody>
          <a:bodyPr wrap="none">
            <a:spAutoFit/>
          </a:bodyPr>
          <a:lstStyle/>
          <a:p>
            <a:r>
              <a:rPr altLang="zh-CN" b="1" lang="en-US" sz="2800">
                <a:solidFill>
                  <a:srgbClr val="46739C"/>
                </a:solidFill>
                <a:latin typeface="+mj-ea"/>
                <a:cs charset="0" panose="020b0402040204020203" pitchFamily="34" typeface="Segoe UI Semilight"/>
              </a:rPr>
              <a:t>LOREM IPSUM DOLOR </a:t>
            </a:r>
          </a:p>
        </p:txBody>
      </p:sp>
      <p:sp>
        <p:nvSpPr>
          <p:cNvPr id="23" name="矩形 22"/>
          <p:cNvSpPr/>
          <p:nvPr/>
        </p:nvSpPr>
        <p:spPr>
          <a:xfrm>
            <a:off x="375195" y="439879"/>
            <a:ext cx="3255597" cy="310896"/>
          </a:xfrm>
          <a:prstGeom prst="rect">
            <a:avLst/>
          </a:prstGeom>
        </p:spPr>
        <p:txBody>
          <a:bodyPr wrap="none">
            <a:spAutoFit/>
          </a:bodyPr>
          <a:lstStyle/>
          <a:p>
            <a:pPr algn="just">
              <a:lnSpc>
                <a:spcPct val="80000"/>
              </a:lnSpc>
            </a:pPr>
            <a:r>
              <a:rPr altLang="zh-CN" lang="en-US" smtClean="0">
                <a:solidFill>
                  <a:srgbClr val="EBC050"/>
                </a:solidFill>
                <a:cs charset="0" panose="020b0402040204020203" pitchFamily="34" typeface="Segoe UI Semilight"/>
              </a:rPr>
              <a:t>exerci tation ullamcorper suscipit</a:t>
            </a:r>
          </a:p>
        </p:txBody>
      </p:sp>
      <p:sp>
        <p:nvSpPr>
          <p:cNvPr id="25" name="文本框 24"/>
          <p:cNvSpPr txBox="1"/>
          <p:nvPr/>
        </p:nvSpPr>
        <p:spPr>
          <a:xfrm>
            <a:off x="351042" y="5489436"/>
            <a:ext cx="449580" cy="365760"/>
          </a:xfrm>
          <a:prstGeom prst="rect">
            <a:avLst/>
          </a:prstGeom>
          <a:noFill/>
        </p:spPr>
        <p:txBody>
          <a:bodyPr rtlCol="0" wrap="none">
            <a:spAutoFit/>
          </a:bodyPr>
          <a:lstStyle/>
          <a:p>
            <a:r>
              <a:rPr altLang="zh-CN" lang="en-US" smtClean="0">
                <a:solidFill>
                  <a:schemeClr val="bg1"/>
                </a:solidFill>
                <a:latin typeface="+mj-ea"/>
                <a:ea typeface="+mj-ea"/>
              </a:rPr>
              <a:t>01</a:t>
            </a:r>
          </a:p>
        </p:txBody>
      </p:sp>
      <p:sp>
        <p:nvSpPr>
          <p:cNvPr id="26" name="文本框 25"/>
          <p:cNvSpPr txBox="1"/>
          <p:nvPr/>
        </p:nvSpPr>
        <p:spPr>
          <a:xfrm>
            <a:off x="336974" y="6181935"/>
            <a:ext cx="449580" cy="365760"/>
          </a:xfrm>
          <a:prstGeom prst="rect">
            <a:avLst/>
          </a:prstGeom>
          <a:noFill/>
        </p:spPr>
        <p:txBody>
          <a:bodyPr rtlCol="0" wrap="none">
            <a:spAutoFit/>
          </a:bodyPr>
          <a:lstStyle/>
          <a:p>
            <a:r>
              <a:rPr altLang="zh-CN" lang="en-US" smtClean="0">
                <a:solidFill>
                  <a:schemeClr val="bg1"/>
                </a:solidFill>
                <a:latin typeface="+mj-ea"/>
                <a:ea typeface="+mj-ea"/>
              </a:rPr>
              <a:t>02</a:t>
            </a:r>
          </a:p>
        </p:txBody>
      </p:sp>
    </p:spTree>
    <p:extLst>
      <p:ext uri="{BB962C8B-B14F-4D97-AF65-F5344CB8AC3E}">
        <p14:creationId val="1394858651"/>
      </p:ext>
    </p:extLst>
  </p:cSld>
  <p:clrMapOvr>
    <a:masterClrMapping/>
  </p:clrMapOvr>
  <p:transition/>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Calibri Light"/>
        <a:ea typeface="微软雅黑"/>
        <a:cs typeface="Arial"/>
      </a:majorFont>
      <a:minorFont>
        <a:latin typeface="Calibri"/>
        <a:ea typeface="新宋体"/>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http://www.ypppt.com/</Company>
  <PresentationFormat>宽屏</PresentationFormat>
  <Paragraphs>134</Paragraphs>
  <Slides>14</Slides>
  <Notes>2</Notes>
  <TotalTime>750</TotalTime>
  <HiddenSlides>0</HiddenSlides>
  <MMClips>0</MMClips>
  <ScaleCrop>0</ScaleCrop>
  <HeadingPairs>
    <vt:vector baseType="variant" size="6">
      <vt:variant>
        <vt:lpstr>Fonts used</vt:lpstr>
      </vt:variant>
      <vt:variant>
        <vt:i4>7</vt:i4>
      </vt:variant>
      <vt:variant>
        <vt:lpstr>Theme</vt:lpstr>
      </vt:variant>
      <vt:variant>
        <vt:i4>1</vt:i4>
      </vt:variant>
      <vt:variant>
        <vt:lpstr>Slide Titles</vt:lpstr>
      </vt:variant>
      <vt:variant>
        <vt:i4>14</vt:i4>
      </vt:variant>
    </vt:vector>
  </HeadingPairs>
  <TitlesOfParts>
    <vt:vector baseType="lpstr" size="22">
      <vt:lpstr>Arial</vt:lpstr>
      <vt:lpstr>Calibri Light</vt:lpstr>
      <vt:lpstr>微软雅黑</vt:lpstr>
      <vt:lpstr>Calibri</vt:lpstr>
      <vt:lpstr>新宋体</vt:lpstr>
      <vt:lpstr>Segoe UI Semilight</vt:lpstr>
      <vt:lpstr>Wingdings</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2015-01-18T03:35:19Z</dcterms:created>
  <cp:lastModifiedBy>Administrator</cp:lastModifiedBy>
  <dcterms:modified xsi:type="dcterms:W3CDTF">2021-08-20T10:48:09Z</dcterms:modified>
  <cp:revision>86</cp:revision>
  <dc:title>PowerPoint 演示文稿</dc:title>
</cp:coreProperties>
</file>