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ms-powerpoint.revisioninfo+xml" PartName="/ppt/revisionInfo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0" r:id="rId18"/>
  </p:sldIdLst>
  <p:sldSz cx="9144000" cy="5143500" type="screen16x9"/>
  <p:notesSz cx="6858000" cy="9144000"/>
  <p:custDataLst>
    <p:tags r:id="rId19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20" d="100"/>
          <a:sy n="120" d="100"/>
        </p:scale>
        <p:origin x="714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6.xml" Type="http://schemas.openxmlformats.org/officeDocument/2006/relationships/slide"/><Relationship Id="rId11" Target="slides/slide7.xml" Type="http://schemas.openxmlformats.org/officeDocument/2006/relationships/slide"/><Relationship Id="rId12" Target="slides/slide8.xml" Type="http://schemas.openxmlformats.org/officeDocument/2006/relationships/slide"/><Relationship Id="rId13" Target="slides/slide9.xml" Type="http://schemas.openxmlformats.org/officeDocument/2006/relationships/slide"/><Relationship Id="rId14" Target="slides/slide10.xml" Type="http://schemas.openxmlformats.org/officeDocument/2006/relationships/slide"/><Relationship Id="rId15" Target="slides/slide11.xml" Type="http://schemas.openxmlformats.org/officeDocument/2006/relationships/slide"/><Relationship Id="rId16" Target="slides/slide12.xml" Type="http://schemas.openxmlformats.org/officeDocument/2006/relationships/slide"/><Relationship Id="rId17" Target="slides/slide13.xml" Type="http://schemas.openxmlformats.org/officeDocument/2006/relationships/slide"/><Relationship Id="rId18" Target="slides/slide14.xml" Type="http://schemas.openxmlformats.org/officeDocument/2006/relationships/slide"/><Relationship Id="rId19" Target="tags/tag1.xml" Type="http://schemas.openxmlformats.org/officeDocument/2006/relationships/tags"/><Relationship Id="rId2" Target="slideMasters/slideMaster2.xml" Type="http://schemas.openxmlformats.org/officeDocument/2006/relationships/slideMaster"/><Relationship Id="rId20" Target="presProps.xml" Type="http://schemas.openxmlformats.org/officeDocument/2006/relationships/presProps"/><Relationship Id="rId21" Target="viewProps.xml" Type="http://schemas.openxmlformats.org/officeDocument/2006/relationships/viewProps"/><Relationship Id="rId22" Target="theme/theme1.xml" Type="http://schemas.openxmlformats.org/officeDocument/2006/relationships/theme"/><Relationship Id="rId23" Target="tableStyles.xml" Type="http://schemas.openxmlformats.org/officeDocument/2006/relationships/tableStyles"/><Relationship Id="rId24" Target="revisionInfo.xml" Type="http://schemas.microsoft.com/office/2015/10/relationships/revisionInfo"/><Relationship Id="rId3" Target="slideMasters/slideMaster3.xml" Type="http://schemas.openxmlformats.org/officeDocument/2006/relationships/slideMaster"/><Relationship Id="rId4" Target="notesMasters/notesMaster1.xml" Type="http://schemas.openxmlformats.org/officeDocument/2006/relationships/notesMaster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slides/slide4.xml" Type="http://schemas.openxmlformats.org/officeDocument/2006/relationships/slide"/><Relationship Id="rId9" Target="slides/slide5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4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C70FA6-367C-490D-AB1D-C389F5152387}" type="datetimeFigureOut">
              <a:rPr lang="zh-CN" altLang="en-US" smtClean="0"/>
              <a:t>2018/6/1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86805-76B6-4B50-B7B2-9D67FF0AEB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834922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5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6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7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8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9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0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1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2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9936-4D92-4CB5-BE9F-7F874E600934}" type="datetimeFigureOut">
              <a:rPr lang="zh-CN" altLang="en-US" smtClean="0"/>
              <a:t>2018/6/1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824E-3ACE-4A7A-BEC2-AAF95E2F67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79189457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9936-4D92-4CB5-BE9F-7F874E600934}" type="datetimeFigureOut">
              <a:rPr lang="zh-CN" altLang="en-US" smtClean="0"/>
              <a:t>2018/6/1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824E-3ACE-4A7A-BEC2-AAF95E2F67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36696072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9936-4D92-4CB5-BE9F-7F874E600934}" type="datetimeFigureOut">
              <a:rPr lang="zh-CN" altLang="en-US" smtClean="0"/>
              <a:t>2018/6/1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824E-3ACE-4A7A-BEC2-AAF95E2F67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05572898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54011129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28003374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43020687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50596768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77000620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23203420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79963246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26977116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9936-4D92-4CB5-BE9F-7F874E600934}" type="datetimeFigureOut">
              <a:rPr lang="zh-CN" altLang="en-US" smtClean="0"/>
              <a:t>2018/6/1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824E-3ACE-4A7A-BEC2-AAF95E2F67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89767313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23673143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098858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81034058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06686313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70341990"/>
      </p:ext>
    </p:extLst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53920337"/>
      </p:ext>
    </p:extLst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23899853"/>
      </p:ext>
    </p:extLst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16154437"/>
      </p:ext>
    </p:extLst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53818376"/>
      </p:ext>
    </p:extLst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88579075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9936-4D92-4CB5-BE9F-7F874E600934}" type="datetimeFigureOut">
              <a:rPr lang="zh-CN" altLang="en-US" smtClean="0"/>
              <a:t>2018/6/1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824E-3ACE-4A7A-BEC2-AAF95E2F67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3295387"/>
      </p:ext>
    </p:extLst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39482553"/>
      </p:ext>
    </p:extLst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4902434"/>
      </p:ext>
    </p:extLst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77181898"/>
      </p:ext>
    </p:extLst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46788911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9936-4D92-4CB5-BE9F-7F874E600934}" type="datetimeFigureOut">
              <a:rPr lang="zh-CN" altLang="en-US" smtClean="0"/>
              <a:t>2018/6/1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824E-3ACE-4A7A-BEC2-AAF95E2F67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110204355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9936-4D92-4CB5-BE9F-7F874E600934}" type="datetimeFigureOut">
              <a:rPr lang="zh-CN" altLang="en-US" smtClean="0"/>
              <a:t>2018/6/1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824E-3ACE-4A7A-BEC2-AAF95E2F67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8578525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9936-4D92-4CB5-BE9F-7F874E600934}" type="datetimeFigureOut">
              <a:rPr lang="zh-CN" altLang="en-US" smtClean="0"/>
              <a:t>2018/6/1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824E-3ACE-4A7A-BEC2-AAF95E2F67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82433089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9936-4D92-4CB5-BE9F-7F874E600934}" type="datetimeFigureOut">
              <a:rPr lang="zh-CN" altLang="en-US" smtClean="0"/>
              <a:t>2018/6/1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824E-3ACE-4A7A-BEC2-AAF95E2F67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14775258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9936-4D92-4CB5-BE9F-7F874E600934}" type="datetimeFigureOut">
              <a:rPr lang="zh-CN" altLang="en-US" smtClean="0"/>
              <a:t>2018/6/1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824E-3ACE-4A7A-BEC2-AAF95E2F67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01356041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9936-4D92-4CB5-BE9F-7F874E600934}" type="datetimeFigureOut">
              <a:rPr lang="zh-CN" altLang="en-US" smtClean="0"/>
              <a:t>2018/6/1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824E-3ACE-4A7A-BEC2-AAF95E2F67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00358790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_rels/slideMaster3.xml.rels><?xml version="1.0" encoding="UTF-8" standalone="yes"?><Relationships xmlns="http://schemas.openxmlformats.org/package/2006/relationships"><Relationship Id="rId1" Target="../slideLayouts/slideLayout23.xml" Type="http://schemas.openxmlformats.org/officeDocument/2006/relationships/slideLayout"/><Relationship Id="rId10" Target="../slideLayouts/slideLayout32.xml" Type="http://schemas.openxmlformats.org/officeDocument/2006/relationships/slideLayout"/><Relationship Id="rId11" Target="../slideLayouts/slideLayout33.xml" Type="http://schemas.openxmlformats.org/officeDocument/2006/relationships/slideLayout"/><Relationship Id="rId12" Target="../theme/theme3.xml" Type="http://schemas.openxmlformats.org/officeDocument/2006/relationships/theme"/><Relationship Id="rId2" Target="../slideLayouts/slideLayout24.xml" Type="http://schemas.openxmlformats.org/officeDocument/2006/relationships/slideLayout"/><Relationship Id="rId3" Target="../slideLayouts/slideLayout25.xml" Type="http://schemas.openxmlformats.org/officeDocument/2006/relationships/slideLayout"/><Relationship Id="rId4" Target="../slideLayouts/slideLayout26.xml" Type="http://schemas.openxmlformats.org/officeDocument/2006/relationships/slideLayout"/><Relationship Id="rId5" Target="../slideLayouts/slideLayout27.xml" Type="http://schemas.openxmlformats.org/officeDocument/2006/relationships/slideLayout"/><Relationship Id="rId6" Target="../slideLayouts/slideLayout28.xml" Type="http://schemas.openxmlformats.org/officeDocument/2006/relationships/slideLayout"/><Relationship Id="rId7" Target="../slideLayouts/slideLayout29.xml" Type="http://schemas.openxmlformats.org/officeDocument/2006/relationships/slideLayout"/><Relationship Id="rId8" Target="../slideLayouts/slideLayout30.xml" Type="http://schemas.openxmlformats.org/officeDocument/2006/relationships/slideLayout"/><Relationship Id="rId9" Target="../slideLayouts/slideLayout31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E9936-4D92-4CB5-BE9F-7F874E600934}" type="datetimeFigureOut">
              <a:rPr lang="zh-CN" altLang="en-US" smtClean="0"/>
              <a:t>2018/6/1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3824E-3ACE-4A7A-BEC2-AAF95E2F67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79149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80303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23614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media/image7.png" Type="http://schemas.openxmlformats.org/officeDocument/2006/relationships/image"/><Relationship Id="rId2" Target="../media/image9.png" Type="http://schemas.openxmlformats.org/officeDocument/2006/relationships/image"/><Relationship Id="rId3" Target="../media/image29.jpeg" Type="http://schemas.openxmlformats.org/officeDocument/2006/relationships/image"/><Relationship Id="rId4" Target="../media/image30.jpeg" Type="http://schemas.openxmlformats.org/officeDocument/2006/relationships/image"/><Relationship Id="rId5" Target="../media/image31.jpeg" Type="http://schemas.openxmlformats.org/officeDocument/2006/relationships/image"/><Relationship Id="rId6" Target="../media/image32.jpeg" Type="http://schemas.openxmlformats.org/officeDocument/2006/relationships/image"/><Relationship Id="rId7" Target="../media/image33.jpeg" Type="http://schemas.openxmlformats.org/officeDocument/2006/relationships/image"/><Relationship Id="rId8" Target="../media/image34.jpeg" Type="http://schemas.openxmlformats.org/officeDocument/2006/relationships/image"/><Relationship Id="rId9" Target="../media/image35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6.png" Type="http://schemas.openxmlformats.org/officeDocument/2006/relationships/image"/><Relationship Id="rId3" Target="../media/image37.png" Type="http://schemas.openxmlformats.org/officeDocument/2006/relationships/image"/><Relationship Id="rId4" Target="../media/image9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9.png" Type="http://schemas.openxmlformats.org/officeDocument/2006/relationships/image"/><Relationship Id="rId3" Target="../media/image38.png" Type="http://schemas.openxmlformats.org/officeDocument/2006/relationships/image"/><Relationship Id="rId4" Target="../media/image39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.jpeg" Type="http://schemas.openxmlformats.org/officeDocument/2006/relationships/image"/><Relationship Id="rId3" Target="../media/image4.png" Type="http://schemas.openxmlformats.org/officeDocument/2006/relationships/image"/><Relationship Id="rId4" Target="../media/image7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23.xml" Type="http://schemas.openxmlformats.org/officeDocument/2006/relationships/slideLayout"/><Relationship Id="rId2" Target="../media/image40.png" Type="http://schemas.openxmlformats.org/officeDocument/2006/relationships/image"/><Relationship Id="rId3" Target="../media/image4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5.jpeg" Type="http://schemas.openxmlformats.org/officeDocument/2006/relationships/image"/><Relationship Id="rId3" Target="../media/image6.png" Type="http://schemas.openxmlformats.org/officeDocument/2006/relationships/image"/><Relationship Id="rId4" Target="../media/image7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8.png" Type="http://schemas.openxmlformats.org/officeDocument/2006/relationships/image"/><Relationship Id="rId3" Target="../media/image7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9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9.png" Type="http://schemas.openxmlformats.org/officeDocument/2006/relationships/image"/><Relationship Id="rId3" Target="../media/image10.png" Type="http://schemas.openxmlformats.org/officeDocument/2006/relationships/image"/><Relationship Id="rId4" Target="../media/image11.png" Type="http://schemas.openxmlformats.org/officeDocument/2006/relationships/image"/><Relationship Id="rId5" Target="../media/image12.png" Type="http://schemas.openxmlformats.org/officeDocument/2006/relationships/image"/><Relationship Id="rId6" Target="../media/image13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media/image21.png" Type="http://schemas.openxmlformats.org/officeDocument/2006/relationships/image"/><Relationship Id="rId11" Target="../media/image22.png" Type="http://schemas.openxmlformats.org/officeDocument/2006/relationships/image"/><Relationship Id="rId2" Target="../media/image14.jpeg" Type="http://schemas.openxmlformats.org/officeDocument/2006/relationships/image"/><Relationship Id="rId3" Target="../media/image15.png" Type="http://schemas.openxmlformats.org/officeDocument/2006/relationships/image"/><Relationship Id="rId4" Target="../media/image16.jpeg" Type="http://schemas.openxmlformats.org/officeDocument/2006/relationships/image"/><Relationship Id="rId5" Target="../media/image17.jpeg" Type="http://schemas.openxmlformats.org/officeDocument/2006/relationships/image"/><Relationship Id="rId6" Target="../media/image18.jpeg" Type="http://schemas.openxmlformats.org/officeDocument/2006/relationships/image"/><Relationship Id="rId7" Target="../media/image19.jpeg" Type="http://schemas.openxmlformats.org/officeDocument/2006/relationships/image"/><Relationship Id="rId8" Target="../media/image9.png" Type="http://schemas.openxmlformats.org/officeDocument/2006/relationships/image"/><Relationship Id="rId9" Target="../media/image20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3.png" Type="http://schemas.openxmlformats.org/officeDocument/2006/relationships/image"/><Relationship Id="rId3" Target="../media/image9.png" Type="http://schemas.openxmlformats.org/officeDocument/2006/relationships/image"/><Relationship Id="rId4" Target="../media/image7.png" Type="http://schemas.openxmlformats.org/officeDocument/2006/relationships/image"/><Relationship Id="rId5" Target="../media/image24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9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5.png" Type="http://schemas.openxmlformats.org/officeDocument/2006/relationships/image"/><Relationship Id="rId3" Target="../media/image26.png" Type="http://schemas.openxmlformats.org/officeDocument/2006/relationships/image"/><Relationship Id="rId4" Target="../media/image9.png" Type="http://schemas.openxmlformats.org/officeDocument/2006/relationships/image"/><Relationship Id="rId5" Target="../media/image27.png" Type="http://schemas.openxmlformats.org/officeDocument/2006/relationships/image"/><Relationship Id="rId6" Target="../media/image28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5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E4EAB"/>
          </a:solidFill>
          <a:ln algn="ctr" cap="flat" cmpd="sng" w="25400">
            <a:noFill/>
            <a:prstDash val="solid"/>
          </a:ln>
          <a:effectLst/>
        </p:spPr>
        <p:txBody>
          <a:bodyPr anchor="ctr" rtlCol="0"/>
          <a:lstStyle/>
          <a:p>
            <a:pPr algn="ctr" defTabSz="1031626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en-US" noProof="0" normalizeH="0" spc="0" strike="noStrike" sz="20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</a:endParaRPr>
          </a:p>
        </p:txBody>
      </p:sp>
      <p:sp>
        <p:nvSpPr>
          <p:cNvPr id="5" name="Freeform 22"/>
          <p:cNvSpPr/>
          <p:nvPr/>
        </p:nvSpPr>
        <p:spPr bwMode="auto">
          <a:xfrm rot="10800000">
            <a:off x="1588" y="-5472"/>
            <a:ext cx="9140825" cy="2382838"/>
          </a:xfrm>
          <a:custGeom>
            <a:cxnLst>
              <a:cxn ang="0">
                <a:pos x="7259" y="1534"/>
              </a:cxn>
              <a:cxn ang="0">
                <a:pos x="7363" y="1497"/>
              </a:cxn>
              <a:cxn ang="0">
                <a:pos x="7491" y="1557"/>
              </a:cxn>
              <a:cxn ang="0">
                <a:pos x="7536" y="1640"/>
              </a:cxn>
              <a:cxn ang="0">
                <a:pos x="7553" y="1617"/>
              </a:cxn>
              <a:cxn ang="0">
                <a:pos x="7578" y="1594"/>
              </a:cxn>
              <a:cxn ang="0">
                <a:pos x="7680" y="1557"/>
              </a:cxn>
              <a:cxn ang="0">
                <a:pos x="7680" y="2002"/>
              </a:cxn>
              <a:cxn ang="0">
                <a:pos x="0" y="2002"/>
              </a:cxn>
              <a:cxn ang="0">
                <a:pos x="0" y="317"/>
              </a:cxn>
              <a:cxn ang="0">
                <a:pos x="164" y="291"/>
              </a:cxn>
              <a:cxn ang="0">
                <a:pos x="501" y="421"/>
              </a:cxn>
              <a:cxn ang="0">
                <a:pos x="601" y="555"/>
              </a:cxn>
              <a:cxn ang="0">
                <a:pos x="642" y="491"/>
              </a:cxn>
              <a:cxn ang="0">
                <a:pos x="789" y="422"/>
              </a:cxn>
              <a:cxn ang="0">
                <a:pos x="896" y="455"/>
              </a:cxn>
              <a:cxn ang="0">
                <a:pos x="1029" y="273"/>
              </a:cxn>
              <a:cxn ang="0">
                <a:pos x="1480" y="93"/>
              </a:cxn>
              <a:cxn ang="0">
                <a:pos x="1932" y="270"/>
              </a:cxn>
              <a:cxn ang="0">
                <a:pos x="2086" y="500"/>
              </a:cxn>
              <a:cxn ang="0">
                <a:pos x="2254" y="259"/>
              </a:cxn>
              <a:cxn ang="0">
                <a:pos x="2858" y="0"/>
              </a:cxn>
              <a:cxn ang="0">
                <a:pos x="3463" y="259"/>
              </a:cxn>
              <a:cxn ang="0">
                <a:pos x="3683" y="644"/>
              </a:cxn>
              <a:cxn ang="0">
                <a:pos x="3834" y="618"/>
              </a:cxn>
              <a:cxn ang="0">
                <a:pos x="4165" y="773"/>
              </a:cxn>
              <a:cxn ang="0">
                <a:pos x="4258" y="919"/>
              </a:cxn>
              <a:cxn ang="0">
                <a:pos x="4839" y="704"/>
              </a:cxn>
              <a:cxn ang="0">
                <a:pos x="5442" y="938"/>
              </a:cxn>
              <a:cxn ang="0">
                <a:pos x="5673" y="1326"/>
              </a:cxn>
              <a:cxn ang="0">
                <a:pos x="6073" y="1168"/>
              </a:cxn>
              <a:cxn ang="0">
                <a:pos x="6495" y="1348"/>
              </a:cxn>
              <a:cxn ang="0">
                <a:pos x="6548" y="1410"/>
              </a:cxn>
              <a:cxn ang="0">
                <a:pos x="6587" y="1363"/>
              </a:cxn>
              <a:cxn ang="0">
                <a:pos x="6873" y="1242"/>
              </a:cxn>
              <a:cxn ang="0">
                <a:pos x="7158" y="1363"/>
              </a:cxn>
              <a:cxn ang="0">
                <a:pos x="7259" y="1534"/>
              </a:cxn>
            </a:cxnLst>
            <a:rect b="b" l="0" r="r" t="0"/>
            <a:pathLst>
              <a:path h="2002" w="7680">
                <a:moveTo>
                  <a:pt x="7259" y="1534"/>
                </a:moveTo>
                <a:cubicBezTo>
                  <a:pt x="7289" y="1509"/>
                  <a:pt x="7324" y="1497"/>
                  <a:pt x="7363" y="1497"/>
                </a:cubicBezTo>
                <a:cubicBezTo>
                  <a:pt x="7413" y="1497"/>
                  <a:pt x="7455" y="1517"/>
                  <a:pt x="7491" y="1557"/>
                </a:cubicBezTo>
                <a:cubicBezTo>
                  <a:pt x="7512" y="1582"/>
                  <a:pt x="7527" y="1609"/>
                  <a:pt x="7536" y="1640"/>
                </a:cubicBezTo>
                <a:cubicBezTo>
                  <a:pt x="7541" y="1632"/>
                  <a:pt x="7547" y="1625"/>
                  <a:pt x="7553" y="1617"/>
                </a:cubicBezTo>
                <a:cubicBezTo>
                  <a:pt x="7561" y="1609"/>
                  <a:pt x="7569" y="1601"/>
                  <a:pt x="7578" y="1594"/>
                </a:cubicBezTo>
                <a:cubicBezTo>
                  <a:pt x="7607" y="1570"/>
                  <a:pt x="7641" y="1557"/>
                  <a:pt x="7680" y="1557"/>
                </a:cubicBezTo>
                <a:cubicBezTo>
                  <a:pt x="7680" y="2002"/>
                  <a:pt x="7680" y="2002"/>
                  <a:pt x="7680" y="2002"/>
                </a:cubicBezTo>
                <a:cubicBezTo>
                  <a:pt x="0" y="2002"/>
                  <a:pt x="0" y="2002"/>
                  <a:pt x="0" y="2002"/>
                </a:cubicBezTo>
                <a:cubicBezTo>
                  <a:pt x="0" y="317"/>
                  <a:pt x="0" y="317"/>
                  <a:pt x="0" y="317"/>
                </a:cubicBezTo>
                <a:cubicBezTo>
                  <a:pt x="51" y="300"/>
                  <a:pt x="106" y="291"/>
                  <a:pt x="164" y="291"/>
                </a:cubicBezTo>
                <a:cubicBezTo>
                  <a:pt x="296" y="291"/>
                  <a:pt x="408" y="334"/>
                  <a:pt x="501" y="421"/>
                </a:cubicBezTo>
                <a:cubicBezTo>
                  <a:pt x="545" y="462"/>
                  <a:pt x="578" y="507"/>
                  <a:pt x="601" y="555"/>
                </a:cubicBezTo>
                <a:cubicBezTo>
                  <a:pt x="611" y="532"/>
                  <a:pt x="625" y="511"/>
                  <a:pt x="642" y="491"/>
                </a:cubicBezTo>
                <a:cubicBezTo>
                  <a:pt x="682" y="445"/>
                  <a:pt x="732" y="422"/>
                  <a:pt x="789" y="422"/>
                </a:cubicBezTo>
                <a:cubicBezTo>
                  <a:pt x="829" y="422"/>
                  <a:pt x="864" y="433"/>
                  <a:pt x="896" y="455"/>
                </a:cubicBezTo>
                <a:cubicBezTo>
                  <a:pt x="927" y="389"/>
                  <a:pt x="971" y="328"/>
                  <a:pt x="1029" y="273"/>
                </a:cubicBezTo>
                <a:cubicBezTo>
                  <a:pt x="1153" y="154"/>
                  <a:pt x="1304" y="94"/>
                  <a:pt x="1480" y="93"/>
                </a:cubicBezTo>
                <a:cubicBezTo>
                  <a:pt x="1657" y="92"/>
                  <a:pt x="1807" y="151"/>
                  <a:pt x="1932" y="270"/>
                </a:cubicBezTo>
                <a:cubicBezTo>
                  <a:pt x="2004" y="338"/>
                  <a:pt x="2055" y="415"/>
                  <a:pt x="2086" y="500"/>
                </a:cubicBezTo>
                <a:cubicBezTo>
                  <a:pt x="2127" y="413"/>
                  <a:pt x="2183" y="333"/>
                  <a:pt x="2254" y="259"/>
                </a:cubicBezTo>
                <a:cubicBezTo>
                  <a:pt x="2421" y="86"/>
                  <a:pt x="2622" y="0"/>
                  <a:pt x="2858" y="0"/>
                </a:cubicBezTo>
                <a:cubicBezTo>
                  <a:pt x="3095" y="0"/>
                  <a:pt x="3296" y="86"/>
                  <a:pt x="3463" y="259"/>
                </a:cubicBezTo>
                <a:cubicBezTo>
                  <a:pt x="3572" y="372"/>
                  <a:pt x="3646" y="501"/>
                  <a:pt x="3683" y="644"/>
                </a:cubicBezTo>
                <a:cubicBezTo>
                  <a:pt x="3730" y="626"/>
                  <a:pt x="3780" y="618"/>
                  <a:pt x="3834" y="618"/>
                </a:cubicBezTo>
                <a:cubicBezTo>
                  <a:pt x="3963" y="618"/>
                  <a:pt x="4074" y="670"/>
                  <a:pt x="4165" y="773"/>
                </a:cubicBezTo>
                <a:cubicBezTo>
                  <a:pt x="4204" y="818"/>
                  <a:pt x="4235" y="866"/>
                  <a:pt x="4258" y="919"/>
                </a:cubicBezTo>
                <a:cubicBezTo>
                  <a:pt x="4420" y="776"/>
                  <a:pt x="4614" y="704"/>
                  <a:pt x="4839" y="704"/>
                </a:cubicBezTo>
                <a:cubicBezTo>
                  <a:pt x="5075" y="704"/>
                  <a:pt x="5276" y="782"/>
                  <a:pt x="5442" y="938"/>
                </a:cubicBezTo>
                <a:cubicBezTo>
                  <a:pt x="5562" y="1051"/>
                  <a:pt x="5639" y="1180"/>
                  <a:pt x="5673" y="1326"/>
                </a:cubicBezTo>
                <a:cubicBezTo>
                  <a:pt x="5785" y="1221"/>
                  <a:pt x="5918" y="1168"/>
                  <a:pt x="6073" y="1168"/>
                </a:cubicBezTo>
                <a:cubicBezTo>
                  <a:pt x="6238" y="1168"/>
                  <a:pt x="6378" y="1228"/>
                  <a:pt x="6495" y="1348"/>
                </a:cubicBezTo>
                <a:cubicBezTo>
                  <a:pt x="6514" y="1368"/>
                  <a:pt x="6532" y="1388"/>
                  <a:pt x="6548" y="1410"/>
                </a:cubicBezTo>
                <a:cubicBezTo>
                  <a:pt x="6560" y="1393"/>
                  <a:pt x="6573" y="1378"/>
                  <a:pt x="6587" y="1363"/>
                </a:cubicBezTo>
                <a:cubicBezTo>
                  <a:pt x="6666" y="1282"/>
                  <a:pt x="6761" y="1242"/>
                  <a:pt x="6873" y="1242"/>
                </a:cubicBezTo>
                <a:cubicBezTo>
                  <a:pt x="6984" y="1242"/>
                  <a:pt x="7079" y="1282"/>
                  <a:pt x="7158" y="1363"/>
                </a:cubicBezTo>
                <a:cubicBezTo>
                  <a:pt x="7207" y="1414"/>
                  <a:pt x="7240" y="1470"/>
                  <a:pt x="7259" y="1534"/>
                </a:cubicBezTo>
                <a:close/>
              </a:path>
            </a:pathLst>
          </a:custGeom>
          <a:solidFill>
            <a:srgbClr val="00B0F0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defTabSz="1031626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en-US" noProof="0" normalizeH="0" spc="0" strike="noStrike" sz="20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</a:endParaRPr>
          </a:p>
        </p:txBody>
      </p:sp>
      <p:sp>
        <p:nvSpPr>
          <p:cNvPr id="6" name="Freeform 23"/>
          <p:cNvSpPr/>
          <p:nvPr/>
        </p:nvSpPr>
        <p:spPr bwMode="auto">
          <a:xfrm rot="10800000">
            <a:off x="1588" y="-5472"/>
            <a:ext cx="9140825" cy="1789113"/>
          </a:xfrm>
          <a:custGeom>
            <a:cxnLst>
              <a:cxn ang="0">
                <a:pos x="7609" y="1134"/>
              </a:cxn>
              <a:cxn ang="0">
                <a:pos x="7680" y="1089"/>
              </a:cxn>
              <a:cxn ang="0">
                <a:pos x="7680" y="1503"/>
              </a:cxn>
              <a:cxn ang="0">
                <a:pos x="0" y="1503"/>
              </a:cxn>
              <a:cxn ang="0">
                <a:pos x="0" y="577"/>
              </a:cxn>
              <a:cxn ang="0">
                <a:pos x="32" y="576"/>
              </a:cxn>
              <a:cxn ang="0">
                <a:pos x="337" y="652"/>
              </a:cxn>
              <a:cxn ang="0">
                <a:pos x="411" y="572"/>
              </a:cxn>
              <a:cxn ang="0">
                <a:pos x="765" y="445"/>
              </a:cxn>
              <a:cxn ang="0">
                <a:pos x="892" y="458"/>
              </a:cxn>
              <a:cxn ang="0">
                <a:pos x="890" y="414"/>
              </a:cxn>
              <a:cxn ang="0">
                <a:pos x="1030" y="121"/>
              </a:cxn>
              <a:cxn ang="0">
                <a:pos x="1370" y="0"/>
              </a:cxn>
              <a:cxn ang="0">
                <a:pos x="1710" y="121"/>
              </a:cxn>
              <a:cxn ang="0">
                <a:pos x="1817" y="258"/>
              </a:cxn>
              <a:cxn ang="0">
                <a:pos x="1867" y="211"/>
              </a:cxn>
              <a:cxn ang="0">
                <a:pos x="2379" y="28"/>
              </a:cxn>
              <a:cxn ang="0">
                <a:pos x="2891" y="211"/>
              </a:cxn>
              <a:cxn ang="0">
                <a:pos x="3036" y="384"/>
              </a:cxn>
              <a:cxn ang="0">
                <a:pos x="3189" y="369"/>
              </a:cxn>
              <a:cxn ang="0">
                <a:pos x="3639" y="530"/>
              </a:cxn>
              <a:cxn ang="0">
                <a:pos x="3786" y="723"/>
              </a:cxn>
              <a:cxn ang="0">
                <a:pos x="4120" y="663"/>
              </a:cxn>
              <a:cxn ang="0">
                <a:pos x="4631" y="824"/>
              </a:cxn>
              <a:cxn ang="0">
                <a:pos x="4701" y="885"/>
              </a:cxn>
              <a:cxn ang="0">
                <a:pos x="4843" y="863"/>
              </a:cxn>
              <a:cxn ang="0">
                <a:pos x="5126" y="964"/>
              </a:cxn>
              <a:cxn ang="0">
                <a:pos x="5175" y="1014"/>
              </a:cxn>
              <a:cxn ang="0">
                <a:pos x="5256" y="1008"/>
              </a:cxn>
              <a:cxn ang="0">
                <a:pos x="5531" y="1086"/>
              </a:cxn>
              <a:cxn ang="0">
                <a:pos x="5600" y="1148"/>
              </a:cxn>
              <a:cxn ang="0">
                <a:pos x="5747" y="1115"/>
              </a:cxn>
              <a:cxn ang="0">
                <a:pos x="5950" y="1186"/>
              </a:cxn>
              <a:cxn ang="0">
                <a:pos x="5953" y="1184"/>
              </a:cxn>
              <a:cxn ang="0">
                <a:pos x="6263" y="1109"/>
              </a:cxn>
              <a:cxn ang="0">
                <a:pos x="6398" y="1120"/>
              </a:cxn>
              <a:cxn ang="0">
                <a:pos x="6479" y="1030"/>
              </a:cxn>
              <a:cxn ang="0">
                <a:pos x="6822" y="908"/>
              </a:cxn>
              <a:cxn ang="0">
                <a:pos x="7165" y="1030"/>
              </a:cxn>
              <a:cxn ang="0">
                <a:pos x="7289" y="1210"/>
              </a:cxn>
              <a:cxn ang="0">
                <a:pos x="7387" y="1191"/>
              </a:cxn>
              <a:cxn ang="0">
                <a:pos x="7537" y="1241"/>
              </a:cxn>
              <a:cxn ang="0">
                <a:pos x="7609" y="1134"/>
              </a:cxn>
            </a:cxnLst>
            <a:rect b="b" l="0" r="r" t="0"/>
            <a:pathLst>
              <a:path h="1503" w="7680">
                <a:moveTo>
                  <a:pt x="7609" y="1134"/>
                </a:moveTo>
                <a:cubicBezTo>
                  <a:pt x="7631" y="1115"/>
                  <a:pt x="7655" y="1100"/>
                  <a:pt x="7680" y="1089"/>
                </a:cubicBezTo>
                <a:cubicBezTo>
                  <a:pt x="7680" y="1503"/>
                  <a:pt x="7680" y="1503"/>
                  <a:pt x="7680" y="1503"/>
                </a:cubicBezTo>
                <a:cubicBezTo>
                  <a:pt x="0" y="1503"/>
                  <a:pt x="0" y="1503"/>
                  <a:pt x="0" y="1503"/>
                </a:cubicBezTo>
                <a:cubicBezTo>
                  <a:pt x="0" y="577"/>
                  <a:pt x="0" y="577"/>
                  <a:pt x="0" y="577"/>
                </a:cubicBezTo>
                <a:cubicBezTo>
                  <a:pt x="11" y="577"/>
                  <a:pt x="21" y="576"/>
                  <a:pt x="32" y="576"/>
                </a:cubicBezTo>
                <a:cubicBezTo>
                  <a:pt x="146" y="576"/>
                  <a:pt x="247" y="602"/>
                  <a:pt x="337" y="652"/>
                </a:cubicBezTo>
                <a:cubicBezTo>
                  <a:pt x="357" y="624"/>
                  <a:pt x="382" y="597"/>
                  <a:pt x="411" y="572"/>
                </a:cubicBezTo>
                <a:cubicBezTo>
                  <a:pt x="509" y="487"/>
                  <a:pt x="627" y="445"/>
                  <a:pt x="765" y="445"/>
                </a:cubicBezTo>
                <a:cubicBezTo>
                  <a:pt x="810" y="445"/>
                  <a:pt x="852" y="450"/>
                  <a:pt x="892" y="458"/>
                </a:cubicBezTo>
                <a:cubicBezTo>
                  <a:pt x="890" y="444"/>
                  <a:pt x="890" y="429"/>
                  <a:pt x="890" y="414"/>
                </a:cubicBezTo>
                <a:cubicBezTo>
                  <a:pt x="890" y="300"/>
                  <a:pt x="937" y="202"/>
                  <a:pt x="1030" y="121"/>
                </a:cubicBezTo>
                <a:cubicBezTo>
                  <a:pt x="1124" y="40"/>
                  <a:pt x="1238" y="0"/>
                  <a:pt x="1370" y="0"/>
                </a:cubicBezTo>
                <a:cubicBezTo>
                  <a:pt x="1503" y="0"/>
                  <a:pt x="1616" y="40"/>
                  <a:pt x="1710" y="121"/>
                </a:cubicBezTo>
                <a:cubicBezTo>
                  <a:pt x="1758" y="162"/>
                  <a:pt x="1794" y="208"/>
                  <a:pt x="1817" y="258"/>
                </a:cubicBezTo>
                <a:cubicBezTo>
                  <a:pt x="1833" y="242"/>
                  <a:pt x="1849" y="226"/>
                  <a:pt x="1867" y="211"/>
                </a:cubicBezTo>
                <a:cubicBezTo>
                  <a:pt x="2009" y="89"/>
                  <a:pt x="2179" y="28"/>
                  <a:pt x="2379" y="28"/>
                </a:cubicBezTo>
                <a:cubicBezTo>
                  <a:pt x="2579" y="28"/>
                  <a:pt x="2750" y="89"/>
                  <a:pt x="2891" y="211"/>
                </a:cubicBezTo>
                <a:cubicBezTo>
                  <a:pt x="2953" y="264"/>
                  <a:pt x="3001" y="321"/>
                  <a:pt x="3036" y="384"/>
                </a:cubicBezTo>
                <a:cubicBezTo>
                  <a:pt x="3084" y="374"/>
                  <a:pt x="3135" y="369"/>
                  <a:pt x="3189" y="369"/>
                </a:cubicBezTo>
                <a:cubicBezTo>
                  <a:pt x="3365" y="369"/>
                  <a:pt x="3515" y="423"/>
                  <a:pt x="3639" y="530"/>
                </a:cubicBezTo>
                <a:cubicBezTo>
                  <a:pt x="3706" y="588"/>
                  <a:pt x="3755" y="652"/>
                  <a:pt x="3786" y="723"/>
                </a:cubicBezTo>
                <a:cubicBezTo>
                  <a:pt x="3887" y="683"/>
                  <a:pt x="3998" y="663"/>
                  <a:pt x="4120" y="663"/>
                </a:cubicBezTo>
                <a:cubicBezTo>
                  <a:pt x="4320" y="663"/>
                  <a:pt x="4490" y="717"/>
                  <a:pt x="4631" y="824"/>
                </a:cubicBezTo>
                <a:cubicBezTo>
                  <a:pt x="4657" y="844"/>
                  <a:pt x="4680" y="864"/>
                  <a:pt x="4701" y="885"/>
                </a:cubicBezTo>
                <a:cubicBezTo>
                  <a:pt x="4745" y="870"/>
                  <a:pt x="4792" y="863"/>
                  <a:pt x="4843" y="863"/>
                </a:cubicBezTo>
                <a:cubicBezTo>
                  <a:pt x="4954" y="863"/>
                  <a:pt x="5048" y="897"/>
                  <a:pt x="5126" y="964"/>
                </a:cubicBezTo>
                <a:cubicBezTo>
                  <a:pt x="5144" y="980"/>
                  <a:pt x="5161" y="997"/>
                  <a:pt x="5175" y="1014"/>
                </a:cubicBezTo>
                <a:cubicBezTo>
                  <a:pt x="5201" y="1010"/>
                  <a:pt x="5228" y="1008"/>
                  <a:pt x="5256" y="1008"/>
                </a:cubicBezTo>
                <a:cubicBezTo>
                  <a:pt x="5363" y="1008"/>
                  <a:pt x="5455" y="1034"/>
                  <a:pt x="5531" y="1086"/>
                </a:cubicBezTo>
                <a:cubicBezTo>
                  <a:pt x="5559" y="1105"/>
                  <a:pt x="5582" y="1126"/>
                  <a:pt x="5600" y="1148"/>
                </a:cubicBezTo>
                <a:cubicBezTo>
                  <a:pt x="5644" y="1126"/>
                  <a:pt x="5692" y="1115"/>
                  <a:pt x="5747" y="1115"/>
                </a:cubicBezTo>
                <a:cubicBezTo>
                  <a:pt x="5826" y="1115"/>
                  <a:pt x="5894" y="1139"/>
                  <a:pt x="5950" y="1186"/>
                </a:cubicBezTo>
                <a:cubicBezTo>
                  <a:pt x="5951" y="1185"/>
                  <a:pt x="5952" y="1185"/>
                  <a:pt x="5953" y="1184"/>
                </a:cubicBezTo>
                <a:cubicBezTo>
                  <a:pt x="6039" y="1134"/>
                  <a:pt x="6142" y="1109"/>
                  <a:pt x="6263" y="1109"/>
                </a:cubicBezTo>
                <a:cubicBezTo>
                  <a:pt x="6311" y="1109"/>
                  <a:pt x="6356" y="1113"/>
                  <a:pt x="6398" y="1120"/>
                </a:cubicBezTo>
                <a:cubicBezTo>
                  <a:pt x="6420" y="1088"/>
                  <a:pt x="6447" y="1058"/>
                  <a:pt x="6479" y="1030"/>
                </a:cubicBezTo>
                <a:cubicBezTo>
                  <a:pt x="6574" y="949"/>
                  <a:pt x="6688" y="908"/>
                  <a:pt x="6822" y="908"/>
                </a:cubicBezTo>
                <a:cubicBezTo>
                  <a:pt x="6956" y="908"/>
                  <a:pt x="7070" y="949"/>
                  <a:pt x="7165" y="1030"/>
                </a:cubicBezTo>
                <a:cubicBezTo>
                  <a:pt x="7226" y="1083"/>
                  <a:pt x="7267" y="1143"/>
                  <a:pt x="7289" y="1210"/>
                </a:cubicBezTo>
                <a:cubicBezTo>
                  <a:pt x="7319" y="1197"/>
                  <a:pt x="7351" y="1191"/>
                  <a:pt x="7387" y="1191"/>
                </a:cubicBezTo>
                <a:cubicBezTo>
                  <a:pt x="7445" y="1191"/>
                  <a:pt x="7495" y="1208"/>
                  <a:pt x="7537" y="1241"/>
                </a:cubicBezTo>
                <a:cubicBezTo>
                  <a:pt x="7549" y="1201"/>
                  <a:pt x="7573" y="1165"/>
                  <a:pt x="7609" y="1134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defTabSz="1031626"/>
            <a:endParaRPr lang="en-US" sz="2000">
              <a:solidFill>
                <a:prstClr val="black"/>
              </a:solidFill>
              <a:latin typeface="微软雅黑"/>
              <a:ea typeface="微软雅黑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0800000">
            <a:off x="-1587" y="4012303"/>
            <a:ext cx="9144000" cy="3547043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1458853" y="2411508"/>
            <a:ext cx="1604000" cy="1603998"/>
          </a:xfrm>
          <a:prstGeom prst="ellipse">
            <a:avLst/>
          </a:prstGeom>
          <a:blipFill>
            <a:blip r:embed="rId3"/>
            <a:stretch>
              <a:fillRect b="-27949" t="-8221"/>
            </a:stretch>
          </a:blipFill>
          <a:ln algn="ctr" cap="flat" cmpd="sng" w="57150">
            <a:solidFill>
              <a:sysClr lastClr="FFFFFF" val="window"/>
            </a:solidFill>
            <a:prstDash val="solid"/>
            <a:miter lim="800000"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FFFFFF" val="window"/>
              </a:solidFill>
              <a:effectLst/>
              <a:uLnTx/>
              <a:uFillTx/>
            </a:endParaRPr>
          </a:p>
        </p:txBody>
      </p:sp>
      <p:sp>
        <p:nvSpPr>
          <p:cNvPr id="10" name="TextBox 29"/>
          <p:cNvSpPr txBox="1"/>
          <p:nvPr/>
        </p:nvSpPr>
        <p:spPr>
          <a:xfrm>
            <a:off x="3286203" y="2544907"/>
            <a:ext cx="3449762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 defTabSz="914400"/>
            <a:r>
              <a:rPr altLang="en-US" lang="zh-CN" sz="6000">
                <a:solidFill>
                  <a:schemeClr val="bg1"/>
                </a:solidFill>
                <a:latin charset="-122" panose="03000509000000000000" pitchFamily="65" typeface="方正大标宋简体"/>
                <a:ea charset="-122" panose="03000509000000000000" pitchFamily="65" typeface="方正大标宋简体"/>
              </a:rPr>
              <a:t>自我介绍</a:t>
            </a:r>
          </a:p>
        </p:txBody>
      </p:sp>
      <p:sp>
        <p:nvSpPr>
          <p:cNvPr id="11" name="TextBox 30"/>
          <p:cNvSpPr txBox="1"/>
          <p:nvPr/>
        </p:nvSpPr>
        <p:spPr>
          <a:xfrm>
            <a:off x="4768071" y="3584310"/>
            <a:ext cx="3123833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914400"/>
            <a:r>
              <a:rPr altLang="en-US" lang="zh-CN" sz="3200">
                <a:solidFill>
                  <a:schemeClr val="bg1"/>
                </a:solidFill>
                <a:latin charset="-122" panose="03000509000000000000" pitchFamily="65" typeface="方正大标宋简体"/>
                <a:ea charset="-122" panose="03000509000000000000" pitchFamily="65" typeface="方正大标宋简体"/>
              </a:rPr>
              <a:t>五三班   邓艾爱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20271914">
            <a:off x="643201" y="1497307"/>
            <a:ext cx="977571" cy="917280"/>
          </a:xfrm>
          <a:prstGeom prst="rect">
            <a:avLst/>
          </a:prstGeom>
        </p:spPr>
      </p:pic>
      <p:pic>
        <p:nvPicPr>
          <p:cNvPr descr="C:\Users\Administrator\Desktop\t\a12.png" id="13" name="Picture 7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964488" y="-507950"/>
            <a:ext cx="2626132" cy="1954689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1955191395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grpId="0" id="5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accel="50000" decel="50000" fill="hold" grpId="0" id="10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500" fill="hold" id="2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2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500" id="25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26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27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2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4" nodeType="withEffect" presetClass="emph" presetID="32" presetSubtype="0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dur="1000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0" fill="hold" id="36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2000" fill="hold" id="37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0" fill="hold" id="38">
                                          <p:stCondLst>
                                            <p:cond delay="6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2000" fill="hold" id="39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accel="31000" fill="hold" grpId="0" id="40" nodeType="withEffect" presetClass="entr" presetID="2" presetSubtype="2">
                                  <p:stCondLst>
                                    <p:cond delay="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56" presetSubtype="0">
                                  <p:stCondLst>
                                    <p:cond delay="2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50" nodeType="withEffect" presetClass="emph" presetID="6" presetSubtype="0">
                                  <p:stCondLst>
                                    <p:cond delay="3900"/>
                                  </p:stCondLst>
                                  <p:childTnLst>
                                    <p:animScale>
                                      <p:cBhvr>
                                        <p:cTn dur="6100" fill="hold" id="51"/>
                                        <p:tgtEl>
                                          <p:spTgt spid="1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accel="50000" decel="50000" fill="hold" id="52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06 -4.81481E-06 C -0.01493 0.00679 -0.03107 0.01173 -0.04687 0.01698 C -0.06232 0.02161 -0.07777 0.02933 -0.09253 0.0355 C -0.10989 0.04321 -0.12934 0.04846 -0.14774 0.05371 C -0.16336 0.05772 -0.1776 0.0676 -0.19357 0.0713 C -0.21197 0.07562 -0.23315 0.07531 -0.2519 0.07593 C -0.2651 0.07871 -0.27899 0.08087 -0.29236 0.08179 C -0.31614 0.08612 -0.34097 0.08797 -0.3651 0.0892 C -0.37274 0.09044 -0.37968 0.09105 -0.38715 0.09291 C -0.40381 0.09229 -0.41718 0.09136 -0.43281 0.08766 C -0.43715 0.08303 -0.44288 0.08025 -0.44739 0.07593 C -0.45538 0.06914 -0.4592 0.05865 -0.46701 0.05155 C -0.47048 0.04846 -0.47482 0.04538 -0.47847 0.04198 C -0.48298 0.03797 -0.48593 0.03149 -0.4901 0.02717 C -0.49444 0.02192 -0.50208 0.01729 -0.50868 0.01389 C -0.51909 0.00926 -0.55815 0.00679 -0.57118 0.00649 C -0.61163 0.00618 -0.65243 0.00618 -0.69288 0.00556 C -0.70746 0.00402 -0.7217 0.00278 -0.73628 0.00155 C -0.74618 0.00031 -0.75486 -0.00092 -0.76458 -0.00154 C -0.80069 -0.00154 -0.8368 -0.00154 -0.87274 -0.00092 C -0.88038 -0.00092 -0.8901 0.00093 -0.89774 0.00155 C -0.90364 0.00278 -0.91545 0.00463 -0.91545 0.00494 C -0.91892 0.00587 -0.92222 0.00649 -0.92586 0.00741 C -0.92795 0.01112 -0.92916 0.01112 -0.93229 0.01389 L -1.11215 0.08766 L -1.18454 0.09723 L -1.31684 0.09044" pathEditMode="relative" ptsTypes="fffffffffffffffffffffffAAAA" rAng="0">
                                      <p:cBhvr>
                                        <p:cTn dur="10000" fill="hold" id="5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833" y="47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9"/>
      <p:bldP grpId="1" spid="9"/>
      <p:bldP grpId="0" spid="10"/>
      <p:bldP grpId="0" spid="11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1E4E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Freeform 22"/>
          <p:cNvSpPr/>
          <p:nvPr/>
        </p:nvSpPr>
        <p:spPr bwMode="auto">
          <a:xfrm>
            <a:off x="3175" y="543673"/>
            <a:ext cx="9140825" cy="2382838"/>
          </a:xfrm>
          <a:custGeom>
            <a:cxnLst>
              <a:cxn ang="0">
                <a:pos x="7259" y="1534"/>
              </a:cxn>
              <a:cxn ang="0">
                <a:pos x="7363" y="1497"/>
              </a:cxn>
              <a:cxn ang="0">
                <a:pos x="7491" y="1557"/>
              </a:cxn>
              <a:cxn ang="0">
                <a:pos x="7536" y="1640"/>
              </a:cxn>
              <a:cxn ang="0">
                <a:pos x="7553" y="1617"/>
              </a:cxn>
              <a:cxn ang="0">
                <a:pos x="7578" y="1594"/>
              </a:cxn>
              <a:cxn ang="0">
                <a:pos x="7680" y="1557"/>
              </a:cxn>
              <a:cxn ang="0">
                <a:pos x="7680" y="2002"/>
              </a:cxn>
              <a:cxn ang="0">
                <a:pos x="0" y="2002"/>
              </a:cxn>
              <a:cxn ang="0">
                <a:pos x="0" y="317"/>
              </a:cxn>
              <a:cxn ang="0">
                <a:pos x="164" y="291"/>
              </a:cxn>
              <a:cxn ang="0">
                <a:pos x="501" y="421"/>
              </a:cxn>
              <a:cxn ang="0">
                <a:pos x="601" y="555"/>
              </a:cxn>
              <a:cxn ang="0">
                <a:pos x="642" y="491"/>
              </a:cxn>
              <a:cxn ang="0">
                <a:pos x="789" y="422"/>
              </a:cxn>
              <a:cxn ang="0">
                <a:pos x="896" y="455"/>
              </a:cxn>
              <a:cxn ang="0">
                <a:pos x="1029" y="273"/>
              </a:cxn>
              <a:cxn ang="0">
                <a:pos x="1480" y="93"/>
              </a:cxn>
              <a:cxn ang="0">
                <a:pos x="1932" y="270"/>
              </a:cxn>
              <a:cxn ang="0">
                <a:pos x="2086" y="500"/>
              </a:cxn>
              <a:cxn ang="0">
                <a:pos x="2254" y="259"/>
              </a:cxn>
              <a:cxn ang="0">
                <a:pos x="2858" y="0"/>
              </a:cxn>
              <a:cxn ang="0">
                <a:pos x="3463" y="259"/>
              </a:cxn>
              <a:cxn ang="0">
                <a:pos x="3683" y="644"/>
              </a:cxn>
              <a:cxn ang="0">
                <a:pos x="3834" y="618"/>
              </a:cxn>
              <a:cxn ang="0">
                <a:pos x="4165" y="773"/>
              </a:cxn>
              <a:cxn ang="0">
                <a:pos x="4258" y="919"/>
              </a:cxn>
              <a:cxn ang="0">
                <a:pos x="4839" y="704"/>
              </a:cxn>
              <a:cxn ang="0">
                <a:pos x="5442" y="938"/>
              </a:cxn>
              <a:cxn ang="0">
                <a:pos x="5673" y="1326"/>
              </a:cxn>
              <a:cxn ang="0">
                <a:pos x="6073" y="1168"/>
              </a:cxn>
              <a:cxn ang="0">
                <a:pos x="6495" y="1348"/>
              </a:cxn>
              <a:cxn ang="0">
                <a:pos x="6548" y="1410"/>
              </a:cxn>
              <a:cxn ang="0">
                <a:pos x="6587" y="1363"/>
              </a:cxn>
              <a:cxn ang="0">
                <a:pos x="6873" y="1242"/>
              </a:cxn>
              <a:cxn ang="0">
                <a:pos x="7158" y="1363"/>
              </a:cxn>
              <a:cxn ang="0">
                <a:pos x="7259" y="1534"/>
              </a:cxn>
            </a:cxnLst>
            <a:rect b="b" l="0" r="r" t="0"/>
            <a:pathLst>
              <a:path h="2002" w="7680">
                <a:moveTo>
                  <a:pt x="7259" y="1534"/>
                </a:moveTo>
                <a:cubicBezTo>
                  <a:pt x="7289" y="1509"/>
                  <a:pt x="7324" y="1497"/>
                  <a:pt x="7363" y="1497"/>
                </a:cubicBezTo>
                <a:cubicBezTo>
                  <a:pt x="7413" y="1497"/>
                  <a:pt x="7455" y="1517"/>
                  <a:pt x="7491" y="1557"/>
                </a:cubicBezTo>
                <a:cubicBezTo>
                  <a:pt x="7512" y="1582"/>
                  <a:pt x="7527" y="1609"/>
                  <a:pt x="7536" y="1640"/>
                </a:cubicBezTo>
                <a:cubicBezTo>
                  <a:pt x="7541" y="1632"/>
                  <a:pt x="7547" y="1625"/>
                  <a:pt x="7553" y="1617"/>
                </a:cubicBezTo>
                <a:cubicBezTo>
                  <a:pt x="7561" y="1609"/>
                  <a:pt x="7569" y="1601"/>
                  <a:pt x="7578" y="1594"/>
                </a:cubicBezTo>
                <a:cubicBezTo>
                  <a:pt x="7607" y="1570"/>
                  <a:pt x="7641" y="1557"/>
                  <a:pt x="7680" y="1557"/>
                </a:cubicBezTo>
                <a:cubicBezTo>
                  <a:pt x="7680" y="2002"/>
                  <a:pt x="7680" y="2002"/>
                  <a:pt x="7680" y="2002"/>
                </a:cubicBezTo>
                <a:cubicBezTo>
                  <a:pt x="0" y="2002"/>
                  <a:pt x="0" y="2002"/>
                  <a:pt x="0" y="2002"/>
                </a:cubicBezTo>
                <a:cubicBezTo>
                  <a:pt x="0" y="317"/>
                  <a:pt x="0" y="317"/>
                  <a:pt x="0" y="317"/>
                </a:cubicBezTo>
                <a:cubicBezTo>
                  <a:pt x="51" y="300"/>
                  <a:pt x="106" y="291"/>
                  <a:pt x="164" y="291"/>
                </a:cubicBezTo>
                <a:cubicBezTo>
                  <a:pt x="296" y="291"/>
                  <a:pt x="408" y="334"/>
                  <a:pt x="501" y="421"/>
                </a:cubicBezTo>
                <a:cubicBezTo>
                  <a:pt x="545" y="462"/>
                  <a:pt x="578" y="507"/>
                  <a:pt x="601" y="555"/>
                </a:cubicBezTo>
                <a:cubicBezTo>
                  <a:pt x="611" y="532"/>
                  <a:pt x="625" y="511"/>
                  <a:pt x="642" y="491"/>
                </a:cubicBezTo>
                <a:cubicBezTo>
                  <a:pt x="682" y="445"/>
                  <a:pt x="732" y="422"/>
                  <a:pt x="789" y="422"/>
                </a:cubicBezTo>
                <a:cubicBezTo>
                  <a:pt x="829" y="422"/>
                  <a:pt x="864" y="433"/>
                  <a:pt x="896" y="455"/>
                </a:cubicBezTo>
                <a:cubicBezTo>
                  <a:pt x="927" y="389"/>
                  <a:pt x="971" y="328"/>
                  <a:pt x="1029" y="273"/>
                </a:cubicBezTo>
                <a:cubicBezTo>
                  <a:pt x="1153" y="154"/>
                  <a:pt x="1304" y="94"/>
                  <a:pt x="1480" y="93"/>
                </a:cubicBezTo>
                <a:cubicBezTo>
                  <a:pt x="1657" y="92"/>
                  <a:pt x="1807" y="151"/>
                  <a:pt x="1932" y="270"/>
                </a:cubicBezTo>
                <a:cubicBezTo>
                  <a:pt x="2004" y="338"/>
                  <a:pt x="2055" y="415"/>
                  <a:pt x="2086" y="500"/>
                </a:cubicBezTo>
                <a:cubicBezTo>
                  <a:pt x="2127" y="413"/>
                  <a:pt x="2183" y="333"/>
                  <a:pt x="2254" y="259"/>
                </a:cubicBezTo>
                <a:cubicBezTo>
                  <a:pt x="2421" y="86"/>
                  <a:pt x="2622" y="0"/>
                  <a:pt x="2858" y="0"/>
                </a:cubicBezTo>
                <a:cubicBezTo>
                  <a:pt x="3095" y="0"/>
                  <a:pt x="3296" y="86"/>
                  <a:pt x="3463" y="259"/>
                </a:cubicBezTo>
                <a:cubicBezTo>
                  <a:pt x="3572" y="372"/>
                  <a:pt x="3646" y="501"/>
                  <a:pt x="3683" y="644"/>
                </a:cubicBezTo>
                <a:cubicBezTo>
                  <a:pt x="3730" y="626"/>
                  <a:pt x="3780" y="618"/>
                  <a:pt x="3834" y="618"/>
                </a:cubicBezTo>
                <a:cubicBezTo>
                  <a:pt x="3963" y="618"/>
                  <a:pt x="4074" y="670"/>
                  <a:pt x="4165" y="773"/>
                </a:cubicBezTo>
                <a:cubicBezTo>
                  <a:pt x="4204" y="818"/>
                  <a:pt x="4235" y="866"/>
                  <a:pt x="4258" y="919"/>
                </a:cubicBezTo>
                <a:cubicBezTo>
                  <a:pt x="4420" y="776"/>
                  <a:pt x="4614" y="704"/>
                  <a:pt x="4839" y="704"/>
                </a:cubicBezTo>
                <a:cubicBezTo>
                  <a:pt x="5075" y="704"/>
                  <a:pt x="5276" y="782"/>
                  <a:pt x="5442" y="938"/>
                </a:cubicBezTo>
                <a:cubicBezTo>
                  <a:pt x="5562" y="1051"/>
                  <a:pt x="5639" y="1180"/>
                  <a:pt x="5673" y="1326"/>
                </a:cubicBezTo>
                <a:cubicBezTo>
                  <a:pt x="5785" y="1221"/>
                  <a:pt x="5918" y="1168"/>
                  <a:pt x="6073" y="1168"/>
                </a:cubicBezTo>
                <a:cubicBezTo>
                  <a:pt x="6238" y="1168"/>
                  <a:pt x="6378" y="1228"/>
                  <a:pt x="6495" y="1348"/>
                </a:cubicBezTo>
                <a:cubicBezTo>
                  <a:pt x="6514" y="1368"/>
                  <a:pt x="6532" y="1388"/>
                  <a:pt x="6548" y="1410"/>
                </a:cubicBezTo>
                <a:cubicBezTo>
                  <a:pt x="6560" y="1393"/>
                  <a:pt x="6573" y="1378"/>
                  <a:pt x="6587" y="1363"/>
                </a:cubicBezTo>
                <a:cubicBezTo>
                  <a:pt x="6666" y="1282"/>
                  <a:pt x="6761" y="1242"/>
                  <a:pt x="6873" y="1242"/>
                </a:cubicBezTo>
                <a:cubicBezTo>
                  <a:pt x="6984" y="1242"/>
                  <a:pt x="7079" y="1282"/>
                  <a:pt x="7158" y="1363"/>
                </a:cubicBezTo>
                <a:cubicBezTo>
                  <a:pt x="7207" y="1414"/>
                  <a:pt x="7240" y="1470"/>
                  <a:pt x="7259" y="1534"/>
                </a:cubicBezTo>
                <a:close/>
              </a:path>
            </a:pathLst>
          </a:custGeom>
          <a:solidFill>
            <a:srgbClr val="00B0F0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defTabSz="1031626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en-US" noProof="0" normalizeH="0" spc="0" strike="noStrike" sz="20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0" y="1137398"/>
            <a:ext cx="9144000" cy="4006102"/>
            <a:chOff x="0" y="1137398"/>
            <a:chExt cx="9144000" cy="4006102"/>
          </a:xfrm>
        </p:grpSpPr>
        <p:sp>
          <p:nvSpPr>
            <p:cNvPr id="5" name="Freeform 23"/>
            <p:cNvSpPr/>
            <p:nvPr/>
          </p:nvSpPr>
          <p:spPr bwMode="auto">
            <a:xfrm>
              <a:off x="3175" y="1137398"/>
              <a:ext cx="9140825" cy="1789113"/>
            </a:xfrm>
            <a:custGeom>
              <a:cxnLst>
                <a:cxn ang="0">
                  <a:pos x="7609" y="1134"/>
                </a:cxn>
                <a:cxn ang="0">
                  <a:pos x="7680" y="1089"/>
                </a:cxn>
                <a:cxn ang="0">
                  <a:pos x="7680" y="1503"/>
                </a:cxn>
                <a:cxn ang="0">
                  <a:pos x="0" y="1503"/>
                </a:cxn>
                <a:cxn ang="0">
                  <a:pos x="0" y="577"/>
                </a:cxn>
                <a:cxn ang="0">
                  <a:pos x="32" y="576"/>
                </a:cxn>
                <a:cxn ang="0">
                  <a:pos x="337" y="652"/>
                </a:cxn>
                <a:cxn ang="0">
                  <a:pos x="411" y="572"/>
                </a:cxn>
                <a:cxn ang="0">
                  <a:pos x="765" y="445"/>
                </a:cxn>
                <a:cxn ang="0">
                  <a:pos x="892" y="458"/>
                </a:cxn>
                <a:cxn ang="0">
                  <a:pos x="890" y="414"/>
                </a:cxn>
                <a:cxn ang="0">
                  <a:pos x="1030" y="121"/>
                </a:cxn>
                <a:cxn ang="0">
                  <a:pos x="1370" y="0"/>
                </a:cxn>
                <a:cxn ang="0">
                  <a:pos x="1710" y="121"/>
                </a:cxn>
                <a:cxn ang="0">
                  <a:pos x="1817" y="258"/>
                </a:cxn>
                <a:cxn ang="0">
                  <a:pos x="1867" y="211"/>
                </a:cxn>
                <a:cxn ang="0">
                  <a:pos x="2379" y="28"/>
                </a:cxn>
                <a:cxn ang="0">
                  <a:pos x="2891" y="211"/>
                </a:cxn>
                <a:cxn ang="0">
                  <a:pos x="3036" y="384"/>
                </a:cxn>
                <a:cxn ang="0">
                  <a:pos x="3189" y="369"/>
                </a:cxn>
                <a:cxn ang="0">
                  <a:pos x="3639" y="530"/>
                </a:cxn>
                <a:cxn ang="0">
                  <a:pos x="3786" y="723"/>
                </a:cxn>
                <a:cxn ang="0">
                  <a:pos x="4120" y="663"/>
                </a:cxn>
                <a:cxn ang="0">
                  <a:pos x="4631" y="824"/>
                </a:cxn>
                <a:cxn ang="0">
                  <a:pos x="4701" y="885"/>
                </a:cxn>
                <a:cxn ang="0">
                  <a:pos x="4843" y="863"/>
                </a:cxn>
                <a:cxn ang="0">
                  <a:pos x="5126" y="964"/>
                </a:cxn>
                <a:cxn ang="0">
                  <a:pos x="5175" y="1014"/>
                </a:cxn>
                <a:cxn ang="0">
                  <a:pos x="5256" y="1008"/>
                </a:cxn>
                <a:cxn ang="0">
                  <a:pos x="5531" y="1086"/>
                </a:cxn>
                <a:cxn ang="0">
                  <a:pos x="5600" y="1148"/>
                </a:cxn>
                <a:cxn ang="0">
                  <a:pos x="5747" y="1115"/>
                </a:cxn>
                <a:cxn ang="0">
                  <a:pos x="5950" y="1186"/>
                </a:cxn>
                <a:cxn ang="0">
                  <a:pos x="5953" y="1184"/>
                </a:cxn>
                <a:cxn ang="0">
                  <a:pos x="6263" y="1109"/>
                </a:cxn>
                <a:cxn ang="0">
                  <a:pos x="6398" y="1120"/>
                </a:cxn>
                <a:cxn ang="0">
                  <a:pos x="6479" y="1030"/>
                </a:cxn>
                <a:cxn ang="0">
                  <a:pos x="6822" y="908"/>
                </a:cxn>
                <a:cxn ang="0">
                  <a:pos x="7165" y="1030"/>
                </a:cxn>
                <a:cxn ang="0">
                  <a:pos x="7289" y="1210"/>
                </a:cxn>
                <a:cxn ang="0">
                  <a:pos x="7387" y="1191"/>
                </a:cxn>
                <a:cxn ang="0">
                  <a:pos x="7537" y="1241"/>
                </a:cxn>
                <a:cxn ang="0">
                  <a:pos x="7609" y="1134"/>
                </a:cxn>
              </a:cxnLst>
              <a:rect b="b" l="0" r="r" t="0"/>
              <a:pathLst>
                <a:path h="1503" w="7680">
                  <a:moveTo>
                    <a:pt x="7609" y="1134"/>
                  </a:moveTo>
                  <a:cubicBezTo>
                    <a:pt x="7631" y="1115"/>
                    <a:pt x="7655" y="1100"/>
                    <a:pt x="7680" y="1089"/>
                  </a:cubicBezTo>
                  <a:cubicBezTo>
                    <a:pt x="7680" y="1503"/>
                    <a:pt x="7680" y="1503"/>
                    <a:pt x="7680" y="1503"/>
                  </a:cubicBezTo>
                  <a:cubicBezTo>
                    <a:pt x="0" y="1503"/>
                    <a:pt x="0" y="1503"/>
                    <a:pt x="0" y="1503"/>
                  </a:cubicBezTo>
                  <a:cubicBezTo>
                    <a:pt x="0" y="577"/>
                    <a:pt x="0" y="577"/>
                    <a:pt x="0" y="577"/>
                  </a:cubicBezTo>
                  <a:cubicBezTo>
                    <a:pt x="11" y="577"/>
                    <a:pt x="21" y="576"/>
                    <a:pt x="32" y="576"/>
                  </a:cubicBezTo>
                  <a:cubicBezTo>
                    <a:pt x="146" y="576"/>
                    <a:pt x="247" y="602"/>
                    <a:pt x="337" y="652"/>
                  </a:cubicBezTo>
                  <a:cubicBezTo>
                    <a:pt x="357" y="624"/>
                    <a:pt x="382" y="597"/>
                    <a:pt x="411" y="572"/>
                  </a:cubicBezTo>
                  <a:cubicBezTo>
                    <a:pt x="509" y="487"/>
                    <a:pt x="627" y="445"/>
                    <a:pt x="765" y="445"/>
                  </a:cubicBezTo>
                  <a:cubicBezTo>
                    <a:pt x="810" y="445"/>
                    <a:pt x="852" y="450"/>
                    <a:pt x="892" y="458"/>
                  </a:cubicBezTo>
                  <a:cubicBezTo>
                    <a:pt x="890" y="444"/>
                    <a:pt x="890" y="429"/>
                    <a:pt x="890" y="414"/>
                  </a:cubicBezTo>
                  <a:cubicBezTo>
                    <a:pt x="890" y="300"/>
                    <a:pt x="937" y="202"/>
                    <a:pt x="1030" y="121"/>
                  </a:cubicBezTo>
                  <a:cubicBezTo>
                    <a:pt x="1124" y="40"/>
                    <a:pt x="1238" y="0"/>
                    <a:pt x="1370" y="0"/>
                  </a:cubicBezTo>
                  <a:cubicBezTo>
                    <a:pt x="1503" y="0"/>
                    <a:pt x="1616" y="40"/>
                    <a:pt x="1710" y="121"/>
                  </a:cubicBezTo>
                  <a:cubicBezTo>
                    <a:pt x="1758" y="162"/>
                    <a:pt x="1794" y="208"/>
                    <a:pt x="1817" y="258"/>
                  </a:cubicBezTo>
                  <a:cubicBezTo>
                    <a:pt x="1833" y="242"/>
                    <a:pt x="1849" y="226"/>
                    <a:pt x="1867" y="211"/>
                  </a:cubicBezTo>
                  <a:cubicBezTo>
                    <a:pt x="2009" y="89"/>
                    <a:pt x="2179" y="28"/>
                    <a:pt x="2379" y="28"/>
                  </a:cubicBezTo>
                  <a:cubicBezTo>
                    <a:pt x="2579" y="28"/>
                    <a:pt x="2750" y="89"/>
                    <a:pt x="2891" y="211"/>
                  </a:cubicBezTo>
                  <a:cubicBezTo>
                    <a:pt x="2953" y="264"/>
                    <a:pt x="3001" y="321"/>
                    <a:pt x="3036" y="384"/>
                  </a:cubicBezTo>
                  <a:cubicBezTo>
                    <a:pt x="3084" y="374"/>
                    <a:pt x="3135" y="369"/>
                    <a:pt x="3189" y="369"/>
                  </a:cubicBezTo>
                  <a:cubicBezTo>
                    <a:pt x="3365" y="369"/>
                    <a:pt x="3515" y="423"/>
                    <a:pt x="3639" y="530"/>
                  </a:cubicBezTo>
                  <a:cubicBezTo>
                    <a:pt x="3706" y="588"/>
                    <a:pt x="3755" y="652"/>
                    <a:pt x="3786" y="723"/>
                  </a:cubicBezTo>
                  <a:cubicBezTo>
                    <a:pt x="3887" y="683"/>
                    <a:pt x="3998" y="663"/>
                    <a:pt x="4120" y="663"/>
                  </a:cubicBezTo>
                  <a:cubicBezTo>
                    <a:pt x="4320" y="663"/>
                    <a:pt x="4490" y="717"/>
                    <a:pt x="4631" y="824"/>
                  </a:cubicBezTo>
                  <a:cubicBezTo>
                    <a:pt x="4657" y="844"/>
                    <a:pt x="4680" y="864"/>
                    <a:pt x="4701" y="885"/>
                  </a:cubicBezTo>
                  <a:cubicBezTo>
                    <a:pt x="4745" y="870"/>
                    <a:pt x="4792" y="863"/>
                    <a:pt x="4843" y="863"/>
                  </a:cubicBezTo>
                  <a:cubicBezTo>
                    <a:pt x="4954" y="863"/>
                    <a:pt x="5048" y="897"/>
                    <a:pt x="5126" y="964"/>
                  </a:cubicBezTo>
                  <a:cubicBezTo>
                    <a:pt x="5144" y="980"/>
                    <a:pt x="5161" y="997"/>
                    <a:pt x="5175" y="1014"/>
                  </a:cubicBezTo>
                  <a:cubicBezTo>
                    <a:pt x="5201" y="1010"/>
                    <a:pt x="5228" y="1008"/>
                    <a:pt x="5256" y="1008"/>
                  </a:cubicBezTo>
                  <a:cubicBezTo>
                    <a:pt x="5363" y="1008"/>
                    <a:pt x="5455" y="1034"/>
                    <a:pt x="5531" y="1086"/>
                  </a:cubicBezTo>
                  <a:cubicBezTo>
                    <a:pt x="5559" y="1105"/>
                    <a:pt x="5582" y="1126"/>
                    <a:pt x="5600" y="1148"/>
                  </a:cubicBezTo>
                  <a:cubicBezTo>
                    <a:pt x="5644" y="1126"/>
                    <a:pt x="5692" y="1115"/>
                    <a:pt x="5747" y="1115"/>
                  </a:cubicBezTo>
                  <a:cubicBezTo>
                    <a:pt x="5826" y="1115"/>
                    <a:pt x="5894" y="1139"/>
                    <a:pt x="5950" y="1186"/>
                  </a:cubicBezTo>
                  <a:cubicBezTo>
                    <a:pt x="5951" y="1185"/>
                    <a:pt x="5952" y="1185"/>
                    <a:pt x="5953" y="1184"/>
                  </a:cubicBezTo>
                  <a:cubicBezTo>
                    <a:pt x="6039" y="1134"/>
                    <a:pt x="6142" y="1109"/>
                    <a:pt x="6263" y="1109"/>
                  </a:cubicBezTo>
                  <a:cubicBezTo>
                    <a:pt x="6311" y="1109"/>
                    <a:pt x="6356" y="1113"/>
                    <a:pt x="6398" y="1120"/>
                  </a:cubicBezTo>
                  <a:cubicBezTo>
                    <a:pt x="6420" y="1088"/>
                    <a:pt x="6447" y="1058"/>
                    <a:pt x="6479" y="1030"/>
                  </a:cubicBezTo>
                  <a:cubicBezTo>
                    <a:pt x="6574" y="949"/>
                    <a:pt x="6688" y="908"/>
                    <a:pt x="6822" y="908"/>
                  </a:cubicBezTo>
                  <a:cubicBezTo>
                    <a:pt x="6956" y="908"/>
                    <a:pt x="7070" y="949"/>
                    <a:pt x="7165" y="1030"/>
                  </a:cubicBezTo>
                  <a:cubicBezTo>
                    <a:pt x="7226" y="1083"/>
                    <a:pt x="7267" y="1143"/>
                    <a:pt x="7289" y="1210"/>
                  </a:cubicBezTo>
                  <a:cubicBezTo>
                    <a:pt x="7319" y="1197"/>
                    <a:pt x="7351" y="1191"/>
                    <a:pt x="7387" y="1191"/>
                  </a:cubicBezTo>
                  <a:cubicBezTo>
                    <a:pt x="7445" y="1191"/>
                    <a:pt x="7495" y="1208"/>
                    <a:pt x="7537" y="1241"/>
                  </a:cubicBezTo>
                  <a:cubicBezTo>
                    <a:pt x="7549" y="1201"/>
                    <a:pt x="7573" y="1165"/>
                    <a:pt x="7609" y="113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1031626"/>
              <a:endParaRPr lang="en-US" sz="2000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2926511"/>
              <a:ext cx="9144000" cy="22169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082360" y="-2527134"/>
            <a:ext cx="3063604" cy="4052150"/>
            <a:chOff x="2803796" y="-2305050"/>
            <a:chExt cx="3063604" cy="4052150"/>
          </a:xfrm>
        </p:grpSpPr>
        <p:pic>
          <p:nvPicPr>
            <p:cNvPr descr="C:\Users\Administrator\Desktop\4354.png" id="8" name="Picture 6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b="-2" t="-87806"/>
            <a:stretch>
              <a:fillRect/>
            </a:stretch>
          </p:blipFill>
          <p:spPr bwMode="auto">
            <a:xfrm>
              <a:off x="2803796" y="-2305050"/>
              <a:ext cx="3063604" cy="4052150"/>
            </a:xfrm>
            <a:prstGeom prst="rect">
              <a:avLst/>
            </a:prstGeom>
            <a:noFill/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12"/>
            <p:cNvSpPr txBox="1">
              <a:spLocks noChangeArrowheads="1"/>
            </p:cNvSpPr>
            <p:nvPr/>
          </p:nvSpPr>
          <p:spPr bwMode="auto">
            <a:xfrm>
              <a:off x="3813891" y="982468"/>
              <a:ext cx="1582556" cy="384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prstTxWarp prst="textArchUp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 algn="l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 algn="l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 algn="l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 algn="l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pPr algn="ctr" defTabSz="914400">
                <a:lnSpc>
                  <a:spcPct val="80000"/>
                </a:lnSpc>
              </a:pPr>
              <a:r>
                <a:rPr altLang="en-US" lang="zh-CN" sz="2400">
                  <a:solidFill>
                    <a:srgbClr val="C00000"/>
                  </a:solidFill>
                  <a:latin charset="-122" pitchFamily="65" typeface="方正卡通简体"/>
                  <a:ea charset="-122" pitchFamily="65" typeface="方正卡通简体"/>
                  <a:cs charset="0" pitchFamily="18" typeface="Times New Roman"/>
                </a:rPr>
                <a:t>荣誉证书</a:t>
              </a: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1028" l="4167" t="-1028"/>
          <a:stretch>
            <a:fillRect/>
          </a:stretch>
        </p:blipFill>
        <p:spPr>
          <a:xfrm>
            <a:off x="666283" y="2188465"/>
            <a:ext cx="1595569" cy="1110503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8212"/>
          <a:stretch>
            <a:fillRect/>
          </a:stretch>
        </p:blipFill>
        <p:spPr>
          <a:xfrm>
            <a:off x="2647328" y="2200250"/>
            <a:ext cx="1664942" cy="1110503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  <p:grpSp>
        <p:nvGrpSpPr>
          <p:cNvPr id="12" name="组合 11"/>
          <p:cNvGrpSpPr/>
          <p:nvPr/>
        </p:nvGrpSpPr>
        <p:grpSpPr>
          <a:xfrm>
            <a:off x="6951538" y="3692498"/>
            <a:ext cx="1544089" cy="1077166"/>
            <a:chOff x="1" y="204306"/>
            <a:chExt cx="9144011" cy="6449402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" y="204306"/>
              <a:ext cx="9144011" cy="644940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cap="sq" w="88900">
              <a:solidFill>
                <a:srgbClr val="FFFFFF"/>
              </a:solidFill>
              <a:miter lim="800000"/>
            </a:ln>
            <a:effectLst>
              <a:outerShdw algn="tl" blurRad="55000" dir="5400000" dist="18000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dir="t" rig="twoPt">
                <a:rot lat="0" lon="0" rev="7200000"/>
              </a:lightRig>
            </a:scene3d>
            <a:sp3d>
              <a:bevelT h="19050" w="25400"/>
              <a:contourClr>
                <a:srgbClr val="FFFFFF"/>
              </a:contourClr>
            </a:sp3d>
          </p:spPr>
        </p:pic>
        <p:sp>
          <p:nvSpPr>
            <p:cNvPr id="14" name="矩形 13"/>
            <p:cNvSpPr/>
            <p:nvPr/>
          </p:nvSpPr>
          <p:spPr>
            <a:xfrm>
              <a:off x="827584" y="1667848"/>
              <a:ext cx="1224136" cy="537016"/>
            </a:xfrm>
            <a:prstGeom prst="rect">
              <a:avLst/>
            </a:prstGeom>
            <a:solidFill>
              <a:sysClr lastClr="FFFFFF" val="window"/>
            </a:solidFill>
            <a:ln algn="ctr" cap="flat" cmpd="sng" w="25400">
              <a:solidFill>
                <a:sysClr lastClr="FFFFFF" val="window"/>
              </a:solidFill>
              <a:prstDash val="solid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panose="020f0502020204030204" typeface="Calibri"/>
                <a:ea charset="-122" panose="02010600030101010101" pitchFamily="2" typeface="宋体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51759" y="3700633"/>
            <a:ext cx="1595569" cy="1069031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rcRect b="9768" l="2151" r="2610" t="3589"/>
          <a:stretch>
            <a:fillRect/>
          </a:stretch>
        </p:blipFill>
        <p:spPr>
          <a:xfrm>
            <a:off x="2995975" y="3706270"/>
            <a:ext cx="1706413" cy="1063394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071594" y="3704892"/>
            <a:ext cx="1510738" cy="1066150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445075" y="2488173"/>
            <a:ext cx="4566119" cy="103194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433937" y="1683404"/>
            <a:ext cx="588393" cy="588393"/>
          </a:xfrm>
          <a:prstGeom prst="rect">
            <a:avLst/>
          </a:prstGeom>
        </p:spPr>
      </p:pic>
    </p:spTree>
    <p:extLst>
      <p:ext uri="{BB962C8B-B14F-4D97-AF65-F5344CB8AC3E}">
        <p14:creationId val="2992555099"/>
      </p:ext>
    </p:extLst>
  </p:cSld>
  <p:clrMapOvr>
    <a:masterClrMapping/>
  </p:clrMapOvr>
  <mc:AlternateContent>
    <mc:Choice Requires="p15">
      <p:transition p14:dur="2000" spd="slow">
        <p15:prstTrans prst="fractur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9" nodeType="withEffect" presetClass="entr" presetID="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14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20" nodeType="afterEffect" presetClass="emph" presetID="32" presetSubtype="0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dur="100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22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200" fill="hold" id="23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24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200" fill="hold" id="25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53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500" fill="hold" id="2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2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500" id="3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3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ecel="100000" dur="600" id="3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600" fill="hold" id="34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600" fill="hold" id="3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600" fill="hold" id="3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50" fill="hold" id="37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50" fill="hold" id="38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3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ecel="100000" dur="600" id="4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600" fill="hold" id="42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600" fill="hold" id="4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600" fill="hold" id="4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50" fill="hold" id="45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50" fill="hold" id="46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3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ecel="100000" dur="520" id="4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520" fill="hold" id="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520" fill="hold" id="5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520" fill="hold" id="5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30" fill="hold" id="53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30" fill="hold" id="54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5" nodeType="withEffect" presetClass="entr" presetID="30" presetSubtype="0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ecel="100000" dur="600" id="5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600" fill="hold" id="58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600" fill="hold" id="5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600" fill="hold" id="6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50" fill="hold" id="61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50" fill="hold" id="62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3" nodeType="withEffect" presetClass="entr" presetID="30" presetSubtype="0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ecel="100000" dur="600" id="65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600" fill="hold" id="66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600" fill="hold" id="6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600" fill="hold" id="6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50" fill="hold" id="69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50" fill="hold" id="7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1" nodeType="withEffect" presetClass="entr" presetID="30" presetSubtype="0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ecel="100000" dur="600" id="73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600" fill="hold" id="74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600" fill="hold" id="7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600" fill="hold" id="7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50" fill="hold" id="77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50" fill="hold" id="78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id="8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4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5" nodeType="withEffect" presetClass="emph" presetID="32" presetSubtype="0" repeatCount="3000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dur="100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87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200" fill="hold" id="88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89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200" fill="hold" id="90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1E4E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6" name="组合 15"/>
          <p:cNvGrpSpPr/>
          <p:nvPr/>
        </p:nvGrpSpPr>
        <p:grpSpPr>
          <a:xfrm rot="1802857">
            <a:off x="3538870" y="2240669"/>
            <a:ext cx="2487122" cy="1610634"/>
            <a:chOff x="857250" y="1501773"/>
            <a:chExt cx="1941513" cy="1257305"/>
          </a:xfrm>
        </p:grpSpPr>
        <p:pic>
          <p:nvPicPr>
            <p:cNvPr id="17" name="Picture 4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857250" y="1501773"/>
              <a:ext cx="1941513" cy="1257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Box 8"/>
            <p:cNvSpPr txBox="1">
              <a:spLocks noChangeArrowheads="1"/>
            </p:cNvSpPr>
            <p:nvPr/>
          </p:nvSpPr>
          <p:spPr bwMode="auto">
            <a:xfrm>
              <a:off x="1478444" y="2176256"/>
              <a:ext cx="1143000" cy="309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9pPr>
            </a:lstStyle>
            <a:p>
              <a:pPr defTabSz="914400">
                <a:defRPr/>
              </a:pPr>
              <a:r>
                <a:rPr altLang="en-US" kern="0" lang="zh-CN" sz="2000">
                  <a:solidFill>
                    <a:prstClr val="black">
                      <a:lumMod val="75000"/>
                      <a:lumOff val="25000"/>
                    </a:prstClr>
                  </a:solidFill>
                  <a:latin charset="-122" pitchFamily="65" typeface="方正卡通简体"/>
                  <a:ea charset="-122" pitchFamily="65" typeface="方正卡通简体"/>
                  <a:cs typeface="DFPGuYinMedium-B5"/>
                </a:rPr>
                <a:t>学习委员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 rot="20626766">
            <a:off x="1158315" y="1864649"/>
            <a:ext cx="2541376" cy="1610634"/>
            <a:chOff x="857250" y="1501773"/>
            <a:chExt cx="1983865" cy="1257305"/>
          </a:xfrm>
        </p:grpSpPr>
        <p:pic>
          <p:nvPicPr>
            <p:cNvPr id="13" name="Picture 4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857250" y="1501773"/>
              <a:ext cx="1941513" cy="1257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8"/>
            <p:cNvSpPr txBox="1">
              <a:spLocks noChangeArrowheads="1"/>
            </p:cNvSpPr>
            <p:nvPr/>
          </p:nvSpPr>
          <p:spPr bwMode="auto">
            <a:xfrm>
              <a:off x="1698115" y="2144900"/>
              <a:ext cx="1143000" cy="309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9pPr>
            </a:lstStyle>
            <a:p>
              <a:pPr defTabSz="914400">
                <a:defRPr/>
              </a:pPr>
              <a:r>
                <a:rPr altLang="en-US" kern="0" lang="zh-CN" sz="2000">
                  <a:solidFill>
                    <a:prstClr val="black">
                      <a:lumMod val="75000"/>
                      <a:lumOff val="25000"/>
                    </a:prstClr>
                  </a:solidFill>
                  <a:latin charset="-122" pitchFamily="65" typeface="方正卡通简体"/>
                  <a:ea charset="-122" pitchFamily="65" typeface="方正卡通简体"/>
                  <a:cs typeface="DFPGuYinMedium-B5"/>
                </a:rPr>
                <a:t>班长</a:t>
              </a:r>
            </a:p>
          </p:txBody>
        </p:sp>
      </p:grpSp>
      <p:sp>
        <p:nvSpPr>
          <p:cNvPr id="5" name="Freeform 22"/>
          <p:cNvSpPr/>
          <p:nvPr/>
        </p:nvSpPr>
        <p:spPr bwMode="auto">
          <a:xfrm>
            <a:off x="0" y="2760662"/>
            <a:ext cx="9140825" cy="2382838"/>
          </a:xfrm>
          <a:custGeom>
            <a:cxnLst>
              <a:cxn ang="0">
                <a:pos x="7259" y="1534"/>
              </a:cxn>
              <a:cxn ang="0">
                <a:pos x="7363" y="1497"/>
              </a:cxn>
              <a:cxn ang="0">
                <a:pos x="7491" y="1557"/>
              </a:cxn>
              <a:cxn ang="0">
                <a:pos x="7536" y="1640"/>
              </a:cxn>
              <a:cxn ang="0">
                <a:pos x="7553" y="1617"/>
              </a:cxn>
              <a:cxn ang="0">
                <a:pos x="7578" y="1594"/>
              </a:cxn>
              <a:cxn ang="0">
                <a:pos x="7680" y="1557"/>
              </a:cxn>
              <a:cxn ang="0">
                <a:pos x="7680" y="2002"/>
              </a:cxn>
              <a:cxn ang="0">
                <a:pos x="0" y="2002"/>
              </a:cxn>
              <a:cxn ang="0">
                <a:pos x="0" y="317"/>
              </a:cxn>
              <a:cxn ang="0">
                <a:pos x="164" y="291"/>
              </a:cxn>
              <a:cxn ang="0">
                <a:pos x="501" y="421"/>
              </a:cxn>
              <a:cxn ang="0">
                <a:pos x="601" y="555"/>
              </a:cxn>
              <a:cxn ang="0">
                <a:pos x="642" y="491"/>
              </a:cxn>
              <a:cxn ang="0">
                <a:pos x="789" y="422"/>
              </a:cxn>
              <a:cxn ang="0">
                <a:pos x="896" y="455"/>
              </a:cxn>
              <a:cxn ang="0">
                <a:pos x="1029" y="273"/>
              </a:cxn>
              <a:cxn ang="0">
                <a:pos x="1480" y="93"/>
              </a:cxn>
              <a:cxn ang="0">
                <a:pos x="1932" y="270"/>
              </a:cxn>
              <a:cxn ang="0">
                <a:pos x="2086" y="500"/>
              </a:cxn>
              <a:cxn ang="0">
                <a:pos x="2254" y="259"/>
              </a:cxn>
              <a:cxn ang="0">
                <a:pos x="2858" y="0"/>
              </a:cxn>
              <a:cxn ang="0">
                <a:pos x="3463" y="259"/>
              </a:cxn>
              <a:cxn ang="0">
                <a:pos x="3683" y="644"/>
              </a:cxn>
              <a:cxn ang="0">
                <a:pos x="3834" y="618"/>
              </a:cxn>
              <a:cxn ang="0">
                <a:pos x="4165" y="773"/>
              </a:cxn>
              <a:cxn ang="0">
                <a:pos x="4258" y="919"/>
              </a:cxn>
              <a:cxn ang="0">
                <a:pos x="4839" y="704"/>
              </a:cxn>
              <a:cxn ang="0">
                <a:pos x="5442" y="938"/>
              </a:cxn>
              <a:cxn ang="0">
                <a:pos x="5673" y="1326"/>
              </a:cxn>
              <a:cxn ang="0">
                <a:pos x="6073" y="1168"/>
              </a:cxn>
              <a:cxn ang="0">
                <a:pos x="6495" y="1348"/>
              </a:cxn>
              <a:cxn ang="0">
                <a:pos x="6548" y="1410"/>
              </a:cxn>
              <a:cxn ang="0">
                <a:pos x="6587" y="1363"/>
              </a:cxn>
              <a:cxn ang="0">
                <a:pos x="6873" y="1242"/>
              </a:cxn>
              <a:cxn ang="0">
                <a:pos x="7158" y="1363"/>
              </a:cxn>
              <a:cxn ang="0">
                <a:pos x="7259" y="1534"/>
              </a:cxn>
            </a:cxnLst>
            <a:rect b="b" l="0" r="r" t="0"/>
            <a:pathLst>
              <a:path h="2002" w="7680">
                <a:moveTo>
                  <a:pt x="7259" y="1534"/>
                </a:moveTo>
                <a:cubicBezTo>
                  <a:pt x="7289" y="1509"/>
                  <a:pt x="7324" y="1497"/>
                  <a:pt x="7363" y="1497"/>
                </a:cubicBezTo>
                <a:cubicBezTo>
                  <a:pt x="7413" y="1497"/>
                  <a:pt x="7455" y="1517"/>
                  <a:pt x="7491" y="1557"/>
                </a:cubicBezTo>
                <a:cubicBezTo>
                  <a:pt x="7512" y="1582"/>
                  <a:pt x="7527" y="1609"/>
                  <a:pt x="7536" y="1640"/>
                </a:cubicBezTo>
                <a:cubicBezTo>
                  <a:pt x="7541" y="1632"/>
                  <a:pt x="7547" y="1625"/>
                  <a:pt x="7553" y="1617"/>
                </a:cubicBezTo>
                <a:cubicBezTo>
                  <a:pt x="7561" y="1609"/>
                  <a:pt x="7569" y="1601"/>
                  <a:pt x="7578" y="1594"/>
                </a:cubicBezTo>
                <a:cubicBezTo>
                  <a:pt x="7607" y="1570"/>
                  <a:pt x="7641" y="1557"/>
                  <a:pt x="7680" y="1557"/>
                </a:cubicBezTo>
                <a:cubicBezTo>
                  <a:pt x="7680" y="2002"/>
                  <a:pt x="7680" y="2002"/>
                  <a:pt x="7680" y="2002"/>
                </a:cubicBezTo>
                <a:cubicBezTo>
                  <a:pt x="0" y="2002"/>
                  <a:pt x="0" y="2002"/>
                  <a:pt x="0" y="2002"/>
                </a:cubicBezTo>
                <a:cubicBezTo>
                  <a:pt x="0" y="317"/>
                  <a:pt x="0" y="317"/>
                  <a:pt x="0" y="317"/>
                </a:cubicBezTo>
                <a:cubicBezTo>
                  <a:pt x="51" y="300"/>
                  <a:pt x="106" y="291"/>
                  <a:pt x="164" y="291"/>
                </a:cubicBezTo>
                <a:cubicBezTo>
                  <a:pt x="296" y="291"/>
                  <a:pt x="408" y="334"/>
                  <a:pt x="501" y="421"/>
                </a:cubicBezTo>
                <a:cubicBezTo>
                  <a:pt x="545" y="462"/>
                  <a:pt x="578" y="507"/>
                  <a:pt x="601" y="555"/>
                </a:cubicBezTo>
                <a:cubicBezTo>
                  <a:pt x="611" y="532"/>
                  <a:pt x="625" y="511"/>
                  <a:pt x="642" y="491"/>
                </a:cubicBezTo>
                <a:cubicBezTo>
                  <a:pt x="682" y="445"/>
                  <a:pt x="732" y="422"/>
                  <a:pt x="789" y="422"/>
                </a:cubicBezTo>
                <a:cubicBezTo>
                  <a:pt x="829" y="422"/>
                  <a:pt x="864" y="433"/>
                  <a:pt x="896" y="455"/>
                </a:cubicBezTo>
                <a:cubicBezTo>
                  <a:pt x="927" y="389"/>
                  <a:pt x="971" y="328"/>
                  <a:pt x="1029" y="273"/>
                </a:cubicBezTo>
                <a:cubicBezTo>
                  <a:pt x="1153" y="154"/>
                  <a:pt x="1304" y="94"/>
                  <a:pt x="1480" y="93"/>
                </a:cubicBezTo>
                <a:cubicBezTo>
                  <a:pt x="1657" y="92"/>
                  <a:pt x="1807" y="151"/>
                  <a:pt x="1932" y="270"/>
                </a:cubicBezTo>
                <a:cubicBezTo>
                  <a:pt x="2004" y="338"/>
                  <a:pt x="2055" y="415"/>
                  <a:pt x="2086" y="500"/>
                </a:cubicBezTo>
                <a:cubicBezTo>
                  <a:pt x="2127" y="413"/>
                  <a:pt x="2183" y="333"/>
                  <a:pt x="2254" y="259"/>
                </a:cubicBezTo>
                <a:cubicBezTo>
                  <a:pt x="2421" y="86"/>
                  <a:pt x="2622" y="0"/>
                  <a:pt x="2858" y="0"/>
                </a:cubicBezTo>
                <a:cubicBezTo>
                  <a:pt x="3095" y="0"/>
                  <a:pt x="3296" y="86"/>
                  <a:pt x="3463" y="259"/>
                </a:cubicBezTo>
                <a:cubicBezTo>
                  <a:pt x="3572" y="372"/>
                  <a:pt x="3646" y="501"/>
                  <a:pt x="3683" y="644"/>
                </a:cubicBezTo>
                <a:cubicBezTo>
                  <a:pt x="3730" y="626"/>
                  <a:pt x="3780" y="618"/>
                  <a:pt x="3834" y="618"/>
                </a:cubicBezTo>
                <a:cubicBezTo>
                  <a:pt x="3963" y="618"/>
                  <a:pt x="4074" y="670"/>
                  <a:pt x="4165" y="773"/>
                </a:cubicBezTo>
                <a:cubicBezTo>
                  <a:pt x="4204" y="818"/>
                  <a:pt x="4235" y="866"/>
                  <a:pt x="4258" y="919"/>
                </a:cubicBezTo>
                <a:cubicBezTo>
                  <a:pt x="4420" y="776"/>
                  <a:pt x="4614" y="704"/>
                  <a:pt x="4839" y="704"/>
                </a:cubicBezTo>
                <a:cubicBezTo>
                  <a:pt x="5075" y="704"/>
                  <a:pt x="5276" y="782"/>
                  <a:pt x="5442" y="938"/>
                </a:cubicBezTo>
                <a:cubicBezTo>
                  <a:pt x="5562" y="1051"/>
                  <a:pt x="5639" y="1180"/>
                  <a:pt x="5673" y="1326"/>
                </a:cubicBezTo>
                <a:cubicBezTo>
                  <a:pt x="5785" y="1221"/>
                  <a:pt x="5918" y="1168"/>
                  <a:pt x="6073" y="1168"/>
                </a:cubicBezTo>
                <a:cubicBezTo>
                  <a:pt x="6238" y="1168"/>
                  <a:pt x="6378" y="1228"/>
                  <a:pt x="6495" y="1348"/>
                </a:cubicBezTo>
                <a:cubicBezTo>
                  <a:pt x="6514" y="1368"/>
                  <a:pt x="6532" y="1388"/>
                  <a:pt x="6548" y="1410"/>
                </a:cubicBezTo>
                <a:cubicBezTo>
                  <a:pt x="6560" y="1393"/>
                  <a:pt x="6573" y="1378"/>
                  <a:pt x="6587" y="1363"/>
                </a:cubicBezTo>
                <a:cubicBezTo>
                  <a:pt x="6666" y="1282"/>
                  <a:pt x="6761" y="1242"/>
                  <a:pt x="6873" y="1242"/>
                </a:cubicBezTo>
                <a:cubicBezTo>
                  <a:pt x="6984" y="1242"/>
                  <a:pt x="7079" y="1282"/>
                  <a:pt x="7158" y="1363"/>
                </a:cubicBezTo>
                <a:cubicBezTo>
                  <a:pt x="7207" y="1414"/>
                  <a:pt x="7240" y="1470"/>
                  <a:pt x="7259" y="1534"/>
                </a:cubicBezTo>
                <a:close/>
              </a:path>
            </a:pathLst>
          </a:custGeom>
          <a:solidFill>
            <a:srgbClr val="00B0F0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defTabSz="1031626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en-US" noProof="0" normalizeH="0" spc="0" strike="noStrike" sz="20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060343" y="806890"/>
            <a:ext cx="2871222" cy="3907544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159485" y="-2495237"/>
            <a:ext cx="3063604" cy="4052150"/>
            <a:chOff x="2803796" y="-2305050"/>
            <a:chExt cx="3063604" cy="4052150"/>
          </a:xfrm>
        </p:grpSpPr>
        <p:pic>
          <p:nvPicPr>
            <p:cNvPr descr="C:\Users\Administrator\Desktop\4354.png" id="10" name="Picture 6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rcRect b="-2" t="-87806"/>
            <a:stretch>
              <a:fillRect/>
            </a:stretch>
          </p:blipFill>
          <p:spPr bwMode="auto">
            <a:xfrm>
              <a:off x="2803796" y="-2305050"/>
              <a:ext cx="3063604" cy="4052150"/>
            </a:xfrm>
            <a:prstGeom prst="rect">
              <a:avLst/>
            </a:prstGeom>
            <a:noFill/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2"/>
            <p:cNvSpPr txBox="1">
              <a:spLocks noChangeArrowheads="1"/>
            </p:cNvSpPr>
            <p:nvPr/>
          </p:nvSpPr>
          <p:spPr bwMode="auto">
            <a:xfrm>
              <a:off x="3813891" y="982468"/>
              <a:ext cx="1582556" cy="384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prstTxWarp prst="textArchUp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 algn="l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 algn="l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 algn="l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 algn="l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pPr algn="ctr" defTabSz="914400">
                <a:lnSpc>
                  <a:spcPct val="80000"/>
                </a:lnSpc>
              </a:pPr>
              <a:r>
                <a:rPr altLang="en-US" lang="zh-CN" sz="2400">
                  <a:solidFill>
                    <a:srgbClr val="C00000"/>
                  </a:solidFill>
                  <a:latin charset="-122" pitchFamily="65" typeface="方正卡通简体"/>
                  <a:ea charset="-122" pitchFamily="65" typeface="方正卡通简体"/>
                  <a:cs charset="0" pitchFamily="18" typeface="Times New Roman"/>
                </a:rPr>
                <a:t>竞选目标</a:t>
              </a:r>
            </a:p>
          </p:txBody>
        </p:sp>
      </p:grpSp>
      <p:sp>
        <p:nvSpPr>
          <p:cNvPr id="6" name="Freeform 23"/>
          <p:cNvSpPr/>
          <p:nvPr/>
        </p:nvSpPr>
        <p:spPr bwMode="auto">
          <a:xfrm>
            <a:off x="0" y="3354387"/>
            <a:ext cx="9140825" cy="1789113"/>
          </a:xfrm>
          <a:custGeom>
            <a:cxnLst>
              <a:cxn ang="0">
                <a:pos x="7609" y="1134"/>
              </a:cxn>
              <a:cxn ang="0">
                <a:pos x="7680" y="1089"/>
              </a:cxn>
              <a:cxn ang="0">
                <a:pos x="7680" y="1503"/>
              </a:cxn>
              <a:cxn ang="0">
                <a:pos x="0" y="1503"/>
              </a:cxn>
              <a:cxn ang="0">
                <a:pos x="0" y="577"/>
              </a:cxn>
              <a:cxn ang="0">
                <a:pos x="32" y="576"/>
              </a:cxn>
              <a:cxn ang="0">
                <a:pos x="337" y="652"/>
              </a:cxn>
              <a:cxn ang="0">
                <a:pos x="411" y="572"/>
              </a:cxn>
              <a:cxn ang="0">
                <a:pos x="765" y="445"/>
              </a:cxn>
              <a:cxn ang="0">
                <a:pos x="892" y="458"/>
              </a:cxn>
              <a:cxn ang="0">
                <a:pos x="890" y="414"/>
              </a:cxn>
              <a:cxn ang="0">
                <a:pos x="1030" y="121"/>
              </a:cxn>
              <a:cxn ang="0">
                <a:pos x="1370" y="0"/>
              </a:cxn>
              <a:cxn ang="0">
                <a:pos x="1710" y="121"/>
              </a:cxn>
              <a:cxn ang="0">
                <a:pos x="1817" y="258"/>
              </a:cxn>
              <a:cxn ang="0">
                <a:pos x="1867" y="211"/>
              </a:cxn>
              <a:cxn ang="0">
                <a:pos x="2379" y="28"/>
              </a:cxn>
              <a:cxn ang="0">
                <a:pos x="2891" y="211"/>
              </a:cxn>
              <a:cxn ang="0">
                <a:pos x="3036" y="384"/>
              </a:cxn>
              <a:cxn ang="0">
                <a:pos x="3189" y="369"/>
              </a:cxn>
              <a:cxn ang="0">
                <a:pos x="3639" y="530"/>
              </a:cxn>
              <a:cxn ang="0">
                <a:pos x="3786" y="723"/>
              </a:cxn>
              <a:cxn ang="0">
                <a:pos x="4120" y="663"/>
              </a:cxn>
              <a:cxn ang="0">
                <a:pos x="4631" y="824"/>
              </a:cxn>
              <a:cxn ang="0">
                <a:pos x="4701" y="885"/>
              </a:cxn>
              <a:cxn ang="0">
                <a:pos x="4843" y="863"/>
              </a:cxn>
              <a:cxn ang="0">
                <a:pos x="5126" y="964"/>
              </a:cxn>
              <a:cxn ang="0">
                <a:pos x="5175" y="1014"/>
              </a:cxn>
              <a:cxn ang="0">
                <a:pos x="5256" y="1008"/>
              </a:cxn>
              <a:cxn ang="0">
                <a:pos x="5531" y="1086"/>
              </a:cxn>
              <a:cxn ang="0">
                <a:pos x="5600" y="1148"/>
              </a:cxn>
              <a:cxn ang="0">
                <a:pos x="5747" y="1115"/>
              </a:cxn>
              <a:cxn ang="0">
                <a:pos x="5950" y="1186"/>
              </a:cxn>
              <a:cxn ang="0">
                <a:pos x="5953" y="1184"/>
              </a:cxn>
              <a:cxn ang="0">
                <a:pos x="6263" y="1109"/>
              </a:cxn>
              <a:cxn ang="0">
                <a:pos x="6398" y="1120"/>
              </a:cxn>
              <a:cxn ang="0">
                <a:pos x="6479" y="1030"/>
              </a:cxn>
              <a:cxn ang="0">
                <a:pos x="6822" y="908"/>
              </a:cxn>
              <a:cxn ang="0">
                <a:pos x="7165" y="1030"/>
              </a:cxn>
              <a:cxn ang="0">
                <a:pos x="7289" y="1210"/>
              </a:cxn>
              <a:cxn ang="0">
                <a:pos x="7387" y="1191"/>
              </a:cxn>
              <a:cxn ang="0">
                <a:pos x="7537" y="1241"/>
              </a:cxn>
              <a:cxn ang="0">
                <a:pos x="7609" y="1134"/>
              </a:cxn>
            </a:cxnLst>
            <a:rect b="b" l="0" r="r" t="0"/>
            <a:pathLst>
              <a:path h="1503" w="7680">
                <a:moveTo>
                  <a:pt x="7609" y="1134"/>
                </a:moveTo>
                <a:cubicBezTo>
                  <a:pt x="7631" y="1115"/>
                  <a:pt x="7655" y="1100"/>
                  <a:pt x="7680" y="1089"/>
                </a:cubicBezTo>
                <a:cubicBezTo>
                  <a:pt x="7680" y="1503"/>
                  <a:pt x="7680" y="1503"/>
                  <a:pt x="7680" y="1503"/>
                </a:cubicBezTo>
                <a:cubicBezTo>
                  <a:pt x="0" y="1503"/>
                  <a:pt x="0" y="1503"/>
                  <a:pt x="0" y="1503"/>
                </a:cubicBezTo>
                <a:cubicBezTo>
                  <a:pt x="0" y="577"/>
                  <a:pt x="0" y="577"/>
                  <a:pt x="0" y="577"/>
                </a:cubicBezTo>
                <a:cubicBezTo>
                  <a:pt x="11" y="577"/>
                  <a:pt x="21" y="576"/>
                  <a:pt x="32" y="576"/>
                </a:cubicBezTo>
                <a:cubicBezTo>
                  <a:pt x="146" y="576"/>
                  <a:pt x="247" y="602"/>
                  <a:pt x="337" y="652"/>
                </a:cubicBezTo>
                <a:cubicBezTo>
                  <a:pt x="357" y="624"/>
                  <a:pt x="382" y="597"/>
                  <a:pt x="411" y="572"/>
                </a:cubicBezTo>
                <a:cubicBezTo>
                  <a:pt x="509" y="487"/>
                  <a:pt x="627" y="445"/>
                  <a:pt x="765" y="445"/>
                </a:cubicBezTo>
                <a:cubicBezTo>
                  <a:pt x="810" y="445"/>
                  <a:pt x="852" y="450"/>
                  <a:pt x="892" y="458"/>
                </a:cubicBezTo>
                <a:cubicBezTo>
                  <a:pt x="890" y="444"/>
                  <a:pt x="890" y="429"/>
                  <a:pt x="890" y="414"/>
                </a:cubicBezTo>
                <a:cubicBezTo>
                  <a:pt x="890" y="300"/>
                  <a:pt x="937" y="202"/>
                  <a:pt x="1030" y="121"/>
                </a:cubicBezTo>
                <a:cubicBezTo>
                  <a:pt x="1124" y="40"/>
                  <a:pt x="1238" y="0"/>
                  <a:pt x="1370" y="0"/>
                </a:cubicBezTo>
                <a:cubicBezTo>
                  <a:pt x="1503" y="0"/>
                  <a:pt x="1616" y="40"/>
                  <a:pt x="1710" y="121"/>
                </a:cubicBezTo>
                <a:cubicBezTo>
                  <a:pt x="1758" y="162"/>
                  <a:pt x="1794" y="208"/>
                  <a:pt x="1817" y="258"/>
                </a:cubicBezTo>
                <a:cubicBezTo>
                  <a:pt x="1833" y="242"/>
                  <a:pt x="1849" y="226"/>
                  <a:pt x="1867" y="211"/>
                </a:cubicBezTo>
                <a:cubicBezTo>
                  <a:pt x="2009" y="89"/>
                  <a:pt x="2179" y="28"/>
                  <a:pt x="2379" y="28"/>
                </a:cubicBezTo>
                <a:cubicBezTo>
                  <a:pt x="2579" y="28"/>
                  <a:pt x="2750" y="89"/>
                  <a:pt x="2891" y="211"/>
                </a:cubicBezTo>
                <a:cubicBezTo>
                  <a:pt x="2953" y="264"/>
                  <a:pt x="3001" y="321"/>
                  <a:pt x="3036" y="384"/>
                </a:cubicBezTo>
                <a:cubicBezTo>
                  <a:pt x="3084" y="374"/>
                  <a:pt x="3135" y="369"/>
                  <a:pt x="3189" y="369"/>
                </a:cubicBezTo>
                <a:cubicBezTo>
                  <a:pt x="3365" y="369"/>
                  <a:pt x="3515" y="423"/>
                  <a:pt x="3639" y="530"/>
                </a:cubicBezTo>
                <a:cubicBezTo>
                  <a:pt x="3706" y="588"/>
                  <a:pt x="3755" y="652"/>
                  <a:pt x="3786" y="723"/>
                </a:cubicBezTo>
                <a:cubicBezTo>
                  <a:pt x="3887" y="683"/>
                  <a:pt x="3998" y="663"/>
                  <a:pt x="4120" y="663"/>
                </a:cubicBezTo>
                <a:cubicBezTo>
                  <a:pt x="4320" y="663"/>
                  <a:pt x="4490" y="717"/>
                  <a:pt x="4631" y="824"/>
                </a:cubicBezTo>
                <a:cubicBezTo>
                  <a:pt x="4657" y="844"/>
                  <a:pt x="4680" y="864"/>
                  <a:pt x="4701" y="885"/>
                </a:cubicBezTo>
                <a:cubicBezTo>
                  <a:pt x="4745" y="870"/>
                  <a:pt x="4792" y="863"/>
                  <a:pt x="4843" y="863"/>
                </a:cubicBezTo>
                <a:cubicBezTo>
                  <a:pt x="4954" y="863"/>
                  <a:pt x="5048" y="897"/>
                  <a:pt x="5126" y="964"/>
                </a:cubicBezTo>
                <a:cubicBezTo>
                  <a:pt x="5144" y="980"/>
                  <a:pt x="5161" y="997"/>
                  <a:pt x="5175" y="1014"/>
                </a:cubicBezTo>
                <a:cubicBezTo>
                  <a:pt x="5201" y="1010"/>
                  <a:pt x="5228" y="1008"/>
                  <a:pt x="5256" y="1008"/>
                </a:cubicBezTo>
                <a:cubicBezTo>
                  <a:pt x="5363" y="1008"/>
                  <a:pt x="5455" y="1034"/>
                  <a:pt x="5531" y="1086"/>
                </a:cubicBezTo>
                <a:cubicBezTo>
                  <a:pt x="5559" y="1105"/>
                  <a:pt x="5582" y="1126"/>
                  <a:pt x="5600" y="1148"/>
                </a:cubicBezTo>
                <a:cubicBezTo>
                  <a:pt x="5644" y="1126"/>
                  <a:pt x="5692" y="1115"/>
                  <a:pt x="5747" y="1115"/>
                </a:cubicBezTo>
                <a:cubicBezTo>
                  <a:pt x="5826" y="1115"/>
                  <a:pt x="5894" y="1139"/>
                  <a:pt x="5950" y="1186"/>
                </a:cubicBezTo>
                <a:cubicBezTo>
                  <a:pt x="5951" y="1185"/>
                  <a:pt x="5952" y="1185"/>
                  <a:pt x="5953" y="1184"/>
                </a:cubicBezTo>
                <a:cubicBezTo>
                  <a:pt x="6039" y="1134"/>
                  <a:pt x="6142" y="1109"/>
                  <a:pt x="6263" y="1109"/>
                </a:cubicBezTo>
                <a:cubicBezTo>
                  <a:pt x="6311" y="1109"/>
                  <a:pt x="6356" y="1113"/>
                  <a:pt x="6398" y="1120"/>
                </a:cubicBezTo>
                <a:cubicBezTo>
                  <a:pt x="6420" y="1088"/>
                  <a:pt x="6447" y="1058"/>
                  <a:pt x="6479" y="1030"/>
                </a:cubicBezTo>
                <a:cubicBezTo>
                  <a:pt x="6574" y="949"/>
                  <a:pt x="6688" y="908"/>
                  <a:pt x="6822" y="908"/>
                </a:cubicBezTo>
                <a:cubicBezTo>
                  <a:pt x="6956" y="908"/>
                  <a:pt x="7070" y="949"/>
                  <a:pt x="7165" y="1030"/>
                </a:cubicBezTo>
                <a:cubicBezTo>
                  <a:pt x="7226" y="1083"/>
                  <a:pt x="7267" y="1143"/>
                  <a:pt x="7289" y="1210"/>
                </a:cubicBezTo>
                <a:cubicBezTo>
                  <a:pt x="7319" y="1197"/>
                  <a:pt x="7351" y="1191"/>
                  <a:pt x="7387" y="1191"/>
                </a:cubicBezTo>
                <a:cubicBezTo>
                  <a:pt x="7445" y="1191"/>
                  <a:pt x="7495" y="1208"/>
                  <a:pt x="7537" y="1241"/>
                </a:cubicBezTo>
                <a:cubicBezTo>
                  <a:pt x="7549" y="1201"/>
                  <a:pt x="7573" y="1165"/>
                  <a:pt x="7609" y="1134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defTabSz="1031626"/>
            <a:endParaRPr lang="en-US" sz="2000">
              <a:solidFill>
                <a:prstClr val="black"/>
              </a:solidFill>
              <a:latin typeface="微软雅黑"/>
              <a:ea typeface="微软雅黑"/>
            </a:endParaRPr>
          </a:p>
        </p:txBody>
      </p:sp>
      <p:sp>
        <p:nvSpPr>
          <p:cNvPr id="15" name="Text Placeholder 3"/>
          <p:cNvSpPr txBox="1"/>
          <p:nvPr/>
        </p:nvSpPr>
        <p:spPr>
          <a:xfrm>
            <a:off x="1062047" y="1588663"/>
            <a:ext cx="2729768" cy="335280"/>
          </a:xfrm>
          <a:prstGeom prst="rect">
            <a:avLst/>
          </a:prstGeom>
        </p:spPr>
        <p:txBody>
          <a:bodyPr anchor="ctr" anchorCtr="0" bIns="0" lIns="0" rIns="0" tIns="0" wrap="square">
            <a:spAutoFit/>
          </a:bodyPr>
          <a:lstStyle>
            <a:lvl1pPr algn="ctr" indent="0" marL="0">
              <a:buNone/>
              <a:defRPr baseline="0"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algn="l" defTabSz="914400">
              <a:spcBef>
                <a:spcPct val="20000"/>
              </a:spcBef>
              <a:defRPr/>
            </a:pPr>
            <a:r>
              <a:rPr altLang="en-US" lang="zh-CN" sz="110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charset="-122" pitchFamily="65" typeface="方正卡通简体"/>
                <a:ea charset="-122" pitchFamily="65" typeface="方正卡通简体"/>
              </a:rPr>
              <a:t>为什么要竞选班长的原因在这里填写，实实在在展示自己才是真……</a:t>
            </a:r>
          </a:p>
        </p:txBody>
      </p:sp>
      <p:sp>
        <p:nvSpPr>
          <p:cNvPr id="19" name="Text Placeholder 3"/>
          <p:cNvSpPr txBox="1"/>
          <p:nvPr/>
        </p:nvSpPr>
        <p:spPr>
          <a:xfrm rot="1969668">
            <a:off x="4177016" y="1875512"/>
            <a:ext cx="2729768" cy="335280"/>
          </a:xfrm>
          <a:prstGeom prst="rect">
            <a:avLst/>
          </a:prstGeom>
        </p:spPr>
        <p:txBody>
          <a:bodyPr anchor="ctr" anchorCtr="0" bIns="0" lIns="0" rIns="0" tIns="0" wrap="square">
            <a:spAutoFit/>
          </a:bodyPr>
          <a:lstStyle>
            <a:lvl1pPr algn="ctr" indent="0" marL="0">
              <a:buNone/>
              <a:defRPr baseline="0"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algn="l" defTabSz="914400">
              <a:spcBef>
                <a:spcPct val="20000"/>
              </a:spcBef>
              <a:defRPr/>
            </a:pPr>
            <a:r>
              <a:rPr altLang="en-US" lang="zh-CN" sz="110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charset="-122" pitchFamily="65" typeface="方正卡通简体"/>
                <a:ea charset="-122" pitchFamily="65" typeface="方正卡通简体"/>
              </a:rPr>
              <a:t>为什么要竞选学习委员的原因在这里填写，实实在在展示自己才是真……</a:t>
            </a:r>
          </a:p>
        </p:txBody>
      </p:sp>
    </p:spTree>
    <p:extLst>
      <p:ext uri="{BB962C8B-B14F-4D97-AF65-F5344CB8AC3E}">
        <p14:creationId val="3628327037"/>
      </p:ext>
    </p:extLst>
  </p:cSld>
  <p:clrMapOvr>
    <a:masterClrMapping/>
  </p:clrMapOvr>
  <mc:AlternateContent>
    <mc:Choice Requires="p14">
      <p:transition p14:dur="125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1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1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decel="100000" fill="hold" grpId="0" id="1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1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100" fill="hold" id="1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fill="hold" id="1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fill="hold" id="21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fill="hold" id="27" nodeType="afterEffect" presetClass="emph" presetID="32" presetSubtype="0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dur="100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29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200" fill="hold" id="3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31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200" fill="hold" id="32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decel="100000" fill="hold" id="34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fill="hold" grpId="0" id="41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43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decel="100000" fill="hold" id="45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6700"/>
                            </p:stCondLst>
                            <p:childTnLst>
                              <p:par>
                                <p:cTn fill="hold" grpId="0" id="52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54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5" nodeType="clickPar">
                      <p:stCondLst>
                        <p:cond delay="indefinite"/>
                      </p:stCondLst>
                      <p:childTnLst>
                        <p:par>
                          <p:cTn fill="hold" id="5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id="57" nodeType="click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06 1.60494E-06 L -1.66667E-06 0.07099" pathEditMode="relative" ptsTypes="AA" rAng="0">
                                      <p:cBhvr>
                                        <p:cTn dur="2000" fill="hold" id="5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5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15"/>
      <p:bldP grpId="0" spid="19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1E4E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Freeform 22"/>
          <p:cNvSpPr/>
          <p:nvPr/>
        </p:nvSpPr>
        <p:spPr bwMode="auto">
          <a:xfrm>
            <a:off x="3175" y="1277314"/>
            <a:ext cx="9140825" cy="2382838"/>
          </a:xfrm>
          <a:custGeom>
            <a:cxnLst>
              <a:cxn ang="0">
                <a:pos x="7259" y="1534"/>
              </a:cxn>
              <a:cxn ang="0">
                <a:pos x="7363" y="1497"/>
              </a:cxn>
              <a:cxn ang="0">
                <a:pos x="7491" y="1557"/>
              </a:cxn>
              <a:cxn ang="0">
                <a:pos x="7536" y="1640"/>
              </a:cxn>
              <a:cxn ang="0">
                <a:pos x="7553" y="1617"/>
              </a:cxn>
              <a:cxn ang="0">
                <a:pos x="7578" y="1594"/>
              </a:cxn>
              <a:cxn ang="0">
                <a:pos x="7680" y="1557"/>
              </a:cxn>
              <a:cxn ang="0">
                <a:pos x="7680" y="2002"/>
              </a:cxn>
              <a:cxn ang="0">
                <a:pos x="0" y="2002"/>
              </a:cxn>
              <a:cxn ang="0">
                <a:pos x="0" y="317"/>
              </a:cxn>
              <a:cxn ang="0">
                <a:pos x="164" y="291"/>
              </a:cxn>
              <a:cxn ang="0">
                <a:pos x="501" y="421"/>
              </a:cxn>
              <a:cxn ang="0">
                <a:pos x="601" y="555"/>
              </a:cxn>
              <a:cxn ang="0">
                <a:pos x="642" y="491"/>
              </a:cxn>
              <a:cxn ang="0">
                <a:pos x="789" y="422"/>
              </a:cxn>
              <a:cxn ang="0">
                <a:pos x="896" y="455"/>
              </a:cxn>
              <a:cxn ang="0">
                <a:pos x="1029" y="273"/>
              </a:cxn>
              <a:cxn ang="0">
                <a:pos x="1480" y="93"/>
              </a:cxn>
              <a:cxn ang="0">
                <a:pos x="1932" y="270"/>
              </a:cxn>
              <a:cxn ang="0">
                <a:pos x="2086" y="500"/>
              </a:cxn>
              <a:cxn ang="0">
                <a:pos x="2254" y="259"/>
              </a:cxn>
              <a:cxn ang="0">
                <a:pos x="2858" y="0"/>
              </a:cxn>
              <a:cxn ang="0">
                <a:pos x="3463" y="259"/>
              </a:cxn>
              <a:cxn ang="0">
                <a:pos x="3683" y="644"/>
              </a:cxn>
              <a:cxn ang="0">
                <a:pos x="3834" y="618"/>
              </a:cxn>
              <a:cxn ang="0">
                <a:pos x="4165" y="773"/>
              </a:cxn>
              <a:cxn ang="0">
                <a:pos x="4258" y="919"/>
              </a:cxn>
              <a:cxn ang="0">
                <a:pos x="4839" y="704"/>
              </a:cxn>
              <a:cxn ang="0">
                <a:pos x="5442" y="938"/>
              </a:cxn>
              <a:cxn ang="0">
                <a:pos x="5673" y="1326"/>
              </a:cxn>
              <a:cxn ang="0">
                <a:pos x="6073" y="1168"/>
              </a:cxn>
              <a:cxn ang="0">
                <a:pos x="6495" y="1348"/>
              </a:cxn>
              <a:cxn ang="0">
                <a:pos x="6548" y="1410"/>
              </a:cxn>
              <a:cxn ang="0">
                <a:pos x="6587" y="1363"/>
              </a:cxn>
              <a:cxn ang="0">
                <a:pos x="6873" y="1242"/>
              </a:cxn>
              <a:cxn ang="0">
                <a:pos x="7158" y="1363"/>
              </a:cxn>
              <a:cxn ang="0">
                <a:pos x="7259" y="1534"/>
              </a:cxn>
            </a:cxnLst>
            <a:rect b="b" l="0" r="r" t="0"/>
            <a:pathLst>
              <a:path h="2002" w="7680">
                <a:moveTo>
                  <a:pt x="7259" y="1534"/>
                </a:moveTo>
                <a:cubicBezTo>
                  <a:pt x="7289" y="1509"/>
                  <a:pt x="7324" y="1497"/>
                  <a:pt x="7363" y="1497"/>
                </a:cubicBezTo>
                <a:cubicBezTo>
                  <a:pt x="7413" y="1497"/>
                  <a:pt x="7455" y="1517"/>
                  <a:pt x="7491" y="1557"/>
                </a:cubicBezTo>
                <a:cubicBezTo>
                  <a:pt x="7512" y="1582"/>
                  <a:pt x="7527" y="1609"/>
                  <a:pt x="7536" y="1640"/>
                </a:cubicBezTo>
                <a:cubicBezTo>
                  <a:pt x="7541" y="1632"/>
                  <a:pt x="7547" y="1625"/>
                  <a:pt x="7553" y="1617"/>
                </a:cubicBezTo>
                <a:cubicBezTo>
                  <a:pt x="7561" y="1609"/>
                  <a:pt x="7569" y="1601"/>
                  <a:pt x="7578" y="1594"/>
                </a:cubicBezTo>
                <a:cubicBezTo>
                  <a:pt x="7607" y="1570"/>
                  <a:pt x="7641" y="1557"/>
                  <a:pt x="7680" y="1557"/>
                </a:cubicBezTo>
                <a:cubicBezTo>
                  <a:pt x="7680" y="2002"/>
                  <a:pt x="7680" y="2002"/>
                  <a:pt x="7680" y="2002"/>
                </a:cubicBezTo>
                <a:cubicBezTo>
                  <a:pt x="0" y="2002"/>
                  <a:pt x="0" y="2002"/>
                  <a:pt x="0" y="2002"/>
                </a:cubicBezTo>
                <a:cubicBezTo>
                  <a:pt x="0" y="317"/>
                  <a:pt x="0" y="317"/>
                  <a:pt x="0" y="317"/>
                </a:cubicBezTo>
                <a:cubicBezTo>
                  <a:pt x="51" y="300"/>
                  <a:pt x="106" y="291"/>
                  <a:pt x="164" y="291"/>
                </a:cubicBezTo>
                <a:cubicBezTo>
                  <a:pt x="296" y="291"/>
                  <a:pt x="408" y="334"/>
                  <a:pt x="501" y="421"/>
                </a:cubicBezTo>
                <a:cubicBezTo>
                  <a:pt x="545" y="462"/>
                  <a:pt x="578" y="507"/>
                  <a:pt x="601" y="555"/>
                </a:cubicBezTo>
                <a:cubicBezTo>
                  <a:pt x="611" y="532"/>
                  <a:pt x="625" y="511"/>
                  <a:pt x="642" y="491"/>
                </a:cubicBezTo>
                <a:cubicBezTo>
                  <a:pt x="682" y="445"/>
                  <a:pt x="732" y="422"/>
                  <a:pt x="789" y="422"/>
                </a:cubicBezTo>
                <a:cubicBezTo>
                  <a:pt x="829" y="422"/>
                  <a:pt x="864" y="433"/>
                  <a:pt x="896" y="455"/>
                </a:cubicBezTo>
                <a:cubicBezTo>
                  <a:pt x="927" y="389"/>
                  <a:pt x="971" y="328"/>
                  <a:pt x="1029" y="273"/>
                </a:cubicBezTo>
                <a:cubicBezTo>
                  <a:pt x="1153" y="154"/>
                  <a:pt x="1304" y="94"/>
                  <a:pt x="1480" y="93"/>
                </a:cubicBezTo>
                <a:cubicBezTo>
                  <a:pt x="1657" y="92"/>
                  <a:pt x="1807" y="151"/>
                  <a:pt x="1932" y="270"/>
                </a:cubicBezTo>
                <a:cubicBezTo>
                  <a:pt x="2004" y="338"/>
                  <a:pt x="2055" y="415"/>
                  <a:pt x="2086" y="500"/>
                </a:cubicBezTo>
                <a:cubicBezTo>
                  <a:pt x="2127" y="413"/>
                  <a:pt x="2183" y="333"/>
                  <a:pt x="2254" y="259"/>
                </a:cubicBezTo>
                <a:cubicBezTo>
                  <a:pt x="2421" y="86"/>
                  <a:pt x="2622" y="0"/>
                  <a:pt x="2858" y="0"/>
                </a:cubicBezTo>
                <a:cubicBezTo>
                  <a:pt x="3095" y="0"/>
                  <a:pt x="3296" y="86"/>
                  <a:pt x="3463" y="259"/>
                </a:cubicBezTo>
                <a:cubicBezTo>
                  <a:pt x="3572" y="372"/>
                  <a:pt x="3646" y="501"/>
                  <a:pt x="3683" y="644"/>
                </a:cubicBezTo>
                <a:cubicBezTo>
                  <a:pt x="3730" y="626"/>
                  <a:pt x="3780" y="618"/>
                  <a:pt x="3834" y="618"/>
                </a:cubicBezTo>
                <a:cubicBezTo>
                  <a:pt x="3963" y="618"/>
                  <a:pt x="4074" y="670"/>
                  <a:pt x="4165" y="773"/>
                </a:cubicBezTo>
                <a:cubicBezTo>
                  <a:pt x="4204" y="818"/>
                  <a:pt x="4235" y="866"/>
                  <a:pt x="4258" y="919"/>
                </a:cubicBezTo>
                <a:cubicBezTo>
                  <a:pt x="4420" y="776"/>
                  <a:pt x="4614" y="704"/>
                  <a:pt x="4839" y="704"/>
                </a:cubicBezTo>
                <a:cubicBezTo>
                  <a:pt x="5075" y="704"/>
                  <a:pt x="5276" y="782"/>
                  <a:pt x="5442" y="938"/>
                </a:cubicBezTo>
                <a:cubicBezTo>
                  <a:pt x="5562" y="1051"/>
                  <a:pt x="5639" y="1180"/>
                  <a:pt x="5673" y="1326"/>
                </a:cubicBezTo>
                <a:cubicBezTo>
                  <a:pt x="5785" y="1221"/>
                  <a:pt x="5918" y="1168"/>
                  <a:pt x="6073" y="1168"/>
                </a:cubicBezTo>
                <a:cubicBezTo>
                  <a:pt x="6238" y="1168"/>
                  <a:pt x="6378" y="1228"/>
                  <a:pt x="6495" y="1348"/>
                </a:cubicBezTo>
                <a:cubicBezTo>
                  <a:pt x="6514" y="1368"/>
                  <a:pt x="6532" y="1388"/>
                  <a:pt x="6548" y="1410"/>
                </a:cubicBezTo>
                <a:cubicBezTo>
                  <a:pt x="6560" y="1393"/>
                  <a:pt x="6573" y="1378"/>
                  <a:pt x="6587" y="1363"/>
                </a:cubicBezTo>
                <a:cubicBezTo>
                  <a:pt x="6666" y="1282"/>
                  <a:pt x="6761" y="1242"/>
                  <a:pt x="6873" y="1242"/>
                </a:cubicBezTo>
                <a:cubicBezTo>
                  <a:pt x="6984" y="1242"/>
                  <a:pt x="7079" y="1282"/>
                  <a:pt x="7158" y="1363"/>
                </a:cubicBezTo>
                <a:cubicBezTo>
                  <a:pt x="7207" y="1414"/>
                  <a:pt x="7240" y="1470"/>
                  <a:pt x="7259" y="1534"/>
                </a:cubicBezTo>
                <a:close/>
              </a:path>
            </a:pathLst>
          </a:custGeom>
          <a:solidFill>
            <a:srgbClr val="00B0F0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defTabSz="1031626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en-US" noProof="0" normalizeH="0" spc="0" strike="noStrike" sz="20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082360" y="-2527134"/>
            <a:ext cx="3063604" cy="4052150"/>
            <a:chOff x="2803796" y="-2305050"/>
            <a:chExt cx="3063604" cy="4052150"/>
          </a:xfrm>
        </p:grpSpPr>
        <p:pic>
          <p:nvPicPr>
            <p:cNvPr descr="C:\Users\Administrator\Desktop\4354.png" id="8" name="Picture 6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b="-2" t="-87806"/>
            <a:stretch>
              <a:fillRect/>
            </a:stretch>
          </p:blipFill>
          <p:spPr bwMode="auto">
            <a:xfrm>
              <a:off x="2803796" y="-2305050"/>
              <a:ext cx="3063604" cy="4052150"/>
            </a:xfrm>
            <a:prstGeom prst="rect">
              <a:avLst/>
            </a:prstGeom>
            <a:noFill/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12"/>
            <p:cNvSpPr txBox="1">
              <a:spLocks noChangeArrowheads="1"/>
            </p:cNvSpPr>
            <p:nvPr/>
          </p:nvSpPr>
          <p:spPr bwMode="auto">
            <a:xfrm>
              <a:off x="3813891" y="982468"/>
              <a:ext cx="1582556" cy="384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prstTxWarp prst="textArchUp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 algn="l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 algn="l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 algn="l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 algn="l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pPr algn="ctr" defTabSz="914400">
                <a:lnSpc>
                  <a:spcPct val="80000"/>
                </a:lnSpc>
              </a:pPr>
              <a:r>
                <a:rPr altLang="en-US" lang="zh-CN" sz="2400">
                  <a:solidFill>
                    <a:srgbClr val="C00000"/>
                  </a:solidFill>
                  <a:latin charset="-122" pitchFamily="65" typeface="方正卡通简体"/>
                  <a:ea charset="-122" pitchFamily="65" typeface="方正卡通简体"/>
                  <a:cs charset="0" pitchFamily="18" typeface="Times New Roman"/>
                </a:rPr>
                <a:t>竞选感言</a:t>
              </a: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605204" y="1109069"/>
            <a:ext cx="2205060" cy="2205060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0" y="1871039"/>
            <a:ext cx="9144000" cy="3272461"/>
            <a:chOff x="0" y="1871039"/>
            <a:chExt cx="9144000" cy="3272461"/>
          </a:xfrm>
        </p:grpSpPr>
        <p:sp>
          <p:nvSpPr>
            <p:cNvPr id="6" name="矩形 5"/>
            <p:cNvSpPr/>
            <p:nvPr/>
          </p:nvSpPr>
          <p:spPr>
            <a:xfrm>
              <a:off x="0" y="3660152"/>
              <a:ext cx="9144000" cy="14833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" name="Freeform 23"/>
            <p:cNvSpPr/>
            <p:nvPr/>
          </p:nvSpPr>
          <p:spPr bwMode="auto">
            <a:xfrm>
              <a:off x="3175" y="1871039"/>
              <a:ext cx="9140825" cy="1789113"/>
            </a:xfrm>
            <a:custGeom>
              <a:cxnLst>
                <a:cxn ang="0">
                  <a:pos x="7609" y="1134"/>
                </a:cxn>
                <a:cxn ang="0">
                  <a:pos x="7680" y="1089"/>
                </a:cxn>
                <a:cxn ang="0">
                  <a:pos x="7680" y="1503"/>
                </a:cxn>
                <a:cxn ang="0">
                  <a:pos x="0" y="1503"/>
                </a:cxn>
                <a:cxn ang="0">
                  <a:pos x="0" y="577"/>
                </a:cxn>
                <a:cxn ang="0">
                  <a:pos x="32" y="576"/>
                </a:cxn>
                <a:cxn ang="0">
                  <a:pos x="337" y="652"/>
                </a:cxn>
                <a:cxn ang="0">
                  <a:pos x="411" y="572"/>
                </a:cxn>
                <a:cxn ang="0">
                  <a:pos x="765" y="445"/>
                </a:cxn>
                <a:cxn ang="0">
                  <a:pos x="892" y="458"/>
                </a:cxn>
                <a:cxn ang="0">
                  <a:pos x="890" y="414"/>
                </a:cxn>
                <a:cxn ang="0">
                  <a:pos x="1030" y="121"/>
                </a:cxn>
                <a:cxn ang="0">
                  <a:pos x="1370" y="0"/>
                </a:cxn>
                <a:cxn ang="0">
                  <a:pos x="1710" y="121"/>
                </a:cxn>
                <a:cxn ang="0">
                  <a:pos x="1817" y="258"/>
                </a:cxn>
                <a:cxn ang="0">
                  <a:pos x="1867" y="211"/>
                </a:cxn>
                <a:cxn ang="0">
                  <a:pos x="2379" y="28"/>
                </a:cxn>
                <a:cxn ang="0">
                  <a:pos x="2891" y="211"/>
                </a:cxn>
                <a:cxn ang="0">
                  <a:pos x="3036" y="384"/>
                </a:cxn>
                <a:cxn ang="0">
                  <a:pos x="3189" y="369"/>
                </a:cxn>
                <a:cxn ang="0">
                  <a:pos x="3639" y="530"/>
                </a:cxn>
                <a:cxn ang="0">
                  <a:pos x="3786" y="723"/>
                </a:cxn>
                <a:cxn ang="0">
                  <a:pos x="4120" y="663"/>
                </a:cxn>
                <a:cxn ang="0">
                  <a:pos x="4631" y="824"/>
                </a:cxn>
                <a:cxn ang="0">
                  <a:pos x="4701" y="885"/>
                </a:cxn>
                <a:cxn ang="0">
                  <a:pos x="4843" y="863"/>
                </a:cxn>
                <a:cxn ang="0">
                  <a:pos x="5126" y="964"/>
                </a:cxn>
                <a:cxn ang="0">
                  <a:pos x="5175" y="1014"/>
                </a:cxn>
                <a:cxn ang="0">
                  <a:pos x="5256" y="1008"/>
                </a:cxn>
                <a:cxn ang="0">
                  <a:pos x="5531" y="1086"/>
                </a:cxn>
                <a:cxn ang="0">
                  <a:pos x="5600" y="1148"/>
                </a:cxn>
                <a:cxn ang="0">
                  <a:pos x="5747" y="1115"/>
                </a:cxn>
                <a:cxn ang="0">
                  <a:pos x="5950" y="1186"/>
                </a:cxn>
                <a:cxn ang="0">
                  <a:pos x="5953" y="1184"/>
                </a:cxn>
                <a:cxn ang="0">
                  <a:pos x="6263" y="1109"/>
                </a:cxn>
                <a:cxn ang="0">
                  <a:pos x="6398" y="1120"/>
                </a:cxn>
                <a:cxn ang="0">
                  <a:pos x="6479" y="1030"/>
                </a:cxn>
                <a:cxn ang="0">
                  <a:pos x="6822" y="908"/>
                </a:cxn>
                <a:cxn ang="0">
                  <a:pos x="7165" y="1030"/>
                </a:cxn>
                <a:cxn ang="0">
                  <a:pos x="7289" y="1210"/>
                </a:cxn>
                <a:cxn ang="0">
                  <a:pos x="7387" y="1191"/>
                </a:cxn>
                <a:cxn ang="0">
                  <a:pos x="7537" y="1241"/>
                </a:cxn>
                <a:cxn ang="0">
                  <a:pos x="7609" y="1134"/>
                </a:cxn>
              </a:cxnLst>
              <a:rect b="b" l="0" r="r" t="0"/>
              <a:pathLst>
                <a:path h="1503" w="7680">
                  <a:moveTo>
                    <a:pt x="7609" y="1134"/>
                  </a:moveTo>
                  <a:cubicBezTo>
                    <a:pt x="7631" y="1115"/>
                    <a:pt x="7655" y="1100"/>
                    <a:pt x="7680" y="1089"/>
                  </a:cubicBezTo>
                  <a:cubicBezTo>
                    <a:pt x="7680" y="1503"/>
                    <a:pt x="7680" y="1503"/>
                    <a:pt x="7680" y="1503"/>
                  </a:cubicBezTo>
                  <a:cubicBezTo>
                    <a:pt x="0" y="1503"/>
                    <a:pt x="0" y="1503"/>
                    <a:pt x="0" y="1503"/>
                  </a:cubicBezTo>
                  <a:cubicBezTo>
                    <a:pt x="0" y="577"/>
                    <a:pt x="0" y="577"/>
                    <a:pt x="0" y="577"/>
                  </a:cubicBezTo>
                  <a:cubicBezTo>
                    <a:pt x="11" y="577"/>
                    <a:pt x="21" y="576"/>
                    <a:pt x="32" y="576"/>
                  </a:cubicBezTo>
                  <a:cubicBezTo>
                    <a:pt x="146" y="576"/>
                    <a:pt x="247" y="602"/>
                    <a:pt x="337" y="652"/>
                  </a:cubicBezTo>
                  <a:cubicBezTo>
                    <a:pt x="357" y="624"/>
                    <a:pt x="382" y="597"/>
                    <a:pt x="411" y="572"/>
                  </a:cubicBezTo>
                  <a:cubicBezTo>
                    <a:pt x="509" y="487"/>
                    <a:pt x="627" y="445"/>
                    <a:pt x="765" y="445"/>
                  </a:cubicBezTo>
                  <a:cubicBezTo>
                    <a:pt x="810" y="445"/>
                    <a:pt x="852" y="450"/>
                    <a:pt x="892" y="458"/>
                  </a:cubicBezTo>
                  <a:cubicBezTo>
                    <a:pt x="890" y="444"/>
                    <a:pt x="890" y="429"/>
                    <a:pt x="890" y="414"/>
                  </a:cubicBezTo>
                  <a:cubicBezTo>
                    <a:pt x="890" y="300"/>
                    <a:pt x="937" y="202"/>
                    <a:pt x="1030" y="121"/>
                  </a:cubicBezTo>
                  <a:cubicBezTo>
                    <a:pt x="1124" y="40"/>
                    <a:pt x="1238" y="0"/>
                    <a:pt x="1370" y="0"/>
                  </a:cubicBezTo>
                  <a:cubicBezTo>
                    <a:pt x="1503" y="0"/>
                    <a:pt x="1616" y="40"/>
                    <a:pt x="1710" y="121"/>
                  </a:cubicBezTo>
                  <a:cubicBezTo>
                    <a:pt x="1758" y="162"/>
                    <a:pt x="1794" y="208"/>
                    <a:pt x="1817" y="258"/>
                  </a:cubicBezTo>
                  <a:cubicBezTo>
                    <a:pt x="1833" y="242"/>
                    <a:pt x="1849" y="226"/>
                    <a:pt x="1867" y="211"/>
                  </a:cubicBezTo>
                  <a:cubicBezTo>
                    <a:pt x="2009" y="89"/>
                    <a:pt x="2179" y="28"/>
                    <a:pt x="2379" y="28"/>
                  </a:cubicBezTo>
                  <a:cubicBezTo>
                    <a:pt x="2579" y="28"/>
                    <a:pt x="2750" y="89"/>
                    <a:pt x="2891" y="211"/>
                  </a:cubicBezTo>
                  <a:cubicBezTo>
                    <a:pt x="2953" y="264"/>
                    <a:pt x="3001" y="321"/>
                    <a:pt x="3036" y="384"/>
                  </a:cubicBezTo>
                  <a:cubicBezTo>
                    <a:pt x="3084" y="374"/>
                    <a:pt x="3135" y="369"/>
                    <a:pt x="3189" y="369"/>
                  </a:cubicBezTo>
                  <a:cubicBezTo>
                    <a:pt x="3365" y="369"/>
                    <a:pt x="3515" y="423"/>
                    <a:pt x="3639" y="530"/>
                  </a:cubicBezTo>
                  <a:cubicBezTo>
                    <a:pt x="3706" y="588"/>
                    <a:pt x="3755" y="652"/>
                    <a:pt x="3786" y="723"/>
                  </a:cubicBezTo>
                  <a:cubicBezTo>
                    <a:pt x="3887" y="683"/>
                    <a:pt x="3998" y="663"/>
                    <a:pt x="4120" y="663"/>
                  </a:cubicBezTo>
                  <a:cubicBezTo>
                    <a:pt x="4320" y="663"/>
                    <a:pt x="4490" y="717"/>
                    <a:pt x="4631" y="824"/>
                  </a:cubicBezTo>
                  <a:cubicBezTo>
                    <a:pt x="4657" y="844"/>
                    <a:pt x="4680" y="864"/>
                    <a:pt x="4701" y="885"/>
                  </a:cubicBezTo>
                  <a:cubicBezTo>
                    <a:pt x="4745" y="870"/>
                    <a:pt x="4792" y="863"/>
                    <a:pt x="4843" y="863"/>
                  </a:cubicBezTo>
                  <a:cubicBezTo>
                    <a:pt x="4954" y="863"/>
                    <a:pt x="5048" y="897"/>
                    <a:pt x="5126" y="964"/>
                  </a:cubicBezTo>
                  <a:cubicBezTo>
                    <a:pt x="5144" y="980"/>
                    <a:pt x="5161" y="997"/>
                    <a:pt x="5175" y="1014"/>
                  </a:cubicBezTo>
                  <a:cubicBezTo>
                    <a:pt x="5201" y="1010"/>
                    <a:pt x="5228" y="1008"/>
                    <a:pt x="5256" y="1008"/>
                  </a:cubicBezTo>
                  <a:cubicBezTo>
                    <a:pt x="5363" y="1008"/>
                    <a:pt x="5455" y="1034"/>
                    <a:pt x="5531" y="1086"/>
                  </a:cubicBezTo>
                  <a:cubicBezTo>
                    <a:pt x="5559" y="1105"/>
                    <a:pt x="5582" y="1126"/>
                    <a:pt x="5600" y="1148"/>
                  </a:cubicBezTo>
                  <a:cubicBezTo>
                    <a:pt x="5644" y="1126"/>
                    <a:pt x="5692" y="1115"/>
                    <a:pt x="5747" y="1115"/>
                  </a:cubicBezTo>
                  <a:cubicBezTo>
                    <a:pt x="5826" y="1115"/>
                    <a:pt x="5894" y="1139"/>
                    <a:pt x="5950" y="1186"/>
                  </a:cubicBezTo>
                  <a:cubicBezTo>
                    <a:pt x="5951" y="1185"/>
                    <a:pt x="5952" y="1185"/>
                    <a:pt x="5953" y="1184"/>
                  </a:cubicBezTo>
                  <a:cubicBezTo>
                    <a:pt x="6039" y="1134"/>
                    <a:pt x="6142" y="1109"/>
                    <a:pt x="6263" y="1109"/>
                  </a:cubicBezTo>
                  <a:cubicBezTo>
                    <a:pt x="6311" y="1109"/>
                    <a:pt x="6356" y="1113"/>
                    <a:pt x="6398" y="1120"/>
                  </a:cubicBezTo>
                  <a:cubicBezTo>
                    <a:pt x="6420" y="1088"/>
                    <a:pt x="6447" y="1058"/>
                    <a:pt x="6479" y="1030"/>
                  </a:cubicBezTo>
                  <a:cubicBezTo>
                    <a:pt x="6574" y="949"/>
                    <a:pt x="6688" y="908"/>
                    <a:pt x="6822" y="908"/>
                  </a:cubicBezTo>
                  <a:cubicBezTo>
                    <a:pt x="6956" y="908"/>
                    <a:pt x="7070" y="949"/>
                    <a:pt x="7165" y="1030"/>
                  </a:cubicBezTo>
                  <a:cubicBezTo>
                    <a:pt x="7226" y="1083"/>
                    <a:pt x="7267" y="1143"/>
                    <a:pt x="7289" y="1210"/>
                  </a:cubicBezTo>
                  <a:cubicBezTo>
                    <a:pt x="7319" y="1197"/>
                    <a:pt x="7351" y="1191"/>
                    <a:pt x="7387" y="1191"/>
                  </a:cubicBezTo>
                  <a:cubicBezTo>
                    <a:pt x="7445" y="1191"/>
                    <a:pt x="7495" y="1208"/>
                    <a:pt x="7537" y="1241"/>
                  </a:cubicBezTo>
                  <a:cubicBezTo>
                    <a:pt x="7549" y="1201"/>
                    <a:pt x="7573" y="1165"/>
                    <a:pt x="7609" y="113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1031626"/>
              <a:endParaRPr lang="en-US" sz="2000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</p:grpSp>
      <p:sp>
        <p:nvSpPr>
          <p:cNvPr id="10" name="Rectangle 7"/>
          <p:cNvSpPr/>
          <p:nvPr/>
        </p:nvSpPr>
        <p:spPr bwMode="auto">
          <a:xfrm>
            <a:off x="680314" y="3334363"/>
            <a:ext cx="8144709" cy="1478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fontAlgn="base" lv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kern="0" lang="zh-CN" spc="300" sz="1600">
                <a:gradFill>
                  <a:gsLst>
                    <a:gs pos="0">
                      <a:srgbClr val="FF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charset="-122" pitchFamily="65" typeface="方正卡通简体"/>
                <a:ea charset="-122" pitchFamily="65" typeface="方正卡通简体"/>
                <a:cs charset="0" typeface="Lato Light"/>
                <a:sym charset="0" typeface="Lato Light"/>
              </a:rPr>
              <a:t>尊敬的老师、亲爱的同学：</a:t>
            </a:r>
          </a:p>
          <a:p>
            <a:pPr fontAlgn="base" lv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kern="0" lang="zh-CN" spc="300" sz="1600">
                <a:gradFill>
                  <a:gsLst>
                    <a:gs pos="0">
                      <a:srgbClr val="FF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charset="-122" pitchFamily="65" typeface="方正卡通简体"/>
                <a:ea charset="-122" pitchFamily="65" typeface="方正卡通简体"/>
                <a:cs charset="0" typeface="Lato Light"/>
                <a:sym charset="0" typeface="Lato Light"/>
              </a:rPr>
              <a:t>     假如我是大队长，我会首先树立服务意识。热爱和关心每一个队员，真心实意地为他们服务，帮助队员克服困难，共渡难关，勤勤恳恳，任劳任怨。</a:t>
            </a:r>
          </a:p>
          <a:p>
            <a:pPr fontAlgn="base" lv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kern="0" lang="zh-CN" spc="300" sz="1600">
                <a:gradFill>
                  <a:gsLst>
                    <a:gs pos="0">
                      <a:srgbClr val="FF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charset="-122" pitchFamily="65" typeface="方正卡通简体"/>
                <a:ea charset="-122" pitchFamily="65" typeface="方正卡通简体"/>
                <a:cs charset="0" typeface="Lato Light"/>
                <a:sym charset="0" typeface="Lato Light"/>
              </a:rPr>
              <a:t>其次，在大队部的领导下开展好丰富多彩的少先队活动，让每一个队员都能在少先队组织中愉快的生活，不断的进步。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562314" y="1510585"/>
            <a:ext cx="1960908" cy="1759212"/>
          </a:xfrm>
          <a:prstGeom prst="rect">
            <a:avLst/>
          </a:prstGeom>
        </p:spPr>
      </p:pic>
    </p:spTree>
    <p:extLst>
      <p:ext uri="{BB962C8B-B14F-4D97-AF65-F5344CB8AC3E}">
        <p14:creationId val="456678008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100" fill="hold" id="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100" fill="hold" id="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9" nodeType="withEffect" presetClass="entr" presetID="2" presetSubtype="4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100" fill="hold" id="1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100" fill="hold" id="1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fill="hold" id="14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fill="hold" id="20" nodeType="afterEffect" presetClass="emph" presetID="32" presetSubtype="0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dur="100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22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200" fill="hold" id="23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24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200" fill="hold" id="25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fill="hold" id="2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fill="hold" id="3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800" fill="hold" id="3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00" fill="hold" id="3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800" id="3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3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3900" id="4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9400"/>
                            </p:stCondLst>
                            <p:childTnLst>
                              <p:par>
                                <p:cTn fill="hold" id="43" nodeType="afterEffect" presetClass="emph" presetID="32" presetSubtype="0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dur="100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45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200" fill="hold" id="46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47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200" fill="hold" id="48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10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1E4E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Freeform 22"/>
          <p:cNvSpPr/>
          <p:nvPr/>
        </p:nvSpPr>
        <p:spPr bwMode="auto">
          <a:xfrm rot="10800000">
            <a:off x="1588" y="-5472"/>
            <a:ext cx="9140825" cy="2382838"/>
          </a:xfrm>
          <a:custGeom>
            <a:cxnLst>
              <a:cxn ang="0">
                <a:pos x="7259" y="1534"/>
              </a:cxn>
              <a:cxn ang="0">
                <a:pos x="7363" y="1497"/>
              </a:cxn>
              <a:cxn ang="0">
                <a:pos x="7491" y="1557"/>
              </a:cxn>
              <a:cxn ang="0">
                <a:pos x="7536" y="1640"/>
              </a:cxn>
              <a:cxn ang="0">
                <a:pos x="7553" y="1617"/>
              </a:cxn>
              <a:cxn ang="0">
                <a:pos x="7578" y="1594"/>
              </a:cxn>
              <a:cxn ang="0">
                <a:pos x="7680" y="1557"/>
              </a:cxn>
              <a:cxn ang="0">
                <a:pos x="7680" y="2002"/>
              </a:cxn>
              <a:cxn ang="0">
                <a:pos x="0" y="2002"/>
              </a:cxn>
              <a:cxn ang="0">
                <a:pos x="0" y="317"/>
              </a:cxn>
              <a:cxn ang="0">
                <a:pos x="164" y="291"/>
              </a:cxn>
              <a:cxn ang="0">
                <a:pos x="501" y="421"/>
              </a:cxn>
              <a:cxn ang="0">
                <a:pos x="601" y="555"/>
              </a:cxn>
              <a:cxn ang="0">
                <a:pos x="642" y="491"/>
              </a:cxn>
              <a:cxn ang="0">
                <a:pos x="789" y="422"/>
              </a:cxn>
              <a:cxn ang="0">
                <a:pos x="896" y="455"/>
              </a:cxn>
              <a:cxn ang="0">
                <a:pos x="1029" y="273"/>
              </a:cxn>
              <a:cxn ang="0">
                <a:pos x="1480" y="93"/>
              </a:cxn>
              <a:cxn ang="0">
                <a:pos x="1932" y="270"/>
              </a:cxn>
              <a:cxn ang="0">
                <a:pos x="2086" y="500"/>
              </a:cxn>
              <a:cxn ang="0">
                <a:pos x="2254" y="259"/>
              </a:cxn>
              <a:cxn ang="0">
                <a:pos x="2858" y="0"/>
              </a:cxn>
              <a:cxn ang="0">
                <a:pos x="3463" y="259"/>
              </a:cxn>
              <a:cxn ang="0">
                <a:pos x="3683" y="644"/>
              </a:cxn>
              <a:cxn ang="0">
                <a:pos x="3834" y="618"/>
              </a:cxn>
              <a:cxn ang="0">
                <a:pos x="4165" y="773"/>
              </a:cxn>
              <a:cxn ang="0">
                <a:pos x="4258" y="919"/>
              </a:cxn>
              <a:cxn ang="0">
                <a:pos x="4839" y="704"/>
              </a:cxn>
              <a:cxn ang="0">
                <a:pos x="5442" y="938"/>
              </a:cxn>
              <a:cxn ang="0">
                <a:pos x="5673" y="1326"/>
              </a:cxn>
              <a:cxn ang="0">
                <a:pos x="6073" y="1168"/>
              </a:cxn>
              <a:cxn ang="0">
                <a:pos x="6495" y="1348"/>
              </a:cxn>
              <a:cxn ang="0">
                <a:pos x="6548" y="1410"/>
              </a:cxn>
              <a:cxn ang="0">
                <a:pos x="6587" y="1363"/>
              </a:cxn>
              <a:cxn ang="0">
                <a:pos x="6873" y="1242"/>
              </a:cxn>
              <a:cxn ang="0">
                <a:pos x="7158" y="1363"/>
              </a:cxn>
              <a:cxn ang="0">
                <a:pos x="7259" y="1534"/>
              </a:cxn>
            </a:cxnLst>
            <a:rect b="b" l="0" r="r" t="0"/>
            <a:pathLst>
              <a:path h="2002" w="7680">
                <a:moveTo>
                  <a:pt x="7259" y="1534"/>
                </a:moveTo>
                <a:cubicBezTo>
                  <a:pt x="7289" y="1509"/>
                  <a:pt x="7324" y="1497"/>
                  <a:pt x="7363" y="1497"/>
                </a:cubicBezTo>
                <a:cubicBezTo>
                  <a:pt x="7413" y="1497"/>
                  <a:pt x="7455" y="1517"/>
                  <a:pt x="7491" y="1557"/>
                </a:cubicBezTo>
                <a:cubicBezTo>
                  <a:pt x="7512" y="1582"/>
                  <a:pt x="7527" y="1609"/>
                  <a:pt x="7536" y="1640"/>
                </a:cubicBezTo>
                <a:cubicBezTo>
                  <a:pt x="7541" y="1632"/>
                  <a:pt x="7547" y="1625"/>
                  <a:pt x="7553" y="1617"/>
                </a:cubicBezTo>
                <a:cubicBezTo>
                  <a:pt x="7561" y="1609"/>
                  <a:pt x="7569" y="1601"/>
                  <a:pt x="7578" y="1594"/>
                </a:cubicBezTo>
                <a:cubicBezTo>
                  <a:pt x="7607" y="1570"/>
                  <a:pt x="7641" y="1557"/>
                  <a:pt x="7680" y="1557"/>
                </a:cubicBezTo>
                <a:cubicBezTo>
                  <a:pt x="7680" y="2002"/>
                  <a:pt x="7680" y="2002"/>
                  <a:pt x="7680" y="2002"/>
                </a:cubicBezTo>
                <a:cubicBezTo>
                  <a:pt x="0" y="2002"/>
                  <a:pt x="0" y="2002"/>
                  <a:pt x="0" y="2002"/>
                </a:cubicBezTo>
                <a:cubicBezTo>
                  <a:pt x="0" y="317"/>
                  <a:pt x="0" y="317"/>
                  <a:pt x="0" y="317"/>
                </a:cubicBezTo>
                <a:cubicBezTo>
                  <a:pt x="51" y="300"/>
                  <a:pt x="106" y="291"/>
                  <a:pt x="164" y="291"/>
                </a:cubicBezTo>
                <a:cubicBezTo>
                  <a:pt x="296" y="291"/>
                  <a:pt x="408" y="334"/>
                  <a:pt x="501" y="421"/>
                </a:cubicBezTo>
                <a:cubicBezTo>
                  <a:pt x="545" y="462"/>
                  <a:pt x="578" y="507"/>
                  <a:pt x="601" y="555"/>
                </a:cubicBezTo>
                <a:cubicBezTo>
                  <a:pt x="611" y="532"/>
                  <a:pt x="625" y="511"/>
                  <a:pt x="642" y="491"/>
                </a:cubicBezTo>
                <a:cubicBezTo>
                  <a:pt x="682" y="445"/>
                  <a:pt x="732" y="422"/>
                  <a:pt x="789" y="422"/>
                </a:cubicBezTo>
                <a:cubicBezTo>
                  <a:pt x="829" y="422"/>
                  <a:pt x="864" y="433"/>
                  <a:pt x="896" y="455"/>
                </a:cubicBezTo>
                <a:cubicBezTo>
                  <a:pt x="927" y="389"/>
                  <a:pt x="971" y="328"/>
                  <a:pt x="1029" y="273"/>
                </a:cubicBezTo>
                <a:cubicBezTo>
                  <a:pt x="1153" y="154"/>
                  <a:pt x="1304" y="94"/>
                  <a:pt x="1480" y="93"/>
                </a:cubicBezTo>
                <a:cubicBezTo>
                  <a:pt x="1657" y="92"/>
                  <a:pt x="1807" y="151"/>
                  <a:pt x="1932" y="270"/>
                </a:cubicBezTo>
                <a:cubicBezTo>
                  <a:pt x="2004" y="338"/>
                  <a:pt x="2055" y="415"/>
                  <a:pt x="2086" y="500"/>
                </a:cubicBezTo>
                <a:cubicBezTo>
                  <a:pt x="2127" y="413"/>
                  <a:pt x="2183" y="333"/>
                  <a:pt x="2254" y="259"/>
                </a:cubicBezTo>
                <a:cubicBezTo>
                  <a:pt x="2421" y="86"/>
                  <a:pt x="2622" y="0"/>
                  <a:pt x="2858" y="0"/>
                </a:cubicBezTo>
                <a:cubicBezTo>
                  <a:pt x="3095" y="0"/>
                  <a:pt x="3296" y="86"/>
                  <a:pt x="3463" y="259"/>
                </a:cubicBezTo>
                <a:cubicBezTo>
                  <a:pt x="3572" y="372"/>
                  <a:pt x="3646" y="501"/>
                  <a:pt x="3683" y="644"/>
                </a:cubicBezTo>
                <a:cubicBezTo>
                  <a:pt x="3730" y="626"/>
                  <a:pt x="3780" y="618"/>
                  <a:pt x="3834" y="618"/>
                </a:cubicBezTo>
                <a:cubicBezTo>
                  <a:pt x="3963" y="618"/>
                  <a:pt x="4074" y="670"/>
                  <a:pt x="4165" y="773"/>
                </a:cubicBezTo>
                <a:cubicBezTo>
                  <a:pt x="4204" y="818"/>
                  <a:pt x="4235" y="866"/>
                  <a:pt x="4258" y="919"/>
                </a:cubicBezTo>
                <a:cubicBezTo>
                  <a:pt x="4420" y="776"/>
                  <a:pt x="4614" y="704"/>
                  <a:pt x="4839" y="704"/>
                </a:cubicBezTo>
                <a:cubicBezTo>
                  <a:pt x="5075" y="704"/>
                  <a:pt x="5276" y="782"/>
                  <a:pt x="5442" y="938"/>
                </a:cubicBezTo>
                <a:cubicBezTo>
                  <a:pt x="5562" y="1051"/>
                  <a:pt x="5639" y="1180"/>
                  <a:pt x="5673" y="1326"/>
                </a:cubicBezTo>
                <a:cubicBezTo>
                  <a:pt x="5785" y="1221"/>
                  <a:pt x="5918" y="1168"/>
                  <a:pt x="6073" y="1168"/>
                </a:cubicBezTo>
                <a:cubicBezTo>
                  <a:pt x="6238" y="1168"/>
                  <a:pt x="6378" y="1228"/>
                  <a:pt x="6495" y="1348"/>
                </a:cubicBezTo>
                <a:cubicBezTo>
                  <a:pt x="6514" y="1368"/>
                  <a:pt x="6532" y="1388"/>
                  <a:pt x="6548" y="1410"/>
                </a:cubicBezTo>
                <a:cubicBezTo>
                  <a:pt x="6560" y="1393"/>
                  <a:pt x="6573" y="1378"/>
                  <a:pt x="6587" y="1363"/>
                </a:cubicBezTo>
                <a:cubicBezTo>
                  <a:pt x="6666" y="1282"/>
                  <a:pt x="6761" y="1242"/>
                  <a:pt x="6873" y="1242"/>
                </a:cubicBezTo>
                <a:cubicBezTo>
                  <a:pt x="6984" y="1242"/>
                  <a:pt x="7079" y="1282"/>
                  <a:pt x="7158" y="1363"/>
                </a:cubicBezTo>
                <a:cubicBezTo>
                  <a:pt x="7207" y="1414"/>
                  <a:pt x="7240" y="1470"/>
                  <a:pt x="7259" y="1534"/>
                </a:cubicBezTo>
                <a:close/>
              </a:path>
            </a:pathLst>
          </a:custGeom>
          <a:solidFill>
            <a:srgbClr val="00B0F0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defTabSz="1031626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en-US" noProof="0" normalizeH="0" spc="0" strike="noStrike" sz="20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</a:endParaRPr>
          </a:p>
        </p:txBody>
      </p:sp>
      <p:sp>
        <p:nvSpPr>
          <p:cNvPr id="5" name="Freeform 23"/>
          <p:cNvSpPr/>
          <p:nvPr/>
        </p:nvSpPr>
        <p:spPr bwMode="auto">
          <a:xfrm rot="10800000">
            <a:off x="1588" y="-5472"/>
            <a:ext cx="9140825" cy="1789113"/>
          </a:xfrm>
          <a:custGeom>
            <a:cxnLst>
              <a:cxn ang="0">
                <a:pos x="7609" y="1134"/>
              </a:cxn>
              <a:cxn ang="0">
                <a:pos x="7680" y="1089"/>
              </a:cxn>
              <a:cxn ang="0">
                <a:pos x="7680" y="1503"/>
              </a:cxn>
              <a:cxn ang="0">
                <a:pos x="0" y="1503"/>
              </a:cxn>
              <a:cxn ang="0">
                <a:pos x="0" y="577"/>
              </a:cxn>
              <a:cxn ang="0">
                <a:pos x="32" y="576"/>
              </a:cxn>
              <a:cxn ang="0">
                <a:pos x="337" y="652"/>
              </a:cxn>
              <a:cxn ang="0">
                <a:pos x="411" y="572"/>
              </a:cxn>
              <a:cxn ang="0">
                <a:pos x="765" y="445"/>
              </a:cxn>
              <a:cxn ang="0">
                <a:pos x="892" y="458"/>
              </a:cxn>
              <a:cxn ang="0">
                <a:pos x="890" y="414"/>
              </a:cxn>
              <a:cxn ang="0">
                <a:pos x="1030" y="121"/>
              </a:cxn>
              <a:cxn ang="0">
                <a:pos x="1370" y="0"/>
              </a:cxn>
              <a:cxn ang="0">
                <a:pos x="1710" y="121"/>
              </a:cxn>
              <a:cxn ang="0">
                <a:pos x="1817" y="258"/>
              </a:cxn>
              <a:cxn ang="0">
                <a:pos x="1867" y="211"/>
              </a:cxn>
              <a:cxn ang="0">
                <a:pos x="2379" y="28"/>
              </a:cxn>
              <a:cxn ang="0">
                <a:pos x="2891" y="211"/>
              </a:cxn>
              <a:cxn ang="0">
                <a:pos x="3036" y="384"/>
              </a:cxn>
              <a:cxn ang="0">
                <a:pos x="3189" y="369"/>
              </a:cxn>
              <a:cxn ang="0">
                <a:pos x="3639" y="530"/>
              </a:cxn>
              <a:cxn ang="0">
                <a:pos x="3786" y="723"/>
              </a:cxn>
              <a:cxn ang="0">
                <a:pos x="4120" y="663"/>
              </a:cxn>
              <a:cxn ang="0">
                <a:pos x="4631" y="824"/>
              </a:cxn>
              <a:cxn ang="0">
                <a:pos x="4701" y="885"/>
              </a:cxn>
              <a:cxn ang="0">
                <a:pos x="4843" y="863"/>
              </a:cxn>
              <a:cxn ang="0">
                <a:pos x="5126" y="964"/>
              </a:cxn>
              <a:cxn ang="0">
                <a:pos x="5175" y="1014"/>
              </a:cxn>
              <a:cxn ang="0">
                <a:pos x="5256" y="1008"/>
              </a:cxn>
              <a:cxn ang="0">
                <a:pos x="5531" y="1086"/>
              </a:cxn>
              <a:cxn ang="0">
                <a:pos x="5600" y="1148"/>
              </a:cxn>
              <a:cxn ang="0">
                <a:pos x="5747" y="1115"/>
              </a:cxn>
              <a:cxn ang="0">
                <a:pos x="5950" y="1186"/>
              </a:cxn>
              <a:cxn ang="0">
                <a:pos x="5953" y="1184"/>
              </a:cxn>
              <a:cxn ang="0">
                <a:pos x="6263" y="1109"/>
              </a:cxn>
              <a:cxn ang="0">
                <a:pos x="6398" y="1120"/>
              </a:cxn>
              <a:cxn ang="0">
                <a:pos x="6479" y="1030"/>
              </a:cxn>
              <a:cxn ang="0">
                <a:pos x="6822" y="908"/>
              </a:cxn>
              <a:cxn ang="0">
                <a:pos x="7165" y="1030"/>
              </a:cxn>
              <a:cxn ang="0">
                <a:pos x="7289" y="1210"/>
              </a:cxn>
              <a:cxn ang="0">
                <a:pos x="7387" y="1191"/>
              </a:cxn>
              <a:cxn ang="0">
                <a:pos x="7537" y="1241"/>
              </a:cxn>
              <a:cxn ang="0">
                <a:pos x="7609" y="1134"/>
              </a:cxn>
            </a:cxnLst>
            <a:rect b="b" l="0" r="r" t="0"/>
            <a:pathLst>
              <a:path h="1503" w="7680">
                <a:moveTo>
                  <a:pt x="7609" y="1134"/>
                </a:moveTo>
                <a:cubicBezTo>
                  <a:pt x="7631" y="1115"/>
                  <a:pt x="7655" y="1100"/>
                  <a:pt x="7680" y="1089"/>
                </a:cubicBezTo>
                <a:cubicBezTo>
                  <a:pt x="7680" y="1503"/>
                  <a:pt x="7680" y="1503"/>
                  <a:pt x="7680" y="1503"/>
                </a:cubicBezTo>
                <a:cubicBezTo>
                  <a:pt x="0" y="1503"/>
                  <a:pt x="0" y="1503"/>
                  <a:pt x="0" y="1503"/>
                </a:cubicBezTo>
                <a:cubicBezTo>
                  <a:pt x="0" y="577"/>
                  <a:pt x="0" y="577"/>
                  <a:pt x="0" y="577"/>
                </a:cubicBezTo>
                <a:cubicBezTo>
                  <a:pt x="11" y="577"/>
                  <a:pt x="21" y="576"/>
                  <a:pt x="32" y="576"/>
                </a:cubicBezTo>
                <a:cubicBezTo>
                  <a:pt x="146" y="576"/>
                  <a:pt x="247" y="602"/>
                  <a:pt x="337" y="652"/>
                </a:cubicBezTo>
                <a:cubicBezTo>
                  <a:pt x="357" y="624"/>
                  <a:pt x="382" y="597"/>
                  <a:pt x="411" y="572"/>
                </a:cubicBezTo>
                <a:cubicBezTo>
                  <a:pt x="509" y="487"/>
                  <a:pt x="627" y="445"/>
                  <a:pt x="765" y="445"/>
                </a:cubicBezTo>
                <a:cubicBezTo>
                  <a:pt x="810" y="445"/>
                  <a:pt x="852" y="450"/>
                  <a:pt x="892" y="458"/>
                </a:cubicBezTo>
                <a:cubicBezTo>
                  <a:pt x="890" y="444"/>
                  <a:pt x="890" y="429"/>
                  <a:pt x="890" y="414"/>
                </a:cubicBezTo>
                <a:cubicBezTo>
                  <a:pt x="890" y="300"/>
                  <a:pt x="937" y="202"/>
                  <a:pt x="1030" y="121"/>
                </a:cubicBezTo>
                <a:cubicBezTo>
                  <a:pt x="1124" y="40"/>
                  <a:pt x="1238" y="0"/>
                  <a:pt x="1370" y="0"/>
                </a:cubicBezTo>
                <a:cubicBezTo>
                  <a:pt x="1503" y="0"/>
                  <a:pt x="1616" y="40"/>
                  <a:pt x="1710" y="121"/>
                </a:cubicBezTo>
                <a:cubicBezTo>
                  <a:pt x="1758" y="162"/>
                  <a:pt x="1794" y="208"/>
                  <a:pt x="1817" y="258"/>
                </a:cubicBezTo>
                <a:cubicBezTo>
                  <a:pt x="1833" y="242"/>
                  <a:pt x="1849" y="226"/>
                  <a:pt x="1867" y="211"/>
                </a:cubicBezTo>
                <a:cubicBezTo>
                  <a:pt x="2009" y="89"/>
                  <a:pt x="2179" y="28"/>
                  <a:pt x="2379" y="28"/>
                </a:cubicBezTo>
                <a:cubicBezTo>
                  <a:pt x="2579" y="28"/>
                  <a:pt x="2750" y="89"/>
                  <a:pt x="2891" y="211"/>
                </a:cubicBezTo>
                <a:cubicBezTo>
                  <a:pt x="2953" y="264"/>
                  <a:pt x="3001" y="321"/>
                  <a:pt x="3036" y="384"/>
                </a:cubicBezTo>
                <a:cubicBezTo>
                  <a:pt x="3084" y="374"/>
                  <a:pt x="3135" y="369"/>
                  <a:pt x="3189" y="369"/>
                </a:cubicBezTo>
                <a:cubicBezTo>
                  <a:pt x="3365" y="369"/>
                  <a:pt x="3515" y="423"/>
                  <a:pt x="3639" y="530"/>
                </a:cubicBezTo>
                <a:cubicBezTo>
                  <a:pt x="3706" y="588"/>
                  <a:pt x="3755" y="652"/>
                  <a:pt x="3786" y="723"/>
                </a:cubicBezTo>
                <a:cubicBezTo>
                  <a:pt x="3887" y="683"/>
                  <a:pt x="3998" y="663"/>
                  <a:pt x="4120" y="663"/>
                </a:cubicBezTo>
                <a:cubicBezTo>
                  <a:pt x="4320" y="663"/>
                  <a:pt x="4490" y="717"/>
                  <a:pt x="4631" y="824"/>
                </a:cubicBezTo>
                <a:cubicBezTo>
                  <a:pt x="4657" y="844"/>
                  <a:pt x="4680" y="864"/>
                  <a:pt x="4701" y="885"/>
                </a:cubicBezTo>
                <a:cubicBezTo>
                  <a:pt x="4745" y="870"/>
                  <a:pt x="4792" y="863"/>
                  <a:pt x="4843" y="863"/>
                </a:cubicBezTo>
                <a:cubicBezTo>
                  <a:pt x="4954" y="863"/>
                  <a:pt x="5048" y="897"/>
                  <a:pt x="5126" y="964"/>
                </a:cubicBezTo>
                <a:cubicBezTo>
                  <a:pt x="5144" y="980"/>
                  <a:pt x="5161" y="997"/>
                  <a:pt x="5175" y="1014"/>
                </a:cubicBezTo>
                <a:cubicBezTo>
                  <a:pt x="5201" y="1010"/>
                  <a:pt x="5228" y="1008"/>
                  <a:pt x="5256" y="1008"/>
                </a:cubicBezTo>
                <a:cubicBezTo>
                  <a:pt x="5363" y="1008"/>
                  <a:pt x="5455" y="1034"/>
                  <a:pt x="5531" y="1086"/>
                </a:cubicBezTo>
                <a:cubicBezTo>
                  <a:pt x="5559" y="1105"/>
                  <a:pt x="5582" y="1126"/>
                  <a:pt x="5600" y="1148"/>
                </a:cubicBezTo>
                <a:cubicBezTo>
                  <a:pt x="5644" y="1126"/>
                  <a:pt x="5692" y="1115"/>
                  <a:pt x="5747" y="1115"/>
                </a:cubicBezTo>
                <a:cubicBezTo>
                  <a:pt x="5826" y="1115"/>
                  <a:pt x="5894" y="1139"/>
                  <a:pt x="5950" y="1186"/>
                </a:cubicBezTo>
                <a:cubicBezTo>
                  <a:pt x="5951" y="1185"/>
                  <a:pt x="5952" y="1185"/>
                  <a:pt x="5953" y="1184"/>
                </a:cubicBezTo>
                <a:cubicBezTo>
                  <a:pt x="6039" y="1134"/>
                  <a:pt x="6142" y="1109"/>
                  <a:pt x="6263" y="1109"/>
                </a:cubicBezTo>
                <a:cubicBezTo>
                  <a:pt x="6311" y="1109"/>
                  <a:pt x="6356" y="1113"/>
                  <a:pt x="6398" y="1120"/>
                </a:cubicBezTo>
                <a:cubicBezTo>
                  <a:pt x="6420" y="1088"/>
                  <a:pt x="6447" y="1058"/>
                  <a:pt x="6479" y="1030"/>
                </a:cubicBezTo>
                <a:cubicBezTo>
                  <a:pt x="6574" y="949"/>
                  <a:pt x="6688" y="908"/>
                  <a:pt x="6822" y="908"/>
                </a:cubicBezTo>
                <a:cubicBezTo>
                  <a:pt x="6956" y="908"/>
                  <a:pt x="7070" y="949"/>
                  <a:pt x="7165" y="1030"/>
                </a:cubicBezTo>
                <a:cubicBezTo>
                  <a:pt x="7226" y="1083"/>
                  <a:pt x="7267" y="1143"/>
                  <a:pt x="7289" y="1210"/>
                </a:cubicBezTo>
                <a:cubicBezTo>
                  <a:pt x="7319" y="1197"/>
                  <a:pt x="7351" y="1191"/>
                  <a:pt x="7387" y="1191"/>
                </a:cubicBezTo>
                <a:cubicBezTo>
                  <a:pt x="7445" y="1191"/>
                  <a:pt x="7495" y="1208"/>
                  <a:pt x="7537" y="1241"/>
                </a:cubicBezTo>
                <a:cubicBezTo>
                  <a:pt x="7549" y="1201"/>
                  <a:pt x="7573" y="1165"/>
                  <a:pt x="7609" y="1134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defTabSz="1031626"/>
            <a:endParaRPr lang="en-US" sz="2000">
              <a:solidFill>
                <a:prstClr val="black"/>
              </a:solidFill>
              <a:latin typeface="微软雅黑"/>
              <a:ea typeface="微软雅黑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703404" y="2858076"/>
            <a:ext cx="1604000" cy="1603998"/>
          </a:xfrm>
          <a:prstGeom prst="ellipse">
            <a:avLst/>
          </a:prstGeom>
          <a:blipFill>
            <a:blip r:embed="rId2"/>
            <a:stretch>
              <a:fillRect b="-27949" t="-8221"/>
            </a:stretch>
          </a:blipFill>
          <a:ln algn="ctr" cap="flat" cmpd="sng" w="57150">
            <a:solidFill>
              <a:sysClr lastClr="FFFFFF" val="window"/>
            </a:solidFill>
            <a:prstDash val="solid"/>
            <a:miter lim="800000"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FFFFFF" val="window"/>
              </a:solidFill>
              <a:effectLst/>
              <a:uLnTx/>
              <a:uFillTx/>
            </a:endParaRPr>
          </a:p>
        </p:txBody>
      </p:sp>
      <p:sp>
        <p:nvSpPr>
          <p:cNvPr id="7" name="TextBox 29"/>
          <p:cNvSpPr txBox="1"/>
          <p:nvPr/>
        </p:nvSpPr>
        <p:spPr>
          <a:xfrm>
            <a:off x="3530752" y="2991475"/>
            <a:ext cx="4847703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 defTabSz="914400"/>
            <a:r>
              <a:rPr altLang="en-US" lang="zh-CN" sz="6000">
                <a:solidFill>
                  <a:schemeClr val="bg1"/>
                </a:solidFill>
                <a:latin charset="-122" panose="03000509000000000000" pitchFamily="65" typeface="方正大标宋简体"/>
                <a:ea charset="-122" panose="03000509000000000000" pitchFamily="65" typeface="方正大标宋简体"/>
              </a:rPr>
              <a:t>我的演讲完毕</a:t>
            </a:r>
          </a:p>
        </p:txBody>
      </p:sp>
      <p:sp>
        <p:nvSpPr>
          <p:cNvPr id="8" name="TextBox 30"/>
          <p:cNvSpPr txBox="1"/>
          <p:nvPr/>
        </p:nvSpPr>
        <p:spPr>
          <a:xfrm>
            <a:off x="4678326" y="4007138"/>
            <a:ext cx="4157327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914400"/>
            <a:r>
              <a:rPr altLang="en-US" lang="zh-CN" sz="3200">
                <a:solidFill>
                  <a:schemeClr val="bg1"/>
                </a:solidFill>
                <a:latin charset="-122" panose="03000509000000000000" pitchFamily="65" typeface="方正大标宋简体"/>
                <a:ea charset="-122" panose="03000509000000000000" pitchFamily="65" typeface="方正大标宋简体"/>
              </a:rPr>
              <a:t>请大家投我一票吧！</a:t>
            </a:r>
          </a:p>
        </p:txBody>
      </p:sp>
      <p:pic>
        <p:nvPicPr>
          <p:cNvPr descr="C:\Users\Administrator\Desktop\t\a12.png" id="12" name="Picture 7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78664" y="1400022"/>
            <a:ext cx="2626132" cy="1954689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966878" y="413280"/>
            <a:ext cx="921488" cy="92148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2365636">
            <a:off x="7677416" y="887199"/>
            <a:ext cx="675948" cy="675948"/>
          </a:xfrm>
          <a:prstGeom prst="rect">
            <a:avLst/>
          </a:prstGeom>
        </p:spPr>
      </p:pic>
    </p:spTree>
    <p:extLst>
      <p:ext uri="{BB962C8B-B14F-4D97-AF65-F5344CB8AC3E}">
        <p14:creationId val="2994149787"/>
      </p:ext>
    </p:extLst>
  </p:cSld>
  <p:clrMapOvr>
    <a:masterClrMapping/>
  </p:clrMapOvr>
  <mc:AlternateContent>
    <mc:Choice Requires="p15">
      <p:transition p14:dur="6000" spd="slow">
        <p15:prstTrans prst="curtains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grpId="0" id="5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accel="50000" decel="50000" fill="hold" grpId="0" id="10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1" id="15" nodeType="after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500" fill="hold" id="1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1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1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2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2" id="21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22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24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37" nodeType="afterEffect" presetClass="emph" presetID="32" presetSubtype="0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dur="100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39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200" fill="hold" id="4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41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200" fill="hold" id="42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43" nodeType="withEffect" presetClass="emph" presetID="32" presetSubtype="0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dur="100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45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200" fill="hold" id="46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47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200" fill="hold" id="48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accel="26000" fill="hold" grpId="0" id="50" nodeType="after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5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1" id="55" nodeType="after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accel="49000" fill="hold" id="62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200" fill="hold" id="6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200" fill="hold" id="6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10700"/>
                            </p:stCondLst>
                            <p:childTnLst>
                              <p:par>
                                <p:cTn fill="hold" grpId="3" id="67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500" id="68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750" fill="hold" id="69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1" spid="6"/>
      <p:bldP grpId="2" spid="6"/>
      <p:bldP grpId="3" spid="6"/>
      <p:bldP grpId="0" spid="7"/>
      <p:bldP grpId="1" spid="8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3797762" y="322440"/>
            <a:ext cx="1548476" cy="530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altLang="en-US" lang="zh-CN" sz="2400">
                <a:solidFill>
                  <a:srgbClr val="0270D1"/>
                </a:solidFill>
                <a:latin charset="-122" pitchFamily="34" typeface="微软雅黑"/>
                <a:ea charset="-122" panose="020b0503020204020204" pitchFamily="34" typeface="微软雅黑"/>
              </a:rPr>
              <a:t>使用字体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3607463" y="603331"/>
            <a:ext cx="269438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5211519" y="603331"/>
            <a:ext cx="269438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171504" y="1095009"/>
            <a:ext cx="1212468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>
                <a:solidFill>
                  <a:srgbClr val="0270D1"/>
                </a:solidFill>
                <a:latin charset="-122" pitchFamily="34" typeface="微软雅黑"/>
                <a:ea charset="-122" panose="020b0503020204020204" pitchFamily="34" typeface="微软雅黑"/>
              </a:rPr>
              <a:t>字体名称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165344" y="1531067"/>
            <a:ext cx="1218627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>
                <a:solidFill>
                  <a:srgbClr val="0270D1"/>
                </a:solidFill>
                <a:latin charset="-122" pitchFamily="34" typeface="微软雅黑"/>
                <a:ea charset="-122" panose="020b0503020204020204" pitchFamily="34" typeface="微软雅黑"/>
              </a:rPr>
              <a:t>下载地址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2383972" y="1572419"/>
            <a:ext cx="4735286" cy="548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zh-CN" lang="en-US" sz="1500">
                <a:solidFill>
                  <a:srgbClr val="595959"/>
                </a:solidFill>
                <a:latin charset="-122" pitchFamily="34" typeface="微软雅黑"/>
                <a:ea charset="-122" panose="020b0503020204020204" pitchFamily="34" typeface="微软雅黑"/>
              </a:rPr>
              <a:t>http://www.youyedoc.com/article/2017/3335.html</a:t>
            </a:r>
          </a:p>
        </p:txBody>
      </p:sp>
      <p:sp>
        <p:nvSpPr>
          <p:cNvPr id="17" name="椭圆 16"/>
          <p:cNvSpPr/>
          <p:nvPr/>
        </p:nvSpPr>
        <p:spPr>
          <a:xfrm>
            <a:off x="826130" y="1140715"/>
            <a:ext cx="267885" cy="267885"/>
          </a:xfrm>
          <a:prstGeom prst="ellipse">
            <a:avLst/>
          </a:prstGeom>
          <a:solidFill>
            <a:srgbClr val="02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zh-CN" lang="en-US" sz="1500">
                <a:solidFill>
                  <a:prstClr val="white"/>
                </a:solidFill>
                <a:latin charset="-122" pitchFamily="34" typeface="微软雅黑"/>
                <a:ea charset="-122" panose="020b0503020204020204" pitchFamily="34" typeface="微软雅黑"/>
              </a:rPr>
              <a:t>1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171504" y="2495340"/>
            <a:ext cx="1212468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>
                <a:solidFill>
                  <a:srgbClr val="0270D1"/>
                </a:solidFill>
                <a:latin charset="-122" pitchFamily="34" typeface="微软雅黑"/>
                <a:ea charset="-122" panose="020b0503020204020204" pitchFamily="34" typeface="微软雅黑"/>
              </a:rPr>
              <a:t>字体名称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165345" y="2931398"/>
            <a:ext cx="114923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>
                <a:solidFill>
                  <a:srgbClr val="0270D1"/>
                </a:solidFill>
                <a:latin charset="-122" pitchFamily="34" typeface="微软雅黑"/>
                <a:ea charset="-122" panose="020b0503020204020204" pitchFamily="34" typeface="微软雅黑"/>
              </a:rPr>
              <a:t>下载地址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2383972" y="2972750"/>
            <a:ext cx="4735286" cy="548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zh-CN" lang="en-US" sz="1500">
                <a:solidFill>
                  <a:srgbClr val="595959"/>
                </a:solidFill>
                <a:latin charset="-122" pitchFamily="34" typeface="微软雅黑"/>
                <a:ea charset="-122" panose="020b0503020204020204" pitchFamily="34" typeface="微软雅黑"/>
              </a:rPr>
              <a:t>http://www.youyedoc.com/article/2017/3540.html</a:t>
            </a:r>
          </a:p>
        </p:txBody>
      </p:sp>
      <p:sp>
        <p:nvSpPr>
          <p:cNvPr id="22" name="椭圆 21"/>
          <p:cNvSpPr/>
          <p:nvPr/>
        </p:nvSpPr>
        <p:spPr>
          <a:xfrm>
            <a:off x="826130" y="2541046"/>
            <a:ext cx="267885" cy="267885"/>
          </a:xfrm>
          <a:prstGeom prst="ellipse">
            <a:avLst/>
          </a:prstGeom>
          <a:solidFill>
            <a:srgbClr val="02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zh-CN" lang="en-US" sz="1500">
                <a:solidFill>
                  <a:prstClr val="white"/>
                </a:solidFill>
                <a:latin charset="-122" pitchFamily="34" typeface="微软雅黑"/>
                <a:ea charset="-122" panose="020b0503020204020204" pitchFamily="34" typeface="微软雅黑"/>
              </a:rPr>
              <a:t>2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466" y="1068165"/>
            <a:ext cx="2121592" cy="49381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4575" y="2471987"/>
            <a:ext cx="2042337" cy="493819"/>
          </a:xfrm>
          <a:prstGeom prst="rect">
            <a:avLst/>
          </a:prstGeom>
        </p:spPr>
      </p:pic>
    </p:spTree>
    <p:extLst>
      <p:ext uri="{BB962C8B-B14F-4D97-AF65-F5344CB8AC3E}">
        <p14:creationId val="4060654070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100000" fill="hold" grpId="0" id="5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9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13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1E4E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20610648">
            <a:off x="1541010" y="1012191"/>
            <a:ext cx="1735590" cy="2609909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4" name="Freeform 22"/>
          <p:cNvSpPr/>
          <p:nvPr/>
        </p:nvSpPr>
        <p:spPr bwMode="auto">
          <a:xfrm>
            <a:off x="0" y="2760662"/>
            <a:ext cx="9140825" cy="2382838"/>
          </a:xfrm>
          <a:custGeom>
            <a:cxnLst>
              <a:cxn ang="0">
                <a:pos x="7259" y="1534"/>
              </a:cxn>
              <a:cxn ang="0">
                <a:pos x="7363" y="1497"/>
              </a:cxn>
              <a:cxn ang="0">
                <a:pos x="7491" y="1557"/>
              </a:cxn>
              <a:cxn ang="0">
                <a:pos x="7536" y="1640"/>
              </a:cxn>
              <a:cxn ang="0">
                <a:pos x="7553" y="1617"/>
              </a:cxn>
              <a:cxn ang="0">
                <a:pos x="7578" y="1594"/>
              </a:cxn>
              <a:cxn ang="0">
                <a:pos x="7680" y="1557"/>
              </a:cxn>
              <a:cxn ang="0">
                <a:pos x="7680" y="2002"/>
              </a:cxn>
              <a:cxn ang="0">
                <a:pos x="0" y="2002"/>
              </a:cxn>
              <a:cxn ang="0">
                <a:pos x="0" y="317"/>
              </a:cxn>
              <a:cxn ang="0">
                <a:pos x="164" y="291"/>
              </a:cxn>
              <a:cxn ang="0">
                <a:pos x="501" y="421"/>
              </a:cxn>
              <a:cxn ang="0">
                <a:pos x="601" y="555"/>
              </a:cxn>
              <a:cxn ang="0">
                <a:pos x="642" y="491"/>
              </a:cxn>
              <a:cxn ang="0">
                <a:pos x="789" y="422"/>
              </a:cxn>
              <a:cxn ang="0">
                <a:pos x="896" y="455"/>
              </a:cxn>
              <a:cxn ang="0">
                <a:pos x="1029" y="273"/>
              </a:cxn>
              <a:cxn ang="0">
                <a:pos x="1480" y="93"/>
              </a:cxn>
              <a:cxn ang="0">
                <a:pos x="1932" y="270"/>
              </a:cxn>
              <a:cxn ang="0">
                <a:pos x="2086" y="500"/>
              </a:cxn>
              <a:cxn ang="0">
                <a:pos x="2254" y="259"/>
              </a:cxn>
              <a:cxn ang="0">
                <a:pos x="2858" y="0"/>
              </a:cxn>
              <a:cxn ang="0">
                <a:pos x="3463" y="259"/>
              </a:cxn>
              <a:cxn ang="0">
                <a:pos x="3683" y="644"/>
              </a:cxn>
              <a:cxn ang="0">
                <a:pos x="3834" y="618"/>
              </a:cxn>
              <a:cxn ang="0">
                <a:pos x="4165" y="773"/>
              </a:cxn>
              <a:cxn ang="0">
                <a:pos x="4258" y="919"/>
              </a:cxn>
              <a:cxn ang="0">
                <a:pos x="4839" y="704"/>
              </a:cxn>
              <a:cxn ang="0">
                <a:pos x="5442" y="938"/>
              </a:cxn>
              <a:cxn ang="0">
                <a:pos x="5673" y="1326"/>
              </a:cxn>
              <a:cxn ang="0">
                <a:pos x="6073" y="1168"/>
              </a:cxn>
              <a:cxn ang="0">
                <a:pos x="6495" y="1348"/>
              </a:cxn>
              <a:cxn ang="0">
                <a:pos x="6548" y="1410"/>
              </a:cxn>
              <a:cxn ang="0">
                <a:pos x="6587" y="1363"/>
              </a:cxn>
              <a:cxn ang="0">
                <a:pos x="6873" y="1242"/>
              </a:cxn>
              <a:cxn ang="0">
                <a:pos x="7158" y="1363"/>
              </a:cxn>
              <a:cxn ang="0">
                <a:pos x="7259" y="1534"/>
              </a:cxn>
            </a:cxnLst>
            <a:rect b="b" l="0" r="r" t="0"/>
            <a:pathLst>
              <a:path h="2002" w="7680">
                <a:moveTo>
                  <a:pt x="7259" y="1534"/>
                </a:moveTo>
                <a:cubicBezTo>
                  <a:pt x="7289" y="1509"/>
                  <a:pt x="7324" y="1497"/>
                  <a:pt x="7363" y="1497"/>
                </a:cubicBezTo>
                <a:cubicBezTo>
                  <a:pt x="7413" y="1497"/>
                  <a:pt x="7455" y="1517"/>
                  <a:pt x="7491" y="1557"/>
                </a:cubicBezTo>
                <a:cubicBezTo>
                  <a:pt x="7512" y="1582"/>
                  <a:pt x="7527" y="1609"/>
                  <a:pt x="7536" y="1640"/>
                </a:cubicBezTo>
                <a:cubicBezTo>
                  <a:pt x="7541" y="1632"/>
                  <a:pt x="7547" y="1625"/>
                  <a:pt x="7553" y="1617"/>
                </a:cubicBezTo>
                <a:cubicBezTo>
                  <a:pt x="7561" y="1609"/>
                  <a:pt x="7569" y="1601"/>
                  <a:pt x="7578" y="1594"/>
                </a:cubicBezTo>
                <a:cubicBezTo>
                  <a:pt x="7607" y="1570"/>
                  <a:pt x="7641" y="1557"/>
                  <a:pt x="7680" y="1557"/>
                </a:cubicBezTo>
                <a:cubicBezTo>
                  <a:pt x="7680" y="2002"/>
                  <a:pt x="7680" y="2002"/>
                  <a:pt x="7680" y="2002"/>
                </a:cubicBezTo>
                <a:cubicBezTo>
                  <a:pt x="0" y="2002"/>
                  <a:pt x="0" y="2002"/>
                  <a:pt x="0" y="2002"/>
                </a:cubicBezTo>
                <a:cubicBezTo>
                  <a:pt x="0" y="317"/>
                  <a:pt x="0" y="317"/>
                  <a:pt x="0" y="317"/>
                </a:cubicBezTo>
                <a:cubicBezTo>
                  <a:pt x="51" y="300"/>
                  <a:pt x="106" y="291"/>
                  <a:pt x="164" y="291"/>
                </a:cubicBezTo>
                <a:cubicBezTo>
                  <a:pt x="296" y="291"/>
                  <a:pt x="408" y="334"/>
                  <a:pt x="501" y="421"/>
                </a:cubicBezTo>
                <a:cubicBezTo>
                  <a:pt x="545" y="462"/>
                  <a:pt x="578" y="507"/>
                  <a:pt x="601" y="555"/>
                </a:cubicBezTo>
                <a:cubicBezTo>
                  <a:pt x="611" y="532"/>
                  <a:pt x="625" y="511"/>
                  <a:pt x="642" y="491"/>
                </a:cubicBezTo>
                <a:cubicBezTo>
                  <a:pt x="682" y="445"/>
                  <a:pt x="732" y="422"/>
                  <a:pt x="789" y="422"/>
                </a:cubicBezTo>
                <a:cubicBezTo>
                  <a:pt x="829" y="422"/>
                  <a:pt x="864" y="433"/>
                  <a:pt x="896" y="455"/>
                </a:cubicBezTo>
                <a:cubicBezTo>
                  <a:pt x="927" y="389"/>
                  <a:pt x="971" y="328"/>
                  <a:pt x="1029" y="273"/>
                </a:cubicBezTo>
                <a:cubicBezTo>
                  <a:pt x="1153" y="154"/>
                  <a:pt x="1304" y="94"/>
                  <a:pt x="1480" y="93"/>
                </a:cubicBezTo>
                <a:cubicBezTo>
                  <a:pt x="1657" y="92"/>
                  <a:pt x="1807" y="151"/>
                  <a:pt x="1932" y="270"/>
                </a:cubicBezTo>
                <a:cubicBezTo>
                  <a:pt x="2004" y="338"/>
                  <a:pt x="2055" y="415"/>
                  <a:pt x="2086" y="500"/>
                </a:cubicBezTo>
                <a:cubicBezTo>
                  <a:pt x="2127" y="413"/>
                  <a:pt x="2183" y="333"/>
                  <a:pt x="2254" y="259"/>
                </a:cubicBezTo>
                <a:cubicBezTo>
                  <a:pt x="2421" y="86"/>
                  <a:pt x="2622" y="0"/>
                  <a:pt x="2858" y="0"/>
                </a:cubicBezTo>
                <a:cubicBezTo>
                  <a:pt x="3095" y="0"/>
                  <a:pt x="3296" y="86"/>
                  <a:pt x="3463" y="259"/>
                </a:cubicBezTo>
                <a:cubicBezTo>
                  <a:pt x="3572" y="372"/>
                  <a:pt x="3646" y="501"/>
                  <a:pt x="3683" y="644"/>
                </a:cubicBezTo>
                <a:cubicBezTo>
                  <a:pt x="3730" y="626"/>
                  <a:pt x="3780" y="618"/>
                  <a:pt x="3834" y="618"/>
                </a:cubicBezTo>
                <a:cubicBezTo>
                  <a:pt x="3963" y="618"/>
                  <a:pt x="4074" y="670"/>
                  <a:pt x="4165" y="773"/>
                </a:cubicBezTo>
                <a:cubicBezTo>
                  <a:pt x="4204" y="818"/>
                  <a:pt x="4235" y="866"/>
                  <a:pt x="4258" y="919"/>
                </a:cubicBezTo>
                <a:cubicBezTo>
                  <a:pt x="4420" y="776"/>
                  <a:pt x="4614" y="704"/>
                  <a:pt x="4839" y="704"/>
                </a:cubicBezTo>
                <a:cubicBezTo>
                  <a:pt x="5075" y="704"/>
                  <a:pt x="5276" y="782"/>
                  <a:pt x="5442" y="938"/>
                </a:cubicBezTo>
                <a:cubicBezTo>
                  <a:pt x="5562" y="1051"/>
                  <a:pt x="5639" y="1180"/>
                  <a:pt x="5673" y="1326"/>
                </a:cubicBezTo>
                <a:cubicBezTo>
                  <a:pt x="5785" y="1221"/>
                  <a:pt x="5918" y="1168"/>
                  <a:pt x="6073" y="1168"/>
                </a:cubicBezTo>
                <a:cubicBezTo>
                  <a:pt x="6238" y="1168"/>
                  <a:pt x="6378" y="1228"/>
                  <a:pt x="6495" y="1348"/>
                </a:cubicBezTo>
                <a:cubicBezTo>
                  <a:pt x="6514" y="1368"/>
                  <a:pt x="6532" y="1388"/>
                  <a:pt x="6548" y="1410"/>
                </a:cubicBezTo>
                <a:cubicBezTo>
                  <a:pt x="6560" y="1393"/>
                  <a:pt x="6573" y="1378"/>
                  <a:pt x="6587" y="1363"/>
                </a:cubicBezTo>
                <a:cubicBezTo>
                  <a:pt x="6666" y="1282"/>
                  <a:pt x="6761" y="1242"/>
                  <a:pt x="6873" y="1242"/>
                </a:cubicBezTo>
                <a:cubicBezTo>
                  <a:pt x="6984" y="1242"/>
                  <a:pt x="7079" y="1282"/>
                  <a:pt x="7158" y="1363"/>
                </a:cubicBezTo>
                <a:cubicBezTo>
                  <a:pt x="7207" y="1414"/>
                  <a:pt x="7240" y="1470"/>
                  <a:pt x="7259" y="1534"/>
                </a:cubicBezTo>
                <a:close/>
              </a:path>
            </a:pathLst>
          </a:custGeom>
          <a:solidFill>
            <a:srgbClr val="00B0F0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defTabSz="1031626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en-US" noProof="0" normalizeH="0" spc="0" strike="noStrike" sz="20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</a:endParaRPr>
          </a:p>
        </p:txBody>
      </p:sp>
      <p:sp>
        <p:nvSpPr>
          <p:cNvPr id="5" name="Freeform 23"/>
          <p:cNvSpPr/>
          <p:nvPr/>
        </p:nvSpPr>
        <p:spPr bwMode="auto">
          <a:xfrm>
            <a:off x="0" y="3354387"/>
            <a:ext cx="9140825" cy="1789113"/>
          </a:xfrm>
          <a:custGeom>
            <a:cxnLst>
              <a:cxn ang="0">
                <a:pos x="7609" y="1134"/>
              </a:cxn>
              <a:cxn ang="0">
                <a:pos x="7680" y="1089"/>
              </a:cxn>
              <a:cxn ang="0">
                <a:pos x="7680" y="1503"/>
              </a:cxn>
              <a:cxn ang="0">
                <a:pos x="0" y="1503"/>
              </a:cxn>
              <a:cxn ang="0">
                <a:pos x="0" y="577"/>
              </a:cxn>
              <a:cxn ang="0">
                <a:pos x="32" y="576"/>
              </a:cxn>
              <a:cxn ang="0">
                <a:pos x="337" y="652"/>
              </a:cxn>
              <a:cxn ang="0">
                <a:pos x="411" y="572"/>
              </a:cxn>
              <a:cxn ang="0">
                <a:pos x="765" y="445"/>
              </a:cxn>
              <a:cxn ang="0">
                <a:pos x="892" y="458"/>
              </a:cxn>
              <a:cxn ang="0">
                <a:pos x="890" y="414"/>
              </a:cxn>
              <a:cxn ang="0">
                <a:pos x="1030" y="121"/>
              </a:cxn>
              <a:cxn ang="0">
                <a:pos x="1370" y="0"/>
              </a:cxn>
              <a:cxn ang="0">
                <a:pos x="1710" y="121"/>
              </a:cxn>
              <a:cxn ang="0">
                <a:pos x="1817" y="258"/>
              </a:cxn>
              <a:cxn ang="0">
                <a:pos x="1867" y="211"/>
              </a:cxn>
              <a:cxn ang="0">
                <a:pos x="2379" y="28"/>
              </a:cxn>
              <a:cxn ang="0">
                <a:pos x="2891" y="211"/>
              </a:cxn>
              <a:cxn ang="0">
                <a:pos x="3036" y="384"/>
              </a:cxn>
              <a:cxn ang="0">
                <a:pos x="3189" y="369"/>
              </a:cxn>
              <a:cxn ang="0">
                <a:pos x="3639" y="530"/>
              </a:cxn>
              <a:cxn ang="0">
                <a:pos x="3786" y="723"/>
              </a:cxn>
              <a:cxn ang="0">
                <a:pos x="4120" y="663"/>
              </a:cxn>
              <a:cxn ang="0">
                <a:pos x="4631" y="824"/>
              </a:cxn>
              <a:cxn ang="0">
                <a:pos x="4701" y="885"/>
              </a:cxn>
              <a:cxn ang="0">
                <a:pos x="4843" y="863"/>
              </a:cxn>
              <a:cxn ang="0">
                <a:pos x="5126" y="964"/>
              </a:cxn>
              <a:cxn ang="0">
                <a:pos x="5175" y="1014"/>
              </a:cxn>
              <a:cxn ang="0">
                <a:pos x="5256" y="1008"/>
              </a:cxn>
              <a:cxn ang="0">
                <a:pos x="5531" y="1086"/>
              </a:cxn>
              <a:cxn ang="0">
                <a:pos x="5600" y="1148"/>
              </a:cxn>
              <a:cxn ang="0">
                <a:pos x="5747" y="1115"/>
              </a:cxn>
              <a:cxn ang="0">
                <a:pos x="5950" y="1186"/>
              </a:cxn>
              <a:cxn ang="0">
                <a:pos x="5953" y="1184"/>
              </a:cxn>
              <a:cxn ang="0">
                <a:pos x="6263" y="1109"/>
              </a:cxn>
              <a:cxn ang="0">
                <a:pos x="6398" y="1120"/>
              </a:cxn>
              <a:cxn ang="0">
                <a:pos x="6479" y="1030"/>
              </a:cxn>
              <a:cxn ang="0">
                <a:pos x="6822" y="908"/>
              </a:cxn>
              <a:cxn ang="0">
                <a:pos x="7165" y="1030"/>
              </a:cxn>
              <a:cxn ang="0">
                <a:pos x="7289" y="1210"/>
              </a:cxn>
              <a:cxn ang="0">
                <a:pos x="7387" y="1191"/>
              </a:cxn>
              <a:cxn ang="0">
                <a:pos x="7537" y="1241"/>
              </a:cxn>
              <a:cxn ang="0">
                <a:pos x="7609" y="1134"/>
              </a:cxn>
            </a:cxnLst>
            <a:rect b="b" l="0" r="r" t="0"/>
            <a:pathLst>
              <a:path h="1503" w="7680">
                <a:moveTo>
                  <a:pt x="7609" y="1134"/>
                </a:moveTo>
                <a:cubicBezTo>
                  <a:pt x="7631" y="1115"/>
                  <a:pt x="7655" y="1100"/>
                  <a:pt x="7680" y="1089"/>
                </a:cubicBezTo>
                <a:cubicBezTo>
                  <a:pt x="7680" y="1503"/>
                  <a:pt x="7680" y="1503"/>
                  <a:pt x="7680" y="1503"/>
                </a:cubicBezTo>
                <a:cubicBezTo>
                  <a:pt x="0" y="1503"/>
                  <a:pt x="0" y="1503"/>
                  <a:pt x="0" y="1503"/>
                </a:cubicBezTo>
                <a:cubicBezTo>
                  <a:pt x="0" y="577"/>
                  <a:pt x="0" y="577"/>
                  <a:pt x="0" y="577"/>
                </a:cubicBezTo>
                <a:cubicBezTo>
                  <a:pt x="11" y="577"/>
                  <a:pt x="21" y="576"/>
                  <a:pt x="32" y="576"/>
                </a:cubicBezTo>
                <a:cubicBezTo>
                  <a:pt x="146" y="576"/>
                  <a:pt x="247" y="602"/>
                  <a:pt x="337" y="652"/>
                </a:cubicBezTo>
                <a:cubicBezTo>
                  <a:pt x="357" y="624"/>
                  <a:pt x="382" y="597"/>
                  <a:pt x="411" y="572"/>
                </a:cubicBezTo>
                <a:cubicBezTo>
                  <a:pt x="509" y="487"/>
                  <a:pt x="627" y="445"/>
                  <a:pt x="765" y="445"/>
                </a:cubicBezTo>
                <a:cubicBezTo>
                  <a:pt x="810" y="445"/>
                  <a:pt x="852" y="450"/>
                  <a:pt x="892" y="458"/>
                </a:cubicBezTo>
                <a:cubicBezTo>
                  <a:pt x="890" y="444"/>
                  <a:pt x="890" y="429"/>
                  <a:pt x="890" y="414"/>
                </a:cubicBezTo>
                <a:cubicBezTo>
                  <a:pt x="890" y="300"/>
                  <a:pt x="937" y="202"/>
                  <a:pt x="1030" y="121"/>
                </a:cubicBezTo>
                <a:cubicBezTo>
                  <a:pt x="1124" y="40"/>
                  <a:pt x="1238" y="0"/>
                  <a:pt x="1370" y="0"/>
                </a:cubicBezTo>
                <a:cubicBezTo>
                  <a:pt x="1503" y="0"/>
                  <a:pt x="1616" y="40"/>
                  <a:pt x="1710" y="121"/>
                </a:cubicBezTo>
                <a:cubicBezTo>
                  <a:pt x="1758" y="162"/>
                  <a:pt x="1794" y="208"/>
                  <a:pt x="1817" y="258"/>
                </a:cubicBezTo>
                <a:cubicBezTo>
                  <a:pt x="1833" y="242"/>
                  <a:pt x="1849" y="226"/>
                  <a:pt x="1867" y="211"/>
                </a:cubicBezTo>
                <a:cubicBezTo>
                  <a:pt x="2009" y="89"/>
                  <a:pt x="2179" y="28"/>
                  <a:pt x="2379" y="28"/>
                </a:cubicBezTo>
                <a:cubicBezTo>
                  <a:pt x="2579" y="28"/>
                  <a:pt x="2750" y="89"/>
                  <a:pt x="2891" y="211"/>
                </a:cubicBezTo>
                <a:cubicBezTo>
                  <a:pt x="2953" y="264"/>
                  <a:pt x="3001" y="321"/>
                  <a:pt x="3036" y="384"/>
                </a:cubicBezTo>
                <a:cubicBezTo>
                  <a:pt x="3084" y="374"/>
                  <a:pt x="3135" y="369"/>
                  <a:pt x="3189" y="369"/>
                </a:cubicBezTo>
                <a:cubicBezTo>
                  <a:pt x="3365" y="369"/>
                  <a:pt x="3515" y="423"/>
                  <a:pt x="3639" y="530"/>
                </a:cubicBezTo>
                <a:cubicBezTo>
                  <a:pt x="3706" y="588"/>
                  <a:pt x="3755" y="652"/>
                  <a:pt x="3786" y="723"/>
                </a:cubicBezTo>
                <a:cubicBezTo>
                  <a:pt x="3887" y="683"/>
                  <a:pt x="3998" y="663"/>
                  <a:pt x="4120" y="663"/>
                </a:cubicBezTo>
                <a:cubicBezTo>
                  <a:pt x="4320" y="663"/>
                  <a:pt x="4490" y="717"/>
                  <a:pt x="4631" y="824"/>
                </a:cubicBezTo>
                <a:cubicBezTo>
                  <a:pt x="4657" y="844"/>
                  <a:pt x="4680" y="864"/>
                  <a:pt x="4701" y="885"/>
                </a:cubicBezTo>
                <a:cubicBezTo>
                  <a:pt x="4745" y="870"/>
                  <a:pt x="4792" y="863"/>
                  <a:pt x="4843" y="863"/>
                </a:cubicBezTo>
                <a:cubicBezTo>
                  <a:pt x="4954" y="863"/>
                  <a:pt x="5048" y="897"/>
                  <a:pt x="5126" y="964"/>
                </a:cubicBezTo>
                <a:cubicBezTo>
                  <a:pt x="5144" y="980"/>
                  <a:pt x="5161" y="997"/>
                  <a:pt x="5175" y="1014"/>
                </a:cubicBezTo>
                <a:cubicBezTo>
                  <a:pt x="5201" y="1010"/>
                  <a:pt x="5228" y="1008"/>
                  <a:pt x="5256" y="1008"/>
                </a:cubicBezTo>
                <a:cubicBezTo>
                  <a:pt x="5363" y="1008"/>
                  <a:pt x="5455" y="1034"/>
                  <a:pt x="5531" y="1086"/>
                </a:cubicBezTo>
                <a:cubicBezTo>
                  <a:pt x="5559" y="1105"/>
                  <a:pt x="5582" y="1126"/>
                  <a:pt x="5600" y="1148"/>
                </a:cubicBezTo>
                <a:cubicBezTo>
                  <a:pt x="5644" y="1126"/>
                  <a:pt x="5692" y="1115"/>
                  <a:pt x="5747" y="1115"/>
                </a:cubicBezTo>
                <a:cubicBezTo>
                  <a:pt x="5826" y="1115"/>
                  <a:pt x="5894" y="1139"/>
                  <a:pt x="5950" y="1186"/>
                </a:cubicBezTo>
                <a:cubicBezTo>
                  <a:pt x="5951" y="1185"/>
                  <a:pt x="5952" y="1185"/>
                  <a:pt x="5953" y="1184"/>
                </a:cubicBezTo>
                <a:cubicBezTo>
                  <a:pt x="6039" y="1134"/>
                  <a:pt x="6142" y="1109"/>
                  <a:pt x="6263" y="1109"/>
                </a:cubicBezTo>
                <a:cubicBezTo>
                  <a:pt x="6311" y="1109"/>
                  <a:pt x="6356" y="1113"/>
                  <a:pt x="6398" y="1120"/>
                </a:cubicBezTo>
                <a:cubicBezTo>
                  <a:pt x="6420" y="1088"/>
                  <a:pt x="6447" y="1058"/>
                  <a:pt x="6479" y="1030"/>
                </a:cubicBezTo>
                <a:cubicBezTo>
                  <a:pt x="6574" y="949"/>
                  <a:pt x="6688" y="908"/>
                  <a:pt x="6822" y="908"/>
                </a:cubicBezTo>
                <a:cubicBezTo>
                  <a:pt x="6956" y="908"/>
                  <a:pt x="7070" y="949"/>
                  <a:pt x="7165" y="1030"/>
                </a:cubicBezTo>
                <a:cubicBezTo>
                  <a:pt x="7226" y="1083"/>
                  <a:pt x="7267" y="1143"/>
                  <a:pt x="7289" y="1210"/>
                </a:cubicBezTo>
                <a:cubicBezTo>
                  <a:pt x="7319" y="1197"/>
                  <a:pt x="7351" y="1191"/>
                  <a:pt x="7387" y="1191"/>
                </a:cubicBezTo>
                <a:cubicBezTo>
                  <a:pt x="7445" y="1191"/>
                  <a:pt x="7495" y="1208"/>
                  <a:pt x="7537" y="1241"/>
                </a:cubicBezTo>
                <a:cubicBezTo>
                  <a:pt x="7549" y="1201"/>
                  <a:pt x="7573" y="1165"/>
                  <a:pt x="7609" y="1134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defTabSz="1031626"/>
            <a:endParaRPr lang="en-US" sz="2000">
              <a:solidFill>
                <a:prstClr val="black"/>
              </a:solidFill>
              <a:latin typeface="微软雅黑"/>
              <a:ea typeface="微软雅黑"/>
            </a:endParaRPr>
          </a:p>
        </p:txBody>
      </p:sp>
      <p:sp>
        <p:nvSpPr>
          <p:cNvPr id="9" name="TextBox 12"/>
          <p:cNvSpPr txBox="1">
            <a:spLocks noChangeArrowheads="1"/>
          </p:cNvSpPr>
          <p:nvPr/>
        </p:nvSpPr>
        <p:spPr bwMode="auto">
          <a:xfrm flipH="1" rot="190874">
            <a:off x="4679079" y="1353575"/>
            <a:ext cx="2667000" cy="1615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 algn="l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 algn="l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 algn="l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 algn="l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 defTabSz="914400"/>
            <a:r>
              <a:rPr altLang="en-US" lang="zh-CN" sz="2000">
                <a:solidFill>
                  <a:schemeClr val="bg1"/>
                </a:solidFill>
                <a:latin charset="-122" pitchFamily="65" typeface="方正卡通简体"/>
                <a:ea charset="-122" pitchFamily="65" typeface="方正卡通简体"/>
                <a:cs charset="0" pitchFamily="18" typeface="Times New Roman"/>
              </a:rPr>
              <a:t>姓名：邓艾爱</a:t>
            </a:r>
          </a:p>
          <a:p>
            <a:pPr defTabSz="914400"/>
            <a:r>
              <a:rPr altLang="en-US" lang="zh-CN" sz="2000">
                <a:solidFill>
                  <a:schemeClr val="bg1"/>
                </a:solidFill>
                <a:latin charset="-122" pitchFamily="65" typeface="方正卡通简体"/>
                <a:ea charset="-122" pitchFamily="65" typeface="方正卡通简体"/>
                <a:cs charset="0" pitchFamily="18" typeface="Times New Roman"/>
              </a:rPr>
              <a:t>年龄：10岁</a:t>
            </a:r>
          </a:p>
          <a:p>
            <a:pPr defTabSz="914400"/>
            <a:r>
              <a:rPr altLang="en-US" lang="zh-CN" sz="2000">
                <a:solidFill>
                  <a:schemeClr val="bg1"/>
                </a:solidFill>
                <a:latin charset="-122" pitchFamily="65" typeface="方正卡通简体"/>
                <a:ea charset="-122" pitchFamily="65" typeface="方正卡通简体"/>
                <a:cs charset="0" pitchFamily="18" typeface="Times New Roman"/>
              </a:rPr>
              <a:t>性别：女</a:t>
            </a:r>
          </a:p>
          <a:p>
            <a:pPr defTabSz="914400"/>
            <a:r>
              <a:rPr altLang="en-US" lang="zh-CN" sz="2000">
                <a:solidFill>
                  <a:schemeClr val="bg1"/>
                </a:solidFill>
                <a:latin charset="-122" pitchFamily="65" typeface="方正卡通简体"/>
                <a:ea charset="-122" pitchFamily="65" typeface="方正卡通简体"/>
                <a:cs charset="0" pitchFamily="18" typeface="Times New Roman"/>
              </a:rPr>
              <a:t>生日：2000年7月25日</a:t>
            </a:r>
          </a:p>
          <a:p>
            <a:pPr defTabSz="914400"/>
            <a:r>
              <a:rPr altLang="en-US" lang="zh-CN" sz="2000">
                <a:solidFill>
                  <a:schemeClr val="bg1"/>
                </a:solidFill>
                <a:latin charset="-122" pitchFamily="65" typeface="方正卡通简体"/>
                <a:ea charset="-122" pitchFamily="65" typeface="方正卡通简体"/>
                <a:cs charset="0" pitchFamily="18" typeface="Times New Roman"/>
              </a:rPr>
              <a:t>星座：处女座</a:t>
            </a:r>
          </a:p>
        </p:txBody>
      </p:sp>
      <p:pic>
        <p:nvPicPr>
          <p:cNvPr descr="E:\我图PPT\00001PNG素材\儿童卡通\fgu.png" id="10" name="Picture 4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718745" y="725346"/>
            <a:ext cx="2343150" cy="1738454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609889" y="580281"/>
            <a:ext cx="588393" cy="588393"/>
          </a:xfrm>
          <a:prstGeom prst="rect">
            <a:avLst/>
          </a:prstGeom>
        </p:spPr>
      </p:pic>
    </p:spTree>
    <p:extLst>
      <p:ext uri="{BB962C8B-B14F-4D97-AF65-F5344CB8AC3E}">
        <p14:creationId val="2594570013"/>
      </p:ext>
    </p:extLst>
  </p:cSld>
  <p:clrMapOvr>
    <a:masterClrMapping/>
  </p:clrMapOvr>
  <mc:AlternateContent>
    <mc:Choice Requires="p15">
      <p:transition p14:dur="2000" spd="slow">
        <p15:prstTrans prst="wind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1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1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decel="100000" fill="hold" grpId="0" id="1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100" fill="hold" id="1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100" fill="hold" id="1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fill="hold" id="1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fill="hold" grpId="0" id="21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7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15" presetSubtype="0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900" fill="hold" id="3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900" fill="hold" id="3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900" fill="hold" id="3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900" fill="hold" id="3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id="3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0" nodeType="withEffect" presetClass="emph" presetID="32" presetSubtype="0" repeatCount="3000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dur="100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42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200" fill="hold" id="43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44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200" fill="hold" id="45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9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1E4E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Freeform 22"/>
          <p:cNvSpPr/>
          <p:nvPr/>
        </p:nvSpPr>
        <p:spPr bwMode="auto">
          <a:xfrm>
            <a:off x="3175" y="543673"/>
            <a:ext cx="9140825" cy="2382838"/>
          </a:xfrm>
          <a:custGeom>
            <a:cxnLst>
              <a:cxn ang="0">
                <a:pos x="7259" y="1534"/>
              </a:cxn>
              <a:cxn ang="0">
                <a:pos x="7363" y="1497"/>
              </a:cxn>
              <a:cxn ang="0">
                <a:pos x="7491" y="1557"/>
              </a:cxn>
              <a:cxn ang="0">
                <a:pos x="7536" y="1640"/>
              </a:cxn>
              <a:cxn ang="0">
                <a:pos x="7553" y="1617"/>
              </a:cxn>
              <a:cxn ang="0">
                <a:pos x="7578" y="1594"/>
              </a:cxn>
              <a:cxn ang="0">
                <a:pos x="7680" y="1557"/>
              </a:cxn>
              <a:cxn ang="0">
                <a:pos x="7680" y="2002"/>
              </a:cxn>
              <a:cxn ang="0">
                <a:pos x="0" y="2002"/>
              </a:cxn>
              <a:cxn ang="0">
                <a:pos x="0" y="317"/>
              </a:cxn>
              <a:cxn ang="0">
                <a:pos x="164" y="291"/>
              </a:cxn>
              <a:cxn ang="0">
                <a:pos x="501" y="421"/>
              </a:cxn>
              <a:cxn ang="0">
                <a:pos x="601" y="555"/>
              </a:cxn>
              <a:cxn ang="0">
                <a:pos x="642" y="491"/>
              </a:cxn>
              <a:cxn ang="0">
                <a:pos x="789" y="422"/>
              </a:cxn>
              <a:cxn ang="0">
                <a:pos x="896" y="455"/>
              </a:cxn>
              <a:cxn ang="0">
                <a:pos x="1029" y="273"/>
              </a:cxn>
              <a:cxn ang="0">
                <a:pos x="1480" y="93"/>
              </a:cxn>
              <a:cxn ang="0">
                <a:pos x="1932" y="270"/>
              </a:cxn>
              <a:cxn ang="0">
                <a:pos x="2086" y="500"/>
              </a:cxn>
              <a:cxn ang="0">
                <a:pos x="2254" y="259"/>
              </a:cxn>
              <a:cxn ang="0">
                <a:pos x="2858" y="0"/>
              </a:cxn>
              <a:cxn ang="0">
                <a:pos x="3463" y="259"/>
              </a:cxn>
              <a:cxn ang="0">
                <a:pos x="3683" y="644"/>
              </a:cxn>
              <a:cxn ang="0">
                <a:pos x="3834" y="618"/>
              </a:cxn>
              <a:cxn ang="0">
                <a:pos x="4165" y="773"/>
              </a:cxn>
              <a:cxn ang="0">
                <a:pos x="4258" y="919"/>
              </a:cxn>
              <a:cxn ang="0">
                <a:pos x="4839" y="704"/>
              </a:cxn>
              <a:cxn ang="0">
                <a:pos x="5442" y="938"/>
              </a:cxn>
              <a:cxn ang="0">
                <a:pos x="5673" y="1326"/>
              </a:cxn>
              <a:cxn ang="0">
                <a:pos x="6073" y="1168"/>
              </a:cxn>
              <a:cxn ang="0">
                <a:pos x="6495" y="1348"/>
              </a:cxn>
              <a:cxn ang="0">
                <a:pos x="6548" y="1410"/>
              </a:cxn>
              <a:cxn ang="0">
                <a:pos x="6587" y="1363"/>
              </a:cxn>
              <a:cxn ang="0">
                <a:pos x="6873" y="1242"/>
              </a:cxn>
              <a:cxn ang="0">
                <a:pos x="7158" y="1363"/>
              </a:cxn>
              <a:cxn ang="0">
                <a:pos x="7259" y="1534"/>
              </a:cxn>
            </a:cxnLst>
            <a:rect b="b" l="0" r="r" t="0"/>
            <a:pathLst>
              <a:path h="2002" w="7680">
                <a:moveTo>
                  <a:pt x="7259" y="1534"/>
                </a:moveTo>
                <a:cubicBezTo>
                  <a:pt x="7289" y="1509"/>
                  <a:pt x="7324" y="1497"/>
                  <a:pt x="7363" y="1497"/>
                </a:cubicBezTo>
                <a:cubicBezTo>
                  <a:pt x="7413" y="1497"/>
                  <a:pt x="7455" y="1517"/>
                  <a:pt x="7491" y="1557"/>
                </a:cubicBezTo>
                <a:cubicBezTo>
                  <a:pt x="7512" y="1582"/>
                  <a:pt x="7527" y="1609"/>
                  <a:pt x="7536" y="1640"/>
                </a:cubicBezTo>
                <a:cubicBezTo>
                  <a:pt x="7541" y="1632"/>
                  <a:pt x="7547" y="1625"/>
                  <a:pt x="7553" y="1617"/>
                </a:cubicBezTo>
                <a:cubicBezTo>
                  <a:pt x="7561" y="1609"/>
                  <a:pt x="7569" y="1601"/>
                  <a:pt x="7578" y="1594"/>
                </a:cubicBezTo>
                <a:cubicBezTo>
                  <a:pt x="7607" y="1570"/>
                  <a:pt x="7641" y="1557"/>
                  <a:pt x="7680" y="1557"/>
                </a:cubicBezTo>
                <a:cubicBezTo>
                  <a:pt x="7680" y="2002"/>
                  <a:pt x="7680" y="2002"/>
                  <a:pt x="7680" y="2002"/>
                </a:cubicBezTo>
                <a:cubicBezTo>
                  <a:pt x="0" y="2002"/>
                  <a:pt x="0" y="2002"/>
                  <a:pt x="0" y="2002"/>
                </a:cubicBezTo>
                <a:cubicBezTo>
                  <a:pt x="0" y="317"/>
                  <a:pt x="0" y="317"/>
                  <a:pt x="0" y="317"/>
                </a:cubicBezTo>
                <a:cubicBezTo>
                  <a:pt x="51" y="300"/>
                  <a:pt x="106" y="291"/>
                  <a:pt x="164" y="291"/>
                </a:cubicBezTo>
                <a:cubicBezTo>
                  <a:pt x="296" y="291"/>
                  <a:pt x="408" y="334"/>
                  <a:pt x="501" y="421"/>
                </a:cubicBezTo>
                <a:cubicBezTo>
                  <a:pt x="545" y="462"/>
                  <a:pt x="578" y="507"/>
                  <a:pt x="601" y="555"/>
                </a:cubicBezTo>
                <a:cubicBezTo>
                  <a:pt x="611" y="532"/>
                  <a:pt x="625" y="511"/>
                  <a:pt x="642" y="491"/>
                </a:cubicBezTo>
                <a:cubicBezTo>
                  <a:pt x="682" y="445"/>
                  <a:pt x="732" y="422"/>
                  <a:pt x="789" y="422"/>
                </a:cubicBezTo>
                <a:cubicBezTo>
                  <a:pt x="829" y="422"/>
                  <a:pt x="864" y="433"/>
                  <a:pt x="896" y="455"/>
                </a:cubicBezTo>
                <a:cubicBezTo>
                  <a:pt x="927" y="389"/>
                  <a:pt x="971" y="328"/>
                  <a:pt x="1029" y="273"/>
                </a:cubicBezTo>
                <a:cubicBezTo>
                  <a:pt x="1153" y="154"/>
                  <a:pt x="1304" y="94"/>
                  <a:pt x="1480" y="93"/>
                </a:cubicBezTo>
                <a:cubicBezTo>
                  <a:pt x="1657" y="92"/>
                  <a:pt x="1807" y="151"/>
                  <a:pt x="1932" y="270"/>
                </a:cubicBezTo>
                <a:cubicBezTo>
                  <a:pt x="2004" y="338"/>
                  <a:pt x="2055" y="415"/>
                  <a:pt x="2086" y="500"/>
                </a:cubicBezTo>
                <a:cubicBezTo>
                  <a:pt x="2127" y="413"/>
                  <a:pt x="2183" y="333"/>
                  <a:pt x="2254" y="259"/>
                </a:cubicBezTo>
                <a:cubicBezTo>
                  <a:pt x="2421" y="86"/>
                  <a:pt x="2622" y="0"/>
                  <a:pt x="2858" y="0"/>
                </a:cubicBezTo>
                <a:cubicBezTo>
                  <a:pt x="3095" y="0"/>
                  <a:pt x="3296" y="86"/>
                  <a:pt x="3463" y="259"/>
                </a:cubicBezTo>
                <a:cubicBezTo>
                  <a:pt x="3572" y="372"/>
                  <a:pt x="3646" y="501"/>
                  <a:pt x="3683" y="644"/>
                </a:cubicBezTo>
                <a:cubicBezTo>
                  <a:pt x="3730" y="626"/>
                  <a:pt x="3780" y="618"/>
                  <a:pt x="3834" y="618"/>
                </a:cubicBezTo>
                <a:cubicBezTo>
                  <a:pt x="3963" y="618"/>
                  <a:pt x="4074" y="670"/>
                  <a:pt x="4165" y="773"/>
                </a:cubicBezTo>
                <a:cubicBezTo>
                  <a:pt x="4204" y="818"/>
                  <a:pt x="4235" y="866"/>
                  <a:pt x="4258" y="919"/>
                </a:cubicBezTo>
                <a:cubicBezTo>
                  <a:pt x="4420" y="776"/>
                  <a:pt x="4614" y="704"/>
                  <a:pt x="4839" y="704"/>
                </a:cubicBezTo>
                <a:cubicBezTo>
                  <a:pt x="5075" y="704"/>
                  <a:pt x="5276" y="782"/>
                  <a:pt x="5442" y="938"/>
                </a:cubicBezTo>
                <a:cubicBezTo>
                  <a:pt x="5562" y="1051"/>
                  <a:pt x="5639" y="1180"/>
                  <a:pt x="5673" y="1326"/>
                </a:cubicBezTo>
                <a:cubicBezTo>
                  <a:pt x="5785" y="1221"/>
                  <a:pt x="5918" y="1168"/>
                  <a:pt x="6073" y="1168"/>
                </a:cubicBezTo>
                <a:cubicBezTo>
                  <a:pt x="6238" y="1168"/>
                  <a:pt x="6378" y="1228"/>
                  <a:pt x="6495" y="1348"/>
                </a:cubicBezTo>
                <a:cubicBezTo>
                  <a:pt x="6514" y="1368"/>
                  <a:pt x="6532" y="1388"/>
                  <a:pt x="6548" y="1410"/>
                </a:cubicBezTo>
                <a:cubicBezTo>
                  <a:pt x="6560" y="1393"/>
                  <a:pt x="6573" y="1378"/>
                  <a:pt x="6587" y="1363"/>
                </a:cubicBezTo>
                <a:cubicBezTo>
                  <a:pt x="6666" y="1282"/>
                  <a:pt x="6761" y="1242"/>
                  <a:pt x="6873" y="1242"/>
                </a:cubicBezTo>
                <a:cubicBezTo>
                  <a:pt x="6984" y="1242"/>
                  <a:pt x="7079" y="1282"/>
                  <a:pt x="7158" y="1363"/>
                </a:cubicBezTo>
                <a:cubicBezTo>
                  <a:pt x="7207" y="1414"/>
                  <a:pt x="7240" y="1470"/>
                  <a:pt x="7259" y="1534"/>
                </a:cubicBezTo>
                <a:close/>
              </a:path>
            </a:pathLst>
          </a:custGeom>
          <a:solidFill>
            <a:srgbClr val="00B0F0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defTabSz="1031626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en-US" noProof="0" normalizeH="0" spc="0" strike="noStrike" sz="20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533434" y="578299"/>
            <a:ext cx="2420771" cy="2420771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0" y="1137398"/>
            <a:ext cx="9144000" cy="4006102"/>
            <a:chOff x="0" y="1137398"/>
            <a:chExt cx="9144000" cy="4006102"/>
          </a:xfrm>
        </p:grpSpPr>
        <p:sp>
          <p:nvSpPr>
            <p:cNvPr id="6" name="Freeform 23"/>
            <p:cNvSpPr/>
            <p:nvPr/>
          </p:nvSpPr>
          <p:spPr bwMode="auto">
            <a:xfrm>
              <a:off x="3175" y="1137398"/>
              <a:ext cx="9140825" cy="1789113"/>
            </a:xfrm>
            <a:custGeom>
              <a:cxnLst>
                <a:cxn ang="0">
                  <a:pos x="7609" y="1134"/>
                </a:cxn>
                <a:cxn ang="0">
                  <a:pos x="7680" y="1089"/>
                </a:cxn>
                <a:cxn ang="0">
                  <a:pos x="7680" y="1503"/>
                </a:cxn>
                <a:cxn ang="0">
                  <a:pos x="0" y="1503"/>
                </a:cxn>
                <a:cxn ang="0">
                  <a:pos x="0" y="577"/>
                </a:cxn>
                <a:cxn ang="0">
                  <a:pos x="32" y="576"/>
                </a:cxn>
                <a:cxn ang="0">
                  <a:pos x="337" y="652"/>
                </a:cxn>
                <a:cxn ang="0">
                  <a:pos x="411" y="572"/>
                </a:cxn>
                <a:cxn ang="0">
                  <a:pos x="765" y="445"/>
                </a:cxn>
                <a:cxn ang="0">
                  <a:pos x="892" y="458"/>
                </a:cxn>
                <a:cxn ang="0">
                  <a:pos x="890" y="414"/>
                </a:cxn>
                <a:cxn ang="0">
                  <a:pos x="1030" y="121"/>
                </a:cxn>
                <a:cxn ang="0">
                  <a:pos x="1370" y="0"/>
                </a:cxn>
                <a:cxn ang="0">
                  <a:pos x="1710" y="121"/>
                </a:cxn>
                <a:cxn ang="0">
                  <a:pos x="1817" y="258"/>
                </a:cxn>
                <a:cxn ang="0">
                  <a:pos x="1867" y="211"/>
                </a:cxn>
                <a:cxn ang="0">
                  <a:pos x="2379" y="28"/>
                </a:cxn>
                <a:cxn ang="0">
                  <a:pos x="2891" y="211"/>
                </a:cxn>
                <a:cxn ang="0">
                  <a:pos x="3036" y="384"/>
                </a:cxn>
                <a:cxn ang="0">
                  <a:pos x="3189" y="369"/>
                </a:cxn>
                <a:cxn ang="0">
                  <a:pos x="3639" y="530"/>
                </a:cxn>
                <a:cxn ang="0">
                  <a:pos x="3786" y="723"/>
                </a:cxn>
                <a:cxn ang="0">
                  <a:pos x="4120" y="663"/>
                </a:cxn>
                <a:cxn ang="0">
                  <a:pos x="4631" y="824"/>
                </a:cxn>
                <a:cxn ang="0">
                  <a:pos x="4701" y="885"/>
                </a:cxn>
                <a:cxn ang="0">
                  <a:pos x="4843" y="863"/>
                </a:cxn>
                <a:cxn ang="0">
                  <a:pos x="5126" y="964"/>
                </a:cxn>
                <a:cxn ang="0">
                  <a:pos x="5175" y="1014"/>
                </a:cxn>
                <a:cxn ang="0">
                  <a:pos x="5256" y="1008"/>
                </a:cxn>
                <a:cxn ang="0">
                  <a:pos x="5531" y="1086"/>
                </a:cxn>
                <a:cxn ang="0">
                  <a:pos x="5600" y="1148"/>
                </a:cxn>
                <a:cxn ang="0">
                  <a:pos x="5747" y="1115"/>
                </a:cxn>
                <a:cxn ang="0">
                  <a:pos x="5950" y="1186"/>
                </a:cxn>
                <a:cxn ang="0">
                  <a:pos x="5953" y="1184"/>
                </a:cxn>
                <a:cxn ang="0">
                  <a:pos x="6263" y="1109"/>
                </a:cxn>
                <a:cxn ang="0">
                  <a:pos x="6398" y="1120"/>
                </a:cxn>
                <a:cxn ang="0">
                  <a:pos x="6479" y="1030"/>
                </a:cxn>
                <a:cxn ang="0">
                  <a:pos x="6822" y="908"/>
                </a:cxn>
                <a:cxn ang="0">
                  <a:pos x="7165" y="1030"/>
                </a:cxn>
                <a:cxn ang="0">
                  <a:pos x="7289" y="1210"/>
                </a:cxn>
                <a:cxn ang="0">
                  <a:pos x="7387" y="1191"/>
                </a:cxn>
                <a:cxn ang="0">
                  <a:pos x="7537" y="1241"/>
                </a:cxn>
                <a:cxn ang="0">
                  <a:pos x="7609" y="1134"/>
                </a:cxn>
              </a:cxnLst>
              <a:rect b="b" l="0" r="r" t="0"/>
              <a:pathLst>
                <a:path h="1503" w="7680">
                  <a:moveTo>
                    <a:pt x="7609" y="1134"/>
                  </a:moveTo>
                  <a:cubicBezTo>
                    <a:pt x="7631" y="1115"/>
                    <a:pt x="7655" y="1100"/>
                    <a:pt x="7680" y="1089"/>
                  </a:cubicBezTo>
                  <a:cubicBezTo>
                    <a:pt x="7680" y="1503"/>
                    <a:pt x="7680" y="1503"/>
                    <a:pt x="7680" y="1503"/>
                  </a:cubicBezTo>
                  <a:cubicBezTo>
                    <a:pt x="0" y="1503"/>
                    <a:pt x="0" y="1503"/>
                    <a:pt x="0" y="1503"/>
                  </a:cubicBezTo>
                  <a:cubicBezTo>
                    <a:pt x="0" y="577"/>
                    <a:pt x="0" y="577"/>
                    <a:pt x="0" y="577"/>
                  </a:cubicBezTo>
                  <a:cubicBezTo>
                    <a:pt x="11" y="577"/>
                    <a:pt x="21" y="576"/>
                    <a:pt x="32" y="576"/>
                  </a:cubicBezTo>
                  <a:cubicBezTo>
                    <a:pt x="146" y="576"/>
                    <a:pt x="247" y="602"/>
                    <a:pt x="337" y="652"/>
                  </a:cubicBezTo>
                  <a:cubicBezTo>
                    <a:pt x="357" y="624"/>
                    <a:pt x="382" y="597"/>
                    <a:pt x="411" y="572"/>
                  </a:cubicBezTo>
                  <a:cubicBezTo>
                    <a:pt x="509" y="487"/>
                    <a:pt x="627" y="445"/>
                    <a:pt x="765" y="445"/>
                  </a:cubicBezTo>
                  <a:cubicBezTo>
                    <a:pt x="810" y="445"/>
                    <a:pt x="852" y="450"/>
                    <a:pt x="892" y="458"/>
                  </a:cubicBezTo>
                  <a:cubicBezTo>
                    <a:pt x="890" y="444"/>
                    <a:pt x="890" y="429"/>
                    <a:pt x="890" y="414"/>
                  </a:cubicBezTo>
                  <a:cubicBezTo>
                    <a:pt x="890" y="300"/>
                    <a:pt x="937" y="202"/>
                    <a:pt x="1030" y="121"/>
                  </a:cubicBezTo>
                  <a:cubicBezTo>
                    <a:pt x="1124" y="40"/>
                    <a:pt x="1238" y="0"/>
                    <a:pt x="1370" y="0"/>
                  </a:cubicBezTo>
                  <a:cubicBezTo>
                    <a:pt x="1503" y="0"/>
                    <a:pt x="1616" y="40"/>
                    <a:pt x="1710" y="121"/>
                  </a:cubicBezTo>
                  <a:cubicBezTo>
                    <a:pt x="1758" y="162"/>
                    <a:pt x="1794" y="208"/>
                    <a:pt x="1817" y="258"/>
                  </a:cubicBezTo>
                  <a:cubicBezTo>
                    <a:pt x="1833" y="242"/>
                    <a:pt x="1849" y="226"/>
                    <a:pt x="1867" y="211"/>
                  </a:cubicBezTo>
                  <a:cubicBezTo>
                    <a:pt x="2009" y="89"/>
                    <a:pt x="2179" y="28"/>
                    <a:pt x="2379" y="28"/>
                  </a:cubicBezTo>
                  <a:cubicBezTo>
                    <a:pt x="2579" y="28"/>
                    <a:pt x="2750" y="89"/>
                    <a:pt x="2891" y="211"/>
                  </a:cubicBezTo>
                  <a:cubicBezTo>
                    <a:pt x="2953" y="264"/>
                    <a:pt x="3001" y="321"/>
                    <a:pt x="3036" y="384"/>
                  </a:cubicBezTo>
                  <a:cubicBezTo>
                    <a:pt x="3084" y="374"/>
                    <a:pt x="3135" y="369"/>
                    <a:pt x="3189" y="369"/>
                  </a:cubicBezTo>
                  <a:cubicBezTo>
                    <a:pt x="3365" y="369"/>
                    <a:pt x="3515" y="423"/>
                    <a:pt x="3639" y="530"/>
                  </a:cubicBezTo>
                  <a:cubicBezTo>
                    <a:pt x="3706" y="588"/>
                    <a:pt x="3755" y="652"/>
                    <a:pt x="3786" y="723"/>
                  </a:cubicBezTo>
                  <a:cubicBezTo>
                    <a:pt x="3887" y="683"/>
                    <a:pt x="3998" y="663"/>
                    <a:pt x="4120" y="663"/>
                  </a:cubicBezTo>
                  <a:cubicBezTo>
                    <a:pt x="4320" y="663"/>
                    <a:pt x="4490" y="717"/>
                    <a:pt x="4631" y="824"/>
                  </a:cubicBezTo>
                  <a:cubicBezTo>
                    <a:pt x="4657" y="844"/>
                    <a:pt x="4680" y="864"/>
                    <a:pt x="4701" y="885"/>
                  </a:cubicBezTo>
                  <a:cubicBezTo>
                    <a:pt x="4745" y="870"/>
                    <a:pt x="4792" y="863"/>
                    <a:pt x="4843" y="863"/>
                  </a:cubicBezTo>
                  <a:cubicBezTo>
                    <a:pt x="4954" y="863"/>
                    <a:pt x="5048" y="897"/>
                    <a:pt x="5126" y="964"/>
                  </a:cubicBezTo>
                  <a:cubicBezTo>
                    <a:pt x="5144" y="980"/>
                    <a:pt x="5161" y="997"/>
                    <a:pt x="5175" y="1014"/>
                  </a:cubicBezTo>
                  <a:cubicBezTo>
                    <a:pt x="5201" y="1010"/>
                    <a:pt x="5228" y="1008"/>
                    <a:pt x="5256" y="1008"/>
                  </a:cubicBezTo>
                  <a:cubicBezTo>
                    <a:pt x="5363" y="1008"/>
                    <a:pt x="5455" y="1034"/>
                    <a:pt x="5531" y="1086"/>
                  </a:cubicBezTo>
                  <a:cubicBezTo>
                    <a:pt x="5559" y="1105"/>
                    <a:pt x="5582" y="1126"/>
                    <a:pt x="5600" y="1148"/>
                  </a:cubicBezTo>
                  <a:cubicBezTo>
                    <a:pt x="5644" y="1126"/>
                    <a:pt x="5692" y="1115"/>
                    <a:pt x="5747" y="1115"/>
                  </a:cubicBezTo>
                  <a:cubicBezTo>
                    <a:pt x="5826" y="1115"/>
                    <a:pt x="5894" y="1139"/>
                    <a:pt x="5950" y="1186"/>
                  </a:cubicBezTo>
                  <a:cubicBezTo>
                    <a:pt x="5951" y="1185"/>
                    <a:pt x="5952" y="1185"/>
                    <a:pt x="5953" y="1184"/>
                  </a:cubicBezTo>
                  <a:cubicBezTo>
                    <a:pt x="6039" y="1134"/>
                    <a:pt x="6142" y="1109"/>
                    <a:pt x="6263" y="1109"/>
                  </a:cubicBezTo>
                  <a:cubicBezTo>
                    <a:pt x="6311" y="1109"/>
                    <a:pt x="6356" y="1113"/>
                    <a:pt x="6398" y="1120"/>
                  </a:cubicBezTo>
                  <a:cubicBezTo>
                    <a:pt x="6420" y="1088"/>
                    <a:pt x="6447" y="1058"/>
                    <a:pt x="6479" y="1030"/>
                  </a:cubicBezTo>
                  <a:cubicBezTo>
                    <a:pt x="6574" y="949"/>
                    <a:pt x="6688" y="908"/>
                    <a:pt x="6822" y="908"/>
                  </a:cubicBezTo>
                  <a:cubicBezTo>
                    <a:pt x="6956" y="908"/>
                    <a:pt x="7070" y="949"/>
                    <a:pt x="7165" y="1030"/>
                  </a:cubicBezTo>
                  <a:cubicBezTo>
                    <a:pt x="7226" y="1083"/>
                    <a:pt x="7267" y="1143"/>
                    <a:pt x="7289" y="1210"/>
                  </a:cubicBezTo>
                  <a:cubicBezTo>
                    <a:pt x="7319" y="1197"/>
                    <a:pt x="7351" y="1191"/>
                    <a:pt x="7387" y="1191"/>
                  </a:cubicBezTo>
                  <a:cubicBezTo>
                    <a:pt x="7445" y="1191"/>
                    <a:pt x="7495" y="1208"/>
                    <a:pt x="7537" y="1241"/>
                  </a:cubicBezTo>
                  <a:cubicBezTo>
                    <a:pt x="7549" y="1201"/>
                    <a:pt x="7573" y="1165"/>
                    <a:pt x="7609" y="113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1031626"/>
              <a:endParaRPr lang="en-US" sz="2000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2915728"/>
              <a:ext cx="9144000" cy="22277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8" name="文本框 10"/>
          <p:cNvSpPr txBox="1"/>
          <p:nvPr/>
        </p:nvSpPr>
        <p:spPr>
          <a:xfrm>
            <a:off x="648930" y="2439971"/>
            <a:ext cx="7846139" cy="2373568"/>
          </a:xfrm>
          <a:prstGeom prst="rect">
            <a:avLst/>
          </a:prstGeom>
          <a:noFill/>
        </p:spPr>
        <p:txBody>
          <a:bodyPr bIns="32511" lIns="65023" rIns="65023" tIns="32511"/>
          <a:lstStyle/>
          <a:p>
            <a:pPr defTabSz="685732" fontAlgn="auto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>
                <a:gradFill>
                  <a:gsLst>
                    <a:gs pos="0">
                      <a:srgbClr val="FF3399"/>
                    </a:gs>
                    <a:gs pos="100000">
                      <a:srgbClr val="FF3399"/>
                    </a:gs>
                  </a:gsLst>
                  <a:lin ang="5400000" scaled="1"/>
                </a:gradFill>
                <a:latin charset="-122" pitchFamily="65" typeface="方正卡通简体"/>
                <a:ea charset="-122" pitchFamily="65" typeface="方正卡通简体"/>
                <a:sym charset="0" panose="020b0604020202020204" pitchFamily="34" typeface="Arial"/>
              </a:rPr>
              <a:t>同学们好！老师好！</a:t>
            </a:r>
          </a:p>
          <a:p>
            <a:pPr defTabSz="685732" fontAlgn="auto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>
                <a:gradFill>
                  <a:gsLst>
                    <a:gs pos="0">
                      <a:srgbClr val="FF3399"/>
                    </a:gs>
                    <a:gs pos="100000">
                      <a:srgbClr val="FF3399"/>
                    </a:gs>
                  </a:gsLst>
                  <a:lin ang="5400000" scaled="1"/>
                </a:gradFill>
                <a:latin charset="-122" pitchFamily="65" typeface="方正卡通简体"/>
                <a:ea charset="-122" pitchFamily="65" typeface="方正卡通简体"/>
                <a:sym charset="0" panose="020b0604020202020204" pitchFamily="34" typeface="Arial"/>
              </a:rPr>
              <a:t>         我是五三班的超强。三年来，在老师的辛勤培育教导下，我长大了，连年被评为“三好”学生和优秀班干部。老师给我的评价是：做事认真、主动，组织能力强；同学们给我的评价是学习成绩好，举止大方；我给自己的评价是：充满自信，喜欢挑战，于奉献。</a:t>
            </a:r>
          </a:p>
          <a:p>
            <a:pPr defTabSz="685732" fontAlgn="auto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>
                <a:gradFill>
                  <a:gsLst>
                    <a:gs pos="0">
                      <a:srgbClr val="FF3399"/>
                    </a:gs>
                    <a:gs pos="100000">
                      <a:srgbClr val="FF3399"/>
                    </a:gs>
                  </a:gsLst>
                  <a:lin ang="5400000" scaled="1"/>
                </a:gradFill>
                <a:latin charset="-122" pitchFamily="65" typeface="方正卡通简体"/>
                <a:ea charset="-122" pitchFamily="65" typeface="方正卡通简体"/>
                <a:sym charset="0" panose="020b0604020202020204" pitchFamily="34" typeface="Arial"/>
              </a:rPr>
              <a:t>        作为一名光荣的少先队员,能生活在这样一个充满活力的大集体中，我感到无比的光荣和自豪。为了能更好的为同学们服务、更全面的为红领巾增光添色，我参加了这次大队长竞选活动。 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3791264">
            <a:off x="2796986" y="1613699"/>
            <a:ext cx="588393" cy="588393"/>
          </a:xfrm>
          <a:prstGeom prst="rect">
            <a:avLst/>
          </a:prstGeom>
        </p:spPr>
      </p:pic>
    </p:spTree>
    <p:extLst>
      <p:ext uri="{BB962C8B-B14F-4D97-AF65-F5344CB8AC3E}">
        <p14:creationId val="1819187536"/>
      </p:ext>
    </p:extLst>
  </p:cSld>
  <p:clrMapOvr>
    <a:masterClrMapping/>
  </p:clrMapOvr>
  <mc:AlternateContent>
    <mc:Choice Requires="p15">
      <p:transition p14:dur="2000" spd="slow">
        <p15:prstTrans prst="drap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9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0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500" id="2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53" presetSubtype="0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8" nodeType="withEffect" presetClass="emph" presetID="32" presetSubtype="0" repeatCount="3000">
                                  <p:stCondLst>
                                    <p:cond delay="4900"/>
                                  </p:stCondLst>
                                  <p:childTnLst>
                                    <p:animRot by="120000">
                                      <p:cBhvr>
                                        <p:cTn dur="100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3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200" fill="hold" id="31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32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200" fill="hold" id="33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8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1E4E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8" name="Group 65"/>
          <p:cNvGrpSpPr/>
          <p:nvPr/>
        </p:nvGrpSpPr>
        <p:grpSpPr>
          <a:xfrm>
            <a:off x="2363905" y="843540"/>
            <a:ext cx="1192213" cy="3049223"/>
            <a:chOff x="346652" y="-96562"/>
            <a:chExt cx="1192213" cy="3049223"/>
          </a:xfrm>
        </p:grpSpPr>
        <p:grpSp>
          <p:nvGrpSpPr>
            <p:cNvPr id="59" name="Group 66"/>
            <p:cNvGrpSpPr/>
            <p:nvPr/>
          </p:nvGrpSpPr>
          <p:grpSpPr>
            <a:xfrm>
              <a:off x="346652" y="-96562"/>
              <a:ext cx="1192213" cy="3030261"/>
              <a:chOff x="346652" y="-96562"/>
              <a:chExt cx="1192213" cy="3030261"/>
            </a:xfrm>
          </p:grpSpPr>
          <p:cxnSp>
            <p:nvCxnSpPr>
              <p:cNvPr id="61" name="Straight Connector 68"/>
              <p:cNvCxnSpPr/>
              <p:nvPr/>
            </p:nvCxnSpPr>
            <p:spPr>
              <a:xfrm flipH="1">
                <a:off x="942759" y="-96562"/>
                <a:ext cx="13493" cy="2473929"/>
              </a:xfrm>
              <a:prstGeom prst="line">
                <a:avLst/>
              </a:prstGeom>
              <a:noFill/>
              <a:ln algn="ctr" cap="flat" cmpd="sng" w="9525">
                <a:solidFill>
                  <a:sysClr lastClr="FFFFFF" val="window"/>
                </a:solidFill>
                <a:prstDash val="solid"/>
              </a:ln>
              <a:effectLst/>
            </p:spPr>
          </p:cxnSp>
          <p:grpSp>
            <p:nvGrpSpPr>
              <p:cNvPr id="62" name="Group 69"/>
              <p:cNvGrpSpPr/>
              <p:nvPr/>
            </p:nvGrpSpPr>
            <p:grpSpPr>
              <a:xfrm>
                <a:off x="346652" y="2184398"/>
                <a:ext cx="1192213" cy="749301"/>
                <a:chOff x="2563018" y="2933699"/>
                <a:chExt cx="1192213" cy="749301"/>
              </a:xfrm>
            </p:grpSpPr>
            <p:sp>
              <p:nvSpPr>
                <p:cNvPr id="63" name="Freeform 7"/>
                <p:cNvSpPr>
                  <a:spLocks noEditPoints="1"/>
                </p:cNvSpPr>
                <p:nvPr/>
              </p:nvSpPr>
              <p:spPr bwMode="auto">
                <a:xfrm>
                  <a:off x="2563018" y="2947987"/>
                  <a:ext cx="609600" cy="735013"/>
                </a:xfrm>
                <a:custGeom>
                  <a:cxnLst>
                    <a:cxn ang="0">
                      <a:pos x="128" y="28"/>
                    </a:cxn>
                    <a:cxn ang="0">
                      <a:pos x="94" y="16"/>
                    </a:cxn>
                    <a:cxn ang="0">
                      <a:pos x="39" y="70"/>
                    </a:cxn>
                    <a:cxn ang="0">
                      <a:pos x="40" y="80"/>
                    </a:cxn>
                    <a:cxn ang="0">
                      <a:pos x="0" y="136"/>
                    </a:cxn>
                    <a:cxn ang="0">
                      <a:pos x="59" y="195"/>
                    </a:cxn>
                    <a:cxn ang="0">
                      <a:pos x="67" y="194"/>
                    </a:cxn>
                    <a:cxn ang="0">
                      <a:pos x="162" y="194"/>
                    </a:cxn>
                    <a:cxn ang="0">
                      <a:pos x="162" y="0"/>
                    </a:cxn>
                    <a:cxn ang="0">
                      <a:pos x="128" y="28"/>
                    </a:cxn>
                    <a:cxn ang="0">
                      <a:pos x="134" y="107"/>
                    </a:cxn>
                    <a:cxn ang="0">
                      <a:pos x="134" y="106"/>
                    </a:cxn>
                    <a:cxn ang="0">
                      <a:pos x="134" y="107"/>
                    </a:cxn>
                  </a:cxnLst>
                  <a:rect b="b" l="0" r="r" t="0"/>
                  <a:pathLst>
                    <a:path h="195" w="162">
                      <a:moveTo>
                        <a:pt x="128" y="28"/>
                      </a:moveTo>
                      <a:cubicBezTo>
                        <a:pt x="119" y="20"/>
                        <a:pt x="107" y="16"/>
                        <a:pt x="94" y="16"/>
                      </a:cubicBezTo>
                      <a:cubicBezTo>
                        <a:pt x="64" y="16"/>
                        <a:pt x="39" y="40"/>
                        <a:pt x="39" y="70"/>
                      </a:cubicBezTo>
                      <a:cubicBezTo>
                        <a:pt x="39" y="73"/>
                        <a:pt x="40" y="77"/>
                        <a:pt x="40" y="80"/>
                      </a:cubicBezTo>
                      <a:cubicBezTo>
                        <a:pt x="17" y="88"/>
                        <a:pt x="0" y="110"/>
                        <a:pt x="0" y="136"/>
                      </a:cubicBezTo>
                      <a:cubicBezTo>
                        <a:pt x="0" y="169"/>
                        <a:pt x="26" y="195"/>
                        <a:pt x="59" y="195"/>
                      </a:cubicBezTo>
                      <a:cubicBezTo>
                        <a:pt x="61" y="195"/>
                        <a:pt x="64" y="195"/>
                        <a:pt x="67" y="194"/>
                      </a:cubicBezTo>
                      <a:cubicBezTo>
                        <a:pt x="162" y="194"/>
                        <a:pt x="162" y="194"/>
                        <a:pt x="162" y="194"/>
                      </a:cubicBezTo>
                      <a:cubicBezTo>
                        <a:pt x="162" y="0"/>
                        <a:pt x="162" y="0"/>
                        <a:pt x="162" y="0"/>
                      </a:cubicBezTo>
                      <a:cubicBezTo>
                        <a:pt x="148" y="5"/>
                        <a:pt x="136" y="15"/>
                        <a:pt x="128" y="28"/>
                      </a:cubicBezTo>
                      <a:close/>
                      <a:moveTo>
                        <a:pt x="134" y="107"/>
                      </a:moveTo>
                      <a:cubicBezTo>
                        <a:pt x="134" y="107"/>
                        <a:pt x="134" y="107"/>
                        <a:pt x="134" y="106"/>
                      </a:cubicBezTo>
                      <a:cubicBezTo>
                        <a:pt x="134" y="107"/>
                        <a:pt x="134" y="107"/>
                        <a:pt x="134" y="107"/>
                      </a:cubicBezTo>
                      <a:close/>
                    </a:path>
                  </a:pathLst>
                </a:custGeom>
                <a:solidFill>
                  <a:srgbClr val="E7E7E7"/>
                </a:solidFill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1031626" eaLnBrk="1" fontAlgn="auto" hangingPunct="1" indent="0" latinLnBrk="0" lvl="0" marL="0" marR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b="0" baseline="0" cap="none" i="0" kern="0" kumimoji="0" lang="en-US" noProof="0" normalizeH="0" spc="0" strike="noStrike" sz="4000" u="none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charset="-122" pitchFamily="65" typeface="方正卡通简体"/>
                    <a:ea charset="-122" pitchFamily="65" typeface="方正卡通简体"/>
                  </a:endParaRPr>
                </a:p>
              </p:txBody>
            </p:sp>
            <p:sp>
              <p:nvSpPr>
                <p:cNvPr id="64" name="Freeform 8"/>
                <p:cNvSpPr/>
                <p:nvPr/>
              </p:nvSpPr>
              <p:spPr bwMode="auto">
                <a:xfrm>
                  <a:off x="3172618" y="2933699"/>
                  <a:ext cx="582613" cy="749300"/>
                </a:xfrm>
                <a:custGeom>
                  <a:cxnLst>
                    <a:cxn ang="0">
                      <a:pos x="90" y="65"/>
                    </a:cxn>
                    <a:cxn ang="0">
                      <a:pos x="23" y="0"/>
                    </a:cxn>
                    <a:cxn ang="0">
                      <a:pos x="1" y="4"/>
                    </a:cxn>
                    <a:cxn ang="0">
                      <a:pos x="0" y="4"/>
                    </a:cxn>
                    <a:cxn ang="0">
                      <a:pos x="0" y="198"/>
                    </a:cxn>
                    <a:cxn ang="0">
                      <a:pos x="1" y="198"/>
                    </a:cxn>
                    <a:cxn ang="0">
                      <a:pos x="81" y="198"/>
                    </a:cxn>
                    <a:cxn ang="0">
                      <a:pos x="88" y="199"/>
                    </a:cxn>
                    <a:cxn ang="0">
                      <a:pos x="155" y="132"/>
                    </a:cxn>
                    <a:cxn ang="0">
                      <a:pos x="90" y="65"/>
                    </a:cxn>
                  </a:cxnLst>
                  <a:rect b="b" l="0" r="r" t="0"/>
                  <a:pathLst>
                    <a:path h="199" w="155">
                      <a:moveTo>
                        <a:pt x="90" y="65"/>
                      </a:moveTo>
                      <a:cubicBezTo>
                        <a:pt x="89" y="29"/>
                        <a:pt x="60" y="0"/>
                        <a:pt x="23" y="0"/>
                      </a:cubicBezTo>
                      <a:cubicBezTo>
                        <a:pt x="15" y="0"/>
                        <a:pt x="8" y="1"/>
                        <a:pt x="1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198"/>
                        <a:pt x="0" y="198"/>
                        <a:pt x="0" y="198"/>
                      </a:cubicBezTo>
                      <a:cubicBezTo>
                        <a:pt x="1" y="198"/>
                        <a:pt x="1" y="198"/>
                        <a:pt x="1" y="198"/>
                      </a:cubicBezTo>
                      <a:cubicBezTo>
                        <a:pt x="81" y="198"/>
                        <a:pt x="81" y="198"/>
                        <a:pt x="81" y="198"/>
                      </a:cubicBezTo>
                      <a:cubicBezTo>
                        <a:pt x="83" y="199"/>
                        <a:pt x="85" y="199"/>
                        <a:pt x="88" y="199"/>
                      </a:cubicBezTo>
                      <a:cubicBezTo>
                        <a:pt x="125" y="199"/>
                        <a:pt x="155" y="169"/>
                        <a:pt x="155" y="132"/>
                      </a:cubicBezTo>
                      <a:cubicBezTo>
                        <a:pt x="155" y="95"/>
                        <a:pt x="126" y="66"/>
                        <a:pt x="90" y="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1031626" eaLnBrk="1" fontAlgn="auto" hangingPunct="1" indent="0" latinLnBrk="0" lvl="0" marL="0" marR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b="0" baseline="0" cap="none" i="0" kern="0" kumimoji="0" lang="en-US" noProof="0" normalizeH="0" spc="0" strike="noStrike" sz="4000" u="none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charset="-122" pitchFamily="65" typeface="方正卡通简体"/>
                    <a:ea charset="-122" pitchFamily="65" typeface="方正卡通简体"/>
                  </a:endParaRPr>
                </a:p>
              </p:txBody>
            </p:sp>
          </p:grpSp>
        </p:grpSp>
        <p:sp>
          <p:nvSpPr>
            <p:cNvPr id="60" name="Rectangle 67"/>
            <p:cNvSpPr/>
            <p:nvPr/>
          </p:nvSpPr>
          <p:spPr>
            <a:xfrm>
              <a:off x="611704" y="2244775"/>
              <a:ext cx="690880" cy="7010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031626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b="0" baseline="0" cap="none" i="0" kern="0" kumimoji="0" lang="en-US" noProof="0" normalizeH="0" spc="0" strike="noStrike" sz="4000" u="none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charset="-122" pitchFamily="65" typeface="方正卡通简体"/>
                  <a:ea charset="-122" pitchFamily="65" typeface="方正卡通简体"/>
                </a:rPr>
                <a:t>02</a:t>
              </a:r>
            </a:p>
          </p:txBody>
        </p:sp>
      </p:grpSp>
      <p:sp>
        <p:nvSpPr>
          <p:cNvPr id="4" name="Freeform 22"/>
          <p:cNvSpPr/>
          <p:nvPr/>
        </p:nvSpPr>
        <p:spPr bwMode="auto">
          <a:xfrm rot="10800000">
            <a:off x="1588" y="-5472"/>
            <a:ext cx="9140825" cy="2382838"/>
          </a:xfrm>
          <a:custGeom>
            <a:cxnLst>
              <a:cxn ang="0">
                <a:pos x="7259" y="1534"/>
              </a:cxn>
              <a:cxn ang="0">
                <a:pos x="7363" y="1497"/>
              </a:cxn>
              <a:cxn ang="0">
                <a:pos x="7491" y="1557"/>
              </a:cxn>
              <a:cxn ang="0">
                <a:pos x="7536" y="1640"/>
              </a:cxn>
              <a:cxn ang="0">
                <a:pos x="7553" y="1617"/>
              </a:cxn>
              <a:cxn ang="0">
                <a:pos x="7578" y="1594"/>
              </a:cxn>
              <a:cxn ang="0">
                <a:pos x="7680" y="1557"/>
              </a:cxn>
              <a:cxn ang="0">
                <a:pos x="7680" y="2002"/>
              </a:cxn>
              <a:cxn ang="0">
                <a:pos x="0" y="2002"/>
              </a:cxn>
              <a:cxn ang="0">
                <a:pos x="0" y="317"/>
              </a:cxn>
              <a:cxn ang="0">
                <a:pos x="164" y="291"/>
              </a:cxn>
              <a:cxn ang="0">
                <a:pos x="501" y="421"/>
              </a:cxn>
              <a:cxn ang="0">
                <a:pos x="601" y="555"/>
              </a:cxn>
              <a:cxn ang="0">
                <a:pos x="642" y="491"/>
              </a:cxn>
              <a:cxn ang="0">
                <a:pos x="789" y="422"/>
              </a:cxn>
              <a:cxn ang="0">
                <a:pos x="896" y="455"/>
              </a:cxn>
              <a:cxn ang="0">
                <a:pos x="1029" y="273"/>
              </a:cxn>
              <a:cxn ang="0">
                <a:pos x="1480" y="93"/>
              </a:cxn>
              <a:cxn ang="0">
                <a:pos x="1932" y="270"/>
              </a:cxn>
              <a:cxn ang="0">
                <a:pos x="2086" y="500"/>
              </a:cxn>
              <a:cxn ang="0">
                <a:pos x="2254" y="259"/>
              </a:cxn>
              <a:cxn ang="0">
                <a:pos x="2858" y="0"/>
              </a:cxn>
              <a:cxn ang="0">
                <a:pos x="3463" y="259"/>
              </a:cxn>
              <a:cxn ang="0">
                <a:pos x="3683" y="644"/>
              </a:cxn>
              <a:cxn ang="0">
                <a:pos x="3834" y="618"/>
              </a:cxn>
              <a:cxn ang="0">
                <a:pos x="4165" y="773"/>
              </a:cxn>
              <a:cxn ang="0">
                <a:pos x="4258" y="919"/>
              </a:cxn>
              <a:cxn ang="0">
                <a:pos x="4839" y="704"/>
              </a:cxn>
              <a:cxn ang="0">
                <a:pos x="5442" y="938"/>
              </a:cxn>
              <a:cxn ang="0">
                <a:pos x="5673" y="1326"/>
              </a:cxn>
              <a:cxn ang="0">
                <a:pos x="6073" y="1168"/>
              </a:cxn>
              <a:cxn ang="0">
                <a:pos x="6495" y="1348"/>
              </a:cxn>
              <a:cxn ang="0">
                <a:pos x="6548" y="1410"/>
              </a:cxn>
              <a:cxn ang="0">
                <a:pos x="6587" y="1363"/>
              </a:cxn>
              <a:cxn ang="0">
                <a:pos x="6873" y="1242"/>
              </a:cxn>
              <a:cxn ang="0">
                <a:pos x="7158" y="1363"/>
              </a:cxn>
              <a:cxn ang="0">
                <a:pos x="7259" y="1534"/>
              </a:cxn>
            </a:cxnLst>
            <a:rect b="b" l="0" r="r" t="0"/>
            <a:pathLst>
              <a:path h="2002" w="7680">
                <a:moveTo>
                  <a:pt x="7259" y="1534"/>
                </a:moveTo>
                <a:cubicBezTo>
                  <a:pt x="7289" y="1509"/>
                  <a:pt x="7324" y="1497"/>
                  <a:pt x="7363" y="1497"/>
                </a:cubicBezTo>
                <a:cubicBezTo>
                  <a:pt x="7413" y="1497"/>
                  <a:pt x="7455" y="1517"/>
                  <a:pt x="7491" y="1557"/>
                </a:cubicBezTo>
                <a:cubicBezTo>
                  <a:pt x="7512" y="1582"/>
                  <a:pt x="7527" y="1609"/>
                  <a:pt x="7536" y="1640"/>
                </a:cubicBezTo>
                <a:cubicBezTo>
                  <a:pt x="7541" y="1632"/>
                  <a:pt x="7547" y="1625"/>
                  <a:pt x="7553" y="1617"/>
                </a:cubicBezTo>
                <a:cubicBezTo>
                  <a:pt x="7561" y="1609"/>
                  <a:pt x="7569" y="1601"/>
                  <a:pt x="7578" y="1594"/>
                </a:cubicBezTo>
                <a:cubicBezTo>
                  <a:pt x="7607" y="1570"/>
                  <a:pt x="7641" y="1557"/>
                  <a:pt x="7680" y="1557"/>
                </a:cubicBezTo>
                <a:cubicBezTo>
                  <a:pt x="7680" y="2002"/>
                  <a:pt x="7680" y="2002"/>
                  <a:pt x="7680" y="2002"/>
                </a:cubicBezTo>
                <a:cubicBezTo>
                  <a:pt x="0" y="2002"/>
                  <a:pt x="0" y="2002"/>
                  <a:pt x="0" y="2002"/>
                </a:cubicBezTo>
                <a:cubicBezTo>
                  <a:pt x="0" y="317"/>
                  <a:pt x="0" y="317"/>
                  <a:pt x="0" y="317"/>
                </a:cubicBezTo>
                <a:cubicBezTo>
                  <a:pt x="51" y="300"/>
                  <a:pt x="106" y="291"/>
                  <a:pt x="164" y="291"/>
                </a:cubicBezTo>
                <a:cubicBezTo>
                  <a:pt x="296" y="291"/>
                  <a:pt x="408" y="334"/>
                  <a:pt x="501" y="421"/>
                </a:cubicBezTo>
                <a:cubicBezTo>
                  <a:pt x="545" y="462"/>
                  <a:pt x="578" y="507"/>
                  <a:pt x="601" y="555"/>
                </a:cubicBezTo>
                <a:cubicBezTo>
                  <a:pt x="611" y="532"/>
                  <a:pt x="625" y="511"/>
                  <a:pt x="642" y="491"/>
                </a:cubicBezTo>
                <a:cubicBezTo>
                  <a:pt x="682" y="445"/>
                  <a:pt x="732" y="422"/>
                  <a:pt x="789" y="422"/>
                </a:cubicBezTo>
                <a:cubicBezTo>
                  <a:pt x="829" y="422"/>
                  <a:pt x="864" y="433"/>
                  <a:pt x="896" y="455"/>
                </a:cubicBezTo>
                <a:cubicBezTo>
                  <a:pt x="927" y="389"/>
                  <a:pt x="971" y="328"/>
                  <a:pt x="1029" y="273"/>
                </a:cubicBezTo>
                <a:cubicBezTo>
                  <a:pt x="1153" y="154"/>
                  <a:pt x="1304" y="94"/>
                  <a:pt x="1480" y="93"/>
                </a:cubicBezTo>
                <a:cubicBezTo>
                  <a:pt x="1657" y="92"/>
                  <a:pt x="1807" y="151"/>
                  <a:pt x="1932" y="270"/>
                </a:cubicBezTo>
                <a:cubicBezTo>
                  <a:pt x="2004" y="338"/>
                  <a:pt x="2055" y="415"/>
                  <a:pt x="2086" y="500"/>
                </a:cubicBezTo>
                <a:cubicBezTo>
                  <a:pt x="2127" y="413"/>
                  <a:pt x="2183" y="333"/>
                  <a:pt x="2254" y="259"/>
                </a:cubicBezTo>
                <a:cubicBezTo>
                  <a:pt x="2421" y="86"/>
                  <a:pt x="2622" y="0"/>
                  <a:pt x="2858" y="0"/>
                </a:cubicBezTo>
                <a:cubicBezTo>
                  <a:pt x="3095" y="0"/>
                  <a:pt x="3296" y="86"/>
                  <a:pt x="3463" y="259"/>
                </a:cubicBezTo>
                <a:cubicBezTo>
                  <a:pt x="3572" y="372"/>
                  <a:pt x="3646" y="501"/>
                  <a:pt x="3683" y="644"/>
                </a:cubicBezTo>
                <a:cubicBezTo>
                  <a:pt x="3730" y="626"/>
                  <a:pt x="3780" y="618"/>
                  <a:pt x="3834" y="618"/>
                </a:cubicBezTo>
                <a:cubicBezTo>
                  <a:pt x="3963" y="618"/>
                  <a:pt x="4074" y="670"/>
                  <a:pt x="4165" y="773"/>
                </a:cubicBezTo>
                <a:cubicBezTo>
                  <a:pt x="4204" y="818"/>
                  <a:pt x="4235" y="866"/>
                  <a:pt x="4258" y="919"/>
                </a:cubicBezTo>
                <a:cubicBezTo>
                  <a:pt x="4420" y="776"/>
                  <a:pt x="4614" y="704"/>
                  <a:pt x="4839" y="704"/>
                </a:cubicBezTo>
                <a:cubicBezTo>
                  <a:pt x="5075" y="704"/>
                  <a:pt x="5276" y="782"/>
                  <a:pt x="5442" y="938"/>
                </a:cubicBezTo>
                <a:cubicBezTo>
                  <a:pt x="5562" y="1051"/>
                  <a:pt x="5639" y="1180"/>
                  <a:pt x="5673" y="1326"/>
                </a:cubicBezTo>
                <a:cubicBezTo>
                  <a:pt x="5785" y="1221"/>
                  <a:pt x="5918" y="1168"/>
                  <a:pt x="6073" y="1168"/>
                </a:cubicBezTo>
                <a:cubicBezTo>
                  <a:pt x="6238" y="1168"/>
                  <a:pt x="6378" y="1228"/>
                  <a:pt x="6495" y="1348"/>
                </a:cubicBezTo>
                <a:cubicBezTo>
                  <a:pt x="6514" y="1368"/>
                  <a:pt x="6532" y="1388"/>
                  <a:pt x="6548" y="1410"/>
                </a:cubicBezTo>
                <a:cubicBezTo>
                  <a:pt x="6560" y="1393"/>
                  <a:pt x="6573" y="1378"/>
                  <a:pt x="6587" y="1363"/>
                </a:cubicBezTo>
                <a:cubicBezTo>
                  <a:pt x="6666" y="1282"/>
                  <a:pt x="6761" y="1242"/>
                  <a:pt x="6873" y="1242"/>
                </a:cubicBezTo>
                <a:cubicBezTo>
                  <a:pt x="6984" y="1242"/>
                  <a:pt x="7079" y="1282"/>
                  <a:pt x="7158" y="1363"/>
                </a:cubicBezTo>
                <a:cubicBezTo>
                  <a:pt x="7207" y="1414"/>
                  <a:pt x="7240" y="1470"/>
                  <a:pt x="7259" y="1534"/>
                </a:cubicBezTo>
                <a:close/>
              </a:path>
            </a:pathLst>
          </a:custGeom>
          <a:solidFill>
            <a:srgbClr val="00B0F0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defTabSz="1031626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en-US" noProof="0" normalizeH="0" spc="0" strike="noStrike" sz="20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</a:endParaRPr>
          </a:p>
        </p:txBody>
      </p:sp>
      <p:sp>
        <p:nvSpPr>
          <p:cNvPr id="5" name="Freeform 23"/>
          <p:cNvSpPr/>
          <p:nvPr/>
        </p:nvSpPr>
        <p:spPr bwMode="auto">
          <a:xfrm rot="10800000">
            <a:off x="1588" y="-5472"/>
            <a:ext cx="9140825" cy="1789113"/>
          </a:xfrm>
          <a:custGeom>
            <a:cxnLst>
              <a:cxn ang="0">
                <a:pos x="7609" y="1134"/>
              </a:cxn>
              <a:cxn ang="0">
                <a:pos x="7680" y="1089"/>
              </a:cxn>
              <a:cxn ang="0">
                <a:pos x="7680" y="1503"/>
              </a:cxn>
              <a:cxn ang="0">
                <a:pos x="0" y="1503"/>
              </a:cxn>
              <a:cxn ang="0">
                <a:pos x="0" y="577"/>
              </a:cxn>
              <a:cxn ang="0">
                <a:pos x="32" y="576"/>
              </a:cxn>
              <a:cxn ang="0">
                <a:pos x="337" y="652"/>
              </a:cxn>
              <a:cxn ang="0">
                <a:pos x="411" y="572"/>
              </a:cxn>
              <a:cxn ang="0">
                <a:pos x="765" y="445"/>
              </a:cxn>
              <a:cxn ang="0">
                <a:pos x="892" y="458"/>
              </a:cxn>
              <a:cxn ang="0">
                <a:pos x="890" y="414"/>
              </a:cxn>
              <a:cxn ang="0">
                <a:pos x="1030" y="121"/>
              </a:cxn>
              <a:cxn ang="0">
                <a:pos x="1370" y="0"/>
              </a:cxn>
              <a:cxn ang="0">
                <a:pos x="1710" y="121"/>
              </a:cxn>
              <a:cxn ang="0">
                <a:pos x="1817" y="258"/>
              </a:cxn>
              <a:cxn ang="0">
                <a:pos x="1867" y="211"/>
              </a:cxn>
              <a:cxn ang="0">
                <a:pos x="2379" y="28"/>
              </a:cxn>
              <a:cxn ang="0">
                <a:pos x="2891" y="211"/>
              </a:cxn>
              <a:cxn ang="0">
                <a:pos x="3036" y="384"/>
              </a:cxn>
              <a:cxn ang="0">
                <a:pos x="3189" y="369"/>
              </a:cxn>
              <a:cxn ang="0">
                <a:pos x="3639" y="530"/>
              </a:cxn>
              <a:cxn ang="0">
                <a:pos x="3786" y="723"/>
              </a:cxn>
              <a:cxn ang="0">
                <a:pos x="4120" y="663"/>
              </a:cxn>
              <a:cxn ang="0">
                <a:pos x="4631" y="824"/>
              </a:cxn>
              <a:cxn ang="0">
                <a:pos x="4701" y="885"/>
              </a:cxn>
              <a:cxn ang="0">
                <a:pos x="4843" y="863"/>
              </a:cxn>
              <a:cxn ang="0">
                <a:pos x="5126" y="964"/>
              </a:cxn>
              <a:cxn ang="0">
                <a:pos x="5175" y="1014"/>
              </a:cxn>
              <a:cxn ang="0">
                <a:pos x="5256" y="1008"/>
              </a:cxn>
              <a:cxn ang="0">
                <a:pos x="5531" y="1086"/>
              </a:cxn>
              <a:cxn ang="0">
                <a:pos x="5600" y="1148"/>
              </a:cxn>
              <a:cxn ang="0">
                <a:pos x="5747" y="1115"/>
              </a:cxn>
              <a:cxn ang="0">
                <a:pos x="5950" y="1186"/>
              </a:cxn>
              <a:cxn ang="0">
                <a:pos x="5953" y="1184"/>
              </a:cxn>
              <a:cxn ang="0">
                <a:pos x="6263" y="1109"/>
              </a:cxn>
              <a:cxn ang="0">
                <a:pos x="6398" y="1120"/>
              </a:cxn>
              <a:cxn ang="0">
                <a:pos x="6479" y="1030"/>
              </a:cxn>
              <a:cxn ang="0">
                <a:pos x="6822" y="908"/>
              </a:cxn>
              <a:cxn ang="0">
                <a:pos x="7165" y="1030"/>
              </a:cxn>
              <a:cxn ang="0">
                <a:pos x="7289" y="1210"/>
              </a:cxn>
              <a:cxn ang="0">
                <a:pos x="7387" y="1191"/>
              </a:cxn>
              <a:cxn ang="0">
                <a:pos x="7537" y="1241"/>
              </a:cxn>
              <a:cxn ang="0">
                <a:pos x="7609" y="1134"/>
              </a:cxn>
            </a:cxnLst>
            <a:rect b="b" l="0" r="r" t="0"/>
            <a:pathLst>
              <a:path h="1503" w="7680">
                <a:moveTo>
                  <a:pt x="7609" y="1134"/>
                </a:moveTo>
                <a:cubicBezTo>
                  <a:pt x="7631" y="1115"/>
                  <a:pt x="7655" y="1100"/>
                  <a:pt x="7680" y="1089"/>
                </a:cubicBezTo>
                <a:cubicBezTo>
                  <a:pt x="7680" y="1503"/>
                  <a:pt x="7680" y="1503"/>
                  <a:pt x="7680" y="1503"/>
                </a:cubicBezTo>
                <a:cubicBezTo>
                  <a:pt x="0" y="1503"/>
                  <a:pt x="0" y="1503"/>
                  <a:pt x="0" y="1503"/>
                </a:cubicBezTo>
                <a:cubicBezTo>
                  <a:pt x="0" y="577"/>
                  <a:pt x="0" y="577"/>
                  <a:pt x="0" y="577"/>
                </a:cubicBezTo>
                <a:cubicBezTo>
                  <a:pt x="11" y="577"/>
                  <a:pt x="21" y="576"/>
                  <a:pt x="32" y="576"/>
                </a:cubicBezTo>
                <a:cubicBezTo>
                  <a:pt x="146" y="576"/>
                  <a:pt x="247" y="602"/>
                  <a:pt x="337" y="652"/>
                </a:cubicBezTo>
                <a:cubicBezTo>
                  <a:pt x="357" y="624"/>
                  <a:pt x="382" y="597"/>
                  <a:pt x="411" y="572"/>
                </a:cubicBezTo>
                <a:cubicBezTo>
                  <a:pt x="509" y="487"/>
                  <a:pt x="627" y="445"/>
                  <a:pt x="765" y="445"/>
                </a:cubicBezTo>
                <a:cubicBezTo>
                  <a:pt x="810" y="445"/>
                  <a:pt x="852" y="450"/>
                  <a:pt x="892" y="458"/>
                </a:cubicBezTo>
                <a:cubicBezTo>
                  <a:pt x="890" y="444"/>
                  <a:pt x="890" y="429"/>
                  <a:pt x="890" y="414"/>
                </a:cubicBezTo>
                <a:cubicBezTo>
                  <a:pt x="890" y="300"/>
                  <a:pt x="937" y="202"/>
                  <a:pt x="1030" y="121"/>
                </a:cubicBezTo>
                <a:cubicBezTo>
                  <a:pt x="1124" y="40"/>
                  <a:pt x="1238" y="0"/>
                  <a:pt x="1370" y="0"/>
                </a:cubicBezTo>
                <a:cubicBezTo>
                  <a:pt x="1503" y="0"/>
                  <a:pt x="1616" y="40"/>
                  <a:pt x="1710" y="121"/>
                </a:cubicBezTo>
                <a:cubicBezTo>
                  <a:pt x="1758" y="162"/>
                  <a:pt x="1794" y="208"/>
                  <a:pt x="1817" y="258"/>
                </a:cubicBezTo>
                <a:cubicBezTo>
                  <a:pt x="1833" y="242"/>
                  <a:pt x="1849" y="226"/>
                  <a:pt x="1867" y="211"/>
                </a:cubicBezTo>
                <a:cubicBezTo>
                  <a:pt x="2009" y="89"/>
                  <a:pt x="2179" y="28"/>
                  <a:pt x="2379" y="28"/>
                </a:cubicBezTo>
                <a:cubicBezTo>
                  <a:pt x="2579" y="28"/>
                  <a:pt x="2750" y="89"/>
                  <a:pt x="2891" y="211"/>
                </a:cubicBezTo>
                <a:cubicBezTo>
                  <a:pt x="2953" y="264"/>
                  <a:pt x="3001" y="321"/>
                  <a:pt x="3036" y="384"/>
                </a:cubicBezTo>
                <a:cubicBezTo>
                  <a:pt x="3084" y="374"/>
                  <a:pt x="3135" y="369"/>
                  <a:pt x="3189" y="369"/>
                </a:cubicBezTo>
                <a:cubicBezTo>
                  <a:pt x="3365" y="369"/>
                  <a:pt x="3515" y="423"/>
                  <a:pt x="3639" y="530"/>
                </a:cubicBezTo>
                <a:cubicBezTo>
                  <a:pt x="3706" y="588"/>
                  <a:pt x="3755" y="652"/>
                  <a:pt x="3786" y="723"/>
                </a:cubicBezTo>
                <a:cubicBezTo>
                  <a:pt x="3887" y="683"/>
                  <a:pt x="3998" y="663"/>
                  <a:pt x="4120" y="663"/>
                </a:cubicBezTo>
                <a:cubicBezTo>
                  <a:pt x="4320" y="663"/>
                  <a:pt x="4490" y="717"/>
                  <a:pt x="4631" y="824"/>
                </a:cubicBezTo>
                <a:cubicBezTo>
                  <a:pt x="4657" y="844"/>
                  <a:pt x="4680" y="864"/>
                  <a:pt x="4701" y="885"/>
                </a:cubicBezTo>
                <a:cubicBezTo>
                  <a:pt x="4745" y="870"/>
                  <a:pt x="4792" y="863"/>
                  <a:pt x="4843" y="863"/>
                </a:cubicBezTo>
                <a:cubicBezTo>
                  <a:pt x="4954" y="863"/>
                  <a:pt x="5048" y="897"/>
                  <a:pt x="5126" y="964"/>
                </a:cubicBezTo>
                <a:cubicBezTo>
                  <a:pt x="5144" y="980"/>
                  <a:pt x="5161" y="997"/>
                  <a:pt x="5175" y="1014"/>
                </a:cubicBezTo>
                <a:cubicBezTo>
                  <a:pt x="5201" y="1010"/>
                  <a:pt x="5228" y="1008"/>
                  <a:pt x="5256" y="1008"/>
                </a:cubicBezTo>
                <a:cubicBezTo>
                  <a:pt x="5363" y="1008"/>
                  <a:pt x="5455" y="1034"/>
                  <a:pt x="5531" y="1086"/>
                </a:cubicBezTo>
                <a:cubicBezTo>
                  <a:pt x="5559" y="1105"/>
                  <a:pt x="5582" y="1126"/>
                  <a:pt x="5600" y="1148"/>
                </a:cubicBezTo>
                <a:cubicBezTo>
                  <a:pt x="5644" y="1126"/>
                  <a:pt x="5692" y="1115"/>
                  <a:pt x="5747" y="1115"/>
                </a:cubicBezTo>
                <a:cubicBezTo>
                  <a:pt x="5826" y="1115"/>
                  <a:pt x="5894" y="1139"/>
                  <a:pt x="5950" y="1186"/>
                </a:cubicBezTo>
                <a:cubicBezTo>
                  <a:pt x="5951" y="1185"/>
                  <a:pt x="5952" y="1185"/>
                  <a:pt x="5953" y="1184"/>
                </a:cubicBezTo>
                <a:cubicBezTo>
                  <a:pt x="6039" y="1134"/>
                  <a:pt x="6142" y="1109"/>
                  <a:pt x="6263" y="1109"/>
                </a:cubicBezTo>
                <a:cubicBezTo>
                  <a:pt x="6311" y="1109"/>
                  <a:pt x="6356" y="1113"/>
                  <a:pt x="6398" y="1120"/>
                </a:cubicBezTo>
                <a:cubicBezTo>
                  <a:pt x="6420" y="1088"/>
                  <a:pt x="6447" y="1058"/>
                  <a:pt x="6479" y="1030"/>
                </a:cubicBezTo>
                <a:cubicBezTo>
                  <a:pt x="6574" y="949"/>
                  <a:pt x="6688" y="908"/>
                  <a:pt x="6822" y="908"/>
                </a:cubicBezTo>
                <a:cubicBezTo>
                  <a:pt x="6956" y="908"/>
                  <a:pt x="7070" y="949"/>
                  <a:pt x="7165" y="1030"/>
                </a:cubicBezTo>
                <a:cubicBezTo>
                  <a:pt x="7226" y="1083"/>
                  <a:pt x="7267" y="1143"/>
                  <a:pt x="7289" y="1210"/>
                </a:cubicBezTo>
                <a:cubicBezTo>
                  <a:pt x="7319" y="1197"/>
                  <a:pt x="7351" y="1191"/>
                  <a:pt x="7387" y="1191"/>
                </a:cubicBezTo>
                <a:cubicBezTo>
                  <a:pt x="7445" y="1191"/>
                  <a:pt x="7495" y="1208"/>
                  <a:pt x="7537" y="1241"/>
                </a:cubicBezTo>
                <a:cubicBezTo>
                  <a:pt x="7549" y="1201"/>
                  <a:pt x="7573" y="1165"/>
                  <a:pt x="7609" y="1134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defTabSz="1031626"/>
            <a:endParaRPr lang="en-US" sz="2000">
              <a:solidFill>
                <a:prstClr val="black"/>
              </a:solidFill>
              <a:latin typeface="微软雅黑"/>
              <a:ea typeface="微软雅黑"/>
            </a:endParaRPr>
          </a:p>
        </p:txBody>
      </p:sp>
      <p:grpSp>
        <p:nvGrpSpPr>
          <p:cNvPr id="51" name="Group 64"/>
          <p:cNvGrpSpPr/>
          <p:nvPr/>
        </p:nvGrpSpPr>
        <p:grpSpPr>
          <a:xfrm>
            <a:off x="686838" y="613112"/>
            <a:ext cx="1192213" cy="2436096"/>
            <a:chOff x="346652" y="613112"/>
            <a:chExt cx="1192213" cy="2436096"/>
          </a:xfrm>
        </p:grpSpPr>
        <p:grpSp>
          <p:nvGrpSpPr>
            <p:cNvPr id="52" name="Group 58"/>
            <p:cNvGrpSpPr/>
            <p:nvPr/>
          </p:nvGrpSpPr>
          <p:grpSpPr>
            <a:xfrm>
              <a:off x="346652" y="613112"/>
              <a:ext cx="1192213" cy="2320587"/>
              <a:chOff x="346652" y="613112"/>
              <a:chExt cx="1192213" cy="2320587"/>
            </a:xfrm>
          </p:grpSpPr>
          <p:cxnSp>
            <p:nvCxnSpPr>
              <p:cNvPr id="54" name="Straight Connector 38"/>
              <p:cNvCxnSpPr/>
              <p:nvPr/>
            </p:nvCxnSpPr>
            <p:spPr>
              <a:xfrm flipH="1">
                <a:off x="942759" y="613112"/>
                <a:ext cx="0" cy="1764255"/>
              </a:xfrm>
              <a:prstGeom prst="line">
                <a:avLst/>
              </a:prstGeom>
              <a:noFill/>
              <a:ln algn="ctr" cap="flat" cmpd="sng" w="9525">
                <a:solidFill>
                  <a:sysClr lastClr="FFFFFF" val="window"/>
                </a:solidFill>
                <a:prstDash val="solid"/>
              </a:ln>
              <a:effectLst/>
            </p:spPr>
          </p:cxnSp>
          <p:grpSp>
            <p:nvGrpSpPr>
              <p:cNvPr id="55" name="Group 56"/>
              <p:cNvGrpSpPr/>
              <p:nvPr/>
            </p:nvGrpSpPr>
            <p:grpSpPr>
              <a:xfrm>
                <a:off x="346652" y="2184398"/>
                <a:ext cx="1192213" cy="749301"/>
                <a:chOff x="2563018" y="2933699"/>
                <a:chExt cx="1192213" cy="749301"/>
              </a:xfrm>
            </p:grpSpPr>
            <p:sp>
              <p:nvSpPr>
                <p:cNvPr id="56" name="Freeform 7"/>
                <p:cNvSpPr>
                  <a:spLocks noEditPoints="1"/>
                </p:cNvSpPr>
                <p:nvPr/>
              </p:nvSpPr>
              <p:spPr bwMode="auto">
                <a:xfrm>
                  <a:off x="2563018" y="2947987"/>
                  <a:ext cx="609600" cy="735013"/>
                </a:xfrm>
                <a:custGeom>
                  <a:cxnLst>
                    <a:cxn ang="0">
                      <a:pos x="128" y="28"/>
                    </a:cxn>
                    <a:cxn ang="0">
                      <a:pos x="94" y="16"/>
                    </a:cxn>
                    <a:cxn ang="0">
                      <a:pos x="39" y="70"/>
                    </a:cxn>
                    <a:cxn ang="0">
                      <a:pos x="40" y="80"/>
                    </a:cxn>
                    <a:cxn ang="0">
                      <a:pos x="0" y="136"/>
                    </a:cxn>
                    <a:cxn ang="0">
                      <a:pos x="59" y="195"/>
                    </a:cxn>
                    <a:cxn ang="0">
                      <a:pos x="67" y="194"/>
                    </a:cxn>
                    <a:cxn ang="0">
                      <a:pos x="162" y="194"/>
                    </a:cxn>
                    <a:cxn ang="0">
                      <a:pos x="162" y="0"/>
                    </a:cxn>
                    <a:cxn ang="0">
                      <a:pos x="128" y="28"/>
                    </a:cxn>
                    <a:cxn ang="0">
                      <a:pos x="134" y="107"/>
                    </a:cxn>
                    <a:cxn ang="0">
                      <a:pos x="134" y="106"/>
                    </a:cxn>
                    <a:cxn ang="0">
                      <a:pos x="134" y="107"/>
                    </a:cxn>
                  </a:cxnLst>
                  <a:rect b="b" l="0" r="r" t="0"/>
                  <a:pathLst>
                    <a:path h="195" w="162">
                      <a:moveTo>
                        <a:pt x="128" y="28"/>
                      </a:moveTo>
                      <a:cubicBezTo>
                        <a:pt x="119" y="20"/>
                        <a:pt x="107" y="16"/>
                        <a:pt x="94" y="16"/>
                      </a:cubicBezTo>
                      <a:cubicBezTo>
                        <a:pt x="64" y="16"/>
                        <a:pt x="39" y="40"/>
                        <a:pt x="39" y="70"/>
                      </a:cubicBezTo>
                      <a:cubicBezTo>
                        <a:pt x="39" y="73"/>
                        <a:pt x="40" y="77"/>
                        <a:pt x="40" y="80"/>
                      </a:cubicBezTo>
                      <a:cubicBezTo>
                        <a:pt x="17" y="88"/>
                        <a:pt x="0" y="110"/>
                        <a:pt x="0" y="136"/>
                      </a:cubicBezTo>
                      <a:cubicBezTo>
                        <a:pt x="0" y="169"/>
                        <a:pt x="26" y="195"/>
                        <a:pt x="59" y="195"/>
                      </a:cubicBezTo>
                      <a:cubicBezTo>
                        <a:pt x="61" y="195"/>
                        <a:pt x="64" y="195"/>
                        <a:pt x="67" y="194"/>
                      </a:cubicBezTo>
                      <a:cubicBezTo>
                        <a:pt x="162" y="194"/>
                        <a:pt x="162" y="194"/>
                        <a:pt x="162" y="194"/>
                      </a:cubicBezTo>
                      <a:cubicBezTo>
                        <a:pt x="162" y="0"/>
                        <a:pt x="162" y="0"/>
                        <a:pt x="162" y="0"/>
                      </a:cubicBezTo>
                      <a:cubicBezTo>
                        <a:pt x="148" y="5"/>
                        <a:pt x="136" y="15"/>
                        <a:pt x="128" y="28"/>
                      </a:cubicBezTo>
                      <a:close/>
                      <a:moveTo>
                        <a:pt x="134" y="107"/>
                      </a:moveTo>
                      <a:cubicBezTo>
                        <a:pt x="134" y="107"/>
                        <a:pt x="134" y="107"/>
                        <a:pt x="134" y="106"/>
                      </a:cubicBezTo>
                      <a:cubicBezTo>
                        <a:pt x="134" y="107"/>
                        <a:pt x="134" y="107"/>
                        <a:pt x="134" y="107"/>
                      </a:cubicBezTo>
                      <a:close/>
                    </a:path>
                  </a:pathLst>
                </a:custGeom>
                <a:solidFill>
                  <a:srgbClr val="E7E7E7"/>
                </a:solidFill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1031626" eaLnBrk="1" fontAlgn="auto" hangingPunct="1" indent="0" latinLnBrk="0" lvl="0" marL="0" marR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b="0" baseline="0" cap="none" i="0" kern="0" kumimoji="0" lang="en-US" noProof="0" normalizeH="0" spc="0" strike="noStrike" sz="4000" u="none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charset="-122" pitchFamily="65" typeface="方正卡通简体"/>
                    <a:ea charset="-122" pitchFamily="65" typeface="方正卡通简体"/>
                  </a:endParaRPr>
                </a:p>
              </p:txBody>
            </p:sp>
            <p:sp>
              <p:nvSpPr>
                <p:cNvPr id="57" name="Freeform 8"/>
                <p:cNvSpPr/>
                <p:nvPr/>
              </p:nvSpPr>
              <p:spPr bwMode="auto">
                <a:xfrm>
                  <a:off x="3172618" y="2933699"/>
                  <a:ext cx="582613" cy="749300"/>
                </a:xfrm>
                <a:custGeom>
                  <a:cxnLst>
                    <a:cxn ang="0">
                      <a:pos x="90" y="65"/>
                    </a:cxn>
                    <a:cxn ang="0">
                      <a:pos x="23" y="0"/>
                    </a:cxn>
                    <a:cxn ang="0">
                      <a:pos x="1" y="4"/>
                    </a:cxn>
                    <a:cxn ang="0">
                      <a:pos x="0" y="4"/>
                    </a:cxn>
                    <a:cxn ang="0">
                      <a:pos x="0" y="198"/>
                    </a:cxn>
                    <a:cxn ang="0">
                      <a:pos x="1" y="198"/>
                    </a:cxn>
                    <a:cxn ang="0">
                      <a:pos x="81" y="198"/>
                    </a:cxn>
                    <a:cxn ang="0">
                      <a:pos x="88" y="199"/>
                    </a:cxn>
                    <a:cxn ang="0">
                      <a:pos x="155" y="132"/>
                    </a:cxn>
                    <a:cxn ang="0">
                      <a:pos x="90" y="65"/>
                    </a:cxn>
                  </a:cxnLst>
                  <a:rect b="b" l="0" r="r" t="0"/>
                  <a:pathLst>
                    <a:path h="199" w="155">
                      <a:moveTo>
                        <a:pt x="90" y="65"/>
                      </a:moveTo>
                      <a:cubicBezTo>
                        <a:pt x="89" y="29"/>
                        <a:pt x="60" y="0"/>
                        <a:pt x="23" y="0"/>
                      </a:cubicBezTo>
                      <a:cubicBezTo>
                        <a:pt x="15" y="0"/>
                        <a:pt x="8" y="1"/>
                        <a:pt x="1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198"/>
                        <a:pt x="0" y="198"/>
                        <a:pt x="0" y="198"/>
                      </a:cubicBezTo>
                      <a:cubicBezTo>
                        <a:pt x="1" y="198"/>
                        <a:pt x="1" y="198"/>
                        <a:pt x="1" y="198"/>
                      </a:cubicBezTo>
                      <a:cubicBezTo>
                        <a:pt x="81" y="198"/>
                        <a:pt x="81" y="198"/>
                        <a:pt x="81" y="198"/>
                      </a:cubicBezTo>
                      <a:cubicBezTo>
                        <a:pt x="83" y="199"/>
                        <a:pt x="85" y="199"/>
                        <a:pt x="88" y="199"/>
                      </a:cubicBezTo>
                      <a:cubicBezTo>
                        <a:pt x="125" y="199"/>
                        <a:pt x="155" y="169"/>
                        <a:pt x="155" y="132"/>
                      </a:cubicBezTo>
                      <a:cubicBezTo>
                        <a:pt x="155" y="95"/>
                        <a:pt x="126" y="66"/>
                        <a:pt x="90" y="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1031626" eaLnBrk="1" fontAlgn="auto" hangingPunct="1" indent="0" latinLnBrk="0" lvl="0" marL="0" marR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b="0" baseline="0" cap="none" i="0" kern="0" kumimoji="0" lang="en-US" noProof="0" normalizeH="0" spc="0" strike="noStrike" sz="4000" u="none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charset="-122" pitchFamily="65" typeface="方正卡通简体"/>
                    <a:ea charset="-122" pitchFamily="65" typeface="方正卡通简体"/>
                  </a:endParaRPr>
                </a:p>
              </p:txBody>
            </p:sp>
          </p:grpSp>
        </p:grpSp>
        <p:sp>
          <p:nvSpPr>
            <p:cNvPr id="53" name="Rectangle 57"/>
            <p:cNvSpPr/>
            <p:nvPr/>
          </p:nvSpPr>
          <p:spPr>
            <a:xfrm>
              <a:off x="611704" y="2341322"/>
              <a:ext cx="690880" cy="7010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031626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b="0" baseline="0" cap="none" i="0" kern="0" kumimoji="0" lang="en-US" noProof="0" normalizeH="0" spc="0" strike="noStrike" sz="4000" u="none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charset="-122" pitchFamily="65" typeface="方正卡通简体"/>
                  <a:ea charset="-122" pitchFamily="65" typeface="方正卡通简体"/>
                </a:rPr>
                <a:t>01</a:t>
              </a:r>
            </a:p>
          </p:txBody>
        </p:sp>
      </p:grpSp>
      <p:grpSp>
        <p:nvGrpSpPr>
          <p:cNvPr id="65" name="Group 104"/>
          <p:cNvGrpSpPr/>
          <p:nvPr/>
        </p:nvGrpSpPr>
        <p:grpSpPr>
          <a:xfrm>
            <a:off x="7426857" y="1304396"/>
            <a:ext cx="1192213" cy="2173769"/>
            <a:chOff x="346652" y="843540"/>
            <a:chExt cx="1192213" cy="2173769"/>
          </a:xfrm>
        </p:grpSpPr>
        <p:grpSp>
          <p:nvGrpSpPr>
            <p:cNvPr id="66" name="Group 105"/>
            <p:cNvGrpSpPr/>
            <p:nvPr/>
          </p:nvGrpSpPr>
          <p:grpSpPr>
            <a:xfrm>
              <a:off x="346652" y="843540"/>
              <a:ext cx="1192213" cy="2090159"/>
              <a:chOff x="346652" y="843540"/>
              <a:chExt cx="1192213" cy="2090159"/>
            </a:xfrm>
          </p:grpSpPr>
          <p:cxnSp>
            <p:nvCxnSpPr>
              <p:cNvPr id="68" name="Straight Connector 107"/>
              <p:cNvCxnSpPr/>
              <p:nvPr/>
            </p:nvCxnSpPr>
            <p:spPr>
              <a:xfrm flipH="1">
                <a:off x="942759" y="843540"/>
                <a:ext cx="0" cy="1533827"/>
              </a:xfrm>
              <a:prstGeom prst="line">
                <a:avLst/>
              </a:prstGeom>
              <a:noFill/>
              <a:ln algn="ctr" cap="flat" cmpd="sng" w="9525">
                <a:solidFill>
                  <a:sysClr lastClr="FFFFFF" val="window"/>
                </a:solidFill>
                <a:prstDash val="solid"/>
              </a:ln>
              <a:effectLst/>
            </p:spPr>
          </p:cxnSp>
          <p:grpSp>
            <p:nvGrpSpPr>
              <p:cNvPr id="69" name="Group 108"/>
              <p:cNvGrpSpPr/>
              <p:nvPr/>
            </p:nvGrpSpPr>
            <p:grpSpPr>
              <a:xfrm>
                <a:off x="346652" y="2184398"/>
                <a:ext cx="1192213" cy="749301"/>
                <a:chOff x="2563018" y="2933699"/>
                <a:chExt cx="1192213" cy="749301"/>
              </a:xfrm>
            </p:grpSpPr>
            <p:sp>
              <p:nvSpPr>
                <p:cNvPr id="70" name="Freeform 7"/>
                <p:cNvSpPr>
                  <a:spLocks noEditPoints="1"/>
                </p:cNvSpPr>
                <p:nvPr/>
              </p:nvSpPr>
              <p:spPr bwMode="auto">
                <a:xfrm>
                  <a:off x="2563018" y="2947987"/>
                  <a:ext cx="609600" cy="735013"/>
                </a:xfrm>
                <a:custGeom>
                  <a:cxnLst>
                    <a:cxn ang="0">
                      <a:pos x="128" y="28"/>
                    </a:cxn>
                    <a:cxn ang="0">
                      <a:pos x="94" y="16"/>
                    </a:cxn>
                    <a:cxn ang="0">
                      <a:pos x="39" y="70"/>
                    </a:cxn>
                    <a:cxn ang="0">
                      <a:pos x="40" y="80"/>
                    </a:cxn>
                    <a:cxn ang="0">
                      <a:pos x="0" y="136"/>
                    </a:cxn>
                    <a:cxn ang="0">
                      <a:pos x="59" y="195"/>
                    </a:cxn>
                    <a:cxn ang="0">
                      <a:pos x="67" y="194"/>
                    </a:cxn>
                    <a:cxn ang="0">
                      <a:pos x="162" y="194"/>
                    </a:cxn>
                    <a:cxn ang="0">
                      <a:pos x="162" y="0"/>
                    </a:cxn>
                    <a:cxn ang="0">
                      <a:pos x="128" y="28"/>
                    </a:cxn>
                    <a:cxn ang="0">
                      <a:pos x="134" y="107"/>
                    </a:cxn>
                    <a:cxn ang="0">
                      <a:pos x="134" y="106"/>
                    </a:cxn>
                    <a:cxn ang="0">
                      <a:pos x="134" y="107"/>
                    </a:cxn>
                  </a:cxnLst>
                  <a:rect b="b" l="0" r="r" t="0"/>
                  <a:pathLst>
                    <a:path h="195" w="162">
                      <a:moveTo>
                        <a:pt x="128" y="28"/>
                      </a:moveTo>
                      <a:cubicBezTo>
                        <a:pt x="119" y="20"/>
                        <a:pt x="107" y="16"/>
                        <a:pt x="94" y="16"/>
                      </a:cubicBezTo>
                      <a:cubicBezTo>
                        <a:pt x="64" y="16"/>
                        <a:pt x="39" y="40"/>
                        <a:pt x="39" y="70"/>
                      </a:cubicBezTo>
                      <a:cubicBezTo>
                        <a:pt x="39" y="73"/>
                        <a:pt x="40" y="77"/>
                        <a:pt x="40" y="80"/>
                      </a:cubicBezTo>
                      <a:cubicBezTo>
                        <a:pt x="17" y="88"/>
                        <a:pt x="0" y="110"/>
                        <a:pt x="0" y="136"/>
                      </a:cubicBezTo>
                      <a:cubicBezTo>
                        <a:pt x="0" y="169"/>
                        <a:pt x="26" y="195"/>
                        <a:pt x="59" y="195"/>
                      </a:cubicBezTo>
                      <a:cubicBezTo>
                        <a:pt x="61" y="195"/>
                        <a:pt x="64" y="195"/>
                        <a:pt x="67" y="194"/>
                      </a:cubicBezTo>
                      <a:cubicBezTo>
                        <a:pt x="162" y="194"/>
                        <a:pt x="162" y="194"/>
                        <a:pt x="162" y="194"/>
                      </a:cubicBezTo>
                      <a:cubicBezTo>
                        <a:pt x="162" y="0"/>
                        <a:pt x="162" y="0"/>
                        <a:pt x="162" y="0"/>
                      </a:cubicBezTo>
                      <a:cubicBezTo>
                        <a:pt x="148" y="5"/>
                        <a:pt x="136" y="15"/>
                        <a:pt x="128" y="28"/>
                      </a:cubicBezTo>
                      <a:close/>
                      <a:moveTo>
                        <a:pt x="134" y="107"/>
                      </a:moveTo>
                      <a:cubicBezTo>
                        <a:pt x="134" y="107"/>
                        <a:pt x="134" y="107"/>
                        <a:pt x="134" y="106"/>
                      </a:cubicBezTo>
                      <a:cubicBezTo>
                        <a:pt x="134" y="107"/>
                        <a:pt x="134" y="107"/>
                        <a:pt x="134" y="107"/>
                      </a:cubicBezTo>
                      <a:close/>
                    </a:path>
                  </a:pathLst>
                </a:custGeom>
                <a:solidFill>
                  <a:srgbClr val="E7E7E7"/>
                </a:solidFill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1031626" eaLnBrk="1" fontAlgn="auto" hangingPunct="1" indent="0" latinLnBrk="0" lvl="0" marL="0" marR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b="0" baseline="0" cap="none" i="0" kern="0" kumimoji="0" lang="en-US" noProof="0" normalizeH="0" spc="0" strike="noStrike" sz="4000" u="none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charset="-122" pitchFamily="65" typeface="方正卡通简体"/>
                    <a:ea charset="-122" pitchFamily="65" typeface="方正卡通简体"/>
                  </a:endParaRPr>
                </a:p>
              </p:txBody>
            </p:sp>
            <p:sp>
              <p:nvSpPr>
                <p:cNvPr id="71" name="Freeform 8"/>
                <p:cNvSpPr/>
                <p:nvPr/>
              </p:nvSpPr>
              <p:spPr bwMode="auto">
                <a:xfrm>
                  <a:off x="3172618" y="2933699"/>
                  <a:ext cx="582613" cy="749300"/>
                </a:xfrm>
                <a:custGeom>
                  <a:cxnLst>
                    <a:cxn ang="0">
                      <a:pos x="90" y="65"/>
                    </a:cxn>
                    <a:cxn ang="0">
                      <a:pos x="23" y="0"/>
                    </a:cxn>
                    <a:cxn ang="0">
                      <a:pos x="1" y="4"/>
                    </a:cxn>
                    <a:cxn ang="0">
                      <a:pos x="0" y="4"/>
                    </a:cxn>
                    <a:cxn ang="0">
                      <a:pos x="0" y="198"/>
                    </a:cxn>
                    <a:cxn ang="0">
                      <a:pos x="1" y="198"/>
                    </a:cxn>
                    <a:cxn ang="0">
                      <a:pos x="81" y="198"/>
                    </a:cxn>
                    <a:cxn ang="0">
                      <a:pos x="88" y="199"/>
                    </a:cxn>
                    <a:cxn ang="0">
                      <a:pos x="155" y="132"/>
                    </a:cxn>
                    <a:cxn ang="0">
                      <a:pos x="90" y="65"/>
                    </a:cxn>
                  </a:cxnLst>
                  <a:rect b="b" l="0" r="r" t="0"/>
                  <a:pathLst>
                    <a:path h="199" w="155">
                      <a:moveTo>
                        <a:pt x="90" y="65"/>
                      </a:moveTo>
                      <a:cubicBezTo>
                        <a:pt x="89" y="29"/>
                        <a:pt x="60" y="0"/>
                        <a:pt x="23" y="0"/>
                      </a:cubicBezTo>
                      <a:cubicBezTo>
                        <a:pt x="15" y="0"/>
                        <a:pt x="8" y="1"/>
                        <a:pt x="1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198"/>
                        <a:pt x="0" y="198"/>
                        <a:pt x="0" y="198"/>
                      </a:cubicBezTo>
                      <a:cubicBezTo>
                        <a:pt x="1" y="198"/>
                        <a:pt x="1" y="198"/>
                        <a:pt x="1" y="198"/>
                      </a:cubicBezTo>
                      <a:cubicBezTo>
                        <a:pt x="81" y="198"/>
                        <a:pt x="81" y="198"/>
                        <a:pt x="81" y="198"/>
                      </a:cubicBezTo>
                      <a:cubicBezTo>
                        <a:pt x="83" y="199"/>
                        <a:pt x="85" y="199"/>
                        <a:pt x="88" y="199"/>
                      </a:cubicBezTo>
                      <a:cubicBezTo>
                        <a:pt x="125" y="199"/>
                        <a:pt x="155" y="169"/>
                        <a:pt x="155" y="132"/>
                      </a:cubicBezTo>
                      <a:cubicBezTo>
                        <a:pt x="155" y="95"/>
                        <a:pt x="126" y="66"/>
                        <a:pt x="90" y="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1031626" eaLnBrk="1" fontAlgn="auto" hangingPunct="1" indent="0" latinLnBrk="0" lvl="0" marL="0" marR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b="0" baseline="0" cap="none" i="0" kern="0" kumimoji="0" lang="en-US" noProof="0" normalizeH="0" spc="0" strike="noStrike" sz="4000" u="none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charset="-122" pitchFamily="65" typeface="方正卡通简体"/>
                    <a:ea charset="-122" pitchFamily="65" typeface="方正卡通简体"/>
                  </a:endParaRPr>
                </a:p>
              </p:txBody>
            </p:sp>
          </p:grpSp>
        </p:grpSp>
        <p:sp>
          <p:nvSpPr>
            <p:cNvPr id="67" name="Rectangle 106"/>
            <p:cNvSpPr/>
            <p:nvPr/>
          </p:nvSpPr>
          <p:spPr>
            <a:xfrm>
              <a:off x="611704" y="2309423"/>
              <a:ext cx="690880" cy="7010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031626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b="0" baseline="0" cap="none" i="0" kern="0" kumimoji="0" lang="en-US" noProof="0" normalizeH="0" spc="0" strike="noStrike" sz="4000" u="none">
                  <a:ln>
                    <a:noFill/>
                  </a:ln>
                  <a:solidFill>
                    <a:srgbClr val="1E4EAB"/>
                  </a:solidFill>
                  <a:effectLst/>
                  <a:uLnTx/>
                  <a:uFillTx/>
                  <a:latin charset="-122" pitchFamily="65" typeface="方正卡通简体"/>
                  <a:ea charset="-122" pitchFamily="65" typeface="方正卡通简体"/>
                </a:rPr>
                <a:t>05</a:t>
              </a:r>
            </a:p>
          </p:txBody>
        </p:sp>
      </p:grpSp>
      <p:grpSp>
        <p:nvGrpSpPr>
          <p:cNvPr id="72" name="Group 72"/>
          <p:cNvGrpSpPr/>
          <p:nvPr/>
        </p:nvGrpSpPr>
        <p:grpSpPr>
          <a:xfrm>
            <a:off x="1990597" y="3912924"/>
            <a:ext cx="1947726" cy="724483"/>
            <a:chOff x="5603652" y="1617351"/>
            <a:chExt cx="1947726" cy="724483"/>
          </a:xfrm>
        </p:grpSpPr>
        <p:sp>
          <p:nvSpPr>
            <p:cNvPr id="73" name="Text Placeholder 3"/>
            <p:cNvSpPr txBox="1"/>
            <p:nvPr/>
          </p:nvSpPr>
          <p:spPr>
            <a:xfrm>
              <a:off x="5894753" y="1618839"/>
              <a:ext cx="1348130" cy="304800"/>
            </a:xfrm>
            <a:prstGeom prst="rect">
              <a:avLst/>
            </a:prstGeom>
          </p:spPr>
          <p:txBody>
            <a:bodyPr anchor="ctr" anchorCtr="0" bIns="0" lIns="0" rIns="0" tIns="0" wrap="square">
              <a:spAutoFit/>
            </a:bodyPr>
            <a:lstStyle>
              <a:lvl1pPr algn="ctr" indent="0" marL="0">
                <a:buNone/>
                <a:defRPr baseline="0" sz="140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indent="0" marL="457200">
                <a:buNone/>
                <a:defRPr sz="1200"/>
              </a:lvl2pPr>
              <a:lvl3pPr indent="0" marL="914400">
                <a:buNone/>
                <a:defRPr sz="1000"/>
              </a:lvl3pPr>
              <a:lvl4pPr indent="0" marL="1371600">
                <a:buNone/>
                <a:defRPr sz="900"/>
              </a:lvl4pPr>
              <a:lvl5pPr indent="0" marL="1828800">
                <a:buNone/>
                <a:defRPr sz="900"/>
              </a:lvl5pPr>
              <a:lvl6pPr indent="0" marL="2286000">
                <a:buNone/>
                <a:defRPr sz="900"/>
              </a:lvl6pPr>
              <a:lvl7pPr indent="0" marL="2743200">
                <a:buNone/>
                <a:defRPr sz="900"/>
              </a:lvl7pPr>
              <a:lvl8pPr indent="0" marL="3200400">
                <a:buNone/>
                <a:defRPr sz="900"/>
              </a:lvl8pPr>
              <a:lvl9pPr indent="0" marL="3657600">
                <a:buNone/>
                <a:defRPr sz="900"/>
              </a:lvl9pPr>
            </a:lstStyle>
            <a:p>
              <a:pPr defTabSz="914400" lvl="0">
                <a:spcBef>
                  <a:spcPct val="20000"/>
                </a:spcBef>
                <a:defRPr/>
              </a:pPr>
              <a:r>
                <a:rPr altLang="en-US" lang="zh-CN" sz="2000">
                  <a:solidFill>
                    <a:prstClr val="white"/>
                  </a:solidFill>
                  <a:latin charset="-122" pitchFamily="65" typeface="方正卡通简体"/>
                  <a:ea charset="-122" pitchFamily="65" typeface="方正卡通简体"/>
                </a:rPr>
                <a:t>积极向上</a:t>
              </a:r>
            </a:p>
          </p:txBody>
        </p:sp>
        <p:sp>
          <p:nvSpPr>
            <p:cNvPr id="74" name="Text Placeholder 3"/>
            <p:cNvSpPr txBox="1"/>
            <p:nvPr/>
          </p:nvSpPr>
          <p:spPr>
            <a:xfrm>
              <a:off x="5603652" y="2004917"/>
              <a:ext cx="1947726" cy="335280"/>
            </a:xfrm>
            <a:prstGeom prst="rect">
              <a:avLst/>
            </a:prstGeom>
          </p:spPr>
          <p:txBody>
            <a:bodyPr anchor="ctr" anchorCtr="0" bIns="0" lIns="0" rIns="0" tIns="0" wrap="square">
              <a:spAutoFit/>
            </a:bodyPr>
            <a:lstStyle>
              <a:lvl1pPr algn="ctr" indent="0" marL="0">
                <a:buNone/>
                <a:defRPr baseline="0" sz="160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indent="0" marL="457200">
                <a:buNone/>
                <a:defRPr sz="1200"/>
              </a:lvl2pPr>
              <a:lvl3pPr indent="0" marL="914400">
                <a:buNone/>
                <a:defRPr sz="1000"/>
              </a:lvl3pPr>
              <a:lvl4pPr indent="0" marL="1371600">
                <a:buNone/>
                <a:defRPr sz="900"/>
              </a:lvl4pPr>
              <a:lvl5pPr indent="0" marL="1828800">
                <a:buNone/>
                <a:defRPr sz="900"/>
              </a:lvl5pPr>
              <a:lvl6pPr indent="0" marL="2286000">
                <a:buNone/>
                <a:defRPr sz="900"/>
              </a:lvl6pPr>
              <a:lvl7pPr indent="0" marL="2743200">
                <a:buNone/>
                <a:defRPr sz="900"/>
              </a:lvl7pPr>
              <a:lvl8pPr indent="0" marL="3200400">
                <a:buNone/>
                <a:defRPr sz="900"/>
              </a:lvl8pPr>
              <a:lvl9pPr indent="0" marL="3657600">
                <a:buNone/>
                <a:defRPr sz="900"/>
              </a:lvl9pPr>
            </a:lstStyle>
            <a:p>
              <a:pPr algn="l" defTabSz="914400" lvl="0">
                <a:spcBef>
                  <a:spcPct val="20000"/>
                </a:spcBef>
                <a:defRPr/>
              </a:pPr>
              <a:r>
                <a:rPr altLang="en-US" lang="zh-CN" sz="1100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1"/>
                  </a:gradFill>
                  <a:latin charset="-122" pitchFamily="65" typeface="方正卡通简体"/>
                  <a:ea charset="-122" pitchFamily="65" typeface="方正卡通简体"/>
                </a:rPr>
                <a:t>这里填写具体的案例描述自己，实实在在展示自己才是真……</a:t>
              </a:r>
            </a:p>
          </p:txBody>
        </p:sp>
      </p:grpSp>
      <p:grpSp>
        <p:nvGrpSpPr>
          <p:cNvPr id="75" name="Group 72"/>
          <p:cNvGrpSpPr/>
          <p:nvPr/>
        </p:nvGrpSpPr>
        <p:grpSpPr>
          <a:xfrm>
            <a:off x="5216589" y="3912924"/>
            <a:ext cx="1947726" cy="724483"/>
            <a:chOff x="5603652" y="1617351"/>
            <a:chExt cx="1947726" cy="724483"/>
          </a:xfrm>
        </p:grpSpPr>
        <p:sp>
          <p:nvSpPr>
            <p:cNvPr id="76" name="Text Placeholder 3"/>
            <p:cNvSpPr txBox="1"/>
            <p:nvPr/>
          </p:nvSpPr>
          <p:spPr>
            <a:xfrm>
              <a:off x="6064554" y="1618839"/>
              <a:ext cx="1016000" cy="304800"/>
            </a:xfrm>
            <a:prstGeom prst="rect">
              <a:avLst/>
            </a:prstGeom>
          </p:spPr>
          <p:txBody>
            <a:bodyPr anchor="ctr" anchorCtr="0" bIns="0" lIns="0" rIns="0" tIns="0" wrap="none">
              <a:spAutoFit/>
            </a:bodyPr>
            <a:lstStyle>
              <a:lvl1pPr algn="ctr" indent="0" marL="0">
                <a:buNone/>
                <a:defRPr baseline="0" sz="140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indent="0" marL="457200">
                <a:buNone/>
                <a:defRPr sz="1200"/>
              </a:lvl2pPr>
              <a:lvl3pPr indent="0" marL="914400">
                <a:buNone/>
                <a:defRPr sz="1000"/>
              </a:lvl3pPr>
              <a:lvl4pPr indent="0" marL="1371600">
                <a:buNone/>
                <a:defRPr sz="900"/>
              </a:lvl4pPr>
              <a:lvl5pPr indent="0" marL="1828800">
                <a:buNone/>
                <a:defRPr sz="900"/>
              </a:lvl5pPr>
              <a:lvl6pPr indent="0" marL="2286000">
                <a:buNone/>
                <a:defRPr sz="900"/>
              </a:lvl6pPr>
              <a:lvl7pPr indent="0" marL="2743200">
                <a:buNone/>
                <a:defRPr sz="900"/>
              </a:lvl7pPr>
              <a:lvl8pPr indent="0" marL="3200400">
                <a:buNone/>
                <a:defRPr sz="900"/>
              </a:lvl8pPr>
              <a:lvl9pPr indent="0" marL="3657600">
                <a:buNone/>
                <a:defRPr sz="900"/>
              </a:lvl9pPr>
            </a:lstStyle>
            <a:p>
              <a:pPr algn="l" defTabSz="914400" lvl="0">
                <a:spcBef>
                  <a:spcPct val="20000"/>
                </a:spcBef>
                <a:defRPr/>
              </a:pPr>
              <a:r>
                <a:rPr altLang="en-US" lang="zh-CN" sz="2000">
                  <a:solidFill>
                    <a:prstClr val="white"/>
                  </a:solidFill>
                  <a:latin charset="-122" pitchFamily="65" typeface="方正卡通简体"/>
                  <a:ea charset="-122" pitchFamily="65" typeface="方正卡通简体"/>
                </a:rPr>
                <a:t>执着进取</a:t>
              </a:r>
            </a:p>
          </p:txBody>
        </p:sp>
        <p:sp>
          <p:nvSpPr>
            <p:cNvPr id="77" name="Text Placeholder 3"/>
            <p:cNvSpPr txBox="1"/>
            <p:nvPr/>
          </p:nvSpPr>
          <p:spPr>
            <a:xfrm>
              <a:off x="5603652" y="2004917"/>
              <a:ext cx="1947726" cy="335280"/>
            </a:xfrm>
            <a:prstGeom prst="rect">
              <a:avLst/>
            </a:prstGeom>
          </p:spPr>
          <p:txBody>
            <a:bodyPr anchor="ctr" anchorCtr="0" bIns="0" lIns="0" rIns="0" tIns="0" wrap="square">
              <a:spAutoFit/>
            </a:bodyPr>
            <a:lstStyle>
              <a:lvl1pPr algn="ctr" indent="0" marL="0">
                <a:buNone/>
                <a:defRPr baseline="0" sz="160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indent="0" marL="457200">
                <a:buNone/>
                <a:defRPr sz="1200"/>
              </a:lvl2pPr>
              <a:lvl3pPr indent="0" marL="914400">
                <a:buNone/>
                <a:defRPr sz="1000"/>
              </a:lvl3pPr>
              <a:lvl4pPr indent="0" marL="1371600">
                <a:buNone/>
                <a:defRPr sz="900"/>
              </a:lvl4pPr>
              <a:lvl5pPr indent="0" marL="1828800">
                <a:buNone/>
                <a:defRPr sz="900"/>
              </a:lvl5pPr>
              <a:lvl6pPr indent="0" marL="2286000">
                <a:buNone/>
                <a:defRPr sz="900"/>
              </a:lvl6pPr>
              <a:lvl7pPr indent="0" marL="2743200">
                <a:buNone/>
                <a:defRPr sz="900"/>
              </a:lvl7pPr>
              <a:lvl8pPr indent="0" marL="3200400">
                <a:buNone/>
                <a:defRPr sz="900"/>
              </a:lvl8pPr>
              <a:lvl9pPr indent="0" marL="3657600">
                <a:buNone/>
                <a:defRPr sz="900"/>
              </a:lvl9pPr>
            </a:lstStyle>
            <a:p>
              <a:pPr algn="l" defTabSz="914400" lvl="0">
                <a:spcBef>
                  <a:spcPct val="20000"/>
                </a:spcBef>
                <a:defRPr/>
              </a:pPr>
              <a:r>
                <a:rPr altLang="en-US" lang="zh-CN" sz="1100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1"/>
                  </a:gradFill>
                  <a:latin charset="-122" pitchFamily="65" typeface="方正卡通简体"/>
                  <a:ea charset="-122" pitchFamily="65" typeface="方正卡通简体"/>
                </a:rPr>
                <a:t>这里填写具体的案例描述自己，实实在在展示自己才是真……</a:t>
              </a:r>
            </a:p>
          </p:txBody>
        </p:sp>
      </p:grpSp>
      <p:grpSp>
        <p:nvGrpSpPr>
          <p:cNvPr id="78" name="Group 72"/>
          <p:cNvGrpSpPr/>
          <p:nvPr/>
        </p:nvGrpSpPr>
        <p:grpSpPr>
          <a:xfrm>
            <a:off x="7069421" y="3454383"/>
            <a:ext cx="1947726" cy="691689"/>
            <a:chOff x="5603652" y="1650146"/>
            <a:chExt cx="1947726" cy="691689"/>
          </a:xfrm>
        </p:grpSpPr>
        <p:sp>
          <p:nvSpPr>
            <p:cNvPr id="79" name="Text Placeholder 3"/>
            <p:cNvSpPr txBox="1"/>
            <p:nvPr/>
          </p:nvSpPr>
          <p:spPr>
            <a:xfrm>
              <a:off x="6064554" y="1651634"/>
              <a:ext cx="1016000" cy="304800"/>
            </a:xfrm>
            <a:prstGeom prst="rect">
              <a:avLst/>
            </a:prstGeom>
          </p:spPr>
          <p:txBody>
            <a:bodyPr anchor="ctr" anchorCtr="0" bIns="0" lIns="0" rIns="0" tIns="0" wrap="none">
              <a:spAutoFit/>
            </a:bodyPr>
            <a:lstStyle>
              <a:lvl1pPr algn="ctr" indent="0" marL="0">
                <a:buNone/>
                <a:defRPr baseline="0" sz="140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indent="0" marL="457200">
                <a:buNone/>
                <a:defRPr sz="1200"/>
              </a:lvl2pPr>
              <a:lvl3pPr indent="0" marL="914400">
                <a:buNone/>
                <a:defRPr sz="1000"/>
              </a:lvl3pPr>
              <a:lvl4pPr indent="0" marL="1371600">
                <a:buNone/>
                <a:defRPr sz="900"/>
              </a:lvl4pPr>
              <a:lvl5pPr indent="0" marL="1828800">
                <a:buNone/>
                <a:defRPr sz="900"/>
              </a:lvl5pPr>
              <a:lvl6pPr indent="0" marL="2286000">
                <a:buNone/>
                <a:defRPr sz="900"/>
              </a:lvl6pPr>
              <a:lvl7pPr indent="0" marL="2743200">
                <a:buNone/>
                <a:defRPr sz="900"/>
              </a:lvl7pPr>
              <a:lvl8pPr indent="0" marL="3200400">
                <a:buNone/>
                <a:defRPr sz="900"/>
              </a:lvl8pPr>
              <a:lvl9pPr indent="0" marL="3657600">
                <a:buNone/>
                <a:defRPr sz="900"/>
              </a:lvl9pPr>
            </a:lstStyle>
            <a:p>
              <a:pPr algn="l" defTabSz="914400" lvl="0">
                <a:spcBef>
                  <a:spcPct val="20000"/>
                </a:spcBef>
                <a:defRPr/>
              </a:pPr>
              <a:r>
                <a:rPr altLang="en-US" lang="zh-CN" sz="2000">
                  <a:solidFill>
                    <a:prstClr val="white"/>
                  </a:solidFill>
                  <a:latin charset="-122" pitchFamily="65" typeface="方正卡通简体"/>
                  <a:ea charset="-122" pitchFamily="65" typeface="方正卡通简体"/>
                </a:rPr>
                <a:t>诚实可爱</a:t>
              </a:r>
            </a:p>
          </p:txBody>
        </p:sp>
        <p:sp>
          <p:nvSpPr>
            <p:cNvPr id="80" name="Text Placeholder 3"/>
            <p:cNvSpPr txBox="1"/>
            <p:nvPr/>
          </p:nvSpPr>
          <p:spPr>
            <a:xfrm>
              <a:off x="5603652" y="2004918"/>
              <a:ext cx="1947726" cy="335280"/>
            </a:xfrm>
            <a:prstGeom prst="rect">
              <a:avLst/>
            </a:prstGeom>
          </p:spPr>
          <p:txBody>
            <a:bodyPr anchor="ctr" anchorCtr="0" bIns="0" lIns="0" rIns="0" tIns="0" wrap="square">
              <a:spAutoFit/>
            </a:bodyPr>
            <a:lstStyle>
              <a:lvl1pPr algn="ctr" indent="0" marL="0">
                <a:buNone/>
                <a:defRPr baseline="0" sz="160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indent="0" marL="457200">
                <a:buNone/>
                <a:defRPr sz="1200"/>
              </a:lvl2pPr>
              <a:lvl3pPr indent="0" marL="914400">
                <a:buNone/>
                <a:defRPr sz="1000"/>
              </a:lvl3pPr>
              <a:lvl4pPr indent="0" marL="1371600">
                <a:buNone/>
                <a:defRPr sz="900"/>
              </a:lvl4pPr>
              <a:lvl5pPr indent="0" marL="1828800">
                <a:buNone/>
                <a:defRPr sz="900"/>
              </a:lvl5pPr>
              <a:lvl6pPr indent="0" marL="2286000">
                <a:buNone/>
                <a:defRPr sz="900"/>
              </a:lvl6pPr>
              <a:lvl7pPr indent="0" marL="2743200">
                <a:buNone/>
                <a:defRPr sz="900"/>
              </a:lvl7pPr>
              <a:lvl8pPr indent="0" marL="3200400">
                <a:buNone/>
                <a:defRPr sz="900"/>
              </a:lvl8pPr>
              <a:lvl9pPr indent="0" marL="3657600">
                <a:buNone/>
                <a:defRPr sz="900"/>
              </a:lvl9pPr>
            </a:lstStyle>
            <a:p>
              <a:pPr algn="l" defTabSz="914400" lvl="0">
                <a:spcBef>
                  <a:spcPct val="20000"/>
                </a:spcBef>
                <a:defRPr/>
              </a:pPr>
              <a:r>
                <a:rPr altLang="en-US" lang="zh-CN" sz="1100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1"/>
                  </a:gradFill>
                  <a:latin charset="-122" pitchFamily="65" typeface="方正卡通简体"/>
                  <a:ea charset="-122" pitchFamily="65" typeface="方正卡通简体"/>
                </a:rPr>
                <a:t>这里填写具体的案例描述自己，实实在在展示自己才是真…… </a:t>
              </a:r>
            </a:p>
          </p:txBody>
        </p:sp>
      </p:grpSp>
      <p:grpSp>
        <p:nvGrpSpPr>
          <p:cNvPr id="81" name="Group 72"/>
          <p:cNvGrpSpPr/>
          <p:nvPr/>
        </p:nvGrpSpPr>
        <p:grpSpPr>
          <a:xfrm>
            <a:off x="3707369" y="2988188"/>
            <a:ext cx="1515731" cy="841021"/>
            <a:chOff x="5805675" y="1585452"/>
            <a:chExt cx="1515731" cy="841021"/>
          </a:xfrm>
        </p:grpSpPr>
        <p:sp>
          <p:nvSpPr>
            <p:cNvPr id="82" name="Text Placeholder 3"/>
            <p:cNvSpPr txBox="1"/>
            <p:nvPr/>
          </p:nvSpPr>
          <p:spPr>
            <a:xfrm>
              <a:off x="6128674" y="1586941"/>
              <a:ext cx="1016000" cy="304800"/>
            </a:xfrm>
            <a:prstGeom prst="rect">
              <a:avLst/>
            </a:prstGeom>
          </p:spPr>
          <p:txBody>
            <a:bodyPr anchor="ctr" anchorCtr="0" bIns="0" lIns="0" rIns="0" tIns="0" wrap="none">
              <a:spAutoFit/>
            </a:bodyPr>
            <a:lstStyle>
              <a:lvl1pPr algn="ctr" indent="0" marL="0">
                <a:buNone/>
                <a:defRPr baseline="0" sz="140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indent="0" marL="457200">
                <a:buNone/>
                <a:defRPr sz="1200"/>
              </a:lvl2pPr>
              <a:lvl3pPr indent="0" marL="914400">
                <a:buNone/>
                <a:defRPr sz="1000"/>
              </a:lvl3pPr>
              <a:lvl4pPr indent="0" marL="1371600">
                <a:buNone/>
                <a:defRPr sz="900"/>
              </a:lvl4pPr>
              <a:lvl5pPr indent="0" marL="1828800">
                <a:buNone/>
                <a:defRPr sz="900"/>
              </a:lvl5pPr>
              <a:lvl6pPr indent="0" marL="2286000">
                <a:buNone/>
                <a:defRPr sz="900"/>
              </a:lvl6pPr>
              <a:lvl7pPr indent="0" marL="2743200">
                <a:buNone/>
                <a:defRPr sz="900"/>
              </a:lvl7pPr>
              <a:lvl8pPr indent="0" marL="3200400">
                <a:buNone/>
                <a:defRPr sz="900"/>
              </a:lvl8pPr>
              <a:lvl9pPr indent="0" marL="3657600">
                <a:buNone/>
                <a:defRPr sz="900"/>
              </a:lvl9pPr>
            </a:lstStyle>
            <a:p>
              <a:pPr algn="l" defTabSz="914400" lvl="0">
                <a:spcBef>
                  <a:spcPct val="20000"/>
                </a:spcBef>
                <a:defRPr/>
              </a:pPr>
              <a:r>
                <a:rPr altLang="en-US" lang="zh-CN" sz="2000">
                  <a:solidFill>
                    <a:prstClr val="white"/>
                  </a:solidFill>
                  <a:latin charset="-122" pitchFamily="65" typeface="方正卡通简体"/>
                  <a:ea charset="-122" pitchFamily="65" typeface="方正卡通简体"/>
                </a:rPr>
                <a:t>助人为乐</a:t>
              </a:r>
            </a:p>
          </p:txBody>
        </p:sp>
        <p:sp>
          <p:nvSpPr>
            <p:cNvPr id="83" name="Text Placeholder 3"/>
            <p:cNvSpPr txBox="1"/>
            <p:nvPr/>
          </p:nvSpPr>
          <p:spPr>
            <a:xfrm>
              <a:off x="5805675" y="1921097"/>
              <a:ext cx="1515731" cy="502920"/>
            </a:xfrm>
            <a:prstGeom prst="rect">
              <a:avLst/>
            </a:prstGeom>
          </p:spPr>
          <p:txBody>
            <a:bodyPr anchor="ctr" anchorCtr="0" bIns="0" lIns="0" rIns="0" tIns="0" wrap="square">
              <a:spAutoFit/>
            </a:bodyPr>
            <a:lstStyle>
              <a:lvl1pPr algn="ctr" indent="0" marL="0">
                <a:buNone/>
                <a:defRPr baseline="0" sz="160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indent="0" marL="457200">
                <a:buNone/>
                <a:defRPr sz="1200"/>
              </a:lvl2pPr>
              <a:lvl3pPr indent="0" marL="914400">
                <a:buNone/>
                <a:defRPr sz="1000"/>
              </a:lvl3pPr>
              <a:lvl4pPr indent="0" marL="1371600">
                <a:buNone/>
                <a:defRPr sz="900"/>
              </a:lvl4pPr>
              <a:lvl5pPr indent="0" marL="1828800">
                <a:buNone/>
                <a:defRPr sz="900"/>
              </a:lvl5pPr>
              <a:lvl6pPr indent="0" marL="2286000">
                <a:buNone/>
                <a:defRPr sz="900"/>
              </a:lvl6pPr>
              <a:lvl7pPr indent="0" marL="2743200">
                <a:buNone/>
                <a:defRPr sz="900"/>
              </a:lvl7pPr>
              <a:lvl8pPr indent="0" marL="3200400">
                <a:buNone/>
                <a:defRPr sz="900"/>
              </a:lvl8pPr>
              <a:lvl9pPr indent="0" marL="3657600">
                <a:buNone/>
                <a:defRPr sz="900"/>
              </a:lvl9pPr>
            </a:lstStyle>
            <a:p>
              <a:pPr defTabSz="914400" lvl="0">
                <a:spcBef>
                  <a:spcPct val="20000"/>
                </a:spcBef>
                <a:defRPr/>
              </a:pPr>
              <a:r>
                <a:rPr altLang="en-US" lang="zh-CN" sz="1100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1"/>
                  </a:gradFill>
                  <a:latin charset="-122" pitchFamily="65" typeface="方正卡通简体"/>
                  <a:ea charset="-122" pitchFamily="65" typeface="方正卡通简体"/>
                </a:rPr>
                <a:t>这里填写具体的案例描述自己，实实在在展示自己才是真……</a:t>
              </a:r>
            </a:p>
          </p:txBody>
        </p:sp>
      </p:grpSp>
      <p:grpSp>
        <p:nvGrpSpPr>
          <p:cNvPr id="84" name="Group 72"/>
          <p:cNvGrpSpPr/>
          <p:nvPr/>
        </p:nvGrpSpPr>
        <p:grpSpPr>
          <a:xfrm>
            <a:off x="474295" y="3082753"/>
            <a:ext cx="1595473" cy="858332"/>
            <a:chOff x="5768865" y="1739372"/>
            <a:chExt cx="1595473" cy="858332"/>
          </a:xfrm>
        </p:grpSpPr>
        <p:sp>
          <p:nvSpPr>
            <p:cNvPr id="85" name="Text Placeholder 3"/>
            <p:cNvSpPr txBox="1"/>
            <p:nvPr/>
          </p:nvSpPr>
          <p:spPr>
            <a:xfrm>
              <a:off x="5768865" y="1740861"/>
              <a:ext cx="1595473" cy="304800"/>
            </a:xfrm>
            <a:prstGeom prst="rect">
              <a:avLst/>
            </a:prstGeom>
          </p:spPr>
          <p:txBody>
            <a:bodyPr anchor="ctr" anchorCtr="0" bIns="0" lIns="0" rIns="0" tIns="0" wrap="square">
              <a:spAutoFit/>
            </a:bodyPr>
            <a:lstStyle>
              <a:lvl1pPr algn="ctr" indent="0" marL="0">
                <a:buNone/>
                <a:defRPr baseline="0" sz="140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indent="0" marL="457200">
                <a:buNone/>
                <a:defRPr sz="1200"/>
              </a:lvl2pPr>
              <a:lvl3pPr indent="0" marL="914400">
                <a:buNone/>
                <a:defRPr sz="1000"/>
              </a:lvl3pPr>
              <a:lvl4pPr indent="0" marL="1371600">
                <a:buNone/>
                <a:defRPr sz="900"/>
              </a:lvl4pPr>
              <a:lvl5pPr indent="0" marL="1828800">
                <a:buNone/>
                <a:defRPr sz="900"/>
              </a:lvl5pPr>
              <a:lvl6pPr indent="0" marL="2286000">
                <a:buNone/>
                <a:defRPr sz="900"/>
              </a:lvl6pPr>
              <a:lvl7pPr indent="0" marL="2743200">
                <a:buNone/>
                <a:defRPr sz="900"/>
              </a:lvl7pPr>
              <a:lvl8pPr indent="0" marL="3200400">
                <a:buNone/>
                <a:defRPr sz="900"/>
              </a:lvl8pPr>
              <a:lvl9pPr indent="0" marL="3657600">
                <a:buNone/>
                <a:defRPr sz="900"/>
              </a:lvl9pPr>
            </a:lstStyle>
            <a:p>
              <a:pPr defTabSz="914400">
                <a:spcBef>
                  <a:spcPct val="20000"/>
                </a:spcBef>
                <a:defRPr/>
              </a:pPr>
              <a:r>
                <a:rPr altLang="en-US" lang="zh-CN" sz="2000">
                  <a:solidFill>
                    <a:prstClr val="white"/>
                  </a:solidFill>
                  <a:latin charset="-122" pitchFamily="65" typeface="方正卡通简体"/>
                  <a:ea charset="-122" pitchFamily="65" typeface="方正卡通简体"/>
                </a:rPr>
                <a:t>乐观做人</a:t>
              </a:r>
            </a:p>
          </p:txBody>
        </p:sp>
        <p:sp>
          <p:nvSpPr>
            <p:cNvPr id="86" name="Text Placeholder 3"/>
            <p:cNvSpPr txBox="1"/>
            <p:nvPr/>
          </p:nvSpPr>
          <p:spPr>
            <a:xfrm>
              <a:off x="5904081" y="2092329"/>
              <a:ext cx="1363752" cy="502920"/>
            </a:xfrm>
            <a:prstGeom prst="rect">
              <a:avLst/>
            </a:prstGeom>
          </p:spPr>
          <p:txBody>
            <a:bodyPr anchor="ctr" anchorCtr="0" bIns="0" lIns="0" rIns="0" tIns="0" wrap="square">
              <a:spAutoFit/>
            </a:bodyPr>
            <a:lstStyle>
              <a:lvl1pPr algn="ctr" indent="0" marL="0">
                <a:buNone/>
                <a:defRPr baseline="0" sz="160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indent="0" marL="457200">
                <a:buNone/>
                <a:defRPr sz="1200"/>
              </a:lvl2pPr>
              <a:lvl3pPr indent="0" marL="914400">
                <a:buNone/>
                <a:defRPr sz="1000"/>
              </a:lvl3pPr>
              <a:lvl4pPr indent="0" marL="1371600">
                <a:buNone/>
                <a:defRPr sz="900"/>
              </a:lvl4pPr>
              <a:lvl5pPr indent="0" marL="1828800">
                <a:buNone/>
                <a:defRPr sz="900"/>
              </a:lvl5pPr>
              <a:lvl6pPr indent="0" marL="2286000">
                <a:buNone/>
                <a:defRPr sz="900"/>
              </a:lvl6pPr>
              <a:lvl7pPr indent="0" marL="2743200">
                <a:buNone/>
                <a:defRPr sz="900"/>
              </a:lvl7pPr>
              <a:lvl8pPr indent="0" marL="3200400">
                <a:buNone/>
                <a:defRPr sz="900"/>
              </a:lvl8pPr>
              <a:lvl9pPr indent="0" marL="3657600">
                <a:buNone/>
                <a:defRPr sz="900"/>
              </a:lvl9pPr>
            </a:lstStyle>
            <a:p>
              <a:pPr defTabSz="914400">
                <a:spcBef>
                  <a:spcPct val="20000"/>
                </a:spcBef>
                <a:defRPr/>
              </a:pPr>
              <a:r>
                <a:rPr altLang="en-US" lang="zh-CN" sz="110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atin charset="-122" pitchFamily="65" typeface="方正卡通简体"/>
                  <a:ea charset="-122" pitchFamily="65" typeface="方正卡通简体"/>
                </a:rPr>
                <a:t>这里填写具体的案例描述自己，实实在在展示自己才是真……</a:t>
              </a:r>
            </a:p>
          </p:txBody>
        </p:sp>
      </p:grpSp>
      <p:grpSp>
        <p:nvGrpSpPr>
          <p:cNvPr id="87" name="Group 73"/>
          <p:cNvGrpSpPr/>
          <p:nvPr/>
        </p:nvGrpSpPr>
        <p:grpSpPr>
          <a:xfrm>
            <a:off x="3863749" y="785933"/>
            <a:ext cx="1192213" cy="2148061"/>
            <a:chOff x="346652" y="843540"/>
            <a:chExt cx="1192213" cy="2148061"/>
          </a:xfrm>
        </p:grpSpPr>
        <p:grpSp>
          <p:nvGrpSpPr>
            <p:cNvPr id="88" name="Group 74"/>
            <p:cNvGrpSpPr/>
            <p:nvPr/>
          </p:nvGrpSpPr>
          <p:grpSpPr>
            <a:xfrm>
              <a:off x="346652" y="843540"/>
              <a:ext cx="1192213" cy="2090159"/>
              <a:chOff x="346652" y="843540"/>
              <a:chExt cx="1192213" cy="2090159"/>
            </a:xfrm>
          </p:grpSpPr>
          <p:cxnSp>
            <p:nvCxnSpPr>
              <p:cNvPr id="90" name="Straight Connector 80"/>
              <p:cNvCxnSpPr/>
              <p:nvPr/>
            </p:nvCxnSpPr>
            <p:spPr>
              <a:xfrm flipH="1">
                <a:off x="942759" y="843540"/>
                <a:ext cx="0" cy="1533827"/>
              </a:xfrm>
              <a:prstGeom prst="line">
                <a:avLst/>
              </a:prstGeom>
              <a:noFill/>
              <a:ln algn="ctr" cap="flat" cmpd="sng" w="9525">
                <a:solidFill>
                  <a:sysClr lastClr="FFFFFF" val="window"/>
                </a:solidFill>
                <a:prstDash val="solid"/>
              </a:ln>
              <a:effectLst/>
            </p:spPr>
          </p:cxnSp>
          <p:grpSp>
            <p:nvGrpSpPr>
              <p:cNvPr id="91" name="Group 81"/>
              <p:cNvGrpSpPr/>
              <p:nvPr/>
            </p:nvGrpSpPr>
            <p:grpSpPr>
              <a:xfrm>
                <a:off x="346652" y="2184398"/>
                <a:ext cx="1192213" cy="749301"/>
                <a:chOff x="2563018" y="2933699"/>
                <a:chExt cx="1192213" cy="749301"/>
              </a:xfrm>
            </p:grpSpPr>
            <p:sp>
              <p:nvSpPr>
                <p:cNvPr id="92" name="Freeform 7"/>
                <p:cNvSpPr>
                  <a:spLocks noEditPoints="1"/>
                </p:cNvSpPr>
                <p:nvPr/>
              </p:nvSpPr>
              <p:spPr bwMode="auto">
                <a:xfrm>
                  <a:off x="2563018" y="2947987"/>
                  <a:ext cx="609600" cy="735013"/>
                </a:xfrm>
                <a:custGeom>
                  <a:cxnLst>
                    <a:cxn ang="0">
                      <a:pos x="128" y="28"/>
                    </a:cxn>
                    <a:cxn ang="0">
                      <a:pos x="94" y="16"/>
                    </a:cxn>
                    <a:cxn ang="0">
                      <a:pos x="39" y="70"/>
                    </a:cxn>
                    <a:cxn ang="0">
                      <a:pos x="40" y="80"/>
                    </a:cxn>
                    <a:cxn ang="0">
                      <a:pos x="0" y="136"/>
                    </a:cxn>
                    <a:cxn ang="0">
                      <a:pos x="59" y="195"/>
                    </a:cxn>
                    <a:cxn ang="0">
                      <a:pos x="67" y="194"/>
                    </a:cxn>
                    <a:cxn ang="0">
                      <a:pos x="162" y="194"/>
                    </a:cxn>
                    <a:cxn ang="0">
                      <a:pos x="162" y="0"/>
                    </a:cxn>
                    <a:cxn ang="0">
                      <a:pos x="128" y="28"/>
                    </a:cxn>
                    <a:cxn ang="0">
                      <a:pos x="134" y="107"/>
                    </a:cxn>
                    <a:cxn ang="0">
                      <a:pos x="134" y="106"/>
                    </a:cxn>
                    <a:cxn ang="0">
                      <a:pos x="134" y="107"/>
                    </a:cxn>
                  </a:cxnLst>
                  <a:rect b="b" l="0" r="r" t="0"/>
                  <a:pathLst>
                    <a:path h="195" w="162">
                      <a:moveTo>
                        <a:pt x="128" y="28"/>
                      </a:moveTo>
                      <a:cubicBezTo>
                        <a:pt x="119" y="20"/>
                        <a:pt x="107" y="16"/>
                        <a:pt x="94" y="16"/>
                      </a:cubicBezTo>
                      <a:cubicBezTo>
                        <a:pt x="64" y="16"/>
                        <a:pt x="39" y="40"/>
                        <a:pt x="39" y="70"/>
                      </a:cubicBezTo>
                      <a:cubicBezTo>
                        <a:pt x="39" y="73"/>
                        <a:pt x="40" y="77"/>
                        <a:pt x="40" y="80"/>
                      </a:cubicBezTo>
                      <a:cubicBezTo>
                        <a:pt x="17" y="88"/>
                        <a:pt x="0" y="110"/>
                        <a:pt x="0" y="136"/>
                      </a:cubicBezTo>
                      <a:cubicBezTo>
                        <a:pt x="0" y="169"/>
                        <a:pt x="26" y="195"/>
                        <a:pt x="59" y="195"/>
                      </a:cubicBezTo>
                      <a:cubicBezTo>
                        <a:pt x="61" y="195"/>
                        <a:pt x="64" y="195"/>
                        <a:pt x="67" y="194"/>
                      </a:cubicBezTo>
                      <a:cubicBezTo>
                        <a:pt x="162" y="194"/>
                        <a:pt x="162" y="194"/>
                        <a:pt x="162" y="194"/>
                      </a:cubicBezTo>
                      <a:cubicBezTo>
                        <a:pt x="162" y="0"/>
                        <a:pt x="162" y="0"/>
                        <a:pt x="162" y="0"/>
                      </a:cubicBezTo>
                      <a:cubicBezTo>
                        <a:pt x="148" y="5"/>
                        <a:pt x="136" y="15"/>
                        <a:pt x="128" y="28"/>
                      </a:cubicBezTo>
                      <a:close/>
                      <a:moveTo>
                        <a:pt x="134" y="107"/>
                      </a:moveTo>
                      <a:cubicBezTo>
                        <a:pt x="134" y="107"/>
                        <a:pt x="134" y="107"/>
                        <a:pt x="134" y="106"/>
                      </a:cubicBezTo>
                      <a:cubicBezTo>
                        <a:pt x="134" y="107"/>
                        <a:pt x="134" y="107"/>
                        <a:pt x="134" y="107"/>
                      </a:cubicBezTo>
                      <a:close/>
                    </a:path>
                  </a:pathLst>
                </a:custGeom>
                <a:solidFill>
                  <a:srgbClr val="E7E7E7"/>
                </a:solidFill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1031626" eaLnBrk="1" fontAlgn="auto" hangingPunct="1" indent="0" latinLnBrk="0" lvl="0" marL="0" marR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b="0" baseline="0" cap="none" i="0" kern="0" kumimoji="0" lang="en-US" noProof="0" normalizeH="0" spc="0" strike="noStrike" sz="4000" u="none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charset="-122" pitchFamily="65" typeface="方正卡通简体"/>
                    <a:ea charset="-122" pitchFamily="65" typeface="方正卡通简体"/>
                  </a:endParaRPr>
                </a:p>
              </p:txBody>
            </p:sp>
            <p:sp>
              <p:nvSpPr>
                <p:cNvPr id="93" name="Freeform 8"/>
                <p:cNvSpPr/>
                <p:nvPr/>
              </p:nvSpPr>
              <p:spPr bwMode="auto">
                <a:xfrm>
                  <a:off x="3172618" y="2933699"/>
                  <a:ext cx="582613" cy="749300"/>
                </a:xfrm>
                <a:custGeom>
                  <a:cxnLst>
                    <a:cxn ang="0">
                      <a:pos x="90" y="65"/>
                    </a:cxn>
                    <a:cxn ang="0">
                      <a:pos x="23" y="0"/>
                    </a:cxn>
                    <a:cxn ang="0">
                      <a:pos x="1" y="4"/>
                    </a:cxn>
                    <a:cxn ang="0">
                      <a:pos x="0" y="4"/>
                    </a:cxn>
                    <a:cxn ang="0">
                      <a:pos x="0" y="198"/>
                    </a:cxn>
                    <a:cxn ang="0">
                      <a:pos x="1" y="198"/>
                    </a:cxn>
                    <a:cxn ang="0">
                      <a:pos x="81" y="198"/>
                    </a:cxn>
                    <a:cxn ang="0">
                      <a:pos x="88" y="199"/>
                    </a:cxn>
                    <a:cxn ang="0">
                      <a:pos x="155" y="132"/>
                    </a:cxn>
                    <a:cxn ang="0">
                      <a:pos x="90" y="65"/>
                    </a:cxn>
                  </a:cxnLst>
                  <a:rect b="b" l="0" r="r" t="0"/>
                  <a:pathLst>
                    <a:path h="199" w="155">
                      <a:moveTo>
                        <a:pt x="90" y="65"/>
                      </a:moveTo>
                      <a:cubicBezTo>
                        <a:pt x="89" y="29"/>
                        <a:pt x="60" y="0"/>
                        <a:pt x="23" y="0"/>
                      </a:cubicBezTo>
                      <a:cubicBezTo>
                        <a:pt x="15" y="0"/>
                        <a:pt x="8" y="1"/>
                        <a:pt x="1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198"/>
                        <a:pt x="0" y="198"/>
                        <a:pt x="0" y="198"/>
                      </a:cubicBezTo>
                      <a:cubicBezTo>
                        <a:pt x="1" y="198"/>
                        <a:pt x="1" y="198"/>
                        <a:pt x="1" y="198"/>
                      </a:cubicBezTo>
                      <a:cubicBezTo>
                        <a:pt x="81" y="198"/>
                        <a:pt x="81" y="198"/>
                        <a:pt x="81" y="198"/>
                      </a:cubicBezTo>
                      <a:cubicBezTo>
                        <a:pt x="83" y="199"/>
                        <a:pt x="85" y="199"/>
                        <a:pt x="88" y="199"/>
                      </a:cubicBezTo>
                      <a:cubicBezTo>
                        <a:pt x="125" y="199"/>
                        <a:pt x="155" y="169"/>
                        <a:pt x="155" y="132"/>
                      </a:cubicBezTo>
                      <a:cubicBezTo>
                        <a:pt x="155" y="95"/>
                        <a:pt x="126" y="66"/>
                        <a:pt x="90" y="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1031626" eaLnBrk="1" fontAlgn="auto" hangingPunct="1" indent="0" latinLnBrk="0" lvl="0" marL="0" marR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b="0" baseline="0" cap="none" i="0" kern="0" kumimoji="0" lang="en-US" noProof="0" normalizeH="0" spc="0" strike="noStrike" sz="4000" u="none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charset="-122" pitchFamily="65" typeface="方正卡通简体"/>
                    <a:ea charset="-122" pitchFamily="65" typeface="方正卡通简体"/>
                  </a:endParaRPr>
                </a:p>
              </p:txBody>
            </p:sp>
          </p:grpSp>
        </p:grpSp>
        <p:sp>
          <p:nvSpPr>
            <p:cNvPr id="89" name="Rectangle 79"/>
            <p:cNvSpPr/>
            <p:nvPr/>
          </p:nvSpPr>
          <p:spPr>
            <a:xfrm>
              <a:off x="611183" y="2283715"/>
              <a:ext cx="690880" cy="7010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031626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b="0" baseline="0" cap="none" i="0" kern="0" kumimoji="0" lang="en-US" noProof="0" normalizeH="0" spc="0" strike="noStrike" sz="4000" u="none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charset="-122" pitchFamily="65" typeface="方正卡通简体"/>
                  <a:ea charset="-122" pitchFamily="65" typeface="方正卡通简体"/>
                </a:rPr>
                <a:t>03</a:t>
              </a:r>
            </a:p>
          </p:txBody>
        </p:sp>
      </p:grpSp>
      <p:grpSp>
        <p:nvGrpSpPr>
          <p:cNvPr id="94" name="Group 89"/>
          <p:cNvGrpSpPr/>
          <p:nvPr/>
        </p:nvGrpSpPr>
        <p:grpSpPr>
          <a:xfrm>
            <a:off x="5580852" y="843540"/>
            <a:ext cx="1192213" cy="3118675"/>
            <a:chOff x="346652" y="-96562"/>
            <a:chExt cx="1192213" cy="3118675"/>
          </a:xfrm>
        </p:grpSpPr>
        <p:grpSp>
          <p:nvGrpSpPr>
            <p:cNvPr id="95" name="Group 90"/>
            <p:cNvGrpSpPr/>
            <p:nvPr/>
          </p:nvGrpSpPr>
          <p:grpSpPr>
            <a:xfrm>
              <a:off x="346652" y="-96562"/>
              <a:ext cx="1192213" cy="3030261"/>
              <a:chOff x="346652" y="-96562"/>
              <a:chExt cx="1192213" cy="3030261"/>
            </a:xfrm>
          </p:grpSpPr>
          <p:cxnSp>
            <p:nvCxnSpPr>
              <p:cNvPr id="97" name="Straight Connector 92"/>
              <p:cNvCxnSpPr/>
              <p:nvPr/>
            </p:nvCxnSpPr>
            <p:spPr>
              <a:xfrm flipH="1">
                <a:off x="942759" y="-96562"/>
                <a:ext cx="13493" cy="2473929"/>
              </a:xfrm>
              <a:prstGeom prst="line">
                <a:avLst/>
              </a:prstGeom>
              <a:noFill/>
              <a:ln algn="ctr" cap="flat" cmpd="sng" w="9525">
                <a:solidFill>
                  <a:sysClr lastClr="FFFFFF" val="window"/>
                </a:solidFill>
                <a:prstDash val="solid"/>
              </a:ln>
              <a:effectLst/>
            </p:spPr>
          </p:cxnSp>
          <p:grpSp>
            <p:nvGrpSpPr>
              <p:cNvPr id="98" name="Group 93"/>
              <p:cNvGrpSpPr/>
              <p:nvPr/>
            </p:nvGrpSpPr>
            <p:grpSpPr>
              <a:xfrm>
                <a:off x="346652" y="2184398"/>
                <a:ext cx="1192213" cy="749301"/>
                <a:chOff x="2563018" y="2933699"/>
                <a:chExt cx="1192213" cy="749301"/>
              </a:xfrm>
            </p:grpSpPr>
            <p:sp>
              <p:nvSpPr>
                <p:cNvPr id="99" name="Freeform 7"/>
                <p:cNvSpPr>
                  <a:spLocks noEditPoints="1"/>
                </p:cNvSpPr>
                <p:nvPr/>
              </p:nvSpPr>
              <p:spPr bwMode="auto">
                <a:xfrm>
                  <a:off x="2563018" y="2947987"/>
                  <a:ext cx="609600" cy="735013"/>
                </a:xfrm>
                <a:custGeom>
                  <a:cxnLst>
                    <a:cxn ang="0">
                      <a:pos x="128" y="28"/>
                    </a:cxn>
                    <a:cxn ang="0">
                      <a:pos x="94" y="16"/>
                    </a:cxn>
                    <a:cxn ang="0">
                      <a:pos x="39" y="70"/>
                    </a:cxn>
                    <a:cxn ang="0">
                      <a:pos x="40" y="80"/>
                    </a:cxn>
                    <a:cxn ang="0">
                      <a:pos x="0" y="136"/>
                    </a:cxn>
                    <a:cxn ang="0">
                      <a:pos x="59" y="195"/>
                    </a:cxn>
                    <a:cxn ang="0">
                      <a:pos x="67" y="194"/>
                    </a:cxn>
                    <a:cxn ang="0">
                      <a:pos x="162" y="194"/>
                    </a:cxn>
                    <a:cxn ang="0">
                      <a:pos x="162" y="0"/>
                    </a:cxn>
                    <a:cxn ang="0">
                      <a:pos x="128" y="28"/>
                    </a:cxn>
                    <a:cxn ang="0">
                      <a:pos x="134" y="107"/>
                    </a:cxn>
                    <a:cxn ang="0">
                      <a:pos x="134" y="106"/>
                    </a:cxn>
                    <a:cxn ang="0">
                      <a:pos x="134" y="107"/>
                    </a:cxn>
                  </a:cxnLst>
                  <a:rect b="b" l="0" r="r" t="0"/>
                  <a:pathLst>
                    <a:path h="195" w="162">
                      <a:moveTo>
                        <a:pt x="128" y="28"/>
                      </a:moveTo>
                      <a:cubicBezTo>
                        <a:pt x="119" y="20"/>
                        <a:pt x="107" y="16"/>
                        <a:pt x="94" y="16"/>
                      </a:cubicBezTo>
                      <a:cubicBezTo>
                        <a:pt x="64" y="16"/>
                        <a:pt x="39" y="40"/>
                        <a:pt x="39" y="70"/>
                      </a:cubicBezTo>
                      <a:cubicBezTo>
                        <a:pt x="39" y="73"/>
                        <a:pt x="40" y="77"/>
                        <a:pt x="40" y="80"/>
                      </a:cubicBezTo>
                      <a:cubicBezTo>
                        <a:pt x="17" y="88"/>
                        <a:pt x="0" y="110"/>
                        <a:pt x="0" y="136"/>
                      </a:cubicBezTo>
                      <a:cubicBezTo>
                        <a:pt x="0" y="169"/>
                        <a:pt x="26" y="195"/>
                        <a:pt x="59" y="195"/>
                      </a:cubicBezTo>
                      <a:cubicBezTo>
                        <a:pt x="61" y="195"/>
                        <a:pt x="64" y="195"/>
                        <a:pt x="67" y="194"/>
                      </a:cubicBezTo>
                      <a:cubicBezTo>
                        <a:pt x="162" y="194"/>
                        <a:pt x="162" y="194"/>
                        <a:pt x="162" y="194"/>
                      </a:cubicBezTo>
                      <a:cubicBezTo>
                        <a:pt x="162" y="0"/>
                        <a:pt x="162" y="0"/>
                        <a:pt x="162" y="0"/>
                      </a:cubicBezTo>
                      <a:cubicBezTo>
                        <a:pt x="148" y="5"/>
                        <a:pt x="136" y="15"/>
                        <a:pt x="128" y="28"/>
                      </a:cubicBezTo>
                      <a:close/>
                      <a:moveTo>
                        <a:pt x="134" y="107"/>
                      </a:moveTo>
                      <a:cubicBezTo>
                        <a:pt x="134" y="107"/>
                        <a:pt x="134" y="107"/>
                        <a:pt x="134" y="106"/>
                      </a:cubicBezTo>
                      <a:cubicBezTo>
                        <a:pt x="134" y="107"/>
                        <a:pt x="134" y="107"/>
                        <a:pt x="134" y="107"/>
                      </a:cubicBezTo>
                      <a:close/>
                    </a:path>
                  </a:pathLst>
                </a:custGeom>
                <a:solidFill>
                  <a:srgbClr val="E7E7E7"/>
                </a:solidFill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1031626" eaLnBrk="1" fontAlgn="auto" hangingPunct="1" indent="0" latinLnBrk="0" lvl="0" marL="0" marR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b="0" baseline="0" cap="none" i="0" kern="0" kumimoji="0" lang="en-US" noProof="0" normalizeH="0" spc="0" strike="noStrike" sz="4000" u="none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charset="-122" pitchFamily="65" typeface="方正卡通简体"/>
                    <a:ea charset="-122" pitchFamily="65" typeface="方正卡通简体"/>
                  </a:endParaRPr>
                </a:p>
              </p:txBody>
            </p:sp>
            <p:sp>
              <p:nvSpPr>
                <p:cNvPr id="100" name="Freeform 8"/>
                <p:cNvSpPr/>
                <p:nvPr/>
              </p:nvSpPr>
              <p:spPr bwMode="auto">
                <a:xfrm>
                  <a:off x="3172618" y="2933699"/>
                  <a:ext cx="582613" cy="749300"/>
                </a:xfrm>
                <a:custGeom>
                  <a:cxnLst>
                    <a:cxn ang="0">
                      <a:pos x="90" y="65"/>
                    </a:cxn>
                    <a:cxn ang="0">
                      <a:pos x="23" y="0"/>
                    </a:cxn>
                    <a:cxn ang="0">
                      <a:pos x="1" y="4"/>
                    </a:cxn>
                    <a:cxn ang="0">
                      <a:pos x="0" y="4"/>
                    </a:cxn>
                    <a:cxn ang="0">
                      <a:pos x="0" y="198"/>
                    </a:cxn>
                    <a:cxn ang="0">
                      <a:pos x="1" y="198"/>
                    </a:cxn>
                    <a:cxn ang="0">
                      <a:pos x="81" y="198"/>
                    </a:cxn>
                    <a:cxn ang="0">
                      <a:pos x="88" y="199"/>
                    </a:cxn>
                    <a:cxn ang="0">
                      <a:pos x="155" y="132"/>
                    </a:cxn>
                    <a:cxn ang="0">
                      <a:pos x="90" y="65"/>
                    </a:cxn>
                  </a:cxnLst>
                  <a:rect b="b" l="0" r="r" t="0"/>
                  <a:pathLst>
                    <a:path h="199" w="155">
                      <a:moveTo>
                        <a:pt x="90" y="65"/>
                      </a:moveTo>
                      <a:cubicBezTo>
                        <a:pt x="89" y="29"/>
                        <a:pt x="60" y="0"/>
                        <a:pt x="23" y="0"/>
                      </a:cubicBezTo>
                      <a:cubicBezTo>
                        <a:pt x="15" y="0"/>
                        <a:pt x="8" y="1"/>
                        <a:pt x="1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198"/>
                        <a:pt x="0" y="198"/>
                        <a:pt x="0" y="198"/>
                      </a:cubicBezTo>
                      <a:cubicBezTo>
                        <a:pt x="1" y="198"/>
                        <a:pt x="1" y="198"/>
                        <a:pt x="1" y="198"/>
                      </a:cubicBezTo>
                      <a:cubicBezTo>
                        <a:pt x="81" y="198"/>
                        <a:pt x="81" y="198"/>
                        <a:pt x="81" y="198"/>
                      </a:cubicBezTo>
                      <a:cubicBezTo>
                        <a:pt x="83" y="199"/>
                        <a:pt x="85" y="199"/>
                        <a:pt x="88" y="199"/>
                      </a:cubicBezTo>
                      <a:cubicBezTo>
                        <a:pt x="125" y="199"/>
                        <a:pt x="155" y="169"/>
                        <a:pt x="155" y="132"/>
                      </a:cubicBezTo>
                      <a:cubicBezTo>
                        <a:pt x="155" y="95"/>
                        <a:pt x="126" y="66"/>
                        <a:pt x="90" y="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defTabSz="1031626" eaLnBrk="1" fontAlgn="auto" hangingPunct="1" indent="0" latinLnBrk="0" lvl="0" marL="0" marR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b="0" baseline="0" cap="none" i="0" kern="0" kumimoji="0" lang="en-US" noProof="0" normalizeH="0" spc="0" strike="noStrike" sz="4000" u="none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charset="-122" pitchFamily="65" typeface="方正卡通简体"/>
                    <a:ea charset="-122" pitchFamily="65" typeface="方正卡通简体"/>
                  </a:endParaRPr>
                </a:p>
              </p:txBody>
            </p:sp>
          </p:grpSp>
        </p:grpSp>
        <p:sp>
          <p:nvSpPr>
            <p:cNvPr id="96" name="Rectangle 91"/>
            <p:cNvSpPr/>
            <p:nvPr/>
          </p:nvSpPr>
          <p:spPr>
            <a:xfrm>
              <a:off x="611704" y="2314227"/>
              <a:ext cx="690880" cy="7010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031626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b="0" baseline="0" cap="none" i="0" kern="0" kumimoji="0" lang="en-US" noProof="0" normalizeH="0" spc="0" strike="noStrike" sz="4000" u="none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charset="-122" pitchFamily="65" typeface="方正卡通简体"/>
                  <a:ea charset="-122" pitchFamily="65" typeface="方正卡通简体"/>
                </a:rPr>
                <a:t>04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5082360" y="-2527134"/>
            <a:ext cx="3063604" cy="4052150"/>
            <a:chOff x="2803796" y="-2305050"/>
            <a:chExt cx="3063604" cy="4052150"/>
          </a:xfrm>
        </p:grpSpPr>
        <p:pic>
          <p:nvPicPr>
            <p:cNvPr descr="C:\Users\Administrator\Desktop\4354.png" id="49" name="Picture 6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b="-2" t="-87806"/>
            <a:stretch>
              <a:fillRect/>
            </a:stretch>
          </p:blipFill>
          <p:spPr bwMode="auto">
            <a:xfrm>
              <a:off x="2803796" y="-2305050"/>
              <a:ext cx="3063604" cy="4052150"/>
            </a:xfrm>
            <a:prstGeom prst="rect">
              <a:avLst/>
            </a:prstGeom>
            <a:noFill/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TextBox 12"/>
            <p:cNvSpPr txBox="1">
              <a:spLocks noChangeArrowheads="1"/>
            </p:cNvSpPr>
            <p:nvPr/>
          </p:nvSpPr>
          <p:spPr bwMode="auto">
            <a:xfrm>
              <a:off x="3813891" y="982468"/>
              <a:ext cx="1582556" cy="384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prstTxWarp prst="textArchUp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 algn="l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 algn="l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 algn="l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 algn="l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pPr algn="ctr" defTabSz="914400">
                <a:lnSpc>
                  <a:spcPct val="80000"/>
                </a:lnSpc>
              </a:pPr>
              <a:r>
                <a:rPr altLang="en-US" lang="zh-CN" sz="2400">
                  <a:solidFill>
                    <a:srgbClr val="C00000"/>
                  </a:solidFill>
                  <a:latin charset="-122" pitchFamily="65" typeface="方正卡通简体"/>
                  <a:ea charset="-122" pitchFamily="65" typeface="方正卡通简体"/>
                  <a:cs charset="0" pitchFamily="18" typeface="Times New Roman"/>
                </a:rPr>
                <a:t>我的性格</a:t>
              </a:r>
            </a:p>
          </p:txBody>
        </p:sp>
      </p:grpSp>
    </p:spTree>
    <p:extLst>
      <p:ext uri="{BB962C8B-B14F-4D97-AF65-F5344CB8AC3E}">
        <p14:creationId val="3442386629"/>
      </p:ext>
    </p:extLst>
  </p:cSld>
  <p:clrMapOvr>
    <a:masterClrMapping/>
  </p:clrMapOvr>
  <mc:AlternateContent>
    <mc:Choice Requires="p15">
      <p:transition p14:dur="2000" spd="slow">
        <p15:prstTrans prst="fallOve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grpId="0" id="5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accel="50000" decel="50000" fill="hold" grpId="0" id="10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1" nodeType="afterEffect" presetClass="emph" presetID="32" presetSubtype="0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dur="100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23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200" fill="hold" id="24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25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200" fill="hold" id="26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accel="50000" decel="50000" fill="hold" id="28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1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33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35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accel="50000" decel="50000" fill="hold" id="37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9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42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44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accel="50000" decel="50000" fill="hold" id="46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8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9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id="51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53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accel="50000" decel="50000" fill="hold" id="55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7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58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id="60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62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accel="50000" decel="50000" fill="hold" id="64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66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67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fill="hold" id="69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71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1E4E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Freeform 22"/>
          <p:cNvSpPr/>
          <p:nvPr/>
        </p:nvSpPr>
        <p:spPr bwMode="auto">
          <a:xfrm>
            <a:off x="3175" y="543673"/>
            <a:ext cx="9140825" cy="2382838"/>
          </a:xfrm>
          <a:custGeom>
            <a:cxnLst>
              <a:cxn ang="0">
                <a:pos x="7259" y="1534"/>
              </a:cxn>
              <a:cxn ang="0">
                <a:pos x="7363" y="1497"/>
              </a:cxn>
              <a:cxn ang="0">
                <a:pos x="7491" y="1557"/>
              </a:cxn>
              <a:cxn ang="0">
                <a:pos x="7536" y="1640"/>
              </a:cxn>
              <a:cxn ang="0">
                <a:pos x="7553" y="1617"/>
              </a:cxn>
              <a:cxn ang="0">
                <a:pos x="7578" y="1594"/>
              </a:cxn>
              <a:cxn ang="0">
                <a:pos x="7680" y="1557"/>
              </a:cxn>
              <a:cxn ang="0">
                <a:pos x="7680" y="2002"/>
              </a:cxn>
              <a:cxn ang="0">
                <a:pos x="0" y="2002"/>
              </a:cxn>
              <a:cxn ang="0">
                <a:pos x="0" y="317"/>
              </a:cxn>
              <a:cxn ang="0">
                <a:pos x="164" y="291"/>
              </a:cxn>
              <a:cxn ang="0">
                <a:pos x="501" y="421"/>
              </a:cxn>
              <a:cxn ang="0">
                <a:pos x="601" y="555"/>
              </a:cxn>
              <a:cxn ang="0">
                <a:pos x="642" y="491"/>
              </a:cxn>
              <a:cxn ang="0">
                <a:pos x="789" y="422"/>
              </a:cxn>
              <a:cxn ang="0">
                <a:pos x="896" y="455"/>
              </a:cxn>
              <a:cxn ang="0">
                <a:pos x="1029" y="273"/>
              </a:cxn>
              <a:cxn ang="0">
                <a:pos x="1480" y="93"/>
              </a:cxn>
              <a:cxn ang="0">
                <a:pos x="1932" y="270"/>
              </a:cxn>
              <a:cxn ang="0">
                <a:pos x="2086" y="500"/>
              </a:cxn>
              <a:cxn ang="0">
                <a:pos x="2254" y="259"/>
              </a:cxn>
              <a:cxn ang="0">
                <a:pos x="2858" y="0"/>
              </a:cxn>
              <a:cxn ang="0">
                <a:pos x="3463" y="259"/>
              </a:cxn>
              <a:cxn ang="0">
                <a:pos x="3683" y="644"/>
              </a:cxn>
              <a:cxn ang="0">
                <a:pos x="3834" y="618"/>
              </a:cxn>
              <a:cxn ang="0">
                <a:pos x="4165" y="773"/>
              </a:cxn>
              <a:cxn ang="0">
                <a:pos x="4258" y="919"/>
              </a:cxn>
              <a:cxn ang="0">
                <a:pos x="4839" y="704"/>
              </a:cxn>
              <a:cxn ang="0">
                <a:pos x="5442" y="938"/>
              </a:cxn>
              <a:cxn ang="0">
                <a:pos x="5673" y="1326"/>
              </a:cxn>
              <a:cxn ang="0">
                <a:pos x="6073" y="1168"/>
              </a:cxn>
              <a:cxn ang="0">
                <a:pos x="6495" y="1348"/>
              </a:cxn>
              <a:cxn ang="0">
                <a:pos x="6548" y="1410"/>
              </a:cxn>
              <a:cxn ang="0">
                <a:pos x="6587" y="1363"/>
              </a:cxn>
              <a:cxn ang="0">
                <a:pos x="6873" y="1242"/>
              </a:cxn>
              <a:cxn ang="0">
                <a:pos x="7158" y="1363"/>
              </a:cxn>
              <a:cxn ang="0">
                <a:pos x="7259" y="1534"/>
              </a:cxn>
            </a:cxnLst>
            <a:rect b="b" l="0" r="r" t="0"/>
            <a:pathLst>
              <a:path h="2002" w="7680">
                <a:moveTo>
                  <a:pt x="7259" y="1534"/>
                </a:moveTo>
                <a:cubicBezTo>
                  <a:pt x="7289" y="1509"/>
                  <a:pt x="7324" y="1497"/>
                  <a:pt x="7363" y="1497"/>
                </a:cubicBezTo>
                <a:cubicBezTo>
                  <a:pt x="7413" y="1497"/>
                  <a:pt x="7455" y="1517"/>
                  <a:pt x="7491" y="1557"/>
                </a:cubicBezTo>
                <a:cubicBezTo>
                  <a:pt x="7512" y="1582"/>
                  <a:pt x="7527" y="1609"/>
                  <a:pt x="7536" y="1640"/>
                </a:cubicBezTo>
                <a:cubicBezTo>
                  <a:pt x="7541" y="1632"/>
                  <a:pt x="7547" y="1625"/>
                  <a:pt x="7553" y="1617"/>
                </a:cubicBezTo>
                <a:cubicBezTo>
                  <a:pt x="7561" y="1609"/>
                  <a:pt x="7569" y="1601"/>
                  <a:pt x="7578" y="1594"/>
                </a:cubicBezTo>
                <a:cubicBezTo>
                  <a:pt x="7607" y="1570"/>
                  <a:pt x="7641" y="1557"/>
                  <a:pt x="7680" y="1557"/>
                </a:cubicBezTo>
                <a:cubicBezTo>
                  <a:pt x="7680" y="2002"/>
                  <a:pt x="7680" y="2002"/>
                  <a:pt x="7680" y="2002"/>
                </a:cubicBezTo>
                <a:cubicBezTo>
                  <a:pt x="0" y="2002"/>
                  <a:pt x="0" y="2002"/>
                  <a:pt x="0" y="2002"/>
                </a:cubicBezTo>
                <a:cubicBezTo>
                  <a:pt x="0" y="317"/>
                  <a:pt x="0" y="317"/>
                  <a:pt x="0" y="317"/>
                </a:cubicBezTo>
                <a:cubicBezTo>
                  <a:pt x="51" y="300"/>
                  <a:pt x="106" y="291"/>
                  <a:pt x="164" y="291"/>
                </a:cubicBezTo>
                <a:cubicBezTo>
                  <a:pt x="296" y="291"/>
                  <a:pt x="408" y="334"/>
                  <a:pt x="501" y="421"/>
                </a:cubicBezTo>
                <a:cubicBezTo>
                  <a:pt x="545" y="462"/>
                  <a:pt x="578" y="507"/>
                  <a:pt x="601" y="555"/>
                </a:cubicBezTo>
                <a:cubicBezTo>
                  <a:pt x="611" y="532"/>
                  <a:pt x="625" y="511"/>
                  <a:pt x="642" y="491"/>
                </a:cubicBezTo>
                <a:cubicBezTo>
                  <a:pt x="682" y="445"/>
                  <a:pt x="732" y="422"/>
                  <a:pt x="789" y="422"/>
                </a:cubicBezTo>
                <a:cubicBezTo>
                  <a:pt x="829" y="422"/>
                  <a:pt x="864" y="433"/>
                  <a:pt x="896" y="455"/>
                </a:cubicBezTo>
                <a:cubicBezTo>
                  <a:pt x="927" y="389"/>
                  <a:pt x="971" y="328"/>
                  <a:pt x="1029" y="273"/>
                </a:cubicBezTo>
                <a:cubicBezTo>
                  <a:pt x="1153" y="154"/>
                  <a:pt x="1304" y="94"/>
                  <a:pt x="1480" y="93"/>
                </a:cubicBezTo>
                <a:cubicBezTo>
                  <a:pt x="1657" y="92"/>
                  <a:pt x="1807" y="151"/>
                  <a:pt x="1932" y="270"/>
                </a:cubicBezTo>
                <a:cubicBezTo>
                  <a:pt x="2004" y="338"/>
                  <a:pt x="2055" y="415"/>
                  <a:pt x="2086" y="500"/>
                </a:cubicBezTo>
                <a:cubicBezTo>
                  <a:pt x="2127" y="413"/>
                  <a:pt x="2183" y="333"/>
                  <a:pt x="2254" y="259"/>
                </a:cubicBezTo>
                <a:cubicBezTo>
                  <a:pt x="2421" y="86"/>
                  <a:pt x="2622" y="0"/>
                  <a:pt x="2858" y="0"/>
                </a:cubicBezTo>
                <a:cubicBezTo>
                  <a:pt x="3095" y="0"/>
                  <a:pt x="3296" y="86"/>
                  <a:pt x="3463" y="259"/>
                </a:cubicBezTo>
                <a:cubicBezTo>
                  <a:pt x="3572" y="372"/>
                  <a:pt x="3646" y="501"/>
                  <a:pt x="3683" y="644"/>
                </a:cubicBezTo>
                <a:cubicBezTo>
                  <a:pt x="3730" y="626"/>
                  <a:pt x="3780" y="618"/>
                  <a:pt x="3834" y="618"/>
                </a:cubicBezTo>
                <a:cubicBezTo>
                  <a:pt x="3963" y="618"/>
                  <a:pt x="4074" y="670"/>
                  <a:pt x="4165" y="773"/>
                </a:cubicBezTo>
                <a:cubicBezTo>
                  <a:pt x="4204" y="818"/>
                  <a:pt x="4235" y="866"/>
                  <a:pt x="4258" y="919"/>
                </a:cubicBezTo>
                <a:cubicBezTo>
                  <a:pt x="4420" y="776"/>
                  <a:pt x="4614" y="704"/>
                  <a:pt x="4839" y="704"/>
                </a:cubicBezTo>
                <a:cubicBezTo>
                  <a:pt x="5075" y="704"/>
                  <a:pt x="5276" y="782"/>
                  <a:pt x="5442" y="938"/>
                </a:cubicBezTo>
                <a:cubicBezTo>
                  <a:pt x="5562" y="1051"/>
                  <a:pt x="5639" y="1180"/>
                  <a:pt x="5673" y="1326"/>
                </a:cubicBezTo>
                <a:cubicBezTo>
                  <a:pt x="5785" y="1221"/>
                  <a:pt x="5918" y="1168"/>
                  <a:pt x="6073" y="1168"/>
                </a:cubicBezTo>
                <a:cubicBezTo>
                  <a:pt x="6238" y="1168"/>
                  <a:pt x="6378" y="1228"/>
                  <a:pt x="6495" y="1348"/>
                </a:cubicBezTo>
                <a:cubicBezTo>
                  <a:pt x="6514" y="1368"/>
                  <a:pt x="6532" y="1388"/>
                  <a:pt x="6548" y="1410"/>
                </a:cubicBezTo>
                <a:cubicBezTo>
                  <a:pt x="6560" y="1393"/>
                  <a:pt x="6573" y="1378"/>
                  <a:pt x="6587" y="1363"/>
                </a:cubicBezTo>
                <a:cubicBezTo>
                  <a:pt x="6666" y="1282"/>
                  <a:pt x="6761" y="1242"/>
                  <a:pt x="6873" y="1242"/>
                </a:cubicBezTo>
                <a:cubicBezTo>
                  <a:pt x="6984" y="1242"/>
                  <a:pt x="7079" y="1282"/>
                  <a:pt x="7158" y="1363"/>
                </a:cubicBezTo>
                <a:cubicBezTo>
                  <a:pt x="7207" y="1414"/>
                  <a:pt x="7240" y="1470"/>
                  <a:pt x="7259" y="153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defTabSz="1031626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en-US" noProof="0" normalizeH="0" spc="0" strike="noStrike" sz="20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</a:endParaRPr>
          </a:p>
        </p:txBody>
      </p:sp>
      <p:sp>
        <p:nvSpPr>
          <p:cNvPr id="5" name="Freeform 23"/>
          <p:cNvSpPr/>
          <p:nvPr/>
        </p:nvSpPr>
        <p:spPr bwMode="auto">
          <a:xfrm>
            <a:off x="3175" y="1137398"/>
            <a:ext cx="9140825" cy="1789113"/>
          </a:xfrm>
          <a:custGeom>
            <a:cxnLst>
              <a:cxn ang="0">
                <a:pos x="7609" y="1134"/>
              </a:cxn>
              <a:cxn ang="0">
                <a:pos x="7680" y="1089"/>
              </a:cxn>
              <a:cxn ang="0">
                <a:pos x="7680" y="1503"/>
              </a:cxn>
              <a:cxn ang="0">
                <a:pos x="0" y="1503"/>
              </a:cxn>
              <a:cxn ang="0">
                <a:pos x="0" y="577"/>
              </a:cxn>
              <a:cxn ang="0">
                <a:pos x="32" y="576"/>
              </a:cxn>
              <a:cxn ang="0">
                <a:pos x="337" y="652"/>
              </a:cxn>
              <a:cxn ang="0">
                <a:pos x="411" y="572"/>
              </a:cxn>
              <a:cxn ang="0">
                <a:pos x="765" y="445"/>
              </a:cxn>
              <a:cxn ang="0">
                <a:pos x="892" y="458"/>
              </a:cxn>
              <a:cxn ang="0">
                <a:pos x="890" y="414"/>
              </a:cxn>
              <a:cxn ang="0">
                <a:pos x="1030" y="121"/>
              </a:cxn>
              <a:cxn ang="0">
                <a:pos x="1370" y="0"/>
              </a:cxn>
              <a:cxn ang="0">
                <a:pos x="1710" y="121"/>
              </a:cxn>
              <a:cxn ang="0">
                <a:pos x="1817" y="258"/>
              </a:cxn>
              <a:cxn ang="0">
                <a:pos x="1867" y="211"/>
              </a:cxn>
              <a:cxn ang="0">
                <a:pos x="2379" y="28"/>
              </a:cxn>
              <a:cxn ang="0">
                <a:pos x="2891" y="211"/>
              </a:cxn>
              <a:cxn ang="0">
                <a:pos x="3036" y="384"/>
              </a:cxn>
              <a:cxn ang="0">
                <a:pos x="3189" y="369"/>
              </a:cxn>
              <a:cxn ang="0">
                <a:pos x="3639" y="530"/>
              </a:cxn>
              <a:cxn ang="0">
                <a:pos x="3786" y="723"/>
              </a:cxn>
              <a:cxn ang="0">
                <a:pos x="4120" y="663"/>
              </a:cxn>
              <a:cxn ang="0">
                <a:pos x="4631" y="824"/>
              </a:cxn>
              <a:cxn ang="0">
                <a:pos x="4701" y="885"/>
              </a:cxn>
              <a:cxn ang="0">
                <a:pos x="4843" y="863"/>
              </a:cxn>
              <a:cxn ang="0">
                <a:pos x="5126" y="964"/>
              </a:cxn>
              <a:cxn ang="0">
                <a:pos x="5175" y="1014"/>
              </a:cxn>
              <a:cxn ang="0">
                <a:pos x="5256" y="1008"/>
              </a:cxn>
              <a:cxn ang="0">
                <a:pos x="5531" y="1086"/>
              </a:cxn>
              <a:cxn ang="0">
                <a:pos x="5600" y="1148"/>
              </a:cxn>
              <a:cxn ang="0">
                <a:pos x="5747" y="1115"/>
              </a:cxn>
              <a:cxn ang="0">
                <a:pos x="5950" y="1186"/>
              </a:cxn>
              <a:cxn ang="0">
                <a:pos x="5953" y="1184"/>
              </a:cxn>
              <a:cxn ang="0">
                <a:pos x="6263" y="1109"/>
              </a:cxn>
              <a:cxn ang="0">
                <a:pos x="6398" y="1120"/>
              </a:cxn>
              <a:cxn ang="0">
                <a:pos x="6479" y="1030"/>
              </a:cxn>
              <a:cxn ang="0">
                <a:pos x="6822" y="908"/>
              </a:cxn>
              <a:cxn ang="0">
                <a:pos x="7165" y="1030"/>
              </a:cxn>
              <a:cxn ang="0">
                <a:pos x="7289" y="1210"/>
              </a:cxn>
              <a:cxn ang="0">
                <a:pos x="7387" y="1191"/>
              </a:cxn>
              <a:cxn ang="0">
                <a:pos x="7537" y="1241"/>
              </a:cxn>
              <a:cxn ang="0">
                <a:pos x="7609" y="1134"/>
              </a:cxn>
            </a:cxnLst>
            <a:rect b="b" l="0" r="r" t="0"/>
            <a:pathLst>
              <a:path h="1503" w="7680">
                <a:moveTo>
                  <a:pt x="7609" y="1134"/>
                </a:moveTo>
                <a:cubicBezTo>
                  <a:pt x="7631" y="1115"/>
                  <a:pt x="7655" y="1100"/>
                  <a:pt x="7680" y="1089"/>
                </a:cubicBezTo>
                <a:cubicBezTo>
                  <a:pt x="7680" y="1503"/>
                  <a:pt x="7680" y="1503"/>
                  <a:pt x="7680" y="1503"/>
                </a:cubicBezTo>
                <a:cubicBezTo>
                  <a:pt x="0" y="1503"/>
                  <a:pt x="0" y="1503"/>
                  <a:pt x="0" y="1503"/>
                </a:cubicBezTo>
                <a:cubicBezTo>
                  <a:pt x="0" y="577"/>
                  <a:pt x="0" y="577"/>
                  <a:pt x="0" y="577"/>
                </a:cubicBezTo>
                <a:cubicBezTo>
                  <a:pt x="11" y="577"/>
                  <a:pt x="21" y="576"/>
                  <a:pt x="32" y="576"/>
                </a:cubicBezTo>
                <a:cubicBezTo>
                  <a:pt x="146" y="576"/>
                  <a:pt x="247" y="602"/>
                  <a:pt x="337" y="652"/>
                </a:cubicBezTo>
                <a:cubicBezTo>
                  <a:pt x="357" y="624"/>
                  <a:pt x="382" y="597"/>
                  <a:pt x="411" y="572"/>
                </a:cubicBezTo>
                <a:cubicBezTo>
                  <a:pt x="509" y="487"/>
                  <a:pt x="627" y="445"/>
                  <a:pt x="765" y="445"/>
                </a:cubicBezTo>
                <a:cubicBezTo>
                  <a:pt x="810" y="445"/>
                  <a:pt x="852" y="450"/>
                  <a:pt x="892" y="458"/>
                </a:cubicBezTo>
                <a:cubicBezTo>
                  <a:pt x="890" y="444"/>
                  <a:pt x="890" y="429"/>
                  <a:pt x="890" y="414"/>
                </a:cubicBezTo>
                <a:cubicBezTo>
                  <a:pt x="890" y="300"/>
                  <a:pt x="937" y="202"/>
                  <a:pt x="1030" y="121"/>
                </a:cubicBezTo>
                <a:cubicBezTo>
                  <a:pt x="1124" y="40"/>
                  <a:pt x="1238" y="0"/>
                  <a:pt x="1370" y="0"/>
                </a:cubicBezTo>
                <a:cubicBezTo>
                  <a:pt x="1503" y="0"/>
                  <a:pt x="1616" y="40"/>
                  <a:pt x="1710" y="121"/>
                </a:cubicBezTo>
                <a:cubicBezTo>
                  <a:pt x="1758" y="162"/>
                  <a:pt x="1794" y="208"/>
                  <a:pt x="1817" y="258"/>
                </a:cubicBezTo>
                <a:cubicBezTo>
                  <a:pt x="1833" y="242"/>
                  <a:pt x="1849" y="226"/>
                  <a:pt x="1867" y="211"/>
                </a:cubicBezTo>
                <a:cubicBezTo>
                  <a:pt x="2009" y="89"/>
                  <a:pt x="2179" y="28"/>
                  <a:pt x="2379" y="28"/>
                </a:cubicBezTo>
                <a:cubicBezTo>
                  <a:pt x="2579" y="28"/>
                  <a:pt x="2750" y="89"/>
                  <a:pt x="2891" y="211"/>
                </a:cubicBezTo>
                <a:cubicBezTo>
                  <a:pt x="2953" y="264"/>
                  <a:pt x="3001" y="321"/>
                  <a:pt x="3036" y="384"/>
                </a:cubicBezTo>
                <a:cubicBezTo>
                  <a:pt x="3084" y="374"/>
                  <a:pt x="3135" y="369"/>
                  <a:pt x="3189" y="369"/>
                </a:cubicBezTo>
                <a:cubicBezTo>
                  <a:pt x="3365" y="369"/>
                  <a:pt x="3515" y="423"/>
                  <a:pt x="3639" y="530"/>
                </a:cubicBezTo>
                <a:cubicBezTo>
                  <a:pt x="3706" y="588"/>
                  <a:pt x="3755" y="652"/>
                  <a:pt x="3786" y="723"/>
                </a:cubicBezTo>
                <a:cubicBezTo>
                  <a:pt x="3887" y="683"/>
                  <a:pt x="3998" y="663"/>
                  <a:pt x="4120" y="663"/>
                </a:cubicBezTo>
                <a:cubicBezTo>
                  <a:pt x="4320" y="663"/>
                  <a:pt x="4490" y="717"/>
                  <a:pt x="4631" y="824"/>
                </a:cubicBezTo>
                <a:cubicBezTo>
                  <a:pt x="4657" y="844"/>
                  <a:pt x="4680" y="864"/>
                  <a:pt x="4701" y="885"/>
                </a:cubicBezTo>
                <a:cubicBezTo>
                  <a:pt x="4745" y="870"/>
                  <a:pt x="4792" y="863"/>
                  <a:pt x="4843" y="863"/>
                </a:cubicBezTo>
                <a:cubicBezTo>
                  <a:pt x="4954" y="863"/>
                  <a:pt x="5048" y="897"/>
                  <a:pt x="5126" y="964"/>
                </a:cubicBezTo>
                <a:cubicBezTo>
                  <a:pt x="5144" y="980"/>
                  <a:pt x="5161" y="997"/>
                  <a:pt x="5175" y="1014"/>
                </a:cubicBezTo>
                <a:cubicBezTo>
                  <a:pt x="5201" y="1010"/>
                  <a:pt x="5228" y="1008"/>
                  <a:pt x="5256" y="1008"/>
                </a:cubicBezTo>
                <a:cubicBezTo>
                  <a:pt x="5363" y="1008"/>
                  <a:pt x="5455" y="1034"/>
                  <a:pt x="5531" y="1086"/>
                </a:cubicBezTo>
                <a:cubicBezTo>
                  <a:pt x="5559" y="1105"/>
                  <a:pt x="5582" y="1126"/>
                  <a:pt x="5600" y="1148"/>
                </a:cubicBezTo>
                <a:cubicBezTo>
                  <a:pt x="5644" y="1126"/>
                  <a:pt x="5692" y="1115"/>
                  <a:pt x="5747" y="1115"/>
                </a:cubicBezTo>
                <a:cubicBezTo>
                  <a:pt x="5826" y="1115"/>
                  <a:pt x="5894" y="1139"/>
                  <a:pt x="5950" y="1186"/>
                </a:cubicBezTo>
                <a:cubicBezTo>
                  <a:pt x="5951" y="1185"/>
                  <a:pt x="5952" y="1185"/>
                  <a:pt x="5953" y="1184"/>
                </a:cubicBezTo>
                <a:cubicBezTo>
                  <a:pt x="6039" y="1134"/>
                  <a:pt x="6142" y="1109"/>
                  <a:pt x="6263" y="1109"/>
                </a:cubicBezTo>
                <a:cubicBezTo>
                  <a:pt x="6311" y="1109"/>
                  <a:pt x="6356" y="1113"/>
                  <a:pt x="6398" y="1120"/>
                </a:cubicBezTo>
                <a:cubicBezTo>
                  <a:pt x="6420" y="1088"/>
                  <a:pt x="6447" y="1058"/>
                  <a:pt x="6479" y="1030"/>
                </a:cubicBezTo>
                <a:cubicBezTo>
                  <a:pt x="6574" y="949"/>
                  <a:pt x="6688" y="908"/>
                  <a:pt x="6822" y="908"/>
                </a:cubicBezTo>
                <a:cubicBezTo>
                  <a:pt x="6956" y="908"/>
                  <a:pt x="7070" y="949"/>
                  <a:pt x="7165" y="1030"/>
                </a:cubicBezTo>
                <a:cubicBezTo>
                  <a:pt x="7226" y="1083"/>
                  <a:pt x="7267" y="1143"/>
                  <a:pt x="7289" y="1210"/>
                </a:cubicBezTo>
                <a:cubicBezTo>
                  <a:pt x="7319" y="1197"/>
                  <a:pt x="7351" y="1191"/>
                  <a:pt x="7387" y="1191"/>
                </a:cubicBezTo>
                <a:cubicBezTo>
                  <a:pt x="7445" y="1191"/>
                  <a:pt x="7495" y="1208"/>
                  <a:pt x="7537" y="1241"/>
                </a:cubicBezTo>
                <a:cubicBezTo>
                  <a:pt x="7549" y="1201"/>
                  <a:pt x="7573" y="1165"/>
                  <a:pt x="7609" y="1134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defTabSz="1031626"/>
            <a:endParaRPr lang="en-US" sz="2000">
              <a:solidFill>
                <a:prstClr val="black"/>
              </a:solidFill>
              <a:latin typeface="微软雅黑"/>
              <a:ea typeface="微软雅黑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2915728"/>
            <a:ext cx="9144000" cy="2227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7" name="组合 6"/>
          <p:cNvGrpSpPr/>
          <p:nvPr/>
        </p:nvGrpSpPr>
        <p:grpSpPr>
          <a:xfrm>
            <a:off x="5082360" y="-2527134"/>
            <a:ext cx="3063604" cy="4052150"/>
            <a:chOff x="2803796" y="-2305050"/>
            <a:chExt cx="3063604" cy="4052150"/>
          </a:xfrm>
        </p:grpSpPr>
        <p:pic>
          <p:nvPicPr>
            <p:cNvPr descr="C:\Users\Administrator\Desktop\4354.png" id="8" name="Picture 6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b="-2" t="-87806"/>
            <a:stretch>
              <a:fillRect/>
            </a:stretch>
          </p:blipFill>
          <p:spPr bwMode="auto">
            <a:xfrm>
              <a:off x="2803796" y="-2305050"/>
              <a:ext cx="3063604" cy="4052150"/>
            </a:xfrm>
            <a:prstGeom prst="rect">
              <a:avLst/>
            </a:prstGeom>
            <a:noFill/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12"/>
            <p:cNvSpPr txBox="1">
              <a:spLocks noChangeArrowheads="1"/>
            </p:cNvSpPr>
            <p:nvPr/>
          </p:nvSpPr>
          <p:spPr bwMode="auto">
            <a:xfrm>
              <a:off x="3813891" y="982468"/>
              <a:ext cx="1582556" cy="384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prstTxWarp prst="textArchUp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 algn="l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 algn="l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 algn="l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 algn="l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pPr algn="ctr" defTabSz="914400">
                <a:lnSpc>
                  <a:spcPct val="80000"/>
                </a:lnSpc>
              </a:pPr>
              <a:r>
                <a:rPr altLang="en-US" lang="zh-CN" sz="2400">
                  <a:solidFill>
                    <a:srgbClr val="C00000"/>
                  </a:solidFill>
                  <a:latin charset="-122" pitchFamily="65" typeface="方正卡通简体"/>
                  <a:ea charset="-122" pitchFamily="65" typeface="方正卡通简体"/>
                  <a:cs charset="0" pitchFamily="18" typeface="Times New Roman"/>
                </a:rPr>
                <a:t>我的爱好</a:t>
              </a: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68784" y="1257696"/>
            <a:ext cx="1873983" cy="94401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91384" y="426050"/>
            <a:ext cx="3487482" cy="619996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020167" y="760384"/>
            <a:ext cx="3232300" cy="574630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014588" y="1291324"/>
            <a:ext cx="2893219" cy="5143500"/>
          </a:xfrm>
          <a:prstGeom prst="rect">
            <a:avLst/>
          </a:prstGeom>
        </p:spPr>
      </p:pic>
      <p:sp>
        <p:nvSpPr>
          <p:cNvPr id="14" name="TextBox 8"/>
          <p:cNvSpPr txBox="1">
            <a:spLocks noChangeArrowheads="1"/>
          </p:cNvSpPr>
          <p:nvPr/>
        </p:nvSpPr>
        <p:spPr bwMode="auto">
          <a:xfrm flipH="1">
            <a:off x="979128" y="3248642"/>
            <a:ext cx="191298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 algn="l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 algn="l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 algn="l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 algn="l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 algn="ctr" defTabSz="914400"/>
            <a:r>
              <a:rPr altLang="en-US" lang="zh-CN" sz="5400">
                <a:solidFill>
                  <a:srgbClr val="FF3399"/>
                </a:solidFill>
                <a:latin charset="-122" pitchFamily="65" typeface="方正卡通简体"/>
                <a:ea charset="-122" pitchFamily="65" typeface="方正卡通简体"/>
                <a:cs charset="0" pitchFamily="18" typeface="Times New Roman"/>
              </a:rPr>
              <a:t>阅读</a:t>
            </a:r>
          </a:p>
        </p:txBody>
      </p:sp>
      <p:sp>
        <p:nvSpPr>
          <p:cNvPr id="15" name="TextBox 10"/>
          <p:cNvSpPr txBox="1">
            <a:spLocks noChangeArrowheads="1"/>
          </p:cNvSpPr>
          <p:nvPr/>
        </p:nvSpPr>
        <p:spPr bwMode="auto">
          <a:xfrm flipH="1">
            <a:off x="3707940" y="3401044"/>
            <a:ext cx="191298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 algn="l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 algn="l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 algn="l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 algn="l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 algn="ctr" defTabSz="914400"/>
            <a:r>
              <a:rPr altLang="en-US" lang="zh-CN" sz="5400">
                <a:solidFill>
                  <a:srgbClr val="F79646">
                    <a:lumMod val="75000"/>
                  </a:srgbClr>
                </a:solidFill>
                <a:latin charset="-122" pitchFamily="65" typeface="方正卡通简体"/>
                <a:ea charset="-122" pitchFamily="65" typeface="方正卡通简体"/>
                <a:cs charset="0" pitchFamily="18" typeface="Times New Roman"/>
              </a:rPr>
              <a:t>运动</a:t>
            </a:r>
          </a:p>
        </p:txBody>
      </p:sp>
      <p:sp>
        <p:nvSpPr>
          <p:cNvPr id="16" name="TextBox 12"/>
          <p:cNvSpPr txBox="1">
            <a:spLocks noChangeArrowheads="1"/>
          </p:cNvSpPr>
          <p:nvPr/>
        </p:nvSpPr>
        <p:spPr bwMode="auto">
          <a:xfrm flipH="1">
            <a:off x="6512116" y="3657448"/>
            <a:ext cx="191298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 algn="l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 algn="l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 algn="l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 algn="l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 algn="ctr" defTabSz="914400"/>
            <a:r>
              <a:rPr altLang="en-US" lang="zh-CN" sz="5400">
                <a:solidFill>
                  <a:srgbClr val="0070C0"/>
                </a:solidFill>
                <a:latin charset="-122" pitchFamily="65" typeface="方正卡通简体"/>
                <a:ea charset="-122" pitchFamily="65" typeface="方正卡通简体"/>
                <a:cs charset="0" pitchFamily="18" typeface="Times New Roman"/>
              </a:rPr>
              <a:t>书法</a:t>
            </a:r>
          </a:p>
        </p:txBody>
      </p:sp>
    </p:spTree>
    <p:extLst>
      <p:ext uri="{BB962C8B-B14F-4D97-AF65-F5344CB8AC3E}">
        <p14:creationId val="2770729741"/>
      </p:ext>
    </p:extLst>
  </p:cSld>
  <p:clrMapOvr>
    <a:masterClrMapping/>
  </p:clrMapOvr>
  <mc:AlternateContent>
    <mc:Choice Requires="p15">
      <p:transition p14:dur="1250" spd="slow">
        <p15:prstTrans prst="airplan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mph" presetID="32" presetSubtype="0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dur="1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13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200" fill="hold" id="14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15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200" fill="hold" id="16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8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accel="44000" fill="hold" id="25" nodeType="after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2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44000" fill="hold" id="29" nodeType="withEffect" presetClass="entr" presetID="2" presetSubtype="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3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3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44000" fill="hold" id="33" nodeType="withEffect" presetClass="entr" presetID="2" presetSubtype="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3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3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37" nodeType="withEffect" presetClass="entr" presetID="26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4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4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43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44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45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46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47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48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49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5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51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52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1" id="53" nodeType="withEffect" presetClass="entr" presetID="26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5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58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59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60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61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62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6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64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65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66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67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68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1" id="69" nodeType="withEffect" presetClass="entr" presetID="26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7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7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74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75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76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77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78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79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8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81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82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8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84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1" spid="14"/>
      <p:bldP grpId="1" spid="15"/>
      <p:bldP grpId="1" spid="16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1E4E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9" name="组合 18"/>
          <p:cNvGrpSpPr/>
          <p:nvPr/>
        </p:nvGrpSpPr>
        <p:grpSpPr>
          <a:xfrm rot="1388080">
            <a:off x="2037722" y="1608423"/>
            <a:ext cx="1764084" cy="1806768"/>
            <a:chOff x="2473512" y="1733024"/>
            <a:chExt cx="1457922" cy="1493196"/>
          </a:xfrm>
        </p:grpSpPr>
        <p:grpSp>
          <p:nvGrpSpPr>
            <p:cNvPr id="20" name="组合 19"/>
            <p:cNvGrpSpPr/>
            <p:nvPr/>
          </p:nvGrpSpPr>
          <p:grpSpPr>
            <a:xfrm>
              <a:off x="2473512" y="1944408"/>
              <a:ext cx="1457922" cy="1281812"/>
              <a:chOff x="2473512" y="1944408"/>
              <a:chExt cx="1457922" cy="1281812"/>
            </a:xfrm>
          </p:grpSpPr>
          <p:sp>
            <p:nvSpPr>
              <p:cNvPr id="22" name="矩形 21"/>
              <p:cNvSpPr/>
              <p:nvPr/>
            </p:nvSpPr>
            <p:spPr>
              <a:xfrm rot="20211172">
                <a:off x="2473512" y="1944408"/>
                <a:ext cx="1457922" cy="1281812"/>
              </a:xfrm>
              <a:prstGeom prst="rect">
                <a:avLst/>
              </a:prstGeom>
              <a:solidFill>
                <a:sysClr lastClr="FFFFFF" val="window"/>
              </a:solidFill>
              <a:ln algn="ctr" cap="flat" cmpd="sng" w="25400">
                <a:solidFill>
                  <a:sysClr lastClr="FFFFFF" val="window"/>
                </a:solidFill>
                <a:prstDash val="solid"/>
              </a:ln>
              <a:effectLst>
                <a:outerShdw algn="l" blurRad="50800" dist="38100" rotWithShape="0">
                  <a:prstClr val="black">
                    <a:alpha val="40000"/>
                  </a:prstClr>
                </a:outerShdw>
              </a:effectLst>
            </p:spPr>
            <p:txBody>
              <a:bodyPr anchor="ctr" rtlCol="0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8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23" name="Picture 6"/>
              <p:cNvPicPr>
                <a:picLocks noChangeArrowheads="1"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 rot="20257516">
                <a:off x="2617003" y="2203566"/>
                <a:ext cx="1172928" cy="788970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descr="C:\Users\jsj\Downloads\44MRedocn_2011011912540106_322215\9.png" id="21" name="Picture 2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19377" l="41555" r="50000" t="68623"/>
            <a:stretch>
              <a:fillRect/>
            </a:stretch>
          </p:blipFill>
          <p:spPr bwMode="auto">
            <a:xfrm>
              <a:off x="2627784" y="1733024"/>
              <a:ext cx="734402" cy="685800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组合 8"/>
          <p:cNvGrpSpPr/>
          <p:nvPr/>
        </p:nvGrpSpPr>
        <p:grpSpPr>
          <a:xfrm rot="3078703">
            <a:off x="-68370" y="1692907"/>
            <a:ext cx="1764086" cy="1798405"/>
            <a:chOff x="2472097" y="1733024"/>
            <a:chExt cx="1457922" cy="1486285"/>
          </a:xfrm>
        </p:grpSpPr>
        <p:grpSp>
          <p:nvGrpSpPr>
            <p:cNvPr id="10" name="组合 9"/>
            <p:cNvGrpSpPr/>
            <p:nvPr/>
          </p:nvGrpSpPr>
          <p:grpSpPr>
            <a:xfrm>
              <a:off x="2472097" y="1944698"/>
              <a:ext cx="1457922" cy="1274611"/>
              <a:chOff x="2472097" y="1944698"/>
              <a:chExt cx="1457922" cy="1274611"/>
            </a:xfrm>
          </p:grpSpPr>
          <p:sp>
            <p:nvSpPr>
              <p:cNvPr id="12" name="矩形 11"/>
              <p:cNvSpPr/>
              <p:nvPr/>
            </p:nvSpPr>
            <p:spPr>
              <a:xfrm rot="20211172">
                <a:off x="2472097" y="1944698"/>
                <a:ext cx="1457922" cy="1274611"/>
              </a:xfrm>
              <a:prstGeom prst="rect">
                <a:avLst/>
              </a:prstGeom>
              <a:solidFill>
                <a:sysClr lastClr="FFFFFF" val="window"/>
              </a:solidFill>
              <a:ln algn="ctr" cap="flat" cmpd="sng" w="25400">
                <a:solidFill>
                  <a:sysClr lastClr="FFFFFF" val="window"/>
                </a:solidFill>
                <a:prstDash val="solid"/>
              </a:ln>
              <a:effectLst>
                <a:outerShdw algn="l" blurRad="50800" dist="38100" rotWithShape="0">
                  <a:prstClr val="black">
                    <a:alpha val="40000"/>
                  </a:prstClr>
                </a:outerShdw>
              </a:effectLst>
            </p:spPr>
            <p:txBody>
              <a:bodyPr anchor="ctr" rtlCol="0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8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13" name="Picture 6"/>
              <p:cNvPicPr>
                <a:picLocks noChangeArrowheads="1"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 rot="20257516">
                <a:off x="2594107" y="2170558"/>
                <a:ext cx="1218251" cy="815940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descr="C:\Users\jsj\Downloads\44MRedocn_2011011912540106_322215\9.png" id="11" name="Picture 2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19377" l="41555" r="50000" t="68623"/>
            <a:stretch>
              <a:fillRect/>
            </a:stretch>
          </p:blipFill>
          <p:spPr bwMode="auto">
            <a:xfrm>
              <a:off x="2627784" y="1733024"/>
              <a:ext cx="734402" cy="685800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组合 13"/>
          <p:cNvGrpSpPr/>
          <p:nvPr/>
        </p:nvGrpSpPr>
        <p:grpSpPr>
          <a:xfrm rot="1308946">
            <a:off x="3917174" y="2154664"/>
            <a:ext cx="1764087" cy="1798594"/>
            <a:chOff x="2472128" y="1733024"/>
            <a:chExt cx="1457922" cy="1486441"/>
          </a:xfrm>
        </p:grpSpPr>
        <p:grpSp>
          <p:nvGrpSpPr>
            <p:cNvPr id="15" name="组合 14"/>
            <p:cNvGrpSpPr/>
            <p:nvPr/>
          </p:nvGrpSpPr>
          <p:grpSpPr>
            <a:xfrm>
              <a:off x="2472128" y="1944692"/>
              <a:ext cx="1457922" cy="1274773"/>
              <a:chOff x="2472128" y="1944692"/>
              <a:chExt cx="1457922" cy="1274773"/>
            </a:xfrm>
          </p:grpSpPr>
          <p:sp>
            <p:nvSpPr>
              <p:cNvPr id="17" name="矩形 16"/>
              <p:cNvSpPr/>
              <p:nvPr/>
            </p:nvSpPr>
            <p:spPr>
              <a:xfrm rot="20211172">
                <a:off x="2472128" y="1944692"/>
                <a:ext cx="1457922" cy="1274773"/>
              </a:xfrm>
              <a:prstGeom prst="rect">
                <a:avLst/>
              </a:prstGeom>
              <a:solidFill>
                <a:sysClr lastClr="FFFFFF" val="window"/>
              </a:solidFill>
              <a:ln algn="ctr" cap="flat" cmpd="sng" w="25400">
                <a:solidFill>
                  <a:sysClr lastClr="FFFFFF" val="window"/>
                </a:solidFill>
                <a:prstDash val="solid"/>
              </a:ln>
              <a:effectLst>
                <a:outerShdw algn="l" blurRad="50800" dist="38100" rotWithShape="0">
                  <a:prstClr val="black">
                    <a:alpha val="40000"/>
                  </a:prstClr>
                </a:outerShdw>
              </a:effectLst>
            </p:spPr>
            <p:txBody>
              <a:bodyPr anchor="ctr" rtlCol="0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8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18" name="Picture 6"/>
              <p:cNvPicPr>
                <a:picLocks noChangeArrowheads="1"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 rot="20161162">
                <a:off x="2652792" y="2147395"/>
                <a:ext cx="1078205" cy="815940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descr="C:\Users\jsj\Downloads\44MRedocn_2011011912540106_322215\9.png" id="16" name="Picture 2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19377" l="41555" r="50000" t="68623"/>
            <a:stretch>
              <a:fillRect/>
            </a:stretch>
          </p:blipFill>
          <p:spPr bwMode="auto">
            <a:xfrm>
              <a:off x="2627784" y="1733024"/>
              <a:ext cx="734402" cy="685800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组合 23"/>
          <p:cNvGrpSpPr/>
          <p:nvPr/>
        </p:nvGrpSpPr>
        <p:grpSpPr>
          <a:xfrm rot="2169248">
            <a:off x="5313132" y="2504152"/>
            <a:ext cx="1764087" cy="1785786"/>
            <a:chOff x="2469961" y="1733024"/>
            <a:chExt cx="1457922" cy="1475856"/>
          </a:xfrm>
        </p:grpSpPr>
        <p:grpSp>
          <p:nvGrpSpPr>
            <p:cNvPr id="25" name="组合 24"/>
            <p:cNvGrpSpPr/>
            <p:nvPr/>
          </p:nvGrpSpPr>
          <p:grpSpPr>
            <a:xfrm>
              <a:off x="2469961" y="1945137"/>
              <a:ext cx="1457922" cy="1263743"/>
              <a:chOff x="2469961" y="1945137"/>
              <a:chExt cx="1457922" cy="1263743"/>
            </a:xfrm>
          </p:grpSpPr>
          <p:sp>
            <p:nvSpPr>
              <p:cNvPr id="27" name="矩形 26"/>
              <p:cNvSpPr/>
              <p:nvPr/>
            </p:nvSpPr>
            <p:spPr>
              <a:xfrm rot="20211172">
                <a:off x="2469961" y="1945137"/>
                <a:ext cx="1457922" cy="1263743"/>
              </a:xfrm>
              <a:prstGeom prst="rect">
                <a:avLst/>
              </a:prstGeom>
              <a:solidFill>
                <a:sysClr lastClr="FFFFFF" val="window"/>
              </a:solidFill>
              <a:ln algn="ctr" cap="flat" cmpd="sng" w="25400">
                <a:solidFill>
                  <a:sysClr lastClr="FFFFFF" val="window"/>
                </a:solidFill>
                <a:prstDash val="solid"/>
              </a:ln>
              <a:effectLst>
                <a:outerShdw algn="l" blurRad="50800" dist="38100" rotWithShape="0">
                  <a:prstClr val="black">
                    <a:alpha val="40000"/>
                  </a:prstClr>
                </a:outerShdw>
              </a:effectLst>
            </p:spPr>
            <p:txBody>
              <a:bodyPr anchor="ctr" rtlCol="0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8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28" name="Picture 6"/>
              <p:cNvPicPr>
                <a:picLocks noChangeArrowheads="1"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 rot="20257516">
                <a:off x="2677678" y="2264738"/>
                <a:ext cx="1049534" cy="656498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descr="C:\Users\jsj\Downloads\44MRedocn_2011011912540106_322215\9.png" id="26" name="Picture 2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19377" l="41555" r="50000" t="68623"/>
            <a:stretch>
              <a:fillRect/>
            </a:stretch>
          </p:blipFill>
          <p:spPr bwMode="auto">
            <a:xfrm>
              <a:off x="2627784" y="1733024"/>
              <a:ext cx="734402" cy="685800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组合 28"/>
          <p:cNvGrpSpPr/>
          <p:nvPr/>
        </p:nvGrpSpPr>
        <p:grpSpPr>
          <a:xfrm rot="2979359">
            <a:off x="7287409" y="2960664"/>
            <a:ext cx="1764087" cy="1785786"/>
            <a:chOff x="2469961" y="1733024"/>
            <a:chExt cx="1457922" cy="1475856"/>
          </a:xfrm>
        </p:grpSpPr>
        <p:grpSp>
          <p:nvGrpSpPr>
            <p:cNvPr id="30" name="组合 29"/>
            <p:cNvGrpSpPr/>
            <p:nvPr/>
          </p:nvGrpSpPr>
          <p:grpSpPr>
            <a:xfrm>
              <a:off x="2469961" y="1945137"/>
              <a:ext cx="1457922" cy="1263743"/>
              <a:chOff x="2469961" y="1945137"/>
              <a:chExt cx="1457922" cy="1263743"/>
            </a:xfrm>
          </p:grpSpPr>
          <p:sp>
            <p:nvSpPr>
              <p:cNvPr id="32" name="矩形 31"/>
              <p:cNvSpPr/>
              <p:nvPr/>
            </p:nvSpPr>
            <p:spPr>
              <a:xfrm rot="20211172">
                <a:off x="2469961" y="1945137"/>
                <a:ext cx="1457922" cy="1263743"/>
              </a:xfrm>
              <a:prstGeom prst="rect">
                <a:avLst/>
              </a:prstGeom>
              <a:solidFill>
                <a:sysClr lastClr="FFFFFF" val="window"/>
              </a:solidFill>
              <a:ln algn="ctr" cap="flat" cmpd="sng" w="25400">
                <a:solidFill>
                  <a:sysClr lastClr="FFFFFF" val="window"/>
                </a:solidFill>
                <a:prstDash val="solid"/>
              </a:ln>
              <a:effectLst>
                <a:outerShdw algn="l" blurRad="50800" dist="38100" rotWithShape="0">
                  <a:prstClr val="black">
                    <a:alpha val="40000"/>
                  </a:prstClr>
                </a:outerShdw>
              </a:effectLst>
            </p:spPr>
            <p:txBody>
              <a:bodyPr anchor="ctr" rtlCol="0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8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33" name="Picture 6"/>
              <p:cNvPicPr>
                <a:picLocks noChangeArrowheads="1"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 rot="20257516">
                <a:off x="2677678" y="2266969"/>
                <a:ext cx="1049534" cy="652036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descr="C:\Users\jsj\Downloads\44MRedocn_2011011912540106_322215\9.png" id="31" name="Picture 2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19377" l="41555" r="50000" t="68623"/>
            <a:stretch>
              <a:fillRect/>
            </a:stretch>
          </p:blipFill>
          <p:spPr bwMode="auto">
            <a:xfrm>
              <a:off x="2627784" y="1733024"/>
              <a:ext cx="734402" cy="685800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Freeform 22"/>
          <p:cNvSpPr/>
          <p:nvPr/>
        </p:nvSpPr>
        <p:spPr bwMode="auto">
          <a:xfrm>
            <a:off x="0" y="2760662"/>
            <a:ext cx="9140825" cy="2382838"/>
          </a:xfrm>
          <a:custGeom>
            <a:cxnLst>
              <a:cxn ang="0">
                <a:pos x="7259" y="1534"/>
              </a:cxn>
              <a:cxn ang="0">
                <a:pos x="7363" y="1497"/>
              </a:cxn>
              <a:cxn ang="0">
                <a:pos x="7491" y="1557"/>
              </a:cxn>
              <a:cxn ang="0">
                <a:pos x="7536" y="1640"/>
              </a:cxn>
              <a:cxn ang="0">
                <a:pos x="7553" y="1617"/>
              </a:cxn>
              <a:cxn ang="0">
                <a:pos x="7578" y="1594"/>
              </a:cxn>
              <a:cxn ang="0">
                <a:pos x="7680" y="1557"/>
              </a:cxn>
              <a:cxn ang="0">
                <a:pos x="7680" y="2002"/>
              </a:cxn>
              <a:cxn ang="0">
                <a:pos x="0" y="2002"/>
              </a:cxn>
              <a:cxn ang="0">
                <a:pos x="0" y="317"/>
              </a:cxn>
              <a:cxn ang="0">
                <a:pos x="164" y="291"/>
              </a:cxn>
              <a:cxn ang="0">
                <a:pos x="501" y="421"/>
              </a:cxn>
              <a:cxn ang="0">
                <a:pos x="601" y="555"/>
              </a:cxn>
              <a:cxn ang="0">
                <a:pos x="642" y="491"/>
              </a:cxn>
              <a:cxn ang="0">
                <a:pos x="789" y="422"/>
              </a:cxn>
              <a:cxn ang="0">
                <a:pos x="896" y="455"/>
              </a:cxn>
              <a:cxn ang="0">
                <a:pos x="1029" y="273"/>
              </a:cxn>
              <a:cxn ang="0">
                <a:pos x="1480" y="93"/>
              </a:cxn>
              <a:cxn ang="0">
                <a:pos x="1932" y="270"/>
              </a:cxn>
              <a:cxn ang="0">
                <a:pos x="2086" y="500"/>
              </a:cxn>
              <a:cxn ang="0">
                <a:pos x="2254" y="259"/>
              </a:cxn>
              <a:cxn ang="0">
                <a:pos x="2858" y="0"/>
              </a:cxn>
              <a:cxn ang="0">
                <a:pos x="3463" y="259"/>
              </a:cxn>
              <a:cxn ang="0">
                <a:pos x="3683" y="644"/>
              </a:cxn>
              <a:cxn ang="0">
                <a:pos x="3834" y="618"/>
              </a:cxn>
              <a:cxn ang="0">
                <a:pos x="4165" y="773"/>
              </a:cxn>
              <a:cxn ang="0">
                <a:pos x="4258" y="919"/>
              </a:cxn>
              <a:cxn ang="0">
                <a:pos x="4839" y="704"/>
              </a:cxn>
              <a:cxn ang="0">
                <a:pos x="5442" y="938"/>
              </a:cxn>
              <a:cxn ang="0">
                <a:pos x="5673" y="1326"/>
              </a:cxn>
              <a:cxn ang="0">
                <a:pos x="6073" y="1168"/>
              </a:cxn>
              <a:cxn ang="0">
                <a:pos x="6495" y="1348"/>
              </a:cxn>
              <a:cxn ang="0">
                <a:pos x="6548" y="1410"/>
              </a:cxn>
              <a:cxn ang="0">
                <a:pos x="6587" y="1363"/>
              </a:cxn>
              <a:cxn ang="0">
                <a:pos x="6873" y="1242"/>
              </a:cxn>
              <a:cxn ang="0">
                <a:pos x="7158" y="1363"/>
              </a:cxn>
              <a:cxn ang="0">
                <a:pos x="7259" y="1534"/>
              </a:cxn>
            </a:cxnLst>
            <a:rect b="b" l="0" r="r" t="0"/>
            <a:pathLst>
              <a:path h="2002" w="7680">
                <a:moveTo>
                  <a:pt x="7259" y="1534"/>
                </a:moveTo>
                <a:cubicBezTo>
                  <a:pt x="7289" y="1509"/>
                  <a:pt x="7324" y="1497"/>
                  <a:pt x="7363" y="1497"/>
                </a:cubicBezTo>
                <a:cubicBezTo>
                  <a:pt x="7413" y="1497"/>
                  <a:pt x="7455" y="1517"/>
                  <a:pt x="7491" y="1557"/>
                </a:cubicBezTo>
                <a:cubicBezTo>
                  <a:pt x="7512" y="1582"/>
                  <a:pt x="7527" y="1609"/>
                  <a:pt x="7536" y="1640"/>
                </a:cubicBezTo>
                <a:cubicBezTo>
                  <a:pt x="7541" y="1632"/>
                  <a:pt x="7547" y="1625"/>
                  <a:pt x="7553" y="1617"/>
                </a:cubicBezTo>
                <a:cubicBezTo>
                  <a:pt x="7561" y="1609"/>
                  <a:pt x="7569" y="1601"/>
                  <a:pt x="7578" y="1594"/>
                </a:cubicBezTo>
                <a:cubicBezTo>
                  <a:pt x="7607" y="1570"/>
                  <a:pt x="7641" y="1557"/>
                  <a:pt x="7680" y="1557"/>
                </a:cubicBezTo>
                <a:cubicBezTo>
                  <a:pt x="7680" y="2002"/>
                  <a:pt x="7680" y="2002"/>
                  <a:pt x="7680" y="2002"/>
                </a:cubicBezTo>
                <a:cubicBezTo>
                  <a:pt x="0" y="2002"/>
                  <a:pt x="0" y="2002"/>
                  <a:pt x="0" y="2002"/>
                </a:cubicBezTo>
                <a:cubicBezTo>
                  <a:pt x="0" y="317"/>
                  <a:pt x="0" y="317"/>
                  <a:pt x="0" y="317"/>
                </a:cubicBezTo>
                <a:cubicBezTo>
                  <a:pt x="51" y="300"/>
                  <a:pt x="106" y="291"/>
                  <a:pt x="164" y="291"/>
                </a:cubicBezTo>
                <a:cubicBezTo>
                  <a:pt x="296" y="291"/>
                  <a:pt x="408" y="334"/>
                  <a:pt x="501" y="421"/>
                </a:cubicBezTo>
                <a:cubicBezTo>
                  <a:pt x="545" y="462"/>
                  <a:pt x="578" y="507"/>
                  <a:pt x="601" y="555"/>
                </a:cubicBezTo>
                <a:cubicBezTo>
                  <a:pt x="611" y="532"/>
                  <a:pt x="625" y="511"/>
                  <a:pt x="642" y="491"/>
                </a:cubicBezTo>
                <a:cubicBezTo>
                  <a:pt x="682" y="445"/>
                  <a:pt x="732" y="422"/>
                  <a:pt x="789" y="422"/>
                </a:cubicBezTo>
                <a:cubicBezTo>
                  <a:pt x="829" y="422"/>
                  <a:pt x="864" y="433"/>
                  <a:pt x="896" y="455"/>
                </a:cubicBezTo>
                <a:cubicBezTo>
                  <a:pt x="927" y="389"/>
                  <a:pt x="971" y="328"/>
                  <a:pt x="1029" y="273"/>
                </a:cubicBezTo>
                <a:cubicBezTo>
                  <a:pt x="1153" y="154"/>
                  <a:pt x="1304" y="94"/>
                  <a:pt x="1480" y="93"/>
                </a:cubicBezTo>
                <a:cubicBezTo>
                  <a:pt x="1657" y="92"/>
                  <a:pt x="1807" y="151"/>
                  <a:pt x="1932" y="270"/>
                </a:cubicBezTo>
                <a:cubicBezTo>
                  <a:pt x="2004" y="338"/>
                  <a:pt x="2055" y="415"/>
                  <a:pt x="2086" y="500"/>
                </a:cubicBezTo>
                <a:cubicBezTo>
                  <a:pt x="2127" y="413"/>
                  <a:pt x="2183" y="333"/>
                  <a:pt x="2254" y="259"/>
                </a:cubicBezTo>
                <a:cubicBezTo>
                  <a:pt x="2421" y="86"/>
                  <a:pt x="2622" y="0"/>
                  <a:pt x="2858" y="0"/>
                </a:cubicBezTo>
                <a:cubicBezTo>
                  <a:pt x="3095" y="0"/>
                  <a:pt x="3296" y="86"/>
                  <a:pt x="3463" y="259"/>
                </a:cubicBezTo>
                <a:cubicBezTo>
                  <a:pt x="3572" y="372"/>
                  <a:pt x="3646" y="501"/>
                  <a:pt x="3683" y="644"/>
                </a:cubicBezTo>
                <a:cubicBezTo>
                  <a:pt x="3730" y="626"/>
                  <a:pt x="3780" y="618"/>
                  <a:pt x="3834" y="618"/>
                </a:cubicBezTo>
                <a:cubicBezTo>
                  <a:pt x="3963" y="618"/>
                  <a:pt x="4074" y="670"/>
                  <a:pt x="4165" y="773"/>
                </a:cubicBezTo>
                <a:cubicBezTo>
                  <a:pt x="4204" y="818"/>
                  <a:pt x="4235" y="866"/>
                  <a:pt x="4258" y="919"/>
                </a:cubicBezTo>
                <a:cubicBezTo>
                  <a:pt x="4420" y="776"/>
                  <a:pt x="4614" y="704"/>
                  <a:pt x="4839" y="704"/>
                </a:cubicBezTo>
                <a:cubicBezTo>
                  <a:pt x="5075" y="704"/>
                  <a:pt x="5276" y="782"/>
                  <a:pt x="5442" y="938"/>
                </a:cubicBezTo>
                <a:cubicBezTo>
                  <a:pt x="5562" y="1051"/>
                  <a:pt x="5639" y="1180"/>
                  <a:pt x="5673" y="1326"/>
                </a:cubicBezTo>
                <a:cubicBezTo>
                  <a:pt x="5785" y="1221"/>
                  <a:pt x="5918" y="1168"/>
                  <a:pt x="6073" y="1168"/>
                </a:cubicBezTo>
                <a:cubicBezTo>
                  <a:pt x="6238" y="1168"/>
                  <a:pt x="6378" y="1228"/>
                  <a:pt x="6495" y="1348"/>
                </a:cubicBezTo>
                <a:cubicBezTo>
                  <a:pt x="6514" y="1368"/>
                  <a:pt x="6532" y="1388"/>
                  <a:pt x="6548" y="1410"/>
                </a:cubicBezTo>
                <a:cubicBezTo>
                  <a:pt x="6560" y="1393"/>
                  <a:pt x="6573" y="1378"/>
                  <a:pt x="6587" y="1363"/>
                </a:cubicBezTo>
                <a:cubicBezTo>
                  <a:pt x="6666" y="1282"/>
                  <a:pt x="6761" y="1242"/>
                  <a:pt x="6873" y="1242"/>
                </a:cubicBezTo>
                <a:cubicBezTo>
                  <a:pt x="6984" y="1242"/>
                  <a:pt x="7079" y="1282"/>
                  <a:pt x="7158" y="1363"/>
                </a:cubicBezTo>
                <a:cubicBezTo>
                  <a:pt x="7207" y="1414"/>
                  <a:pt x="7240" y="1470"/>
                  <a:pt x="7259" y="1534"/>
                </a:cubicBezTo>
                <a:close/>
              </a:path>
            </a:pathLst>
          </a:custGeom>
          <a:solidFill>
            <a:srgbClr val="00B0F0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defTabSz="1031626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en-US" noProof="0" normalizeH="0" spc="0" strike="noStrike" sz="20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</a:endParaRPr>
          </a:p>
        </p:txBody>
      </p:sp>
      <p:sp>
        <p:nvSpPr>
          <p:cNvPr id="36" name="Freeform 23"/>
          <p:cNvSpPr/>
          <p:nvPr/>
        </p:nvSpPr>
        <p:spPr bwMode="auto">
          <a:xfrm>
            <a:off x="0" y="3354387"/>
            <a:ext cx="9140825" cy="1789113"/>
          </a:xfrm>
          <a:custGeom>
            <a:cxnLst>
              <a:cxn ang="0">
                <a:pos x="7609" y="1134"/>
              </a:cxn>
              <a:cxn ang="0">
                <a:pos x="7680" y="1089"/>
              </a:cxn>
              <a:cxn ang="0">
                <a:pos x="7680" y="1503"/>
              </a:cxn>
              <a:cxn ang="0">
                <a:pos x="0" y="1503"/>
              </a:cxn>
              <a:cxn ang="0">
                <a:pos x="0" y="577"/>
              </a:cxn>
              <a:cxn ang="0">
                <a:pos x="32" y="576"/>
              </a:cxn>
              <a:cxn ang="0">
                <a:pos x="337" y="652"/>
              </a:cxn>
              <a:cxn ang="0">
                <a:pos x="411" y="572"/>
              </a:cxn>
              <a:cxn ang="0">
                <a:pos x="765" y="445"/>
              </a:cxn>
              <a:cxn ang="0">
                <a:pos x="892" y="458"/>
              </a:cxn>
              <a:cxn ang="0">
                <a:pos x="890" y="414"/>
              </a:cxn>
              <a:cxn ang="0">
                <a:pos x="1030" y="121"/>
              </a:cxn>
              <a:cxn ang="0">
                <a:pos x="1370" y="0"/>
              </a:cxn>
              <a:cxn ang="0">
                <a:pos x="1710" y="121"/>
              </a:cxn>
              <a:cxn ang="0">
                <a:pos x="1817" y="258"/>
              </a:cxn>
              <a:cxn ang="0">
                <a:pos x="1867" y="211"/>
              </a:cxn>
              <a:cxn ang="0">
                <a:pos x="2379" y="28"/>
              </a:cxn>
              <a:cxn ang="0">
                <a:pos x="2891" y="211"/>
              </a:cxn>
              <a:cxn ang="0">
                <a:pos x="3036" y="384"/>
              </a:cxn>
              <a:cxn ang="0">
                <a:pos x="3189" y="369"/>
              </a:cxn>
              <a:cxn ang="0">
                <a:pos x="3639" y="530"/>
              </a:cxn>
              <a:cxn ang="0">
                <a:pos x="3786" y="723"/>
              </a:cxn>
              <a:cxn ang="0">
                <a:pos x="4120" y="663"/>
              </a:cxn>
              <a:cxn ang="0">
                <a:pos x="4631" y="824"/>
              </a:cxn>
              <a:cxn ang="0">
                <a:pos x="4701" y="885"/>
              </a:cxn>
              <a:cxn ang="0">
                <a:pos x="4843" y="863"/>
              </a:cxn>
              <a:cxn ang="0">
                <a:pos x="5126" y="964"/>
              </a:cxn>
              <a:cxn ang="0">
                <a:pos x="5175" y="1014"/>
              </a:cxn>
              <a:cxn ang="0">
                <a:pos x="5256" y="1008"/>
              </a:cxn>
              <a:cxn ang="0">
                <a:pos x="5531" y="1086"/>
              </a:cxn>
              <a:cxn ang="0">
                <a:pos x="5600" y="1148"/>
              </a:cxn>
              <a:cxn ang="0">
                <a:pos x="5747" y="1115"/>
              </a:cxn>
              <a:cxn ang="0">
                <a:pos x="5950" y="1186"/>
              </a:cxn>
              <a:cxn ang="0">
                <a:pos x="5953" y="1184"/>
              </a:cxn>
              <a:cxn ang="0">
                <a:pos x="6263" y="1109"/>
              </a:cxn>
              <a:cxn ang="0">
                <a:pos x="6398" y="1120"/>
              </a:cxn>
              <a:cxn ang="0">
                <a:pos x="6479" y="1030"/>
              </a:cxn>
              <a:cxn ang="0">
                <a:pos x="6822" y="908"/>
              </a:cxn>
              <a:cxn ang="0">
                <a:pos x="7165" y="1030"/>
              </a:cxn>
              <a:cxn ang="0">
                <a:pos x="7289" y="1210"/>
              </a:cxn>
              <a:cxn ang="0">
                <a:pos x="7387" y="1191"/>
              </a:cxn>
              <a:cxn ang="0">
                <a:pos x="7537" y="1241"/>
              </a:cxn>
              <a:cxn ang="0">
                <a:pos x="7609" y="1134"/>
              </a:cxn>
            </a:cxnLst>
            <a:rect b="b" l="0" r="r" t="0"/>
            <a:pathLst>
              <a:path h="1503" w="7680">
                <a:moveTo>
                  <a:pt x="7609" y="1134"/>
                </a:moveTo>
                <a:cubicBezTo>
                  <a:pt x="7631" y="1115"/>
                  <a:pt x="7655" y="1100"/>
                  <a:pt x="7680" y="1089"/>
                </a:cubicBezTo>
                <a:cubicBezTo>
                  <a:pt x="7680" y="1503"/>
                  <a:pt x="7680" y="1503"/>
                  <a:pt x="7680" y="1503"/>
                </a:cubicBezTo>
                <a:cubicBezTo>
                  <a:pt x="0" y="1503"/>
                  <a:pt x="0" y="1503"/>
                  <a:pt x="0" y="1503"/>
                </a:cubicBezTo>
                <a:cubicBezTo>
                  <a:pt x="0" y="577"/>
                  <a:pt x="0" y="577"/>
                  <a:pt x="0" y="577"/>
                </a:cubicBezTo>
                <a:cubicBezTo>
                  <a:pt x="11" y="577"/>
                  <a:pt x="21" y="576"/>
                  <a:pt x="32" y="576"/>
                </a:cubicBezTo>
                <a:cubicBezTo>
                  <a:pt x="146" y="576"/>
                  <a:pt x="247" y="602"/>
                  <a:pt x="337" y="652"/>
                </a:cubicBezTo>
                <a:cubicBezTo>
                  <a:pt x="357" y="624"/>
                  <a:pt x="382" y="597"/>
                  <a:pt x="411" y="572"/>
                </a:cubicBezTo>
                <a:cubicBezTo>
                  <a:pt x="509" y="487"/>
                  <a:pt x="627" y="445"/>
                  <a:pt x="765" y="445"/>
                </a:cubicBezTo>
                <a:cubicBezTo>
                  <a:pt x="810" y="445"/>
                  <a:pt x="852" y="450"/>
                  <a:pt x="892" y="458"/>
                </a:cubicBezTo>
                <a:cubicBezTo>
                  <a:pt x="890" y="444"/>
                  <a:pt x="890" y="429"/>
                  <a:pt x="890" y="414"/>
                </a:cubicBezTo>
                <a:cubicBezTo>
                  <a:pt x="890" y="300"/>
                  <a:pt x="937" y="202"/>
                  <a:pt x="1030" y="121"/>
                </a:cubicBezTo>
                <a:cubicBezTo>
                  <a:pt x="1124" y="40"/>
                  <a:pt x="1238" y="0"/>
                  <a:pt x="1370" y="0"/>
                </a:cubicBezTo>
                <a:cubicBezTo>
                  <a:pt x="1503" y="0"/>
                  <a:pt x="1616" y="40"/>
                  <a:pt x="1710" y="121"/>
                </a:cubicBezTo>
                <a:cubicBezTo>
                  <a:pt x="1758" y="162"/>
                  <a:pt x="1794" y="208"/>
                  <a:pt x="1817" y="258"/>
                </a:cubicBezTo>
                <a:cubicBezTo>
                  <a:pt x="1833" y="242"/>
                  <a:pt x="1849" y="226"/>
                  <a:pt x="1867" y="211"/>
                </a:cubicBezTo>
                <a:cubicBezTo>
                  <a:pt x="2009" y="89"/>
                  <a:pt x="2179" y="28"/>
                  <a:pt x="2379" y="28"/>
                </a:cubicBezTo>
                <a:cubicBezTo>
                  <a:pt x="2579" y="28"/>
                  <a:pt x="2750" y="89"/>
                  <a:pt x="2891" y="211"/>
                </a:cubicBezTo>
                <a:cubicBezTo>
                  <a:pt x="2953" y="264"/>
                  <a:pt x="3001" y="321"/>
                  <a:pt x="3036" y="384"/>
                </a:cubicBezTo>
                <a:cubicBezTo>
                  <a:pt x="3084" y="374"/>
                  <a:pt x="3135" y="369"/>
                  <a:pt x="3189" y="369"/>
                </a:cubicBezTo>
                <a:cubicBezTo>
                  <a:pt x="3365" y="369"/>
                  <a:pt x="3515" y="423"/>
                  <a:pt x="3639" y="530"/>
                </a:cubicBezTo>
                <a:cubicBezTo>
                  <a:pt x="3706" y="588"/>
                  <a:pt x="3755" y="652"/>
                  <a:pt x="3786" y="723"/>
                </a:cubicBezTo>
                <a:cubicBezTo>
                  <a:pt x="3887" y="683"/>
                  <a:pt x="3998" y="663"/>
                  <a:pt x="4120" y="663"/>
                </a:cubicBezTo>
                <a:cubicBezTo>
                  <a:pt x="4320" y="663"/>
                  <a:pt x="4490" y="717"/>
                  <a:pt x="4631" y="824"/>
                </a:cubicBezTo>
                <a:cubicBezTo>
                  <a:pt x="4657" y="844"/>
                  <a:pt x="4680" y="864"/>
                  <a:pt x="4701" y="885"/>
                </a:cubicBezTo>
                <a:cubicBezTo>
                  <a:pt x="4745" y="870"/>
                  <a:pt x="4792" y="863"/>
                  <a:pt x="4843" y="863"/>
                </a:cubicBezTo>
                <a:cubicBezTo>
                  <a:pt x="4954" y="863"/>
                  <a:pt x="5048" y="897"/>
                  <a:pt x="5126" y="964"/>
                </a:cubicBezTo>
                <a:cubicBezTo>
                  <a:pt x="5144" y="980"/>
                  <a:pt x="5161" y="997"/>
                  <a:pt x="5175" y="1014"/>
                </a:cubicBezTo>
                <a:cubicBezTo>
                  <a:pt x="5201" y="1010"/>
                  <a:pt x="5228" y="1008"/>
                  <a:pt x="5256" y="1008"/>
                </a:cubicBezTo>
                <a:cubicBezTo>
                  <a:pt x="5363" y="1008"/>
                  <a:pt x="5455" y="1034"/>
                  <a:pt x="5531" y="1086"/>
                </a:cubicBezTo>
                <a:cubicBezTo>
                  <a:pt x="5559" y="1105"/>
                  <a:pt x="5582" y="1126"/>
                  <a:pt x="5600" y="1148"/>
                </a:cubicBezTo>
                <a:cubicBezTo>
                  <a:pt x="5644" y="1126"/>
                  <a:pt x="5692" y="1115"/>
                  <a:pt x="5747" y="1115"/>
                </a:cubicBezTo>
                <a:cubicBezTo>
                  <a:pt x="5826" y="1115"/>
                  <a:pt x="5894" y="1139"/>
                  <a:pt x="5950" y="1186"/>
                </a:cubicBezTo>
                <a:cubicBezTo>
                  <a:pt x="5951" y="1185"/>
                  <a:pt x="5952" y="1185"/>
                  <a:pt x="5953" y="1184"/>
                </a:cubicBezTo>
                <a:cubicBezTo>
                  <a:pt x="6039" y="1134"/>
                  <a:pt x="6142" y="1109"/>
                  <a:pt x="6263" y="1109"/>
                </a:cubicBezTo>
                <a:cubicBezTo>
                  <a:pt x="6311" y="1109"/>
                  <a:pt x="6356" y="1113"/>
                  <a:pt x="6398" y="1120"/>
                </a:cubicBezTo>
                <a:cubicBezTo>
                  <a:pt x="6420" y="1088"/>
                  <a:pt x="6447" y="1058"/>
                  <a:pt x="6479" y="1030"/>
                </a:cubicBezTo>
                <a:cubicBezTo>
                  <a:pt x="6574" y="949"/>
                  <a:pt x="6688" y="908"/>
                  <a:pt x="6822" y="908"/>
                </a:cubicBezTo>
                <a:cubicBezTo>
                  <a:pt x="6956" y="908"/>
                  <a:pt x="7070" y="949"/>
                  <a:pt x="7165" y="1030"/>
                </a:cubicBezTo>
                <a:cubicBezTo>
                  <a:pt x="7226" y="1083"/>
                  <a:pt x="7267" y="1143"/>
                  <a:pt x="7289" y="1210"/>
                </a:cubicBezTo>
                <a:cubicBezTo>
                  <a:pt x="7319" y="1197"/>
                  <a:pt x="7351" y="1191"/>
                  <a:pt x="7387" y="1191"/>
                </a:cubicBezTo>
                <a:cubicBezTo>
                  <a:pt x="7445" y="1191"/>
                  <a:pt x="7495" y="1208"/>
                  <a:pt x="7537" y="1241"/>
                </a:cubicBezTo>
                <a:cubicBezTo>
                  <a:pt x="7549" y="1201"/>
                  <a:pt x="7573" y="1165"/>
                  <a:pt x="7609" y="1134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defTabSz="1031626"/>
            <a:endParaRPr lang="en-US" sz="2000">
              <a:solidFill>
                <a:prstClr val="black"/>
              </a:solidFill>
              <a:latin typeface="微软雅黑"/>
              <a:ea typeface="微软雅黑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5082360" y="-2527134"/>
            <a:ext cx="3063604" cy="4052150"/>
            <a:chOff x="2803796" y="-2305050"/>
            <a:chExt cx="3063604" cy="4052150"/>
          </a:xfrm>
        </p:grpSpPr>
        <p:pic>
          <p:nvPicPr>
            <p:cNvPr descr="C:\Users\Administrator\Desktop\4354.png" id="38" name="Picture 6"/>
            <p:cNvPicPr>
              <a:picLocks noChangeArrowheads="1"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val="0"/>
                </a:ext>
              </a:extLst>
            </a:blip>
            <a:srcRect b="-2" t="-87806"/>
            <a:stretch>
              <a:fillRect/>
            </a:stretch>
          </p:blipFill>
          <p:spPr bwMode="auto">
            <a:xfrm>
              <a:off x="2803796" y="-2305050"/>
              <a:ext cx="3063604" cy="4052150"/>
            </a:xfrm>
            <a:prstGeom prst="rect">
              <a:avLst/>
            </a:prstGeom>
            <a:noFill/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TextBox 12"/>
            <p:cNvSpPr txBox="1">
              <a:spLocks noChangeArrowheads="1"/>
            </p:cNvSpPr>
            <p:nvPr/>
          </p:nvSpPr>
          <p:spPr bwMode="auto">
            <a:xfrm>
              <a:off x="3813891" y="982468"/>
              <a:ext cx="1582556" cy="384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prstTxWarp prst="textArchUp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 algn="l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 algn="l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 algn="l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 algn="l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pPr algn="ctr" defTabSz="914400">
                <a:lnSpc>
                  <a:spcPct val="80000"/>
                </a:lnSpc>
              </a:pPr>
              <a:r>
                <a:rPr altLang="en-US" lang="zh-CN" sz="2400">
                  <a:solidFill>
                    <a:srgbClr val="C00000"/>
                  </a:solidFill>
                  <a:latin charset="-122" pitchFamily="65" typeface="方正卡通简体"/>
                  <a:ea charset="-122" pitchFamily="65" typeface="方正卡通简体"/>
                  <a:cs charset="0" pitchFamily="18" typeface="Times New Roman"/>
                </a:rPr>
                <a:t>我的生活</a:t>
              </a:r>
            </a:p>
          </p:txBody>
        </p:sp>
      </p:grpSp>
      <p:pic>
        <p:nvPicPr>
          <p:cNvPr descr="C:\Users\Administrator\Desktop\t\a9.png" id="40" name="Picture 6"/>
          <p:cNvPicPr>
            <a:picLocks noChangeArrowheads="1"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43060" y="82223"/>
            <a:ext cx="2718905" cy="1611064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/>
          <p:cNvPicPr>
            <a:picLocks noChangeArrowheads="1"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150960" y="1208566"/>
            <a:ext cx="1433944" cy="1407693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587163" y="421598"/>
            <a:ext cx="1446955" cy="1446955"/>
          </a:xfrm>
          <a:prstGeom prst="rect">
            <a:avLst/>
          </a:prstGeom>
        </p:spPr>
      </p:pic>
    </p:spTree>
    <p:extLst>
      <p:ext uri="{BB962C8B-B14F-4D97-AF65-F5344CB8AC3E}">
        <p14:creationId val="2771950947"/>
      </p:ext>
    </p:extLst>
  </p:cSld>
  <p:clrMapOvr>
    <a:masterClrMapping/>
  </p:clrMapOvr>
  <mc:AlternateContent>
    <mc:Choice Requires="p15">
      <p:transition p14:dur="3250" spd="slow">
        <p15:prstTrans prst="origami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decel="100000" fill="hold" grpId="0" id="1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3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1" nodeType="afterEffect" presetClass="emph" presetID="32" presetSubtype="0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dur="100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23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200" fill="hold" id="24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25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200" fill="hold" id="26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2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3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34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accel="56000" fill="hold" id="35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37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38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67000" fill="hold" id="39" nodeType="withEffect" presetClass="entr" presetID="2" presetSubtype="2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41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42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decel="100000" fill="hold" id="44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500" fill="hold" id="4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4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48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500" id="4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50" nodeType="withEffect" presetClass="entr" presetID="49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500" fill="hold" id="5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5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54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500" id="55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56" nodeType="withEffect" presetClass="entr" presetID="49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500" fill="hold" id="5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5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6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500" id="6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62" nodeType="withEffect" presetClass="entr" presetID="49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500" fill="hold" id="6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65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66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500" id="6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68" nodeType="withEffect" presetClass="entr" presetID="49" presetSubtype="0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500" fill="hold" id="7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7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72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500" id="73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12400"/>
                            </p:stCondLst>
                            <p:childTnLst>
                              <p:par>
                                <p:cTn fill="hold" id="75" nodeType="afterEffect" presetClass="emph" presetID="32" presetSubtype="0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dur="100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77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200" fill="hold" id="78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79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200" fill="hold" id="80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81" nodeType="withEffect" presetClass="emph" presetID="32" presetSubtype="0">
                                  <p:stCondLst>
                                    <p:cond delay="400"/>
                                  </p:stCondLst>
                                  <p:childTnLst>
                                    <p:animRot by="120000">
                                      <p:cBhvr>
                                        <p:cTn dur="100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83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200" fill="hold" id="84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85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200" fill="hold" id="86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87" nodeType="withEffect" presetClass="emph" presetID="32" presetSubtype="0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dur="100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89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200" fill="hold" id="9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91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200" fill="hold" id="92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93" nodeType="withEffect" presetClass="emph" presetID="32" presetSubtype="0">
                                  <p:stCondLst>
                                    <p:cond delay="1100"/>
                                  </p:stCondLst>
                                  <p:childTnLst>
                                    <p:animRot by="120000">
                                      <p:cBhvr>
                                        <p:cTn dur="100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95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200" fill="hold" id="96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97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200" fill="hold" id="98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99" nodeType="withEffect" presetClass="emph" presetID="32" presetSubtype="0">
                                  <p:stCondLst>
                                    <p:cond delay="1600"/>
                                  </p:stCondLst>
                                  <p:childTnLst>
                                    <p:animRot by="120000">
                                      <p:cBhvr>
                                        <p:cTn dur="100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101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200" fill="hold" id="102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103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200" fill="hold" id="104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5"/>
      <p:bldP grpId="0" spid="36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1E4E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Freeform 22"/>
          <p:cNvSpPr/>
          <p:nvPr/>
        </p:nvSpPr>
        <p:spPr bwMode="auto">
          <a:xfrm>
            <a:off x="3175" y="1277314"/>
            <a:ext cx="9140825" cy="2382838"/>
          </a:xfrm>
          <a:custGeom>
            <a:cxnLst>
              <a:cxn ang="0">
                <a:pos x="7259" y="1534"/>
              </a:cxn>
              <a:cxn ang="0">
                <a:pos x="7363" y="1497"/>
              </a:cxn>
              <a:cxn ang="0">
                <a:pos x="7491" y="1557"/>
              </a:cxn>
              <a:cxn ang="0">
                <a:pos x="7536" y="1640"/>
              </a:cxn>
              <a:cxn ang="0">
                <a:pos x="7553" y="1617"/>
              </a:cxn>
              <a:cxn ang="0">
                <a:pos x="7578" y="1594"/>
              </a:cxn>
              <a:cxn ang="0">
                <a:pos x="7680" y="1557"/>
              </a:cxn>
              <a:cxn ang="0">
                <a:pos x="7680" y="2002"/>
              </a:cxn>
              <a:cxn ang="0">
                <a:pos x="0" y="2002"/>
              </a:cxn>
              <a:cxn ang="0">
                <a:pos x="0" y="317"/>
              </a:cxn>
              <a:cxn ang="0">
                <a:pos x="164" y="291"/>
              </a:cxn>
              <a:cxn ang="0">
                <a:pos x="501" y="421"/>
              </a:cxn>
              <a:cxn ang="0">
                <a:pos x="601" y="555"/>
              </a:cxn>
              <a:cxn ang="0">
                <a:pos x="642" y="491"/>
              </a:cxn>
              <a:cxn ang="0">
                <a:pos x="789" y="422"/>
              </a:cxn>
              <a:cxn ang="0">
                <a:pos x="896" y="455"/>
              </a:cxn>
              <a:cxn ang="0">
                <a:pos x="1029" y="273"/>
              </a:cxn>
              <a:cxn ang="0">
                <a:pos x="1480" y="93"/>
              </a:cxn>
              <a:cxn ang="0">
                <a:pos x="1932" y="270"/>
              </a:cxn>
              <a:cxn ang="0">
                <a:pos x="2086" y="500"/>
              </a:cxn>
              <a:cxn ang="0">
                <a:pos x="2254" y="259"/>
              </a:cxn>
              <a:cxn ang="0">
                <a:pos x="2858" y="0"/>
              </a:cxn>
              <a:cxn ang="0">
                <a:pos x="3463" y="259"/>
              </a:cxn>
              <a:cxn ang="0">
                <a:pos x="3683" y="644"/>
              </a:cxn>
              <a:cxn ang="0">
                <a:pos x="3834" y="618"/>
              </a:cxn>
              <a:cxn ang="0">
                <a:pos x="4165" y="773"/>
              </a:cxn>
              <a:cxn ang="0">
                <a:pos x="4258" y="919"/>
              </a:cxn>
              <a:cxn ang="0">
                <a:pos x="4839" y="704"/>
              </a:cxn>
              <a:cxn ang="0">
                <a:pos x="5442" y="938"/>
              </a:cxn>
              <a:cxn ang="0">
                <a:pos x="5673" y="1326"/>
              </a:cxn>
              <a:cxn ang="0">
                <a:pos x="6073" y="1168"/>
              </a:cxn>
              <a:cxn ang="0">
                <a:pos x="6495" y="1348"/>
              </a:cxn>
              <a:cxn ang="0">
                <a:pos x="6548" y="1410"/>
              </a:cxn>
              <a:cxn ang="0">
                <a:pos x="6587" y="1363"/>
              </a:cxn>
              <a:cxn ang="0">
                <a:pos x="6873" y="1242"/>
              </a:cxn>
              <a:cxn ang="0">
                <a:pos x="7158" y="1363"/>
              </a:cxn>
              <a:cxn ang="0">
                <a:pos x="7259" y="1534"/>
              </a:cxn>
            </a:cxnLst>
            <a:rect b="b" l="0" r="r" t="0"/>
            <a:pathLst>
              <a:path h="2002" w="7680">
                <a:moveTo>
                  <a:pt x="7259" y="1534"/>
                </a:moveTo>
                <a:cubicBezTo>
                  <a:pt x="7289" y="1509"/>
                  <a:pt x="7324" y="1497"/>
                  <a:pt x="7363" y="1497"/>
                </a:cubicBezTo>
                <a:cubicBezTo>
                  <a:pt x="7413" y="1497"/>
                  <a:pt x="7455" y="1517"/>
                  <a:pt x="7491" y="1557"/>
                </a:cubicBezTo>
                <a:cubicBezTo>
                  <a:pt x="7512" y="1582"/>
                  <a:pt x="7527" y="1609"/>
                  <a:pt x="7536" y="1640"/>
                </a:cubicBezTo>
                <a:cubicBezTo>
                  <a:pt x="7541" y="1632"/>
                  <a:pt x="7547" y="1625"/>
                  <a:pt x="7553" y="1617"/>
                </a:cubicBezTo>
                <a:cubicBezTo>
                  <a:pt x="7561" y="1609"/>
                  <a:pt x="7569" y="1601"/>
                  <a:pt x="7578" y="1594"/>
                </a:cubicBezTo>
                <a:cubicBezTo>
                  <a:pt x="7607" y="1570"/>
                  <a:pt x="7641" y="1557"/>
                  <a:pt x="7680" y="1557"/>
                </a:cubicBezTo>
                <a:cubicBezTo>
                  <a:pt x="7680" y="2002"/>
                  <a:pt x="7680" y="2002"/>
                  <a:pt x="7680" y="2002"/>
                </a:cubicBezTo>
                <a:cubicBezTo>
                  <a:pt x="0" y="2002"/>
                  <a:pt x="0" y="2002"/>
                  <a:pt x="0" y="2002"/>
                </a:cubicBezTo>
                <a:cubicBezTo>
                  <a:pt x="0" y="317"/>
                  <a:pt x="0" y="317"/>
                  <a:pt x="0" y="317"/>
                </a:cubicBezTo>
                <a:cubicBezTo>
                  <a:pt x="51" y="300"/>
                  <a:pt x="106" y="291"/>
                  <a:pt x="164" y="291"/>
                </a:cubicBezTo>
                <a:cubicBezTo>
                  <a:pt x="296" y="291"/>
                  <a:pt x="408" y="334"/>
                  <a:pt x="501" y="421"/>
                </a:cubicBezTo>
                <a:cubicBezTo>
                  <a:pt x="545" y="462"/>
                  <a:pt x="578" y="507"/>
                  <a:pt x="601" y="555"/>
                </a:cubicBezTo>
                <a:cubicBezTo>
                  <a:pt x="611" y="532"/>
                  <a:pt x="625" y="511"/>
                  <a:pt x="642" y="491"/>
                </a:cubicBezTo>
                <a:cubicBezTo>
                  <a:pt x="682" y="445"/>
                  <a:pt x="732" y="422"/>
                  <a:pt x="789" y="422"/>
                </a:cubicBezTo>
                <a:cubicBezTo>
                  <a:pt x="829" y="422"/>
                  <a:pt x="864" y="433"/>
                  <a:pt x="896" y="455"/>
                </a:cubicBezTo>
                <a:cubicBezTo>
                  <a:pt x="927" y="389"/>
                  <a:pt x="971" y="328"/>
                  <a:pt x="1029" y="273"/>
                </a:cubicBezTo>
                <a:cubicBezTo>
                  <a:pt x="1153" y="154"/>
                  <a:pt x="1304" y="94"/>
                  <a:pt x="1480" y="93"/>
                </a:cubicBezTo>
                <a:cubicBezTo>
                  <a:pt x="1657" y="92"/>
                  <a:pt x="1807" y="151"/>
                  <a:pt x="1932" y="270"/>
                </a:cubicBezTo>
                <a:cubicBezTo>
                  <a:pt x="2004" y="338"/>
                  <a:pt x="2055" y="415"/>
                  <a:pt x="2086" y="500"/>
                </a:cubicBezTo>
                <a:cubicBezTo>
                  <a:pt x="2127" y="413"/>
                  <a:pt x="2183" y="333"/>
                  <a:pt x="2254" y="259"/>
                </a:cubicBezTo>
                <a:cubicBezTo>
                  <a:pt x="2421" y="86"/>
                  <a:pt x="2622" y="0"/>
                  <a:pt x="2858" y="0"/>
                </a:cubicBezTo>
                <a:cubicBezTo>
                  <a:pt x="3095" y="0"/>
                  <a:pt x="3296" y="86"/>
                  <a:pt x="3463" y="259"/>
                </a:cubicBezTo>
                <a:cubicBezTo>
                  <a:pt x="3572" y="372"/>
                  <a:pt x="3646" y="501"/>
                  <a:pt x="3683" y="644"/>
                </a:cubicBezTo>
                <a:cubicBezTo>
                  <a:pt x="3730" y="626"/>
                  <a:pt x="3780" y="618"/>
                  <a:pt x="3834" y="618"/>
                </a:cubicBezTo>
                <a:cubicBezTo>
                  <a:pt x="3963" y="618"/>
                  <a:pt x="4074" y="670"/>
                  <a:pt x="4165" y="773"/>
                </a:cubicBezTo>
                <a:cubicBezTo>
                  <a:pt x="4204" y="818"/>
                  <a:pt x="4235" y="866"/>
                  <a:pt x="4258" y="919"/>
                </a:cubicBezTo>
                <a:cubicBezTo>
                  <a:pt x="4420" y="776"/>
                  <a:pt x="4614" y="704"/>
                  <a:pt x="4839" y="704"/>
                </a:cubicBezTo>
                <a:cubicBezTo>
                  <a:pt x="5075" y="704"/>
                  <a:pt x="5276" y="782"/>
                  <a:pt x="5442" y="938"/>
                </a:cubicBezTo>
                <a:cubicBezTo>
                  <a:pt x="5562" y="1051"/>
                  <a:pt x="5639" y="1180"/>
                  <a:pt x="5673" y="1326"/>
                </a:cubicBezTo>
                <a:cubicBezTo>
                  <a:pt x="5785" y="1221"/>
                  <a:pt x="5918" y="1168"/>
                  <a:pt x="6073" y="1168"/>
                </a:cubicBezTo>
                <a:cubicBezTo>
                  <a:pt x="6238" y="1168"/>
                  <a:pt x="6378" y="1228"/>
                  <a:pt x="6495" y="1348"/>
                </a:cubicBezTo>
                <a:cubicBezTo>
                  <a:pt x="6514" y="1368"/>
                  <a:pt x="6532" y="1388"/>
                  <a:pt x="6548" y="1410"/>
                </a:cubicBezTo>
                <a:cubicBezTo>
                  <a:pt x="6560" y="1393"/>
                  <a:pt x="6573" y="1378"/>
                  <a:pt x="6587" y="1363"/>
                </a:cubicBezTo>
                <a:cubicBezTo>
                  <a:pt x="6666" y="1282"/>
                  <a:pt x="6761" y="1242"/>
                  <a:pt x="6873" y="1242"/>
                </a:cubicBezTo>
                <a:cubicBezTo>
                  <a:pt x="6984" y="1242"/>
                  <a:pt x="7079" y="1282"/>
                  <a:pt x="7158" y="1363"/>
                </a:cubicBezTo>
                <a:cubicBezTo>
                  <a:pt x="7207" y="1414"/>
                  <a:pt x="7240" y="1470"/>
                  <a:pt x="7259" y="1534"/>
                </a:cubicBezTo>
                <a:close/>
              </a:path>
            </a:pathLst>
          </a:custGeom>
          <a:solidFill>
            <a:srgbClr val="00B0F0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defTabSz="1031626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en-US" noProof="0" normalizeH="0" spc="0" strike="noStrike" sz="20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0" y="1871039"/>
            <a:ext cx="9144000" cy="3272461"/>
            <a:chOff x="0" y="1871039"/>
            <a:chExt cx="9144000" cy="3272461"/>
          </a:xfrm>
        </p:grpSpPr>
        <p:sp>
          <p:nvSpPr>
            <p:cNvPr id="8" name="Freeform 23"/>
            <p:cNvSpPr/>
            <p:nvPr/>
          </p:nvSpPr>
          <p:spPr bwMode="auto">
            <a:xfrm>
              <a:off x="3175" y="1871039"/>
              <a:ext cx="9140825" cy="1789113"/>
            </a:xfrm>
            <a:custGeom>
              <a:cxnLst>
                <a:cxn ang="0">
                  <a:pos x="7609" y="1134"/>
                </a:cxn>
                <a:cxn ang="0">
                  <a:pos x="7680" y="1089"/>
                </a:cxn>
                <a:cxn ang="0">
                  <a:pos x="7680" y="1503"/>
                </a:cxn>
                <a:cxn ang="0">
                  <a:pos x="0" y="1503"/>
                </a:cxn>
                <a:cxn ang="0">
                  <a:pos x="0" y="577"/>
                </a:cxn>
                <a:cxn ang="0">
                  <a:pos x="32" y="576"/>
                </a:cxn>
                <a:cxn ang="0">
                  <a:pos x="337" y="652"/>
                </a:cxn>
                <a:cxn ang="0">
                  <a:pos x="411" y="572"/>
                </a:cxn>
                <a:cxn ang="0">
                  <a:pos x="765" y="445"/>
                </a:cxn>
                <a:cxn ang="0">
                  <a:pos x="892" y="458"/>
                </a:cxn>
                <a:cxn ang="0">
                  <a:pos x="890" y="414"/>
                </a:cxn>
                <a:cxn ang="0">
                  <a:pos x="1030" y="121"/>
                </a:cxn>
                <a:cxn ang="0">
                  <a:pos x="1370" y="0"/>
                </a:cxn>
                <a:cxn ang="0">
                  <a:pos x="1710" y="121"/>
                </a:cxn>
                <a:cxn ang="0">
                  <a:pos x="1817" y="258"/>
                </a:cxn>
                <a:cxn ang="0">
                  <a:pos x="1867" y="211"/>
                </a:cxn>
                <a:cxn ang="0">
                  <a:pos x="2379" y="28"/>
                </a:cxn>
                <a:cxn ang="0">
                  <a:pos x="2891" y="211"/>
                </a:cxn>
                <a:cxn ang="0">
                  <a:pos x="3036" y="384"/>
                </a:cxn>
                <a:cxn ang="0">
                  <a:pos x="3189" y="369"/>
                </a:cxn>
                <a:cxn ang="0">
                  <a:pos x="3639" y="530"/>
                </a:cxn>
                <a:cxn ang="0">
                  <a:pos x="3786" y="723"/>
                </a:cxn>
                <a:cxn ang="0">
                  <a:pos x="4120" y="663"/>
                </a:cxn>
                <a:cxn ang="0">
                  <a:pos x="4631" y="824"/>
                </a:cxn>
                <a:cxn ang="0">
                  <a:pos x="4701" y="885"/>
                </a:cxn>
                <a:cxn ang="0">
                  <a:pos x="4843" y="863"/>
                </a:cxn>
                <a:cxn ang="0">
                  <a:pos x="5126" y="964"/>
                </a:cxn>
                <a:cxn ang="0">
                  <a:pos x="5175" y="1014"/>
                </a:cxn>
                <a:cxn ang="0">
                  <a:pos x="5256" y="1008"/>
                </a:cxn>
                <a:cxn ang="0">
                  <a:pos x="5531" y="1086"/>
                </a:cxn>
                <a:cxn ang="0">
                  <a:pos x="5600" y="1148"/>
                </a:cxn>
                <a:cxn ang="0">
                  <a:pos x="5747" y="1115"/>
                </a:cxn>
                <a:cxn ang="0">
                  <a:pos x="5950" y="1186"/>
                </a:cxn>
                <a:cxn ang="0">
                  <a:pos x="5953" y="1184"/>
                </a:cxn>
                <a:cxn ang="0">
                  <a:pos x="6263" y="1109"/>
                </a:cxn>
                <a:cxn ang="0">
                  <a:pos x="6398" y="1120"/>
                </a:cxn>
                <a:cxn ang="0">
                  <a:pos x="6479" y="1030"/>
                </a:cxn>
                <a:cxn ang="0">
                  <a:pos x="6822" y="908"/>
                </a:cxn>
                <a:cxn ang="0">
                  <a:pos x="7165" y="1030"/>
                </a:cxn>
                <a:cxn ang="0">
                  <a:pos x="7289" y="1210"/>
                </a:cxn>
                <a:cxn ang="0">
                  <a:pos x="7387" y="1191"/>
                </a:cxn>
                <a:cxn ang="0">
                  <a:pos x="7537" y="1241"/>
                </a:cxn>
                <a:cxn ang="0">
                  <a:pos x="7609" y="1134"/>
                </a:cxn>
              </a:cxnLst>
              <a:rect b="b" l="0" r="r" t="0"/>
              <a:pathLst>
                <a:path h="1503" w="7680">
                  <a:moveTo>
                    <a:pt x="7609" y="1134"/>
                  </a:moveTo>
                  <a:cubicBezTo>
                    <a:pt x="7631" y="1115"/>
                    <a:pt x="7655" y="1100"/>
                    <a:pt x="7680" y="1089"/>
                  </a:cubicBezTo>
                  <a:cubicBezTo>
                    <a:pt x="7680" y="1503"/>
                    <a:pt x="7680" y="1503"/>
                    <a:pt x="7680" y="1503"/>
                  </a:cubicBezTo>
                  <a:cubicBezTo>
                    <a:pt x="0" y="1503"/>
                    <a:pt x="0" y="1503"/>
                    <a:pt x="0" y="1503"/>
                  </a:cubicBezTo>
                  <a:cubicBezTo>
                    <a:pt x="0" y="577"/>
                    <a:pt x="0" y="577"/>
                    <a:pt x="0" y="577"/>
                  </a:cubicBezTo>
                  <a:cubicBezTo>
                    <a:pt x="11" y="577"/>
                    <a:pt x="21" y="576"/>
                    <a:pt x="32" y="576"/>
                  </a:cubicBezTo>
                  <a:cubicBezTo>
                    <a:pt x="146" y="576"/>
                    <a:pt x="247" y="602"/>
                    <a:pt x="337" y="652"/>
                  </a:cubicBezTo>
                  <a:cubicBezTo>
                    <a:pt x="357" y="624"/>
                    <a:pt x="382" y="597"/>
                    <a:pt x="411" y="572"/>
                  </a:cubicBezTo>
                  <a:cubicBezTo>
                    <a:pt x="509" y="487"/>
                    <a:pt x="627" y="445"/>
                    <a:pt x="765" y="445"/>
                  </a:cubicBezTo>
                  <a:cubicBezTo>
                    <a:pt x="810" y="445"/>
                    <a:pt x="852" y="450"/>
                    <a:pt x="892" y="458"/>
                  </a:cubicBezTo>
                  <a:cubicBezTo>
                    <a:pt x="890" y="444"/>
                    <a:pt x="890" y="429"/>
                    <a:pt x="890" y="414"/>
                  </a:cubicBezTo>
                  <a:cubicBezTo>
                    <a:pt x="890" y="300"/>
                    <a:pt x="937" y="202"/>
                    <a:pt x="1030" y="121"/>
                  </a:cubicBezTo>
                  <a:cubicBezTo>
                    <a:pt x="1124" y="40"/>
                    <a:pt x="1238" y="0"/>
                    <a:pt x="1370" y="0"/>
                  </a:cubicBezTo>
                  <a:cubicBezTo>
                    <a:pt x="1503" y="0"/>
                    <a:pt x="1616" y="40"/>
                    <a:pt x="1710" y="121"/>
                  </a:cubicBezTo>
                  <a:cubicBezTo>
                    <a:pt x="1758" y="162"/>
                    <a:pt x="1794" y="208"/>
                    <a:pt x="1817" y="258"/>
                  </a:cubicBezTo>
                  <a:cubicBezTo>
                    <a:pt x="1833" y="242"/>
                    <a:pt x="1849" y="226"/>
                    <a:pt x="1867" y="211"/>
                  </a:cubicBezTo>
                  <a:cubicBezTo>
                    <a:pt x="2009" y="89"/>
                    <a:pt x="2179" y="28"/>
                    <a:pt x="2379" y="28"/>
                  </a:cubicBezTo>
                  <a:cubicBezTo>
                    <a:pt x="2579" y="28"/>
                    <a:pt x="2750" y="89"/>
                    <a:pt x="2891" y="211"/>
                  </a:cubicBezTo>
                  <a:cubicBezTo>
                    <a:pt x="2953" y="264"/>
                    <a:pt x="3001" y="321"/>
                    <a:pt x="3036" y="384"/>
                  </a:cubicBezTo>
                  <a:cubicBezTo>
                    <a:pt x="3084" y="374"/>
                    <a:pt x="3135" y="369"/>
                    <a:pt x="3189" y="369"/>
                  </a:cubicBezTo>
                  <a:cubicBezTo>
                    <a:pt x="3365" y="369"/>
                    <a:pt x="3515" y="423"/>
                    <a:pt x="3639" y="530"/>
                  </a:cubicBezTo>
                  <a:cubicBezTo>
                    <a:pt x="3706" y="588"/>
                    <a:pt x="3755" y="652"/>
                    <a:pt x="3786" y="723"/>
                  </a:cubicBezTo>
                  <a:cubicBezTo>
                    <a:pt x="3887" y="683"/>
                    <a:pt x="3998" y="663"/>
                    <a:pt x="4120" y="663"/>
                  </a:cubicBezTo>
                  <a:cubicBezTo>
                    <a:pt x="4320" y="663"/>
                    <a:pt x="4490" y="717"/>
                    <a:pt x="4631" y="824"/>
                  </a:cubicBezTo>
                  <a:cubicBezTo>
                    <a:pt x="4657" y="844"/>
                    <a:pt x="4680" y="864"/>
                    <a:pt x="4701" y="885"/>
                  </a:cubicBezTo>
                  <a:cubicBezTo>
                    <a:pt x="4745" y="870"/>
                    <a:pt x="4792" y="863"/>
                    <a:pt x="4843" y="863"/>
                  </a:cubicBezTo>
                  <a:cubicBezTo>
                    <a:pt x="4954" y="863"/>
                    <a:pt x="5048" y="897"/>
                    <a:pt x="5126" y="964"/>
                  </a:cubicBezTo>
                  <a:cubicBezTo>
                    <a:pt x="5144" y="980"/>
                    <a:pt x="5161" y="997"/>
                    <a:pt x="5175" y="1014"/>
                  </a:cubicBezTo>
                  <a:cubicBezTo>
                    <a:pt x="5201" y="1010"/>
                    <a:pt x="5228" y="1008"/>
                    <a:pt x="5256" y="1008"/>
                  </a:cubicBezTo>
                  <a:cubicBezTo>
                    <a:pt x="5363" y="1008"/>
                    <a:pt x="5455" y="1034"/>
                    <a:pt x="5531" y="1086"/>
                  </a:cubicBezTo>
                  <a:cubicBezTo>
                    <a:pt x="5559" y="1105"/>
                    <a:pt x="5582" y="1126"/>
                    <a:pt x="5600" y="1148"/>
                  </a:cubicBezTo>
                  <a:cubicBezTo>
                    <a:pt x="5644" y="1126"/>
                    <a:pt x="5692" y="1115"/>
                    <a:pt x="5747" y="1115"/>
                  </a:cubicBezTo>
                  <a:cubicBezTo>
                    <a:pt x="5826" y="1115"/>
                    <a:pt x="5894" y="1139"/>
                    <a:pt x="5950" y="1186"/>
                  </a:cubicBezTo>
                  <a:cubicBezTo>
                    <a:pt x="5951" y="1185"/>
                    <a:pt x="5952" y="1185"/>
                    <a:pt x="5953" y="1184"/>
                  </a:cubicBezTo>
                  <a:cubicBezTo>
                    <a:pt x="6039" y="1134"/>
                    <a:pt x="6142" y="1109"/>
                    <a:pt x="6263" y="1109"/>
                  </a:cubicBezTo>
                  <a:cubicBezTo>
                    <a:pt x="6311" y="1109"/>
                    <a:pt x="6356" y="1113"/>
                    <a:pt x="6398" y="1120"/>
                  </a:cubicBezTo>
                  <a:cubicBezTo>
                    <a:pt x="6420" y="1088"/>
                    <a:pt x="6447" y="1058"/>
                    <a:pt x="6479" y="1030"/>
                  </a:cubicBezTo>
                  <a:cubicBezTo>
                    <a:pt x="6574" y="949"/>
                    <a:pt x="6688" y="908"/>
                    <a:pt x="6822" y="908"/>
                  </a:cubicBezTo>
                  <a:cubicBezTo>
                    <a:pt x="6956" y="908"/>
                    <a:pt x="7070" y="949"/>
                    <a:pt x="7165" y="1030"/>
                  </a:cubicBezTo>
                  <a:cubicBezTo>
                    <a:pt x="7226" y="1083"/>
                    <a:pt x="7267" y="1143"/>
                    <a:pt x="7289" y="1210"/>
                  </a:cubicBezTo>
                  <a:cubicBezTo>
                    <a:pt x="7319" y="1197"/>
                    <a:pt x="7351" y="1191"/>
                    <a:pt x="7387" y="1191"/>
                  </a:cubicBezTo>
                  <a:cubicBezTo>
                    <a:pt x="7445" y="1191"/>
                    <a:pt x="7495" y="1208"/>
                    <a:pt x="7537" y="1241"/>
                  </a:cubicBezTo>
                  <a:cubicBezTo>
                    <a:pt x="7549" y="1201"/>
                    <a:pt x="7573" y="1165"/>
                    <a:pt x="7609" y="113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1031626"/>
              <a:endParaRPr lang="en-US" sz="2000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660152"/>
              <a:ext cx="9144000" cy="14833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2787422" cy="51435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5082360" y="-2527134"/>
            <a:ext cx="3063604" cy="4052150"/>
            <a:chOff x="2803796" y="-2305050"/>
            <a:chExt cx="3063604" cy="4052150"/>
          </a:xfrm>
        </p:grpSpPr>
        <p:pic>
          <p:nvPicPr>
            <p:cNvPr descr="C:\Users\Administrator\Desktop\4354.png" id="11" name="Picture 6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-2" t="-87806"/>
            <a:stretch>
              <a:fillRect/>
            </a:stretch>
          </p:blipFill>
          <p:spPr bwMode="auto">
            <a:xfrm>
              <a:off x="2803796" y="-2305050"/>
              <a:ext cx="3063604" cy="4052150"/>
            </a:xfrm>
            <a:prstGeom prst="rect">
              <a:avLst/>
            </a:prstGeom>
            <a:noFill/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2"/>
            <p:cNvSpPr txBox="1">
              <a:spLocks noChangeArrowheads="1"/>
            </p:cNvSpPr>
            <p:nvPr/>
          </p:nvSpPr>
          <p:spPr bwMode="auto">
            <a:xfrm>
              <a:off x="3813891" y="982468"/>
              <a:ext cx="1582556" cy="384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prstTxWarp prst="textArchUp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 algn="l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 algn="l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 algn="l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 algn="l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pPr algn="ctr" defTabSz="914400">
                <a:lnSpc>
                  <a:spcPct val="80000"/>
                </a:lnSpc>
              </a:pPr>
              <a:r>
                <a:rPr altLang="en-US" lang="zh-CN" sz="2400">
                  <a:solidFill>
                    <a:srgbClr val="C00000"/>
                  </a:solidFill>
                  <a:latin charset="-122" pitchFamily="65" typeface="方正卡通简体"/>
                  <a:ea charset="-122" pitchFamily="65" typeface="方正卡通简体"/>
                  <a:cs charset="0" pitchFamily="18" typeface="Times New Roman"/>
                </a:rPr>
                <a:t>我的梦想</a:t>
              </a: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661528" y="1654148"/>
            <a:ext cx="997245" cy="99724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668834" y="2390051"/>
            <a:ext cx="2012354" cy="1847407"/>
          </a:xfrm>
          <a:prstGeom prst="rect">
            <a:avLst/>
          </a:prstGeom>
        </p:spPr>
      </p:pic>
      <p:sp>
        <p:nvSpPr>
          <p:cNvPr id="15" name="TextBox 11"/>
          <p:cNvSpPr>
            <a:spLocks noChangeArrowheads="1"/>
          </p:cNvSpPr>
          <p:nvPr/>
        </p:nvSpPr>
        <p:spPr bwMode="auto">
          <a:xfrm>
            <a:off x="2189702" y="3409799"/>
            <a:ext cx="4424460" cy="9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6005" lIns="72009" rIns="72009" tIns="36005" wrap="square">
            <a:spAutoFit/>
          </a:bodyPr>
          <a:lstStyle/>
          <a:p>
            <a:pPr algn="ctr" defTabSz="914400"/>
            <a:r>
              <a:rPr altLang="en-US" lang="zh-CN" sz="2800">
                <a:solidFill>
                  <a:srgbClr val="FF3399"/>
                </a:solidFill>
                <a:latin charset="-122" pitchFamily="65" typeface="方正卡通简体"/>
                <a:ea charset="-122" pitchFamily="65" typeface="方正卡通简体"/>
                <a:sym charset="-122" pitchFamily="34" typeface="微软雅黑"/>
              </a:rPr>
              <a:t>我的梦想是当一名</a:t>
            </a:r>
          </a:p>
          <a:p>
            <a:pPr algn="ctr" defTabSz="914400"/>
            <a:r>
              <a:rPr altLang="en-US" lang="zh-CN" sz="2800">
                <a:solidFill>
                  <a:srgbClr val="FF3399"/>
                </a:solidFill>
                <a:latin charset="-122" pitchFamily="65" typeface="方正卡通简体"/>
                <a:ea charset="-122" pitchFamily="65" typeface="方正卡通简体"/>
                <a:sym charset="-122" pitchFamily="34" typeface="微软雅黑"/>
              </a:rPr>
              <a:t>宇航员飞上月球</a:t>
            </a:r>
          </a:p>
        </p:txBody>
      </p:sp>
    </p:spTree>
    <p:extLst>
      <p:ext uri="{BB962C8B-B14F-4D97-AF65-F5344CB8AC3E}">
        <p14:creationId val="986666739"/>
      </p:ext>
    </p:extLst>
  </p:cSld>
  <p:clrMapOvr>
    <a:masterClrMapping/>
  </p:clrMapOvr>
  <mc:AlternateContent>
    <mc:Choice Requires="p15">
      <p:transition p14:dur="1250" spd="slow">
        <p15:prstTrans prst="peelOff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300" fill="hold" id="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300" fill="hold" id="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decel="100000" fill="hold" grpId="0" id="1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300" fill="hold" id="1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30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fill="hold" id="1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fill="hold" id="21" nodeType="afterEffect" presetClass="emph" presetID="32" presetSubtype="0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dur="100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23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200" fill="hold" id="24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25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200" fill="hold" id="26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fill="hold" id="28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400" id="3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3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id="3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44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6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id="50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51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15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1E4E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Freeform 22"/>
          <p:cNvSpPr/>
          <p:nvPr/>
        </p:nvSpPr>
        <p:spPr bwMode="auto">
          <a:xfrm rot="10800000">
            <a:off x="1588" y="-5472"/>
            <a:ext cx="9140825" cy="2382838"/>
          </a:xfrm>
          <a:custGeom>
            <a:cxnLst>
              <a:cxn ang="0">
                <a:pos x="7259" y="1534"/>
              </a:cxn>
              <a:cxn ang="0">
                <a:pos x="7363" y="1497"/>
              </a:cxn>
              <a:cxn ang="0">
                <a:pos x="7491" y="1557"/>
              </a:cxn>
              <a:cxn ang="0">
                <a:pos x="7536" y="1640"/>
              </a:cxn>
              <a:cxn ang="0">
                <a:pos x="7553" y="1617"/>
              </a:cxn>
              <a:cxn ang="0">
                <a:pos x="7578" y="1594"/>
              </a:cxn>
              <a:cxn ang="0">
                <a:pos x="7680" y="1557"/>
              </a:cxn>
              <a:cxn ang="0">
                <a:pos x="7680" y="2002"/>
              </a:cxn>
              <a:cxn ang="0">
                <a:pos x="0" y="2002"/>
              </a:cxn>
              <a:cxn ang="0">
                <a:pos x="0" y="317"/>
              </a:cxn>
              <a:cxn ang="0">
                <a:pos x="164" y="291"/>
              </a:cxn>
              <a:cxn ang="0">
                <a:pos x="501" y="421"/>
              </a:cxn>
              <a:cxn ang="0">
                <a:pos x="601" y="555"/>
              </a:cxn>
              <a:cxn ang="0">
                <a:pos x="642" y="491"/>
              </a:cxn>
              <a:cxn ang="0">
                <a:pos x="789" y="422"/>
              </a:cxn>
              <a:cxn ang="0">
                <a:pos x="896" y="455"/>
              </a:cxn>
              <a:cxn ang="0">
                <a:pos x="1029" y="273"/>
              </a:cxn>
              <a:cxn ang="0">
                <a:pos x="1480" y="93"/>
              </a:cxn>
              <a:cxn ang="0">
                <a:pos x="1932" y="270"/>
              </a:cxn>
              <a:cxn ang="0">
                <a:pos x="2086" y="500"/>
              </a:cxn>
              <a:cxn ang="0">
                <a:pos x="2254" y="259"/>
              </a:cxn>
              <a:cxn ang="0">
                <a:pos x="2858" y="0"/>
              </a:cxn>
              <a:cxn ang="0">
                <a:pos x="3463" y="259"/>
              </a:cxn>
              <a:cxn ang="0">
                <a:pos x="3683" y="644"/>
              </a:cxn>
              <a:cxn ang="0">
                <a:pos x="3834" y="618"/>
              </a:cxn>
              <a:cxn ang="0">
                <a:pos x="4165" y="773"/>
              </a:cxn>
              <a:cxn ang="0">
                <a:pos x="4258" y="919"/>
              </a:cxn>
              <a:cxn ang="0">
                <a:pos x="4839" y="704"/>
              </a:cxn>
              <a:cxn ang="0">
                <a:pos x="5442" y="938"/>
              </a:cxn>
              <a:cxn ang="0">
                <a:pos x="5673" y="1326"/>
              </a:cxn>
              <a:cxn ang="0">
                <a:pos x="6073" y="1168"/>
              </a:cxn>
              <a:cxn ang="0">
                <a:pos x="6495" y="1348"/>
              </a:cxn>
              <a:cxn ang="0">
                <a:pos x="6548" y="1410"/>
              </a:cxn>
              <a:cxn ang="0">
                <a:pos x="6587" y="1363"/>
              </a:cxn>
              <a:cxn ang="0">
                <a:pos x="6873" y="1242"/>
              </a:cxn>
              <a:cxn ang="0">
                <a:pos x="7158" y="1363"/>
              </a:cxn>
              <a:cxn ang="0">
                <a:pos x="7259" y="1534"/>
              </a:cxn>
            </a:cxnLst>
            <a:rect b="b" l="0" r="r" t="0"/>
            <a:pathLst>
              <a:path h="2002" w="7680">
                <a:moveTo>
                  <a:pt x="7259" y="1534"/>
                </a:moveTo>
                <a:cubicBezTo>
                  <a:pt x="7289" y="1509"/>
                  <a:pt x="7324" y="1497"/>
                  <a:pt x="7363" y="1497"/>
                </a:cubicBezTo>
                <a:cubicBezTo>
                  <a:pt x="7413" y="1497"/>
                  <a:pt x="7455" y="1517"/>
                  <a:pt x="7491" y="1557"/>
                </a:cubicBezTo>
                <a:cubicBezTo>
                  <a:pt x="7512" y="1582"/>
                  <a:pt x="7527" y="1609"/>
                  <a:pt x="7536" y="1640"/>
                </a:cubicBezTo>
                <a:cubicBezTo>
                  <a:pt x="7541" y="1632"/>
                  <a:pt x="7547" y="1625"/>
                  <a:pt x="7553" y="1617"/>
                </a:cubicBezTo>
                <a:cubicBezTo>
                  <a:pt x="7561" y="1609"/>
                  <a:pt x="7569" y="1601"/>
                  <a:pt x="7578" y="1594"/>
                </a:cubicBezTo>
                <a:cubicBezTo>
                  <a:pt x="7607" y="1570"/>
                  <a:pt x="7641" y="1557"/>
                  <a:pt x="7680" y="1557"/>
                </a:cubicBezTo>
                <a:cubicBezTo>
                  <a:pt x="7680" y="2002"/>
                  <a:pt x="7680" y="2002"/>
                  <a:pt x="7680" y="2002"/>
                </a:cubicBezTo>
                <a:cubicBezTo>
                  <a:pt x="0" y="2002"/>
                  <a:pt x="0" y="2002"/>
                  <a:pt x="0" y="2002"/>
                </a:cubicBezTo>
                <a:cubicBezTo>
                  <a:pt x="0" y="317"/>
                  <a:pt x="0" y="317"/>
                  <a:pt x="0" y="317"/>
                </a:cubicBezTo>
                <a:cubicBezTo>
                  <a:pt x="51" y="300"/>
                  <a:pt x="106" y="291"/>
                  <a:pt x="164" y="291"/>
                </a:cubicBezTo>
                <a:cubicBezTo>
                  <a:pt x="296" y="291"/>
                  <a:pt x="408" y="334"/>
                  <a:pt x="501" y="421"/>
                </a:cubicBezTo>
                <a:cubicBezTo>
                  <a:pt x="545" y="462"/>
                  <a:pt x="578" y="507"/>
                  <a:pt x="601" y="555"/>
                </a:cubicBezTo>
                <a:cubicBezTo>
                  <a:pt x="611" y="532"/>
                  <a:pt x="625" y="511"/>
                  <a:pt x="642" y="491"/>
                </a:cubicBezTo>
                <a:cubicBezTo>
                  <a:pt x="682" y="445"/>
                  <a:pt x="732" y="422"/>
                  <a:pt x="789" y="422"/>
                </a:cubicBezTo>
                <a:cubicBezTo>
                  <a:pt x="829" y="422"/>
                  <a:pt x="864" y="433"/>
                  <a:pt x="896" y="455"/>
                </a:cubicBezTo>
                <a:cubicBezTo>
                  <a:pt x="927" y="389"/>
                  <a:pt x="971" y="328"/>
                  <a:pt x="1029" y="273"/>
                </a:cubicBezTo>
                <a:cubicBezTo>
                  <a:pt x="1153" y="154"/>
                  <a:pt x="1304" y="94"/>
                  <a:pt x="1480" y="93"/>
                </a:cubicBezTo>
                <a:cubicBezTo>
                  <a:pt x="1657" y="92"/>
                  <a:pt x="1807" y="151"/>
                  <a:pt x="1932" y="270"/>
                </a:cubicBezTo>
                <a:cubicBezTo>
                  <a:pt x="2004" y="338"/>
                  <a:pt x="2055" y="415"/>
                  <a:pt x="2086" y="500"/>
                </a:cubicBezTo>
                <a:cubicBezTo>
                  <a:pt x="2127" y="413"/>
                  <a:pt x="2183" y="333"/>
                  <a:pt x="2254" y="259"/>
                </a:cubicBezTo>
                <a:cubicBezTo>
                  <a:pt x="2421" y="86"/>
                  <a:pt x="2622" y="0"/>
                  <a:pt x="2858" y="0"/>
                </a:cubicBezTo>
                <a:cubicBezTo>
                  <a:pt x="3095" y="0"/>
                  <a:pt x="3296" y="86"/>
                  <a:pt x="3463" y="259"/>
                </a:cubicBezTo>
                <a:cubicBezTo>
                  <a:pt x="3572" y="372"/>
                  <a:pt x="3646" y="501"/>
                  <a:pt x="3683" y="644"/>
                </a:cubicBezTo>
                <a:cubicBezTo>
                  <a:pt x="3730" y="626"/>
                  <a:pt x="3780" y="618"/>
                  <a:pt x="3834" y="618"/>
                </a:cubicBezTo>
                <a:cubicBezTo>
                  <a:pt x="3963" y="618"/>
                  <a:pt x="4074" y="670"/>
                  <a:pt x="4165" y="773"/>
                </a:cubicBezTo>
                <a:cubicBezTo>
                  <a:pt x="4204" y="818"/>
                  <a:pt x="4235" y="866"/>
                  <a:pt x="4258" y="919"/>
                </a:cubicBezTo>
                <a:cubicBezTo>
                  <a:pt x="4420" y="776"/>
                  <a:pt x="4614" y="704"/>
                  <a:pt x="4839" y="704"/>
                </a:cubicBezTo>
                <a:cubicBezTo>
                  <a:pt x="5075" y="704"/>
                  <a:pt x="5276" y="782"/>
                  <a:pt x="5442" y="938"/>
                </a:cubicBezTo>
                <a:cubicBezTo>
                  <a:pt x="5562" y="1051"/>
                  <a:pt x="5639" y="1180"/>
                  <a:pt x="5673" y="1326"/>
                </a:cubicBezTo>
                <a:cubicBezTo>
                  <a:pt x="5785" y="1221"/>
                  <a:pt x="5918" y="1168"/>
                  <a:pt x="6073" y="1168"/>
                </a:cubicBezTo>
                <a:cubicBezTo>
                  <a:pt x="6238" y="1168"/>
                  <a:pt x="6378" y="1228"/>
                  <a:pt x="6495" y="1348"/>
                </a:cubicBezTo>
                <a:cubicBezTo>
                  <a:pt x="6514" y="1368"/>
                  <a:pt x="6532" y="1388"/>
                  <a:pt x="6548" y="1410"/>
                </a:cubicBezTo>
                <a:cubicBezTo>
                  <a:pt x="6560" y="1393"/>
                  <a:pt x="6573" y="1378"/>
                  <a:pt x="6587" y="1363"/>
                </a:cubicBezTo>
                <a:cubicBezTo>
                  <a:pt x="6666" y="1282"/>
                  <a:pt x="6761" y="1242"/>
                  <a:pt x="6873" y="1242"/>
                </a:cubicBezTo>
                <a:cubicBezTo>
                  <a:pt x="6984" y="1242"/>
                  <a:pt x="7079" y="1282"/>
                  <a:pt x="7158" y="1363"/>
                </a:cubicBezTo>
                <a:cubicBezTo>
                  <a:pt x="7207" y="1414"/>
                  <a:pt x="7240" y="1470"/>
                  <a:pt x="7259" y="1534"/>
                </a:cubicBezTo>
                <a:close/>
              </a:path>
            </a:pathLst>
          </a:custGeom>
          <a:solidFill>
            <a:srgbClr val="00B0F0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defTabSz="1031626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en-US" noProof="0" normalizeH="0" spc="0" strike="noStrike" sz="20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</a:endParaRPr>
          </a:p>
        </p:txBody>
      </p:sp>
      <p:sp>
        <p:nvSpPr>
          <p:cNvPr id="5" name="Freeform 23"/>
          <p:cNvSpPr/>
          <p:nvPr/>
        </p:nvSpPr>
        <p:spPr bwMode="auto">
          <a:xfrm rot="10800000">
            <a:off x="1588" y="-5472"/>
            <a:ext cx="9140825" cy="1789113"/>
          </a:xfrm>
          <a:custGeom>
            <a:cxnLst>
              <a:cxn ang="0">
                <a:pos x="7609" y="1134"/>
              </a:cxn>
              <a:cxn ang="0">
                <a:pos x="7680" y="1089"/>
              </a:cxn>
              <a:cxn ang="0">
                <a:pos x="7680" y="1503"/>
              </a:cxn>
              <a:cxn ang="0">
                <a:pos x="0" y="1503"/>
              </a:cxn>
              <a:cxn ang="0">
                <a:pos x="0" y="577"/>
              </a:cxn>
              <a:cxn ang="0">
                <a:pos x="32" y="576"/>
              </a:cxn>
              <a:cxn ang="0">
                <a:pos x="337" y="652"/>
              </a:cxn>
              <a:cxn ang="0">
                <a:pos x="411" y="572"/>
              </a:cxn>
              <a:cxn ang="0">
                <a:pos x="765" y="445"/>
              </a:cxn>
              <a:cxn ang="0">
                <a:pos x="892" y="458"/>
              </a:cxn>
              <a:cxn ang="0">
                <a:pos x="890" y="414"/>
              </a:cxn>
              <a:cxn ang="0">
                <a:pos x="1030" y="121"/>
              </a:cxn>
              <a:cxn ang="0">
                <a:pos x="1370" y="0"/>
              </a:cxn>
              <a:cxn ang="0">
                <a:pos x="1710" y="121"/>
              </a:cxn>
              <a:cxn ang="0">
                <a:pos x="1817" y="258"/>
              </a:cxn>
              <a:cxn ang="0">
                <a:pos x="1867" y="211"/>
              </a:cxn>
              <a:cxn ang="0">
                <a:pos x="2379" y="28"/>
              </a:cxn>
              <a:cxn ang="0">
                <a:pos x="2891" y="211"/>
              </a:cxn>
              <a:cxn ang="0">
                <a:pos x="3036" y="384"/>
              </a:cxn>
              <a:cxn ang="0">
                <a:pos x="3189" y="369"/>
              </a:cxn>
              <a:cxn ang="0">
                <a:pos x="3639" y="530"/>
              </a:cxn>
              <a:cxn ang="0">
                <a:pos x="3786" y="723"/>
              </a:cxn>
              <a:cxn ang="0">
                <a:pos x="4120" y="663"/>
              </a:cxn>
              <a:cxn ang="0">
                <a:pos x="4631" y="824"/>
              </a:cxn>
              <a:cxn ang="0">
                <a:pos x="4701" y="885"/>
              </a:cxn>
              <a:cxn ang="0">
                <a:pos x="4843" y="863"/>
              </a:cxn>
              <a:cxn ang="0">
                <a:pos x="5126" y="964"/>
              </a:cxn>
              <a:cxn ang="0">
                <a:pos x="5175" y="1014"/>
              </a:cxn>
              <a:cxn ang="0">
                <a:pos x="5256" y="1008"/>
              </a:cxn>
              <a:cxn ang="0">
                <a:pos x="5531" y="1086"/>
              </a:cxn>
              <a:cxn ang="0">
                <a:pos x="5600" y="1148"/>
              </a:cxn>
              <a:cxn ang="0">
                <a:pos x="5747" y="1115"/>
              </a:cxn>
              <a:cxn ang="0">
                <a:pos x="5950" y="1186"/>
              </a:cxn>
              <a:cxn ang="0">
                <a:pos x="5953" y="1184"/>
              </a:cxn>
              <a:cxn ang="0">
                <a:pos x="6263" y="1109"/>
              </a:cxn>
              <a:cxn ang="0">
                <a:pos x="6398" y="1120"/>
              </a:cxn>
              <a:cxn ang="0">
                <a:pos x="6479" y="1030"/>
              </a:cxn>
              <a:cxn ang="0">
                <a:pos x="6822" y="908"/>
              </a:cxn>
              <a:cxn ang="0">
                <a:pos x="7165" y="1030"/>
              </a:cxn>
              <a:cxn ang="0">
                <a:pos x="7289" y="1210"/>
              </a:cxn>
              <a:cxn ang="0">
                <a:pos x="7387" y="1191"/>
              </a:cxn>
              <a:cxn ang="0">
                <a:pos x="7537" y="1241"/>
              </a:cxn>
              <a:cxn ang="0">
                <a:pos x="7609" y="1134"/>
              </a:cxn>
            </a:cxnLst>
            <a:rect b="b" l="0" r="r" t="0"/>
            <a:pathLst>
              <a:path h="1503" w="7680">
                <a:moveTo>
                  <a:pt x="7609" y="1134"/>
                </a:moveTo>
                <a:cubicBezTo>
                  <a:pt x="7631" y="1115"/>
                  <a:pt x="7655" y="1100"/>
                  <a:pt x="7680" y="1089"/>
                </a:cubicBezTo>
                <a:cubicBezTo>
                  <a:pt x="7680" y="1503"/>
                  <a:pt x="7680" y="1503"/>
                  <a:pt x="7680" y="1503"/>
                </a:cubicBezTo>
                <a:cubicBezTo>
                  <a:pt x="0" y="1503"/>
                  <a:pt x="0" y="1503"/>
                  <a:pt x="0" y="1503"/>
                </a:cubicBezTo>
                <a:cubicBezTo>
                  <a:pt x="0" y="577"/>
                  <a:pt x="0" y="577"/>
                  <a:pt x="0" y="577"/>
                </a:cubicBezTo>
                <a:cubicBezTo>
                  <a:pt x="11" y="577"/>
                  <a:pt x="21" y="576"/>
                  <a:pt x="32" y="576"/>
                </a:cubicBezTo>
                <a:cubicBezTo>
                  <a:pt x="146" y="576"/>
                  <a:pt x="247" y="602"/>
                  <a:pt x="337" y="652"/>
                </a:cubicBezTo>
                <a:cubicBezTo>
                  <a:pt x="357" y="624"/>
                  <a:pt x="382" y="597"/>
                  <a:pt x="411" y="572"/>
                </a:cubicBezTo>
                <a:cubicBezTo>
                  <a:pt x="509" y="487"/>
                  <a:pt x="627" y="445"/>
                  <a:pt x="765" y="445"/>
                </a:cubicBezTo>
                <a:cubicBezTo>
                  <a:pt x="810" y="445"/>
                  <a:pt x="852" y="450"/>
                  <a:pt x="892" y="458"/>
                </a:cubicBezTo>
                <a:cubicBezTo>
                  <a:pt x="890" y="444"/>
                  <a:pt x="890" y="429"/>
                  <a:pt x="890" y="414"/>
                </a:cubicBezTo>
                <a:cubicBezTo>
                  <a:pt x="890" y="300"/>
                  <a:pt x="937" y="202"/>
                  <a:pt x="1030" y="121"/>
                </a:cubicBezTo>
                <a:cubicBezTo>
                  <a:pt x="1124" y="40"/>
                  <a:pt x="1238" y="0"/>
                  <a:pt x="1370" y="0"/>
                </a:cubicBezTo>
                <a:cubicBezTo>
                  <a:pt x="1503" y="0"/>
                  <a:pt x="1616" y="40"/>
                  <a:pt x="1710" y="121"/>
                </a:cubicBezTo>
                <a:cubicBezTo>
                  <a:pt x="1758" y="162"/>
                  <a:pt x="1794" y="208"/>
                  <a:pt x="1817" y="258"/>
                </a:cubicBezTo>
                <a:cubicBezTo>
                  <a:pt x="1833" y="242"/>
                  <a:pt x="1849" y="226"/>
                  <a:pt x="1867" y="211"/>
                </a:cubicBezTo>
                <a:cubicBezTo>
                  <a:pt x="2009" y="89"/>
                  <a:pt x="2179" y="28"/>
                  <a:pt x="2379" y="28"/>
                </a:cubicBezTo>
                <a:cubicBezTo>
                  <a:pt x="2579" y="28"/>
                  <a:pt x="2750" y="89"/>
                  <a:pt x="2891" y="211"/>
                </a:cubicBezTo>
                <a:cubicBezTo>
                  <a:pt x="2953" y="264"/>
                  <a:pt x="3001" y="321"/>
                  <a:pt x="3036" y="384"/>
                </a:cubicBezTo>
                <a:cubicBezTo>
                  <a:pt x="3084" y="374"/>
                  <a:pt x="3135" y="369"/>
                  <a:pt x="3189" y="369"/>
                </a:cubicBezTo>
                <a:cubicBezTo>
                  <a:pt x="3365" y="369"/>
                  <a:pt x="3515" y="423"/>
                  <a:pt x="3639" y="530"/>
                </a:cubicBezTo>
                <a:cubicBezTo>
                  <a:pt x="3706" y="588"/>
                  <a:pt x="3755" y="652"/>
                  <a:pt x="3786" y="723"/>
                </a:cubicBezTo>
                <a:cubicBezTo>
                  <a:pt x="3887" y="683"/>
                  <a:pt x="3998" y="663"/>
                  <a:pt x="4120" y="663"/>
                </a:cubicBezTo>
                <a:cubicBezTo>
                  <a:pt x="4320" y="663"/>
                  <a:pt x="4490" y="717"/>
                  <a:pt x="4631" y="824"/>
                </a:cubicBezTo>
                <a:cubicBezTo>
                  <a:pt x="4657" y="844"/>
                  <a:pt x="4680" y="864"/>
                  <a:pt x="4701" y="885"/>
                </a:cubicBezTo>
                <a:cubicBezTo>
                  <a:pt x="4745" y="870"/>
                  <a:pt x="4792" y="863"/>
                  <a:pt x="4843" y="863"/>
                </a:cubicBezTo>
                <a:cubicBezTo>
                  <a:pt x="4954" y="863"/>
                  <a:pt x="5048" y="897"/>
                  <a:pt x="5126" y="964"/>
                </a:cubicBezTo>
                <a:cubicBezTo>
                  <a:pt x="5144" y="980"/>
                  <a:pt x="5161" y="997"/>
                  <a:pt x="5175" y="1014"/>
                </a:cubicBezTo>
                <a:cubicBezTo>
                  <a:pt x="5201" y="1010"/>
                  <a:pt x="5228" y="1008"/>
                  <a:pt x="5256" y="1008"/>
                </a:cubicBezTo>
                <a:cubicBezTo>
                  <a:pt x="5363" y="1008"/>
                  <a:pt x="5455" y="1034"/>
                  <a:pt x="5531" y="1086"/>
                </a:cubicBezTo>
                <a:cubicBezTo>
                  <a:pt x="5559" y="1105"/>
                  <a:pt x="5582" y="1126"/>
                  <a:pt x="5600" y="1148"/>
                </a:cubicBezTo>
                <a:cubicBezTo>
                  <a:pt x="5644" y="1126"/>
                  <a:pt x="5692" y="1115"/>
                  <a:pt x="5747" y="1115"/>
                </a:cubicBezTo>
                <a:cubicBezTo>
                  <a:pt x="5826" y="1115"/>
                  <a:pt x="5894" y="1139"/>
                  <a:pt x="5950" y="1186"/>
                </a:cubicBezTo>
                <a:cubicBezTo>
                  <a:pt x="5951" y="1185"/>
                  <a:pt x="5952" y="1185"/>
                  <a:pt x="5953" y="1184"/>
                </a:cubicBezTo>
                <a:cubicBezTo>
                  <a:pt x="6039" y="1134"/>
                  <a:pt x="6142" y="1109"/>
                  <a:pt x="6263" y="1109"/>
                </a:cubicBezTo>
                <a:cubicBezTo>
                  <a:pt x="6311" y="1109"/>
                  <a:pt x="6356" y="1113"/>
                  <a:pt x="6398" y="1120"/>
                </a:cubicBezTo>
                <a:cubicBezTo>
                  <a:pt x="6420" y="1088"/>
                  <a:pt x="6447" y="1058"/>
                  <a:pt x="6479" y="1030"/>
                </a:cubicBezTo>
                <a:cubicBezTo>
                  <a:pt x="6574" y="949"/>
                  <a:pt x="6688" y="908"/>
                  <a:pt x="6822" y="908"/>
                </a:cubicBezTo>
                <a:cubicBezTo>
                  <a:pt x="6956" y="908"/>
                  <a:pt x="7070" y="949"/>
                  <a:pt x="7165" y="1030"/>
                </a:cubicBezTo>
                <a:cubicBezTo>
                  <a:pt x="7226" y="1083"/>
                  <a:pt x="7267" y="1143"/>
                  <a:pt x="7289" y="1210"/>
                </a:cubicBezTo>
                <a:cubicBezTo>
                  <a:pt x="7319" y="1197"/>
                  <a:pt x="7351" y="1191"/>
                  <a:pt x="7387" y="1191"/>
                </a:cubicBezTo>
                <a:cubicBezTo>
                  <a:pt x="7445" y="1191"/>
                  <a:pt x="7495" y="1208"/>
                  <a:pt x="7537" y="1241"/>
                </a:cubicBezTo>
                <a:cubicBezTo>
                  <a:pt x="7549" y="1201"/>
                  <a:pt x="7573" y="1165"/>
                  <a:pt x="7609" y="1134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defTabSz="1031626"/>
            <a:endParaRPr lang="en-US" sz="2000">
              <a:solidFill>
                <a:prstClr val="black"/>
              </a:solidFill>
              <a:latin typeface="微软雅黑"/>
              <a:ea typeface="微软雅黑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082360" y="-2527134"/>
            <a:ext cx="3063604" cy="4052150"/>
            <a:chOff x="2803796" y="-2305050"/>
            <a:chExt cx="3063604" cy="4052150"/>
          </a:xfrm>
        </p:grpSpPr>
        <p:pic>
          <p:nvPicPr>
            <p:cNvPr descr="C:\Users\Administrator\Desktop\4354.png" id="7" name="Picture 6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b="-2" t="-87806"/>
            <a:stretch>
              <a:fillRect/>
            </a:stretch>
          </p:blipFill>
          <p:spPr bwMode="auto">
            <a:xfrm>
              <a:off x="2803796" y="-2305050"/>
              <a:ext cx="3063604" cy="4052150"/>
            </a:xfrm>
            <a:prstGeom prst="rect">
              <a:avLst/>
            </a:prstGeom>
            <a:noFill/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12"/>
            <p:cNvSpPr txBox="1">
              <a:spLocks noChangeArrowheads="1"/>
            </p:cNvSpPr>
            <p:nvPr/>
          </p:nvSpPr>
          <p:spPr bwMode="auto">
            <a:xfrm>
              <a:off x="3813891" y="982468"/>
              <a:ext cx="1582556" cy="384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prstTxWarp prst="textArchUp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 algn="l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 algn="l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 algn="l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 algn="l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pPr algn="ctr" defTabSz="914400">
                <a:lnSpc>
                  <a:spcPct val="80000"/>
                </a:lnSpc>
              </a:pPr>
              <a:r>
                <a:rPr altLang="en-US" lang="zh-CN" sz="2400">
                  <a:solidFill>
                    <a:srgbClr val="C00000"/>
                  </a:solidFill>
                  <a:latin charset="-122" pitchFamily="65" typeface="方正卡通简体"/>
                  <a:ea charset="-122" pitchFamily="65" typeface="方正卡通简体"/>
                  <a:cs charset="0" pitchFamily="18" typeface="Times New Roman"/>
                </a:rPr>
                <a:t>我的经历</a:t>
              </a:r>
            </a:p>
          </p:txBody>
        </p:sp>
      </p:grpSp>
      <p:sp>
        <p:nvSpPr>
          <p:cNvPr id="9" name="燕尾形箭头 8"/>
          <p:cNvSpPr/>
          <p:nvPr/>
        </p:nvSpPr>
        <p:spPr>
          <a:xfrm>
            <a:off x="1091815" y="3792036"/>
            <a:ext cx="7054149" cy="171450"/>
          </a:xfrm>
          <a:prstGeom prst="notched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87" lIns="68573" rIns="68573" rtlCol="0" tIns="34287"/>
          <a:lstStyle/>
          <a:p>
            <a:pPr algn="ctr"/>
            <a:endParaRPr altLang="en-US" lang="zh-CN" sz="1867">
              <a:solidFill>
                <a:srgbClr val="FF3399"/>
              </a:solidFill>
              <a:latin charset="0" panose="020b0604020202020204" pitchFamily="34" typeface="Arial"/>
              <a:ea charset="-122" panose="020b0503020204020204" pitchFamily="34" typeface="微软雅黑"/>
              <a:cs charset="0" panose="020b0604020202020204" pitchFamily="34" typeface="Arial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3597406" y="3815313"/>
            <a:ext cx="124900" cy="1249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87" lIns="68573" rIns="68573" rtlCol="0" tIns="34287"/>
          <a:lstStyle/>
          <a:p>
            <a:pPr algn="ctr"/>
            <a:endParaRPr altLang="en-US" lang="zh-CN" sz="1867">
              <a:solidFill>
                <a:srgbClr val="FF3399"/>
              </a:solidFill>
              <a:latin charset="0" panose="020b0604020202020204" pitchFamily="34" typeface="Arial"/>
              <a:ea charset="-122" panose="020b0503020204020204" pitchFamily="34" typeface="微软雅黑"/>
              <a:cs charset="0" panose="020b0604020202020204" pitchFamily="34" typeface="Arial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5468966" y="3815313"/>
            <a:ext cx="124900" cy="1249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87" lIns="68573" rIns="68573" rtlCol="0" tIns="34287"/>
          <a:lstStyle/>
          <a:p>
            <a:pPr algn="ctr"/>
            <a:endParaRPr altLang="en-US" lang="zh-CN" sz="1867">
              <a:solidFill>
                <a:srgbClr val="FF3399"/>
              </a:solidFill>
              <a:latin charset="0" panose="020b0604020202020204" pitchFamily="34" typeface="Arial"/>
              <a:ea charset="-122" panose="020b0503020204020204" pitchFamily="34" typeface="微软雅黑"/>
              <a:cs charset="0" panose="020b0604020202020204" pitchFamily="34" typeface="Arial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7329238" y="3815313"/>
            <a:ext cx="124900" cy="1249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87" lIns="68573" rIns="68573" rtlCol="0" tIns="34287"/>
          <a:lstStyle/>
          <a:p>
            <a:pPr algn="ctr"/>
            <a:endParaRPr altLang="en-US" lang="zh-CN" sz="1867">
              <a:solidFill>
                <a:srgbClr val="FF3399"/>
              </a:solidFill>
              <a:latin charset="0" panose="020b0604020202020204" pitchFamily="34" typeface="Arial"/>
              <a:ea charset="-122" panose="020b0503020204020204" pitchFamily="34" typeface="微软雅黑"/>
              <a:cs charset="0" panose="020b0604020202020204" pitchFamily="34" typeface="Arial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1737136" y="3815313"/>
            <a:ext cx="124900" cy="1249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87" lIns="68573" rIns="68573" rtlCol="0" tIns="34287"/>
          <a:lstStyle/>
          <a:p>
            <a:pPr algn="ctr"/>
            <a:endParaRPr altLang="en-US" lang="zh-CN" sz="1867">
              <a:solidFill>
                <a:srgbClr val="FF3399"/>
              </a:solidFill>
              <a:latin charset="0" panose="020b0604020202020204" pitchFamily="34" typeface="Arial"/>
              <a:ea charset="-122" panose="020b0503020204020204" pitchFamily="34" typeface="微软雅黑"/>
              <a:cs charset="0" panose="020b0604020202020204" pitchFamily="34" typeface="Arial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3116261" y="2461833"/>
            <a:ext cx="1087190" cy="1087192"/>
            <a:chOff x="4341368" y="2343128"/>
            <a:chExt cx="962021" cy="962021"/>
          </a:xfrm>
        </p:grpSpPr>
        <p:sp>
          <p:nvSpPr>
            <p:cNvPr id="15" name="泪滴形 14"/>
            <p:cNvSpPr/>
            <p:nvPr/>
          </p:nvSpPr>
          <p:spPr>
            <a:xfrm rot="8100000">
              <a:off x="4341368" y="2343128"/>
              <a:ext cx="962021" cy="962021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4400">
                <a:solidFill>
                  <a:srgbClr val="FF3399"/>
                </a:solidFill>
                <a:latin charset="-122" pitchFamily="65" typeface="方正卡通简体"/>
                <a:ea charset="-122" pitchFamily="65" typeface="方正卡通简体"/>
                <a:cs charset="0" panose="020b0604020202020204" pitchFamily="34" typeface="Arial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4412016" y="2537057"/>
              <a:ext cx="820724" cy="650535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baseline="-3000" lang="zh-CN" sz="3200">
                  <a:solidFill>
                    <a:srgbClr val="FFC000"/>
                  </a:solidFill>
                  <a:latin charset="-122" pitchFamily="65" typeface="方正卡通简体"/>
                  <a:ea charset="-122" pitchFamily="65" typeface="方正卡通简体"/>
                  <a:cs charset="0" panose="020b0604020202020204" pitchFamily="34" typeface="Arial"/>
                </a:rPr>
                <a:t>学习委员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160523" y="2189862"/>
            <a:ext cx="1257310" cy="1257310"/>
            <a:chOff x="1784435" y="2343128"/>
            <a:chExt cx="962021" cy="962021"/>
          </a:xfrm>
        </p:grpSpPr>
        <p:sp>
          <p:nvSpPr>
            <p:cNvPr id="18" name="泪滴形 17"/>
            <p:cNvSpPr/>
            <p:nvPr/>
          </p:nvSpPr>
          <p:spPr>
            <a:xfrm rot="8100000">
              <a:off x="1784435" y="2343128"/>
              <a:ext cx="962021" cy="962021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4400">
                <a:solidFill>
                  <a:srgbClr val="FF3399"/>
                </a:solidFill>
                <a:latin charset="-122" pitchFamily="65" typeface="方正卡通简体"/>
                <a:ea charset="-122" pitchFamily="65" typeface="方正卡通简体"/>
                <a:cs charset="0" panose="020b0604020202020204" pitchFamily="34" typeface="Arial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830289" y="2598171"/>
              <a:ext cx="853730" cy="47631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b="1" baseline="-3000" lang="zh-CN" sz="4400">
                  <a:solidFill>
                    <a:srgbClr val="FF3399"/>
                  </a:solidFill>
                  <a:latin charset="-122" pitchFamily="65" typeface="方正卡通简体"/>
                  <a:ea charset="-122" pitchFamily="65" typeface="方正卡通简体"/>
                  <a:cs charset="0" panose="020b0604020202020204" pitchFamily="34" typeface="Arial"/>
                </a:rPr>
                <a:t>班长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030928" y="2885588"/>
            <a:ext cx="721516" cy="781809"/>
            <a:chOff x="9455232" y="2343128"/>
            <a:chExt cx="962021" cy="1042412"/>
          </a:xfrm>
        </p:grpSpPr>
        <p:sp>
          <p:nvSpPr>
            <p:cNvPr id="21" name="泪滴形 20"/>
            <p:cNvSpPr/>
            <p:nvPr/>
          </p:nvSpPr>
          <p:spPr>
            <a:xfrm rot="8100000">
              <a:off x="9455232" y="2343128"/>
              <a:ext cx="962021" cy="962021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4400">
                <a:solidFill>
                  <a:srgbClr val="FF3399"/>
                </a:solidFill>
                <a:latin charset="-122" pitchFamily="65" typeface="方正卡通简体"/>
                <a:ea charset="-122" pitchFamily="65" typeface="方正卡通简体"/>
                <a:cs charset="0" panose="020b0604020202020204" pitchFamily="34" typeface="Arial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9525882" y="2496409"/>
              <a:ext cx="820724" cy="872947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baseline="-3000" lang="zh-CN" sz="2800">
                  <a:solidFill>
                    <a:srgbClr val="FF0000"/>
                  </a:solidFill>
                  <a:latin charset="-122" pitchFamily="65" typeface="方正卡通简体"/>
                  <a:ea charset="-122" pitchFamily="65" typeface="方正卡通简体"/>
                  <a:cs charset="0" panose="020b0604020202020204" pitchFamily="34" typeface="Arial"/>
                </a:rPr>
                <a:t>其他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056933" y="2657035"/>
            <a:ext cx="948966" cy="985834"/>
            <a:chOff x="6898301" y="2343128"/>
            <a:chExt cx="962021" cy="999395"/>
          </a:xfrm>
        </p:grpSpPr>
        <p:sp>
          <p:nvSpPr>
            <p:cNvPr id="24" name="泪滴形 23"/>
            <p:cNvSpPr/>
            <p:nvPr/>
          </p:nvSpPr>
          <p:spPr>
            <a:xfrm rot="8100000">
              <a:off x="6898301" y="2343128"/>
              <a:ext cx="962021" cy="962021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4400">
                <a:solidFill>
                  <a:srgbClr val="FF3399"/>
                </a:solidFill>
                <a:latin charset="-122" pitchFamily="65" typeface="方正卡通简体"/>
                <a:ea charset="-122" pitchFamily="65" typeface="方正卡通简体"/>
                <a:cs charset="0" panose="020b0604020202020204" pitchFamily="34" typeface="Arial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6949741" y="2450173"/>
              <a:ext cx="853730" cy="87580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b="1" baseline="-3000" lang="zh-CN" sz="3200">
                  <a:solidFill>
                    <a:srgbClr val="00B050"/>
                  </a:solidFill>
                  <a:latin charset="-122" pitchFamily="65" typeface="方正卡通简体"/>
                  <a:ea charset="-122" pitchFamily="65" typeface="方正卡通简体"/>
                  <a:cs charset="0" panose="020b0604020202020204" pitchFamily="34" typeface="Arial"/>
                </a:rPr>
                <a:t>课代表</a:t>
              </a:r>
            </a:p>
          </p:txBody>
        </p:sp>
      </p:grpSp>
      <p:grpSp>
        <p:nvGrpSpPr>
          <p:cNvPr id="26" name="Group 72"/>
          <p:cNvGrpSpPr/>
          <p:nvPr/>
        </p:nvGrpSpPr>
        <p:grpSpPr>
          <a:xfrm>
            <a:off x="939399" y="4047952"/>
            <a:ext cx="1595473" cy="858332"/>
            <a:chOff x="5768865" y="1739372"/>
            <a:chExt cx="1595473" cy="858332"/>
          </a:xfrm>
        </p:grpSpPr>
        <p:sp>
          <p:nvSpPr>
            <p:cNvPr id="27" name="Text Placeholder 3"/>
            <p:cNvSpPr txBox="1"/>
            <p:nvPr/>
          </p:nvSpPr>
          <p:spPr>
            <a:xfrm>
              <a:off x="5768865" y="1740861"/>
              <a:ext cx="1595473" cy="304800"/>
            </a:xfrm>
            <a:prstGeom prst="rect">
              <a:avLst/>
            </a:prstGeom>
          </p:spPr>
          <p:txBody>
            <a:bodyPr anchor="ctr" anchorCtr="0" bIns="0" lIns="0" rIns="0" tIns="0" wrap="square">
              <a:spAutoFit/>
            </a:bodyPr>
            <a:lstStyle>
              <a:lvl1pPr algn="ctr" indent="0" marL="0">
                <a:buNone/>
                <a:defRPr baseline="0" sz="140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indent="0" marL="457200">
                <a:buNone/>
                <a:defRPr sz="1200"/>
              </a:lvl2pPr>
              <a:lvl3pPr indent="0" marL="914400">
                <a:buNone/>
                <a:defRPr sz="1000"/>
              </a:lvl3pPr>
              <a:lvl4pPr indent="0" marL="1371600">
                <a:buNone/>
                <a:defRPr sz="900"/>
              </a:lvl4pPr>
              <a:lvl5pPr indent="0" marL="1828800">
                <a:buNone/>
                <a:defRPr sz="900"/>
              </a:lvl5pPr>
              <a:lvl6pPr indent="0" marL="2286000">
                <a:buNone/>
                <a:defRPr sz="900"/>
              </a:lvl6pPr>
              <a:lvl7pPr indent="0" marL="2743200">
                <a:buNone/>
                <a:defRPr sz="900"/>
              </a:lvl7pPr>
              <a:lvl8pPr indent="0" marL="3200400">
                <a:buNone/>
                <a:defRPr sz="900"/>
              </a:lvl8pPr>
              <a:lvl9pPr indent="0" marL="3657600">
                <a:buNone/>
                <a:defRPr sz="900"/>
              </a:lvl9pPr>
            </a:lstStyle>
            <a:p>
              <a:pPr defTabSz="914400">
                <a:spcBef>
                  <a:spcPct val="20000"/>
                </a:spcBef>
                <a:defRPr/>
              </a:pPr>
              <a:r>
                <a:rPr altLang="zh-CN" lang="en-US" sz="2000">
                  <a:solidFill>
                    <a:prstClr val="white"/>
                  </a:solidFill>
                  <a:latin charset="-122" pitchFamily="65" typeface="方正卡通简体"/>
                  <a:ea charset="-122" pitchFamily="65" typeface="方正卡通简体"/>
                </a:rPr>
                <a:t>2005.02.03</a:t>
              </a:r>
            </a:p>
          </p:txBody>
        </p:sp>
        <p:sp>
          <p:nvSpPr>
            <p:cNvPr id="28" name="Text Placeholder 3"/>
            <p:cNvSpPr txBox="1"/>
            <p:nvPr/>
          </p:nvSpPr>
          <p:spPr>
            <a:xfrm>
              <a:off x="5904081" y="2092329"/>
              <a:ext cx="1363752" cy="502920"/>
            </a:xfrm>
            <a:prstGeom prst="rect">
              <a:avLst/>
            </a:prstGeom>
          </p:spPr>
          <p:txBody>
            <a:bodyPr anchor="ctr" anchorCtr="0" bIns="0" lIns="0" rIns="0" tIns="0" wrap="square">
              <a:spAutoFit/>
            </a:bodyPr>
            <a:lstStyle>
              <a:lvl1pPr algn="ctr" indent="0" marL="0">
                <a:buNone/>
                <a:defRPr baseline="0" sz="160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indent="0" marL="457200">
                <a:buNone/>
                <a:defRPr sz="1200"/>
              </a:lvl2pPr>
              <a:lvl3pPr indent="0" marL="914400">
                <a:buNone/>
                <a:defRPr sz="1000"/>
              </a:lvl3pPr>
              <a:lvl4pPr indent="0" marL="1371600">
                <a:buNone/>
                <a:defRPr sz="900"/>
              </a:lvl4pPr>
              <a:lvl5pPr indent="0" marL="1828800">
                <a:buNone/>
                <a:defRPr sz="900"/>
              </a:lvl5pPr>
              <a:lvl6pPr indent="0" marL="2286000">
                <a:buNone/>
                <a:defRPr sz="900"/>
              </a:lvl6pPr>
              <a:lvl7pPr indent="0" marL="2743200">
                <a:buNone/>
                <a:defRPr sz="900"/>
              </a:lvl7pPr>
              <a:lvl8pPr indent="0" marL="3200400">
                <a:buNone/>
                <a:defRPr sz="900"/>
              </a:lvl8pPr>
              <a:lvl9pPr indent="0" marL="3657600">
                <a:buNone/>
                <a:defRPr sz="900"/>
              </a:lvl9pPr>
            </a:lstStyle>
            <a:p>
              <a:pPr defTabSz="914400">
                <a:spcBef>
                  <a:spcPct val="20000"/>
                </a:spcBef>
                <a:defRPr/>
              </a:pPr>
              <a:r>
                <a:rPr altLang="en-US" lang="zh-CN" sz="110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atin charset="-122" pitchFamily="65" typeface="方正卡通简体"/>
                  <a:ea charset="-122" pitchFamily="65" typeface="方正卡通简体"/>
                </a:rPr>
                <a:t>这里填写当选经历过程，实实在在展示自己才是真……</a:t>
              </a:r>
            </a:p>
          </p:txBody>
        </p:sp>
      </p:grpSp>
      <p:grpSp>
        <p:nvGrpSpPr>
          <p:cNvPr id="29" name="Group 72"/>
          <p:cNvGrpSpPr/>
          <p:nvPr/>
        </p:nvGrpSpPr>
        <p:grpSpPr>
          <a:xfrm>
            <a:off x="2862118" y="4027405"/>
            <a:ext cx="1595473" cy="858332"/>
            <a:chOff x="5768865" y="1739372"/>
            <a:chExt cx="1595473" cy="858332"/>
          </a:xfrm>
        </p:grpSpPr>
        <p:sp>
          <p:nvSpPr>
            <p:cNvPr id="30" name="Text Placeholder 3"/>
            <p:cNvSpPr txBox="1"/>
            <p:nvPr/>
          </p:nvSpPr>
          <p:spPr>
            <a:xfrm>
              <a:off x="5768865" y="1740861"/>
              <a:ext cx="1595473" cy="304800"/>
            </a:xfrm>
            <a:prstGeom prst="rect">
              <a:avLst/>
            </a:prstGeom>
          </p:spPr>
          <p:txBody>
            <a:bodyPr anchor="ctr" anchorCtr="0" bIns="0" lIns="0" rIns="0" tIns="0" wrap="square">
              <a:spAutoFit/>
            </a:bodyPr>
            <a:lstStyle>
              <a:lvl1pPr algn="ctr" indent="0" marL="0">
                <a:buNone/>
                <a:defRPr baseline="0" sz="140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indent="0" marL="457200">
                <a:buNone/>
                <a:defRPr sz="1200"/>
              </a:lvl2pPr>
              <a:lvl3pPr indent="0" marL="914400">
                <a:buNone/>
                <a:defRPr sz="1000"/>
              </a:lvl3pPr>
              <a:lvl4pPr indent="0" marL="1371600">
                <a:buNone/>
                <a:defRPr sz="900"/>
              </a:lvl4pPr>
              <a:lvl5pPr indent="0" marL="1828800">
                <a:buNone/>
                <a:defRPr sz="900"/>
              </a:lvl5pPr>
              <a:lvl6pPr indent="0" marL="2286000">
                <a:buNone/>
                <a:defRPr sz="900"/>
              </a:lvl6pPr>
              <a:lvl7pPr indent="0" marL="2743200">
                <a:buNone/>
                <a:defRPr sz="900"/>
              </a:lvl7pPr>
              <a:lvl8pPr indent="0" marL="3200400">
                <a:buNone/>
                <a:defRPr sz="900"/>
              </a:lvl8pPr>
              <a:lvl9pPr indent="0" marL="3657600">
                <a:buNone/>
                <a:defRPr sz="900"/>
              </a:lvl9pPr>
            </a:lstStyle>
            <a:p>
              <a:pPr defTabSz="914400">
                <a:spcBef>
                  <a:spcPct val="20000"/>
                </a:spcBef>
                <a:defRPr/>
              </a:pPr>
              <a:r>
                <a:rPr altLang="zh-CN" lang="en-US" sz="2000">
                  <a:solidFill>
                    <a:prstClr val="white"/>
                  </a:solidFill>
                  <a:latin charset="-122" pitchFamily="65" typeface="方正卡通简体"/>
                  <a:ea charset="-122" pitchFamily="65" typeface="方正卡通简体"/>
                </a:rPr>
                <a:t>2006.02.03</a:t>
              </a:r>
            </a:p>
          </p:txBody>
        </p:sp>
        <p:sp>
          <p:nvSpPr>
            <p:cNvPr id="31" name="Text Placeholder 3"/>
            <p:cNvSpPr txBox="1"/>
            <p:nvPr/>
          </p:nvSpPr>
          <p:spPr>
            <a:xfrm>
              <a:off x="5904081" y="2092328"/>
              <a:ext cx="1363752" cy="502920"/>
            </a:xfrm>
            <a:prstGeom prst="rect">
              <a:avLst/>
            </a:prstGeom>
          </p:spPr>
          <p:txBody>
            <a:bodyPr anchor="ctr" anchorCtr="0" bIns="0" lIns="0" rIns="0" tIns="0" wrap="square">
              <a:spAutoFit/>
            </a:bodyPr>
            <a:lstStyle>
              <a:lvl1pPr algn="ctr" indent="0" marL="0">
                <a:buNone/>
                <a:defRPr baseline="0" sz="160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indent="0" marL="457200">
                <a:buNone/>
                <a:defRPr sz="1200"/>
              </a:lvl2pPr>
              <a:lvl3pPr indent="0" marL="914400">
                <a:buNone/>
                <a:defRPr sz="1000"/>
              </a:lvl3pPr>
              <a:lvl4pPr indent="0" marL="1371600">
                <a:buNone/>
                <a:defRPr sz="900"/>
              </a:lvl4pPr>
              <a:lvl5pPr indent="0" marL="1828800">
                <a:buNone/>
                <a:defRPr sz="900"/>
              </a:lvl5pPr>
              <a:lvl6pPr indent="0" marL="2286000">
                <a:buNone/>
                <a:defRPr sz="900"/>
              </a:lvl6pPr>
              <a:lvl7pPr indent="0" marL="2743200">
                <a:buNone/>
                <a:defRPr sz="900"/>
              </a:lvl7pPr>
              <a:lvl8pPr indent="0" marL="3200400">
                <a:buNone/>
                <a:defRPr sz="900"/>
              </a:lvl8pPr>
              <a:lvl9pPr indent="0" marL="3657600">
                <a:buNone/>
                <a:defRPr sz="900"/>
              </a:lvl9pPr>
            </a:lstStyle>
            <a:p>
              <a:pPr defTabSz="914400">
                <a:spcBef>
                  <a:spcPct val="20000"/>
                </a:spcBef>
                <a:defRPr/>
              </a:pPr>
              <a:r>
                <a:rPr altLang="en-US" lang="zh-CN" sz="110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atin charset="-122" pitchFamily="65" typeface="方正卡通简体"/>
                  <a:ea charset="-122" pitchFamily="65" typeface="方正卡通简体"/>
                </a:rPr>
                <a:t>这里填写当选经历过程，实实在在展示自己才是真……</a:t>
              </a:r>
            </a:p>
          </p:txBody>
        </p:sp>
      </p:grpSp>
      <p:grpSp>
        <p:nvGrpSpPr>
          <p:cNvPr id="32" name="Group 72"/>
          <p:cNvGrpSpPr/>
          <p:nvPr/>
        </p:nvGrpSpPr>
        <p:grpSpPr>
          <a:xfrm>
            <a:off x="4671229" y="4017594"/>
            <a:ext cx="1595473" cy="858332"/>
            <a:chOff x="5768865" y="1739372"/>
            <a:chExt cx="1595473" cy="858332"/>
          </a:xfrm>
        </p:grpSpPr>
        <p:sp>
          <p:nvSpPr>
            <p:cNvPr id="33" name="Text Placeholder 3"/>
            <p:cNvSpPr txBox="1"/>
            <p:nvPr/>
          </p:nvSpPr>
          <p:spPr>
            <a:xfrm>
              <a:off x="5768865" y="1740861"/>
              <a:ext cx="1595473" cy="304800"/>
            </a:xfrm>
            <a:prstGeom prst="rect">
              <a:avLst/>
            </a:prstGeom>
          </p:spPr>
          <p:txBody>
            <a:bodyPr anchor="ctr" anchorCtr="0" bIns="0" lIns="0" rIns="0" tIns="0" wrap="square">
              <a:spAutoFit/>
            </a:bodyPr>
            <a:lstStyle>
              <a:lvl1pPr algn="ctr" indent="0" marL="0">
                <a:buNone/>
                <a:defRPr baseline="0" sz="140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indent="0" marL="457200">
                <a:buNone/>
                <a:defRPr sz="1200"/>
              </a:lvl2pPr>
              <a:lvl3pPr indent="0" marL="914400">
                <a:buNone/>
                <a:defRPr sz="1000"/>
              </a:lvl3pPr>
              <a:lvl4pPr indent="0" marL="1371600">
                <a:buNone/>
                <a:defRPr sz="900"/>
              </a:lvl4pPr>
              <a:lvl5pPr indent="0" marL="1828800">
                <a:buNone/>
                <a:defRPr sz="900"/>
              </a:lvl5pPr>
              <a:lvl6pPr indent="0" marL="2286000">
                <a:buNone/>
                <a:defRPr sz="900"/>
              </a:lvl6pPr>
              <a:lvl7pPr indent="0" marL="2743200">
                <a:buNone/>
                <a:defRPr sz="900"/>
              </a:lvl7pPr>
              <a:lvl8pPr indent="0" marL="3200400">
                <a:buNone/>
                <a:defRPr sz="900"/>
              </a:lvl8pPr>
              <a:lvl9pPr indent="0" marL="3657600">
                <a:buNone/>
                <a:defRPr sz="900"/>
              </a:lvl9pPr>
            </a:lstStyle>
            <a:p>
              <a:pPr defTabSz="914400">
                <a:spcBef>
                  <a:spcPct val="20000"/>
                </a:spcBef>
                <a:defRPr/>
              </a:pPr>
              <a:r>
                <a:rPr altLang="zh-CN" lang="en-US" sz="2000">
                  <a:solidFill>
                    <a:prstClr val="white"/>
                  </a:solidFill>
                  <a:latin charset="-122" pitchFamily="65" typeface="方正卡通简体"/>
                  <a:ea charset="-122" pitchFamily="65" typeface="方正卡通简体"/>
                </a:rPr>
                <a:t>2008.02.03</a:t>
              </a:r>
            </a:p>
          </p:txBody>
        </p:sp>
        <p:sp>
          <p:nvSpPr>
            <p:cNvPr id="34" name="Text Placeholder 3"/>
            <p:cNvSpPr txBox="1"/>
            <p:nvPr/>
          </p:nvSpPr>
          <p:spPr>
            <a:xfrm>
              <a:off x="5904081" y="2092328"/>
              <a:ext cx="1363752" cy="502920"/>
            </a:xfrm>
            <a:prstGeom prst="rect">
              <a:avLst/>
            </a:prstGeom>
          </p:spPr>
          <p:txBody>
            <a:bodyPr anchor="ctr" anchorCtr="0" bIns="0" lIns="0" rIns="0" tIns="0" wrap="square">
              <a:spAutoFit/>
            </a:bodyPr>
            <a:lstStyle>
              <a:lvl1pPr algn="ctr" indent="0" marL="0">
                <a:buNone/>
                <a:defRPr baseline="0" sz="160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indent="0" marL="457200">
                <a:buNone/>
                <a:defRPr sz="1200"/>
              </a:lvl2pPr>
              <a:lvl3pPr indent="0" marL="914400">
                <a:buNone/>
                <a:defRPr sz="1000"/>
              </a:lvl3pPr>
              <a:lvl4pPr indent="0" marL="1371600">
                <a:buNone/>
                <a:defRPr sz="900"/>
              </a:lvl4pPr>
              <a:lvl5pPr indent="0" marL="1828800">
                <a:buNone/>
                <a:defRPr sz="900"/>
              </a:lvl5pPr>
              <a:lvl6pPr indent="0" marL="2286000">
                <a:buNone/>
                <a:defRPr sz="900"/>
              </a:lvl6pPr>
              <a:lvl7pPr indent="0" marL="2743200">
                <a:buNone/>
                <a:defRPr sz="900"/>
              </a:lvl7pPr>
              <a:lvl8pPr indent="0" marL="3200400">
                <a:buNone/>
                <a:defRPr sz="900"/>
              </a:lvl8pPr>
              <a:lvl9pPr indent="0" marL="3657600">
                <a:buNone/>
                <a:defRPr sz="900"/>
              </a:lvl9pPr>
            </a:lstStyle>
            <a:p>
              <a:pPr defTabSz="914400">
                <a:spcBef>
                  <a:spcPct val="20000"/>
                </a:spcBef>
                <a:defRPr/>
              </a:pPr>
              <a:r>
                <a:rPr altLang="en-US" lang="zh-CN" sz="110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atin charset="-122" pitchFamily="65" typeface="方正卡通简体"/>
                  <a:ea charset="-122" pitchFamily="65" typeface="方正卡通简体"/>
                </a:rPr>
                <a:t>这里填写当选经历过程，实实在在展示自己才是真……</a:t>
              </a:r>
            </a:p>
          </p:txBody>
        </p:sp>
      </p:grpSp>
      <p:grpSp>
        <p:nvGrpSpPr>
          <p:cNvPr id="35" name="Group 72"/>
          <p:cNvGrpSpPr/>
          <p:nvPr/>
        </p:nvGrpSpPr>
        <p:grpSpPr>
          <a:xfrm>
            <a:off x="6614162" y="4018806"/>
            <a:ext cx="1595473" cy="858332"/>
            <a:chOff x="5768865" y="1739372"/>
            <a:chExt cx="1595473" cy="858332"/>
          </a:xfrm>
        </p:grpSpPr>
        <p:sp>
          <p:nvSpPr>
            <p:cNvPr id="36" name="Text Placeholder 3"/>
            <p:cNvSpPr txBox="1"/>
            <p:nvPr/>
          </p:nvSpPr>
          <p:spPr>
            <a:xfrm>
              <a:off x="5768866" y="1740860"/>
              <a:ext cx="1595473" cy="304800"/>
            </a:xfrm>
            <a:prstGeom prst="rect">
              <a:avLst/>
            </a:prstGeom>
          </p:spPr>
          <p:txBody>
            <a:bodyPr anchor="ctr" anchorCtr="0" bIns="0" lIns="0" rIns="0" tIns="0" wrap="square">
              <a:spAutoFit/>
            </a:bodyPr>
            <a:lstStyle>
              <a:lvl1pPr algn="ctr" indent="0" marL="0">
                <a:buNone/>
                <a:defRPr baseline="0" sz="140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indent="0" marL="457200">
                <a:buNone/>
                <a:defRPr sz="1200"/>
              </a:lvl2pPr>
              <a:lvl3pPr indent="0" marL="914400">
                <a:buNone/>
                <a:defRPr sz="1000"/>
              </a:lvl3pPr>
              <a:lvl4pPr indent="0" marL="1371600">
                <a:buNone/>
                <a:defRPr sz="900"/>
              </a:lvl4pPr>
              <a:lvl5pPr indent="0" marL="1828800">
                <a:buNone/>
                <a:defRPr sz="900"/>
              </a:lvl5pPr>
              <a:lvl6pPr indent="0" marL="2286000">
                <a:buNone/>
                <a:defRPr sz="900"/>
              </a:lvl6pPr>
              <a:lvl7pPr indent="0" marL="2743200">
                <a:buNone/>
                <a:defRPr sz="900"/>
              </a:lvl7pPr>
              <a:lvl8pPr indent="0" marL="3200400">
                <a:buNone/>
                <a:defRPr sz="900"/>
              </a:lvl8pPr>
              <a:lvl9pPr indent="0" marL="3657600">
                <a:buNone/>
                <a:defRPr sz="900"/>
              </a:lvl9pPr>
            </a:lstStyle>
            <a:p>
              <a:pPr defTabSz="914400">
                <a:spcBef>
                  <a:spcPct val="20000"/>
                </a:spcBef>
                <a:defRPr/>
              </a:pPr>
              <a:r>
                <a:rPr altLang="zh-CN" lang="en-US" sz="2000">
                  <a:solidFill>
                    <a:prstClr val="white"/>
                  </a:solidFill>
                  <a:latin charset="-122" pitchFamily="65" typeface="方正卡通简体"/>
                  <a:ea charset="-122" pitchFamily="65" typeface="方正卡通简体"/>
                </a:rPr>
                <a:t>2010.02.03</a:t>
              </a:r>
            </a:p>
          </p:txBody>
        </p:sp>
        <p:sp>
          <p:nvSpPr>
            <p:cNvPr id="37" name="Text Placeholder 3"/>
            <p:cNvSpPr txBox="1"/>
            <p:nvPr/>
          </p:nvSpPr>
          <p:spPr>
            <a:xfrm>
              <a:off x="5904081" y="2092328"/>
              <a:ext cx="1363752" cy="502920"/>
            </a:xfrm>
            <a:prstGeom prst="rect">
              <a:avLst/>
            </a:prstGeom>
          </p:spPr>
          <p:txBody>
            <a:bodyPr anchor="ctr" anchorCtr="0" bIns="0" lIns="0" rIns="0" tIns="0" wrap="square">
              <a:spAutoFit/>
            </a:bodyPr>
            <a:lstStyle>
              <a:lvl1pPr algn="ctr" indent="0" marL="0">
                <a:buNone/>
                <a:defRPr baseline="0" sz="160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indent="0" marL="457200">
                <a:buNone/>
                <a:defRPr sz="1200"/>
              </a:lvl2pPr>
              <a:lvl3pPr indent="0" marL="914400">
                <a:buNone/>
                <a:defRPr sz="1000"/>
              </a:lvl3pPr>
              <a:lvl4pPr indent="0" marL="1371600">
                <a:buNone/>
                <a:defRPr sz="900"/>
              </a:lvl4pPr>
              <a:lvl5pPr indent="0" marL="1828800">
                <a:buNone/>
                <a:defRPr sz="900"/>
              </a:lvl5pPr>
              <a:lvl6pPr indent="0" marL="2286000">
                <a:buNone/>
                <a:defRPr sz="900"/>
              </a:lvl6pPr>
              <a:lvl7pPr indent="0" marL="2743200">
                <a:buNone/>
                <a:defRPr sz="900"/>
              </a:lvl7pPr>
              <a:lvl8pPr indent="0" marL="3200400">
                <a:buNone/>
                <a:defRPr sz="900"/>
              </a:lvl8pPr>
              <a:lvl9pPr indent="0" marL="3657600">
                <a:buNone/>
                <a:defRPr sz="900"/>
              </a:lvl9pPr>
            </a:lstStyle>
            <a:p>
              <a:pPr defTabSz="914400">
                <a:spcBef>
                  <a:spcPct val="20000"/>
                </a:spcBef>
                <a:defRPr/>
              </a:pPr>
              <a:r>
                <a:rPr altLang="en-US" lang="zh-CN" sz="110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atin charset="-122" pitchFamily="65" typeface="方正卡通简体"/>
                  <a:ea charset="-122" pitchFamily="65" typeface="方正卡通简体"/>
                </a:rPr>
                <a:t>这里填写当选经历过程，实实在在展示自己才是真……</a:t>
              </a:r>
            </a:p>
          </p:txBody>
        </p:sp>
      </p:grpSp>
    </p:spTree>
    <p:extLst>
      <p:ext uri="{BB962C8B-B14F-4D97-AF65-F5344CB8AC3E}">
        <p14:creationId val="1720157185"/>
      </p:ext>
    </p:extLst>
  </p:cSld>
  <p:clrMapOvr>
    <a:masterClrMapping/>
  </p:clrMapOvr>
  <mc:AlternateContent>
    <mc:Choice Requires="p15">
      <p:transition p14:dur="2000" spd="slow">
        <p15:prstTrans prst="crush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grpId="0" id="5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4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4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accel="50000" decel="50000" fill="hold" grpId="0" id="10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1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1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1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21" nodeType="afterEffect" presetClass="emph" presetID="32" presetSubtype="0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dur="100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23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200" fill="hold" id="24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25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200" fill="hold" id="26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28" nodeType="after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400" id="3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2" presetSubtype="1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3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3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53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3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3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41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43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45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4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4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fill="hold" grpId="0" id="5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5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5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id="56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58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id="60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6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6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fill="hold" grpId="0" id="6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6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6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id="71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73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id="75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7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7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fill="hold" grpId="0" id="8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8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84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5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id="86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88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9"/>
      <p:bldP grpId="0" spid="10"/>
      <p:bldP grpId="0" spid="11"/>
      <p:bldP grpId="0" spid="12"/>
      <p:bldP grpId="0" spid="13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1E4E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447761" y="1490622"/>
            <a:ext cx="1310643" cy="152400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969910" y="381682"/>
            <a:ext cx="935244" cy="877564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0" y="1277314"/>
            <a:ext cx="9144000" cy="3866186"/>
            <a:chOff x="0" y="1277314"/>
            <a:chExt cx="9144000" cy="3866186"/>
          </a:xfrm>
        </p:grpSpPr>
        <p:sp>
          <p:nvSpPr>
            <p:cNvPr id="5" name="Freeform 23"/>
            <p:cNvSpPr/>
            <p:nvPr/>
          </p:nvSpPr>
          <p:spPr bwMode="auto">
            <a:xfrm>
              <a:off x="3175" y="1871039"/>
              <a:ext cx="9140825" cy="1789113"/>
            </a:xfrm>
            <a:custGeom>
              <a:cxnLst>
                <a:cxn ang="0">
                  <a:pos x="7609" y="1134"/>
                </a:cxn>
                <a:cxn ang="0">
                  <a:pos x="7680" y="1089"/>
                </a:cxn>
                <a:cxn ang="0">
                  <a:pos x="7680" y="1503"/>
                </a:cxn>
                <a:cxn ang="0">
                  <a:pos x="0" y="1503"/>
                </a:cxn>
                <a:cxn ang="0">
                  <a:pos x="0" y="577"/>
                </a:cxn>
                <a:cxn ang="0">
                  <a:pos x="32" y="576"/>
                </a:cxn>
                <a:cxn ang="0">
                  <a:pos x="337" y="652"/>
                </a:cxn>
                <a:cxn ang="0">
                  <a:pos x="411" y="572"/>
                </a:cxn>
                <a:cxn ang="0">
                  <a:pos x="765" y="445"/>
                </a:cxn>
                <a:cxn ang="0">
                  <a:pos x="892" y="458"/>
                </a:cxn>
                <a:cxn ang="0">
                  <a:pos x="890" y="414"/>
                </a:cxn>
                <a:cxn ang="0">
                  <a:pos x="1030" y="121"/>
                </a:cxn>
                <a:cxn ang="0">
                  <a:pos x="1370" y="0"/>
                </a:cxn>
                <a:cxn ang="0">
                  <a:pos x="1710" y="121"/>
                </a:cxn>
                <a:cxn ang="0">
                  <a:pos x="1817" y="258"/>
                </a:cxn>
                <a:cxn ang="0">
                  <a:pos x="1867" y="211"/>
                </a:cxn>
                <a:cxn ang="0">
                  <a:pos x="2379" y="28"/>
                </a:cxn>
                <a:cxn ang="0">
                  <a:pos x="2891" y="211"/>
                </a:cxn>
                <a:cxn ang="0">
                  <a:pos x="3036" y="384"/>
                </a:cxn>
                <a:cxn ang="0">
                  <a:pos x="3189" y="369"/>
                </a:cxn>
                <a:cxn ang="0">
                  <a:pos x="3639" y="530"/>
                </a:cxn>
                <a:cxn ang="0">
                  <a:pos x="3786" y="723"/>
                </a:cxn>
                <a:cxn ang="0">
                  <a:pos x="4120" y="663"/>
                </a:cxn>
                <a:cxn ang="0">
                  <a:pos x="4631" y="824"/>
                </a:cxn>
                <a:cxn ang="0">
                  <a:pos x="4701" y="885"/>
                </a:cxn>
                <a:cxn ang="0">
                  <a:pos x="4843" y="863"/>
                </a:cxn>
                <a:cxn ang="0">
                  <a:pos x="5126" y="964"/>
                </a:cxn>
                <a:cxn ang="0">
                  <a:pos x="5175" y="1014"/>
                </a:cxn>
                <a:cxn ang="0">
                  <a:pos x="5256" y="1008"/>
                </a:cxn>
                <a:cxn ang="0">
                  <a:pos x="5531" y="1086"/>
                </a:cxn>
                <a:cxn ang="0">
                  <a:pos x="5600" y="1148"/>
                </a:cxn>
                <a:cxn ang="0">
                  <a:pos x="5747" y="1115"/>
                </a:cxn>
                <a:cxn ang="0">
                  <a:pos x="5950" y="1186"/>
                </a:cxn>
                <a:cxn ang="0">
                  <a:pos x="5953" y="1184"/>
                </a:cxn>
                <a:cxn ang="0">
                  <a:pos x="6263" y="1109"/>
                </a:cxn>
                <a:cxn ang="0">
                  <a:pos x="6398" y="1120"/>
                </a:cxn>
                <a:cxn ang="0">
                  <a:pos x="6479" y="1030"/>
                </a:cxn>
                <a:cxn ang="0">
                  <a:pos x="6822" y="908"/>
                </a:cxn>
                <a:cxn ang="0">
                  <a:pos x="7165" y="1030"/>
                </a:cxn>
                <a:cxn ang="0">
                  <a:pos x="7289" y="1210"/>
                </a:cxn>
                <a:cxn ang="0">
                  <a:pos x="7387" y="1191"/>
                </a:cxn>
                <a:cxn ang="0">
                  <a:pos x="7537" y="1241"/>
                </a:cxn>
                <a:cxn ang="0">
                  <a:pos x="7609" y="1134"/>
                </a:cxn>
              </a:cxnLst>
              <a:rect b="b" l="0" r="r" t="0"/>
              <a:pathLst>
                <a:path h="1503" w="7680">
                  <a:moveTo>
                    <a:pt x="7609" y="1134"/>
                  </a:moveTo>
                  <a:cubicBezTo>
                    <a:pt x="7631" y="1115"/>
                    <a:pt x="7655" y="1100"/>
                    <a:pt x="7680" y="1089"/>
                  </a:cubicBezTo>
                  <a:cubicBezTo>
                    <a:pt x="7680" y="1503"/>
                    <a:pt x="7680" y="1503"/>
                    <a:pt x="7680" y="1503"/>
                  </a:cubicBezTo>
                  <a:cubicBezTo>
                    <a:pt x="0" y="1503"/>
                    <a:pt x="0" y="1503"/>
                    <a:pt x="0" y="1503"/>
                  </a:cubicBezTo>
                  <a:cubicBezTo>
                    <a:pt x="0" y="577"/>
                    <a:pt x="0" y="577"/>
                    <a:pt x="0" y="577"/>
                  </a:cubicBezTo>
                  <a:cubicBezTo>
                    <a:pt x="11" y="577"/>
                    <a:pt x="21" y="576"/>
                    <a:pt x="32" y="576"/>
                  </a:cubicBezTo>
                  <a:cubicBezTo>
                    <a:pt x="146" y="576"/>
                    <a:pt x="247" y="602"/>
                    <a:pt x="337" y="652"/>
                  </a:cubicBezTo>
                  <a:cubicBezTo>
                    <a:pt x="357" y="624"/>
                    <a:pt x="382" y="597"/>
                    <a:pt x="411" y="572"/>
                  </a:cubicBezTo>
                  <a:cubicBezTo>
                    <a:pt x="509" y="487"/>
                    <a:pt x="627" y="445"/>
                    <a:pt x="765" y="445"/>
                  </a:cubicBezTo>
                  <a:cubicBezTo>
                    <a:pt x="810" y="445"/>
                    <a:pt x="852" y="450"/>
                    <a:pt x="892" y="458"/>
                  </a:cubicBezTo>
                  <a:cubicBezTo>
                    <a:pt x="890" y="444"/>
                    <a:pt x="890" y="429"/>
                    <a:pt x="890" y="414"/>
                  </a:cubicBezTo>
                  <a:cubicBezTo>
                    <a:pt x="890" y="300"/>
                    <a:pt x="937" y="202"/>
                    <a:pt x="1030" y="121"/>
                  </a:cubicBezTo>
                  <a:cubicBezTo>
                    <a:pt x="1124" y="40"/>
                    <a:pt x="1238" y="0"/>
                    <a:pt x="1370" y="0"/>
                  </a:cubicBezTo>
                  <a:cubicBezTo>
                    <a:pt x="1503" y="0"/>
                    <a:pt x="1616" y="40"/>
                    <a:pt x="1710" y="121"/>
                  </a:cubicBezTo>
                  <a:cubicBezTo>
                    <a:pt x="1758" y="162"/>
                    <a:pt x="1794" y="208"/>
                    <a:pt x="1817" y="258"/>
                  </a:cubicBezTo>
                  <a:cubicBezTo>
                    <a:pt x="1833" y="242"/>
                    <a:pt x="1849" y="226"/>
                    <a:pt x="1867" y="211"/>
                  </a:cubicBezTo>
                  <a:cubicBezTo>
                    <a:pt x="2009" y="89"/>
                    <a:pt x="2179" y="28"/>
                    <a:pt x="2379" y="28"/>
                  </a:cubicBezTo>
                  <a:cubicBezTo>
                    <a:pt x="2579" y="28"/>
                    <a:pt x="2750" y="89"/>
                    <a:pt x="2891" y="211"/>
                  </a:cubicBezTo>
                  <a:cubicBezTo>
                    <a:pt x="2953" y="264"/>
                    <a:pt x="3001" y="321"/>
                    <a:pt x="3036" y="384"/>
                  </a:cubicBezTo>
                  <a:cubicBezTo>
                    <a:pt x="3084" y="374"/>
                    <a:pt x="3135" y="369"/>
                    <a:pt x="3189" y="369"/>
                  </a:cubicBezTo>
                  <a:cubicBezTo>
                    <a:pt x="3365" y="369"/>
                    <a:pt x="3515" y="423"/>
                    <a:pt x="3639" y="530"/>
                  </a:cubicBezTo>
                  <a:cubicBezTo>
                    <a:pt x="3706" y="588"/>
                    <a:pt x="3755" y="652"/>
                    <a:pt x="3786" y="723"/>
                  </a:cubicBezTo>
                  <a:cubicBezTo>
                    <a:pt x="3887" y="683"/>
                    <a:pt x="3998" y="663"/>
                    <a:pt x="4120" y="663"/>
                  </a:cubicBezTo>
                  <a:cubicBezTo>
                    <a:pt x="4320" y="663"/>
                    <a:pt x="4490" y="717"/>
                    <a:pt x="4631" y="824"/>
                  </a:cubicBezTo>
                  <a:cubicBezTo>
                    <a:pt x="4657" y="844"/>
                    <a:pt x="4680" y="864"/>
                    <a:pt x="4701" y="885"/>
                  </a:cubicBezTo>
                  <a:cubicBezTo>
                    <a:pt x="4745" y="870"/>
                    <a:pt x="4792" y="863"/>
                    <a:pt x="4843" y="863"/>
                  </a:cubicBezTo>
                  <a:cubicBezTo>
                    <a:pt x="4954" y="863"/>
                    <a:pt x="5048" y="897"/>
                    <a:pt x="5126" y="964"/>
                  </a:cubicBezTo>
                  <a:cubicBezTo>
                    <a:pt x="5144" y="980"/>
                    <a:pt x="5161" y="997"/>
                    <a:pt x="5175" y="1014"/>
                  </a:cubicBezTo>
                  <a:cubicBezTo>
                    <a:pt x="5201" y="1010"/>
                    <a:pt x="5228" y="1008"/>
                    <a:pt x="5256" y="1008"/>
                  </a:cubicBezTo>
                  <a:cubicBezTo>
                    <a:pt x="5363" y="1008"/>
                    <a:pt x="5455" y="1034"/>
                    <a:pt x="5531" y="1086"/>
                  </a:cubicBezTo>
                  <a:cubicBezTo>
                    <a:pt x="5559" y="1105"/>
                    <a:pt x="5582" y="1126"/>
                    <a:pt x="5600" y="1148"/>
                  </a:cubicBezTo>
                  <a:cubicBezTo>
                    <a:pt x="5644" y="1126"/>
                    <a:pt x="5692" y="1115"/>
                    <a:pt x="5747" y="1115"/>
                  </a:cubicBezTo>
                  <a:cubicBezTo>
                    <a:pt x="5826" y="1115"/>
                    <a:pt x="5894" y="1139"/>
                    <a:pt x="5950" y="1186"/>
                  </a:cubicBezTo>
                  <a:cubicBezTo>
                    <a:pt x="5951" y="1185"/>
                    <a:pt x="5952" y="1185"/>
                    <a:pt x="5953" y="1184"/>
                  </a:cubicBezTo>
                  <a:cubicBezTo>
                    <a:pt x="6039" y="1134"/>
                    <a:pt x="6142" y="1109"/>
                    <a:pt x="6263" y="1109"/>
                  </a:cubicBezTo>
                  <a:cubicBezTo>
                    <a:pt x="6311" y="1109"/>
                    <a:pt x="6356" y="1113"/>
                    <a:pt x="6398" y="1120"/>
                  </a:cubicBezTo>
                  <a:cubicBezTo>
                    <a:pt x="6420" y="1088"/>
                    <a:pt x="6447" y="1058"/>
                    <a:pt x="6479" y="1030"/>
                  </a:cubicBezTo>
                  <a:cubicBezTo>
                    <a:pt x="6574" y="949"/>
                    <a:pt x="6688" y="908"/>
                    <a:pt x="6822" y="908"/>
                  </a:cubicBezTo>
                  <a:cubicBezTo>
                    <a:pt x="6956" y="908"/>
                    <a:pt x="7070" y="949"/>
                    <a:pt x="7165" y="1030"/>
                  </a:cubicBezTo>
                  <a:cubicBezTo>
                    <a:pt x="7226" y="1083"/>
                    <a:pt x="7267" y="1143"/>
                    <a:pt x="7289" y="1210"/>
                  </a:cubicBezTo>
                  <a:cubicBezTo>
                    <a:pt x="7319" y="1197"/>
                    <a:pt x="7351" y="1191"/>
                    <a:pt x="7387" y="1191"/>
                  </a:cubicBezTo>
                  <a:cubicBezTo>
                    <a:pt x="7445" y="1191"/>
                    <a:pt x="7495" y="1208"/>
                    <a:pt x="7537" y="1241"/>
                  </a:cubicBezTo>
                  <a:cubicBezTo>
                    <a:pt x="7549" y="1201"/>
                    <a:pt x="7573" y="1165"/>
                    <a:pt x="7609" y="113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1031626"/>
              <a:endParaRPr lang="en-US" sz="2000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0" y="1277314"/>
              <a:ext cx="9144000" cy="3866186"/>
              <a:chOff x="0" y="1277314"/>
              <a:chExt cx="9144000" cy="3866186"/>
            </a:xfrm>
          </p:grpSpPr>
          <p:sp>
            <p:nvSpPr>
              <p:cNvPr id="4" name="Freeform 22"/>
              <p:cNvSpPr/>
              <p:nvPr/>
            </p:nvSpPr>
            <p:spPr bwMode="auto">
              <a:xfrm>
                <a:off x="3175" y="1277314"/>
                <a:ext cx="9140825" cy="2382838"/>
              </a:xfrm>
              <a:custGeom>
                <a:cxnLst>
                  <a:cxn ang="0">
                    <a:pos x="7259" y="1534"/>
                  </a:cxn>
                  <a:cxn ang="0">
                    <a:pos x="7363" y="1497"/>
                  </a:cxn>
                  <a:cxn ang="0">
                    <a:pos x="7491" y="1557"/>
                  </a:cxn>
                  <a:cxn ang="0">
                    <a:pos x="7536" y="1640"/>
                  </a:cxn>
                  <a:cxn ang="0">
                    <a:pos x="7553" y="1617"/>
                  </a:cxn>
                  <a:cxn ang="0">
                    <a:pos x="7578" y="1594"/>
                  </a:cxn>
                  <a:cxn ang="0">
                    <a:pos x="7680" y="1557"/>
                  </a:cxn>
                  <a:cxn ang="0">
                    <a:pos x="7680" y="2002"/>
                  </a:cxn>
                  <a:cxn ang="0">
                    <a:pos x="0" y="2002"/>
                  </a:cxn>
                  <a:cxn ang="0">
                    <a:pos x="0" y="317"/>
                  </a:cxn>
                  <a:cxn ang="0">
                    <a:pos x="164" y="291"/>
                  </a:cxn>
                  <a:cxn ang="0">
                    <a:pos x="501" y="421"/>
                  </a:cxn>
                  <a:cxn ang="0">
                    <a:pos x="601" y="555"/>
                  </a:cxn>
                  <a:cxn ang="0">
                    <a:pos x="642" y="491"/>
                  </a:cxn>
                  <a:cxn ang="0">
                    <a:pos x="789" y="422"/>
                  </a:cxn>
                  <a:cxn ang="0">
                    <a:pos x="896" y="455"/>
                  </a:cxn>
                  <a:cxn ang="0">
                    <a:pos x="1029" y="273"/>
                  </a:cxn>
                  <a:cxn ang="0">
                    <a:pos x="1480" y="93"/>
                  </a:cxn>
                  <a:cxn ang="0">
                    <a:pos x="1932" y="270"/>
                  </a:cxn>
                  <a:cxn ang="0">
                    <a:pos x="2086" y="500"/>
                  </a:cxn>
                  <a:cxn ang="0">
                    <a:pos x="2254" y="259"/>
                  </a:cxn>
                  <a:cxn ang="0">
                    <a:pos x="2858" y="0"/>
                  </a:cxn>
                  <a:cxn ang="0">
                    <a:pos x="3463" y="259"/>
                  </a:cxn>
                  <a:cxn ang="0">
                    <a:pos x="3683" y="644"/>
                  </a:cxn>
                  <a:cxn ang="0">
                    <a:pos x="3834" y="618"/>
                  </a:cxn>
                  <a:cxn ang="0">
                    <a:pos x="4165" y="773"/>
                  </a:cxn>
                  <a:cxn ang="0">
                    <a:pos x="4258" y="919"/>
                  </a:cxn>
                  <a:cxn ang="0">
                    <a:pos x="4839" y="704"/>
                  </a:cxn>
                  <a:cxn ang="0">
                    <a:pos x="5442" y="938"/>
                  </a:cxn>
                  <a:cxn ang="0">
                    <a:pos x="5673" y="1326"/>
                  </a:cxn>
                  <a:cxn ang="0">
                    <a:pos x="6073" y="1168"/>
                  </a:cxn>
                  <a:cxn ang="0">
                    <a:pos x="6495" y="1348"/>
                  </a:cxn>
                  <a:cxn ang="0">
                    <a:pos x="6548" y="1410"/>
                  </a:cxn>
                  <a:cxn ang="0">
                    <a:pos x="6587" y="1363"/>
                  </a:cxn>
                  <a:cxn ang="0">
                    <a:pos x="6873" y="1242"/>
                  </a:cxn>
                  <a:cxn ang="0">
                    <a:pos x="7158" y="1363"/>
                  </a:cxn>
                  <a:cxn ang="0">
                    <a:pos x="7259" y="1534"/>
                  </a:cxn>
                </a:cxnLst>
                <a:rect b="b" l="0" r="r" t="0"/>
                <a:pathLst>
                  <a:path h="2002" w="7680">
                    <a:moveTo>
                      <a:pt x="7259" y="1534"/>
                    </a:moveTo>
                    <a:cubicBezTo>
                      <a:pt x="7289" y="1509"/>
                      <a:pt x="7324" y="1497"/>
                      <a:pt x="7363" y="1497"/>
                    </a:cubicBezTo>
                    <a:cubicBezTo>
                      <a:pt x="7413" y="1497"/>
                      <a:pt x="7455" y="1517"/>
                      <a:pt x="7491" y="1557"/>
                    </a:cubicBezTo>
                    <a:cubicBezTo>
                      <a:pt x="7512" y="1582"/>
                      <a:pt x="7527" y="1609"/>
                      <a:pt x="7536" y="1640"/>
                    </a:cubicBezTo>
                    <a:cubicBezTo>
                      <a:pt x="7541" y="1632"/>
                      <a:pt x="7547" y="1625"/>
                      <a:pt x="7553" y="1617"/>
                    </a:cubicBezTo>
                    <a:cubicBezTo>
                      <a:pt x="7561" y="1609"/>
                      <a:pt x="7569" y="1601"/>
                      <a:pt x="7578" y="1594"/>
                    </a:cubicBezTo>
                    <a:cubicBezTo>
                      <a:pt x="7607" y="1570"/>
                      <a:pt x="7641" y="1557"/>
                      <a:pt x="7680" y="1557"/>
                    </a:cubicBezTo>
                    <a:cubicBezTo>
                      <a:pt x="7680" y="2002"/>
                      <a:pt x="7680" y="2002"/>
                      <a:pt x="7680" y="2002"/>
                    </a:cubicBezTo>
                    <a:cubicBezTo>
                      <a:pt x="0" y="2002"/>
                      <a:pt x="0" y="2002"/>
                      <a:pt x="0" y="2002"/>
                    </a:cubicBezTo>
                    <a:cubicBezTo>
                      <a:pt x="0" y="317"/>
                      <a:pt x="0" y="317"/>
                      <a:pt x="0" y="317"/>
                    </a:cubicBezTo>
                    <a:cubicBezTo>
                      <a:pt x="51" y="300"/>
                      <a:pt x="106" y="291"/>
                      <a:pt x="164" y="291"/>
                    </a:cubicBezTo>
                    <a:cubicBezTo>
                      <a:pt x="296" y="291"/>
                      <a:pt x="408" y="334"/>
                      <a:pt x="501" y="421"/>
                    </a:cubicBezTo>
                    <a:cubicBezTo>
                      <a:pt x="545" y="462"/>
                      <a:pt x="578" y="507"/>
                      <a:pt x="601" y="555"/>
                    </a:cubicBezTo>
                    <a:cubicBezTo>
                      <a:pt x="611" y="532"/>
                      <a:pt x="625" y="511"/>
                      <a:pt x="642" y="491"/>
                    </a:cubicBezTo>
                    <a:cubicBezTo>
                      <a:pt x="682" y="445"/>
                      <a:pt x="732" y="422"/>
                      <a:pt x="789" y="422"/>
                    </a:cubicBezTo>
                    <a:cubicBezTo>
                      <a:pt x="829" y="422"/>
                      <a:pt x="864" y="433"/>
                      <a:pt x="896" y="455"/>
                    </a:cubicBezTo>
                    <a:cubicBezTo>
                      <a:pt x="927" y="389"/>
                      <a:pt x="971" y="328"/>
                      <a:pt x="1029" y="273"/>
                    </a:cubicBezTo>
                    <a:cubicBezTo>
                      <a:pt x="1153" y="154"/>
                      <a:pt x="1304" y="94"/>
                      <a:pt x="1480" y="93"/>
                    </a:cubicBezTo>
                    <a:cubicBezTo>
                      <a:pt x="1657" y="92"/>
                      <a:pt x="1807" y="151"/>
                      <a:pt x="1932" y="270"/>
                    </a:cubicBezTo>
                    <a:cubicBezTo>
                      <a:pt x="2004" y="338"/>
                      <a:pt x="2055" y="415"/>
                      <a:pt x="2086" y="500"/>
                    </a:cubicBezTo>
                    <a:cubicBezTo>
                      <a:pt x="2127" y="413"/>
                      <a:pt x="2183" y="333"/>
                      <a:pt x="2254" y="259"/>
                    </a:cubicBezTo>
                    <a:cubicBezTo>
                      <a:pt x="2421" y="86"/>
                      <a:pt x="2622" y="0"/>
                      <a:pt x="2858" y="0"/>
                    </a:cubicBezTo>
                    <a:cubicBezTo>
                      <a:pt x="3095" y="0"/>
                      <a:pt x="3296" y="86"/>
                      <a:pt x="3463" y="259"/>
                    </a:cubicBezTo>
                    <a:cubicBezTo>
                      <a:pt x="3572" y="372"/>
                      <a:pt x="3646" y="501"/>
                      <a:pt x="3683" y="644"/>
                    </a:cubicBezTo>
                    <a:cubicBezTo>
                      <a:pt x="3730" y="626"/>
                      <a:pt x="3780" y="618"/>
                      <a:pt x="3834" y="618"/>
                    </a:cubicBezTo>
                    <a:cubicBezTo>
                      <a:pt x="3963" y="618"/>
                      <a:pt x="4074" y="670"/>
                      <a:pt x="4165" y="773"/>
                    </a:cubicBezTo>
                    <a:cubicBezTo>
                      <a:pt x="4204" y="818"/>
                      <a:pt x="4235" y="866"/>
                      <a:pt x="4258" y="919"/>
                    </a:cubicBezTo>
                    <a:cubicBezTo>
                      <a:pt x="4420" y="776"/>
                      <a:pt x="4614" y="704"/>
                      <a:pt x="4839" y="704"/>
                    </a:cubicBezTo>
                    <a:cubicBezTo>
                      <a:pt x="5075" y="704"/>
                      <a:pt x="5276" y="782"/>
                      <a:pt x="5442" y="938"/>
                    </a:cubicBezTo>
                    <a:cubicBezTo>
                      <a:pt x="5562" y="1051"/>
                      <a:pt x="5639" y="1180"/>
                      <a:pt x="5673" y="1326"/>
                    </a:cubicBezTo>
                    <a:cubicBezTo>
                      <a:pt x="5785" y="1221"/>
                      <a:pt x="5918" y="1168"/>
                      <a:pt x="6073" y="1168"/>
                    </a:cubicBezTo>
                    <a:cubicBezTo>
                      <a:pt x="6238" y="1168"/>
                      <a:pt x="6378" y="1228"/>
                      <a:pt x="6495" y="1348"/>
                    </a:cubicBezTo>
                    <a:cubicBezTo>
                      <a:pt x="6514" y="1368"/>
                      <a:pt x="6532" y="1388"/>
                      <a:pt x="6548" y="1410"/>
                    </a:cubicBezTo>
                    <a:cubicBezTo>
                      <a:pt x="6560" y="1393"/>
                      <a:pt x="6573" y="1378"/>
                      <a:pt x="6587" y="1363"/>
                    </a:cubicBezTo>
                    <a:cubicBezTo>
                      <a:pt x="6666" y="1282"/>
                      <a:pt x="6761" y="1242"/>
                      <a:pt x="6873" y="1242"/>
                    </a:cubicBezTo>
                    <a:cubicBezTo>
                      <a:pt x="6984" y="1242"/>
                      <a:pt x="7079" y="1282"/>
                      <a:pt x="7158" y="1363"/>
                    </a:cubicBezTo>
                    <a:cubicBezTo>
                      <a:pt x="7207" y="1414"/>
                      <a:pt x="7240" y="1470"/>
                      <a:pt x="7259" y="1534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1031626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en-US" noProof="0" normalizeH="0" spc="0" strike="noStrike" sz="20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</a:endParaRPr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0" y="3660152"/>
                <a:ext cx="9144000" cy="14833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5082360" y="-2527134"/>
            <a:ext cx="3063604" cy="4052150"/>
            <a:chOff x="2803796" y="-2305050"/>
            <a:chExt cx="3063604" cy="4052150"/>
          </a:xfrm>
        </p:grpSpPr>
        <p:pic>
          <p:nvPicPr>
            <p:cNvPr descr="C:\Users\Administrator\Desktop\4354.png" id="8" name="Picture 6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rcRect b="-2" t="-87806"/>
            <a:stretch>
              <a:fillRect/>
            </a:stretch>
          </p:blipFill>
          <p:spPr bwMode="auto">
            <a:xfrm>
              <a:off x="2803796" y="-2305050"/>
              <a:ext cx="3063604" cy="4052150"/>
            </a:xfrm>
            <a:prstGeom prst="rect">
              <a:avLst/>
            </a:prstGeom>
            <a:noFill/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12"/>
            <p:cNvSpPr txBox="1">
              <a:spLocks noChangeArrowheads="1"/>
            </p:cNvSpPr>
            <p:nvPr/>
          </p:nvSpPr>
          <p:spPr bwMode="auto">
            <a:xfrm>
              <a:off x="3813891" y="982468"/>
              <a:ext cx="1582556" cy="384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prstTxWarp prst="textArchUp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 algn="l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 algn="l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 algn="l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 algn="l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pPr algn="ctr" defTabSz="914400">
                <a:lnSpc>
                  <a:spcPct val="80000"/>
                </a:lnSpc>
              </a:pPr>
              <a:r>
                <a:rPr altLang="en-US" lang="zh-CN" sz="2400">
                  <a:solidFill>
                    <a:srgbClr val="C00000"/>
                  </a:solidFill>
                  <a:latin charset="-122" pitchFamily="65" typeface="方正卡通简体"/>
                  <a:ea charset="-122" pitchFamily="65" typeface="方正卡通简体"/>
                  <a:cs charset="0" pitchFamily="18" typeface="Times New Roman"/>
                </a:rPr>
                <a:t>我的荣誉</a:t>
              </a: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735670" y="2364561"/>
            <a:ext cx="2120421" cy="1622625"/>
          </a:xfrm>
          <a:prstGeom prst="rect">
            <a:avLst/>
          </a:prstGeom>
        </p:spPr>
      </p:pic>
      <p:sp>
        <p:nvSpPr>
          <p:cNvPr id="12" name="TextBox 20"/>
          <p:cNvSpPr txBox="1"/>
          <p:nvPr/>
        </p:nvSpPr>
        <p:spPr>
          <a:xfrm>
            <a:off x="1424244" y="2242290"/>
            <a:ext cx="436393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914400"/>
            <a:r>
              <a:rPr altLang="zh-CN" lang="en-US" sz="1800">
                <a:solidFill>
                  <a:srgbClr val="FC7406"/>
                </a:solidFill>
                <a:latin charset="-122" pitchFamily="65" typeface="方正卡通简体"/>
                <a:ea charset="-122" pitchFamily="65" typeface="方正卡通简体"/>
              </a:rPr>
              <a:t>2013年5月 </a:t>
            </a:r>
          </a:p>
          <a:p>
            <a:pPr defTabSz="914400"/>
            <a:r>
              <a:rPr altLang="zh-CN" lang="en-US" sz="1800">
                <a:solidFill>
                  <a:srgbClr val="FC7406"/>
                </a:solidFill>
                <a:latin charset="-122" pitchFamily="65" typeface="方正卡通简体"/>
                <a:ea charset="-122" pitchFamily="65" typeface="方正卡通简体"/>
              </a:rPr>
              <a:t>获得全国小学生美术大赛个人第二名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46049" y="2069735"/>
            <a:ext cx="978195" cy="978195"/>
          </a:xfrm>
          <a:prstGeom prst="rect">
            <a:avLst/>
          </a:prstGeom>
        </p:spPr>
      </p:pic>
      <p:sp>
        <p:nvSpPr>
          <p:cNvPr id="15" name="TextBox 20"/>
          <p:cNvSpPr txBox="1"/>
          <p:nvPr/>
        </p:nvSpPr>
        <p:spPr>
          <a:xfrm>
            <a:off x="2313397" y="3181546"/>
            <a:ext cx="436393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914400"/>
            <a:r>
              <a:rPr altLang="zh-CN" lang="en-US" sz="1800">
                <a:solidFill>
                  <a:srgbClr val="FC7406"/>
                </a:solidFill>
                <a:latin charset="-122" pitchFamily="65" typeface="方正卡通简体"/>
                <a:ea charset="-122" pitchFamily="65" typeface="方正卡通简体"/>
              </a:rPr>
              <a:t>2011年1月</a:t>
            </a:r>
          </a:p>
          <a:p>
            <a:pPr defTabSz="914400"/>
            <a:r>
              <a:rPr altLang="zh-CN" lang="en-US" sz="1800">
                <a:solidFill>
                  <a:srgbClr val="FC7406"/>
                </a:solidFill>
                <a:latin charset="-122" pitchFamily="65" typeface="方正卡通简体"/>
                <a:ea charset="-122" pitchFamily="65" typeface="方正卡通简体"/>
              </a:rPr>
              <a:t>一年级下学期，获得全班三号学生称号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335202" y="3008991"/>
            <a:ext cx="978195" cy="978195"/>
          </a:xfrm>
          <a:prstGeom prst="rect">
            <a:avLst/>
          </a:prstGeom>
        </p:spPr>
      </p:pic>
      <p:sp>
        <p:nvSpPr>
          <p:cNvPr id="17" name="TextBox 20"/>
          <p:cNvSpPr txBox="1"/>
          <p:nvPr/>
        </p:nvSpPr>
        <p:spPr>
          <a:xfrm>
            <a:off x="3645424" y="4090308"/>
            <a:ext cx="5260967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914400"/>
            <a:r>
              <a:rPr altLang="zh-CN" lang="en-US" sz="1800">
                <a:solidFill>
                  <a:srgbClr val="FC7406"/>
                </a:solidFill>
                <a:latin charset="-122" pitchFamily="65" typeface="方正卡通简体"/>
                <a:ea charset="-122" pitchFamily="65" typeface="方正卡通简体"/>
              </a:rPr>
              <a:t>2010年3月20日</a:t>
            </a:r>
          </a:p>
          <a:p>
            <a:pPr defTabSz="914400"/>
            <a:r>
              <a:rPr altLang="zh-CN" lang="en-US" sz="1800">
                <a:solidFill>
                  <a:srgbClr val="FC7406"/>
                </a:solidFill>
                <a:latin charset="-122" pitchFamily="65" typeface="方正卡通简体"/>
                <a:ea charset="-122" pitchFamily="65" typeface="方正卡通简体"/>
              </a:rPr>
              <a:t>三年级红谷滩区小学生围棋赛二等奖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667230" y="3928387"/>
            <a:ext cx="978195" cy="978195"/>
          </a:xfrm>
          <a:prstGeom prst="rect">
            <a:avLst/>
          </a:prstGeom>
        </p:spPr>
      </p:pic>
    </p:spTree>
    <p:extLst>
      <p:ext uri="{BB962C8B-B14F-4D97-AF65-F5344CB8AC3E}">
        <p14:creationId val="840212811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0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16" nodeType="afterEffect" presetClass="emph" presetID="32" presetSubtype="0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dur="100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18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200" fill="hold" id="19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2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200" fill="hold" id="21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2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29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3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42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4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4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47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48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49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50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51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52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53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54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55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56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57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59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6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id="64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6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69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70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71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72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73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74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75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76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77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78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79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81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84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5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id="86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8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9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91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92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93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94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95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96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97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98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99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00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101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2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grpId="0" id="103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0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06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5"/>
      <p:bldP grpId="0" spid="17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Office Theme</Template>
  <Company>微软中国</Company>
  <PresentationFormat>On-screen Show (16:9)</PresentationFormat>
  <Paragraphs>75</Paragraphs>
  <Slides>14</Slides>
  <Notes>0</Notes>
  <TotalTime>167</TotalTime>
  <HiddenSlides>0</HiddenSlides>
  <MMClips>0</MMClips>
  <ScaleCrop>0</ScaleCrop>
  <HeadingPairs>
    <vt:vector baseType="variant" size="6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baseType="lpstr" size="25">
      <vt:lpstr>Arial</vt:lpstr>
      <vt:lpstr>Calibri Light</vt:lpstr>
      <vt:lpstr>Calibri</vt:lpstr>
      <vt:lpstr>微软雅黑</vt:lpstr>
      <vt:lpstr>方正大标宋简体</vt:lpstr>
      <vt:lpstr>方正卡通简体</vt:lpstr>
      <vt:lpstr>Times New Roman</vt:lpstr>
      <vt:lpstr>宋体</vt:lpstr>
      <vt:lpstr>DFPGuYinMedium-B5</vt:lpstr>
      <vt:lpstr>Lato Light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2016-10-06T02:30:54Z</dcterms:created>
  <cp:lastModifiedBy>Administrator</cp:lastModifiedBy>
  <dcterms:modified xsi:type="dcterms:W3CDTF">2021-08-20T10:49:45Z</dcterms:modified>
  <cp:revision>29</cp:revision>
  <dc:title>PowerPoint 演示文稿</dc:title>
</cp:coreProperties>
</file>