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"/>
  </p:notesMasterIdLst>
  <p:sldIdLst>
    <p:sldId id="263" r:id="rId4"/>
    <p:sldId id="264" r:id="rId5"/>
    <p:sldId id="265" r:id="rId6"/>
    <p:sldId id="266" r:id="rId7"/>
    <p:sldId id="267" r:id="rId8"/>
    <p:sldId id="268" r:id="rId9"/>
    <p:sldId id="269" r:id="rId10"/>
    <p:sldId id="275" r:id="rId11"/>
    <p:sldId id="272" r:id="rId12"/>
    <p:sldId id="270" r:id="rId13"/>
    <p:sldId id="273" r:id="rId14"/>
    <p:sldId id="274" r:id="rId15"/>
    <p:sldId id="276" r:id="rId16"/>
    <p:sldId id="271" r:id="rId17"/>
    <p:sldId id="277" r:id="rId18"/>
    <p:sldId id="280" r:id="rId19"/>
    <p:sldId id="278" r:id="rId20"/>
    <p:sldId id="279" r:id="rId21"/>
    <p:sldId id="281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tags/tag1.xml" Type="http://schemas.openxmlformats.org/officeDocument/2006/relationships/tag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45CF-994B-453F-B62C-94C340D1A6FC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1EE5-BDC7-420E-AAAB-81BE73294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644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5693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7509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1623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3146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7395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4539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5647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0089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0607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8476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684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517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682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611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240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535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660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57189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182762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723903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786790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778110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051708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865394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931461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073711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0994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528167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872724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497476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310765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86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jpe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jpe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jpe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jpe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jpeg" Type="http://schemas.openxmlformats.org/officeDocument/2006/relationships/image"/><Relationship Id="rId4" Target="../media/image13.jpe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jpe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5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jpeg" Type="http://schemas.openxmlformats.org/officeDocument/2006/relationships/image"/><Relationship Id="rId4" Target="../media/image7.jpeg" Type="http://schemas.openxmlformats.org/officeDocument/2006/relationships/image"/><Relationship Id="rId5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jpe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jpeg" Type="http://schemas.openxmlformats.org/officeDocument/2006/relationships/image"/><Relationship Id="rId4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4AB2B51-395D-41EC-BA3E-974E28608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flipH="1" rot="5400000">
            <a:off x="2667000" y="-2657270"/>
            <a:ext cx="6858001" cy="121725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29F6EE5-D8BC-4AEB-9716-F9DFEAFD2037}"/>
              </a:ext>
            </a:extLst>
          </p:cNvPr>
          <p:cNvGrpSpPr/>
          <p:nvPr/>
        </p:nvGrpSpPr>
        <p:grpSpPr>
          <a:xfrm>
            <a:off x="10011469" y="3164393"/>
            <a:ext cx="1289286" cy="1254442"/>
            <a:chOff x="3172936" y="2639251"/>
            <a:chExt cx="1289286" cy="125444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7B69982-C124-4A41-AF0F-1EE7EEEEC2DB}"/>
                </a:ext>
              </a:extLst>
            </p:cNvPr>
            <p:cNvSpPr/>
            <p:nvPr/>
          </p:nvSpPr>
          <p:spPr>
            <a:xfrm>
              <a:off x="3172936" y="2774951"/>
              <a:ext cx="731520" cy="10350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乙酉甲申雷雨惊</a:t>
              </a:r>
            </a:p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乘除却贺芒种晴</a:t>
              </a:r>
            </a:p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插秧先插蚤籼稻</a:t>
              </a:r>
            </a:p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少忍数旬蒸米成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85A8D8D-0375-45C9-9F12-1B6852D13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11600" y="2639251"/>
              <a:ext cx="550622" cy="1254442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6033406-E3D6-44BE-A0FD-CD59D265B72F}"/>
                </a:ext>
              </a:extLst>
            </p:cNvPr>
            <p:cNvCxnSpPr/>
            <p:nvPr/>
          </p:nvCxnSpPr>
          <p:spPr>
            <a:xfrm flipH="1">
              <a:off x="3397250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E1E9EFB-0444-4600-AFEC-F90A30C6875D}"/>
                </a:ext>
              </a:extLst>
            </p:cNvPr>
            <p:cNvCxnSpPr/>
            <p:nvPr/>
          </p:nvCxnSpPr>
          <p:spPr>
            <a:xfrm flipH="1">
              <a:off x="3542268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1FD548C-05D6-49AA-BF6E-75FEDC9C18BC}"/>
                </a:ext>
              </a:extLst>
            </p:cNvPr>
            <p:cNvCxnSpPr/>
            <p:nvPr/>
          </p:nvCxnSpPr>
          <p:spPr>
            <a:xfrm flipH="1">
              <a:off x="3680142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27C1882-5546-473C-ABBD-9B600E7DF6D3}"/>
              </a:ext>
            </a:extLst>
          </p:cNvPr>
          <p:cNvGrpSpPr/>
          <p:nvPr/>
        </p:nvGrpSpPr>
        <p:grpSpPr>
          <a:xfrm>
            <a:off x="6673483" y="5046516"/>
            <a:ext cx="611235" cy="479098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13" name="Picture 2">
              <a:extLst>
                <a:ext uri="{FF2B5EF4-FFF2-40B4-BE49-F238E27FC236}">
                  <a16:creationId xmlns:a16="http://schemas.microsoft.com/office/drawing/2014/main" id="{97A295E5-6C85-467B-BF74-793BED974FAB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EDAEAB7-3C55-4ECC-97C8-0FB911BA8167}"/>
                </a:ext>
              </a:extLst>
            </p:cNvPr>
            <p:cNvSpPr txBox="1"/>
            <p:nvPr/>
          </p:nvSpPr>
          <p:spPr>
            <a:xfrm>
              <a:off x="6527238" y="5601038"/>
              <a:ext cx="492088" cy="3435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  <p:pic>
        <p:nvPicPr>
          <p:cNvPr descr="图片包含 猫, 就坐, 室内, 餐桌  已生成高可信度的说明" id="5" name="图片 4">
            <a:extLst>
              <a:ext uri="{FF2B5EF4-FFF2-40B4-BE49-F238E27FC236}">
                <a16:creationId xmlns:a16="http://schemas.microsoft.com/office/drawing/2014/main" id="{28AB70E2-B641-41C9-A1A0-75C00FC7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3155296-B6A6-44C5-8C94-60C74D6EE2EA}"/>
              </a:ext>
            </a:extLst>
          </p:cNvPr>
          <p:cNvSpPr txBox="1"/>
          <p:nvPr/>
        </p:nvSpPr>
        <p:spPr>
          <a:xfrm>
            <a:off x="6636788" y="1784370"/>
            <a:ext cx="50286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00101010101" pitchFamily="49" typeface="汉仪小隶书简"/>
                <a:ea charset="-122" panose="02010609000101010101" pitchFamily="49" typeface="汉仪小隶书简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0" pitchFamily="2" typeface="康熙字典體"/>
                <a:ea charset="-120" pitchFamily="2" typeface="康熙字典體"/>
              </a:rPr>
              <a:t>偷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68B02D3-712E-47E8-A4F8-45E1875D67B8}"/>
              </a:ext>
            </a:extLst>
          </p:cNvPr>
          <p:cNvSpPr txBox="1"/>
          <p:nvPr/>
        </p:nvSpPr>
        <p:spPr>
          <a:xfrm>
            <a:off x="6398244" y="2162527"/>
            <a:ext cx="5093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00101010101" pitchFamily="49" typeface="汉仪小隶书简"/>
                <a:ea charset="-122" panose="02010609000101010101" pitchFamily="49" typeface="汉仪小隶书简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0" pitchFamily="2" typeface="康熙字典體"/>
                <a:ea charset="-120" pitchFamily="2" typeface="康熙字典體"/>
              </a:rPr>
              <a:t>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44F04AA-6ACC-4575-817C-27523BF189D3}"/>
              </a:ext>
            </a:extLst>
          </p:cNvPr>
          <p:cNvSpPr txBox="1"/>
          <p:nvPr/>
        </p:nvSpPr>
        <p:spPr>
          <a:xfrm>
            <a:off x="6707320" y="2289122"/>
            <a:ext cx="73866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00101010101" pitchFamily="49" typeface="汉仪小隶书简"/>
                <a:ea charset="-122" panose="02010609000101010101" pitchFamily="49" typeface="汉仪小隶书简"/>
              </a:defRPr>
            </a:lvl1pPr>
          </a:lstStyle>
          <a:p>
            <a:r>
              <a:rPr altLang="en-US" lang="zh-CN" sz="4000">
                <a:solidFill>
                  <a:schemeClr val="tx1">
                    <a:lumMod val="75000"/>
                    <a:lumOff val="25000"/>
                  </a:schemeClr>
                </a:solidFill>
                <a:latin charset="-120" pitchFamily="2" typeface="康熙字典體"/>
                <a:ea charset="-120" pitchFamily="2" typeface="康熙字典體"/>
              </a:rPr>
              <a:t>浮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62741D1-43BF-4190-8A06-0EBC19855586}"/>
              </a:ext>
            </a:extLst>
          </p:cNvPr>
          <p:cNvSpPr txBox="1"/>
          <p:nvPr/>
        </p:nvSpPr>
        <p:spPr>
          <a:xfrm>
            <a:off x="6329588" y="2762148"/>
            <a:ext cx="77670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00101010101" pitchFamily="49" typeface="汉仪小隶书简"/>
                <a:ea charset="-122" panose="02010609000101010101" pitchFamily="49" typeface="汉仪小隶书简"/>
              </a:defRPr>
            </a:lvl1pPr>
          </a:lstStyle>
          <a:p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charset="-120" pitchFamily="2" typeface="康熙字典體"/>
                <a:ea charset="-120" pitchFamily="2" typeface="康熙字典體"/>
              </a:rPr>
              <a:t>生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E84FC2D-368F-40AC-81ED-884CB3D0E08B}"/>
              </a:ext>
            </a:extLst>
          </p:cNvPr>
          <p:cNvSpPr txBox="1"/>
          <p:nvPr/>
        </p:nvSpPr>
        <p:spPr>
          <a:xfrm>
            <a:off x="6707320" y="3171118"/>
            <a:ext cx="40234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00101010101" pitchFamily="49" typeface="汉仪小隶书简"/>
                <a:ea charset="-122" panose="02010609000101010101" pitchFamily="49" typeface="汉仪小隶书简"/>
              </a:defRPr>
            </a:lvl1pPr>
          </a:lstStyle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0" pitchFamily="2" typeface="康熙字典體"/>
                <a:ea charset="-120" pitchFamily="2" typeface="康熙字典體"/>
              </a:rPr>
              <a:t>半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005C02E-714E-4861-B591-99E09261A555}"/>
              </a:ext>
            </a:extLst>
          </p:cNvPr>
          <p:cNvSpPr txBox="1"/>
          <p:nvPr/>
        </p:nvSpPr>
        <p:spPr>
          <a:xfrm>
            <a:off x="6496261" y="3492330"/>
            <a:ext cx="43801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00101010101" pitchFamily="49" typeface="汉仪小隶书简"/>
                <a:ea charset="-122" panose="02010609000101010101" pitchFamily="49" typeface="汉仪小隶书简"/>
              </a:defRPr>
            </a:lvl1pPr>
          </a:lstStyle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0" pitchFamily="2" typeface="康熙字典體"/>
                <a:ea charset="-120" pitchFamily="2" typeface="康熙字典體"/>
              </a:rPr>
              <a:t>日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744B294-8CCB-437D-AB5D-A6AB6EF2974B}"/>
              </a:ext>
            </a:extLst>
          </p:cNvPr>
          <p:cNvSpPr txBox="1"/>
          <p:nvPr/>
        </p:nvSpPr>
        <p:spPr>
          <a:xfrm>
            <a:off x="6488686" y="3753939"/>
            <a:ext cx="136393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00101010101" pitchFamily="49" typeface="汉仪小隶书简"/>
                <a:ea charset="-122" panose="02010609000101010101" pitchFamily="49" typeface="汉仪小隶书简"/>
              </a:defRPr>
            </a:lvl1pPr>
          </a:lstStyle>
          <a:p>
            <a:r>
              <a:rPr altLang="en-US" lang="zh-CN" sz="6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00101010101" pitchFamily="2" typeface="汉仪雪君体简"/>
                <a:ea charset="-122" panose="02010600000101010101" pitchFamily="2" typeface="汉仪雪君体简"/>
              </a:rPr>
              <a:t>闲</a:t>
            </a:r>
          </a:p>
        </p:txBody>
      </p:sp>
    </p:spTree>
    <p:extLst>
      <p:ext uri="{BB962C8B-B14F-4D97-AF65-F5344CB8AC3E}">
        <p14:creationId val="146097585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6999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02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0" y="209676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填写副标题</a:t>
            </a:r>
          </a:p>
        </p:txBody>
      </p:sp>
      <p:sp>
        <p:nvSpPr>
          <p:cNvPr id="7" name="椭圆 10">
            <a:extLst>
              <a:ext uri="{FF2B5EF4-FFF2-40B4-BE49-F238E27FC236}">
                <a16:creationId xmlns:a16="http://schemas.microsoft.com/office/drawing/2014/main" id="{CEF29C64-193D-4247-875C-B00037F64897}"/>
              </a:ext>
            </a:extLst>
          </p:cNvPr>
          <p:cNvSpPr/>
          <p:nvPr/>
        </p:nvSpPr>
        <p:spPr>
          <a:xfrm rot="18722742">
            <a:off x="419985" y="3221622"/>
            <a:ext cx="1536240" cy="1525388"/>
          </a:xfrm>
          <a:custGeom>
            <a:rect b="b" l="l" r="r" t="t"/>
            <a:pathLst>
              <a:path h="1375581" w="1385367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0">
            <a:extLst>
              <a:ext uri="{FF2B5EF4-FFF2-40B4-BE49-F238E27FC236}">
                <a16:creationId xmlns:a16="http://schemas.microsoft.com/office/drawing/2014/main" id="{0E08E2AF-30FB-441E-8C46-8452C086C0B6}"/>
              </a:ext>
            </a:extLst>
          </p:cNvPr>
          <p:cNvSpPr/>
          <p:nvPr/>
        </p:nvSpPr>
        <p:spPr>
          <a:xfrm flipH="1" rot="18722742">
            <a:off x="1524676" y="1964003"/>
            <a:ext cx="1536240" cy="1525388"/>
          </a:xfrm>
          <a:custGeom>
            <a:rect b="b" l="l" r="r" t="t"/>
            <a:pathLst>
              <a:path h="1375581" w="1385367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10">
            <a:extLst>
              <a:ext uri="{FF2B5EF4-FFF2-40B4-BE49-F238E27FC236}">
                <a16:creationId xmlns:a16="http://schemas.microsoft.com/office/drawing/2014/main" id="{488BA600-28C7-4746-A6FE-F29180D56C55}"/>
              </a:ext>
            </a:extLst>
          </p:cNvPr>
          <p:cNvSpPr/>
          <p:nvPr/>
        </p:nvSpPr>
        <p:spPr>
          <a:xfrm flipH="1" rot="2522742">
            <a:off x="2757903" y="3083495"/>
            <a:ext cx="1536239" cy="1525388"/>
          </a:xfrm>
          <a:custGeom>
            <a:rect b="b" l="l" r="r" t="t"/>
            <a:pathLst>
              <a:path h="1375581" w="1385367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10">
            <a:extLst>
              <a:ext uri="{FF2B5EF4-FFF2-40B4-BE49-F238E27FC236}">
                <a16:creationId xmlns:a16="http://schemas.microsoft.com/office/drawing/2014/main" id="{6B54B539-A2F8-4A1C-A227-D224AB014B0F}"/>
              </a:ext>
            </a:extLst>
          </p:cNvPr>
          <p:cNvSpPr/>
          <p:nvPr/>
        </p:nvSpPr>
        <p:spPr>
          <a:xfrm rot="13322742">
            <a:off x="1660481" y="4333056"/>
            <a:ext cx="1536240" cy="1525388"/>
          </a:xfrm>
          <a:custGeom>
            <a:rect b="b" l="l" r="r" t="t"/>
            <a:pathLst>
              <a:path h="1375581" w="1385367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A4BFBCF-C695-41B6-B7B1-DA6C7A836AAA}"/>
              </a:ext>
            </a:extLst>
          </p:cNvPr>
          <p:cNvSpPr/>
          <p:nvPr/>
        </p:nvSpPr>
        <p:spPr>
          <a:xfrm>
            <a:off x="4607233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CF1F08C-1FD4-4A91-96FE-673B73DF852B}"/>
              </a:ext>
            </a:extLst>
          </p:cNvPr>
          <p:cNvSpPr/>
          <p:nvPr/>
        </p:nvSpPr>
        <p:spPr>
          <a:xfrm>
            <a:off x="4607233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A7E79ADC-F58E-45F4-BD02-DDF95F3C3A67}"/>
              </a:ext>
            </a:extLst>
          </p:cNvPr>
          <p:cNvSpPr/>
          <p:nvPr/>
        </p:nvSpPr>
        <p:spPr>
          <a:xfrm>
            <a:off x="5379066" y="2852484"/>
            <a:ext cx="3987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600">
                <a:solidFill>
                  <a:schemeClr val="bg1"/>
                </a:solidFill>
                <a:latin charset="0" panose="020b0502020202020204" pitchFamily="34" typeface="Century Gothic"/>
              </a:rPr>
              <a:t>S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29F44517-A9CB-4D89-B5E3-621ECF1EA248}"/>
              </a:ext>
            </a:extLst>
          </p:cNvPr>
          <p:cNvSpPr/>
          <p:nvPr/>
        </p:nvSpPr>
        <p:spPr>
          <a:xfrm>
            <a:off x="6420694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7CC5FEF-2F49-40E4-811B-6E36BD128D43}"/>
              </a:ext>
            </a:extLst>
          </p:cNvPr>
          <p:cNvSpPr/>
          <p:nvPr/>
        </p:nvSpPr>
        <p:spPr>
          <a:xfrm>
            <a:off x="6420694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1601AFE-59B9-447E-9AC9-561115ECF2CF}"/>
              </a:ext>
            </a:extLst>
          </p:cNvPr>
          <p:cNvSpPr/>
          <p:nvPr/>
        </p:nvSpPr>
        <p:spPr>
          <a:xfrm>
            <a:off x="7102215" y="2852484"/>
            <a:ext cx="597218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600">
                <a:solidFill>
                  <a:schemeClr val="bg1"/>
                </a:solidFill>
                <a:latin charset="0" panose="020b0502020202020204" pitchFamily="34" typeface="Century Gothic"/>
              </a:rPr>
              <a:t>W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385E434-BA28-4E7C-93D3-BFA0706764B0}"/>
              </a:ext>
            </a:extLst>
          </p:cNvPr>
          <p:cNvSpPr/>
          <p:nvPr/>
        </p:nvSpPr>
        <p:spPr>
          <a:xfrm>
            <a:off x="8225297" y="2765376"/>
            <a:ext cx="1728649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05680AF-D2D3-4C35-AA9B-FB78CBA05EFF}"/>
              </a:ext>
            </a:extLst>
          </p:cNvPr>
          <p:cNvSpPr/>
          <p:nvPr/>
        </p:nvSpPr>
        <p:spPr>
          <a:xfrm>
            <a:off x="8225297" y="2765376"/>
            <a:ext cx="1728649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78A58E8-06F9-453F-A304-58DA4745B23F}"/>
              </a:ext>
            </a:extLst>
          </p:cNvPr>
          <p:cNvSpPr/>
          <p:nvPr/>
        </p:nvSpPr>
        <p:spPr>
          <a:xfrm>
            <a:off x="8798750" y="2852484"/>
            <a:ext cx="492443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600">
                <a:solidFill>
                  <a:schemeClr val="bg1"/>
                </a:solidFill>
                <a:latin charset="0" panose="020b0502020202020204" pitchFamily="34" typeface="Century Gothic"/>
              </a:rPr>
              <a:t>O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1D10AE10-B5B0-4CA1-84E3-99DB8F1CB330}"/>
              </a:ext>
            </a:extLst>
          </p:cNvPr>
          <p:cNvSpPr/>
          <p:nvPr/>
        </p:nvSpPr>
        <p:spPr>
          <a:xfrm>
            <a:off x="10019121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00B883B7-E6B6-411D-87DA-A98BDE1303DF}"/>
              </a:ext>
            </a:extLst>
          </p:cNvPr>
          <p:cNvSpPr/>
          <p:nvPr/>
        </p:nvSpPr>
        <p:spPr>
          <a:xfrm>
            <a:off x="10019121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8068574-1B8D-44A9-9334-91732D6E2031}"/>
              </a:ext>
            </a:extLst>
          </p:cNvPr>
          <p:cNvSpPr/>
          <p:nvPr/>
        </p:nvSpPr>
        <p:spPr>
          <a:xfrm>
            <a:off x="10790703" y="2852484"/>
            <a:ext cx="409893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600">
                <a:solidFill>
                  <a:schemeClr val="bg1"/>
                </a:solidFill>
                <a:latin charset="0" panose="020b0502020202020204" pitchFamily="34" typeface="Century Gothic"/>
              </a:rPr>
              <a:t>T</a:t>
            </a:r>
          </a:p>
        </p:txBody>
      </p:sp>
      <p:sp>
        <p:nvSpPr>
          <p:cNvPr id="61" name="target_126420">
            <a:extLst>
              <a:ext uri="{FF2B5EF4-FFF2-40B4-BE49-F238E27FC236}">
                <a16:creationId xmlns:a16="http://schemas.microsoft.com/office/drawing/2014/main" id="{5763B917-1CD3-4297-B78F-4B7ECDB4FD17}"/>
              </a:ext>
            </a:extLst>
          </p:cNvPr>
          <p:cNvSpPr>
            <a:spLocks noChangeAspect="1"/>
          </p:cNvSpPr>
          <p:nvPr/>
        </p:nvSpPr>
        <p:spPr bwMode="auto">
          <a:xfrm>
            <a:off x="2140523" y="2498138"/>
            <a:ext cx="329834" cy="329216"/>
          </a:xfrm>
          <a:custGeom>
            <a:gdLst>
              <a:gd fmla="*/ 290910 w 605702" name="connsiteX0"/>
              <a:gd fmla="*/ 156336 h 604568" name="connsiteY0"/>
              <a:gd fmla="*/ 335849 w 605702" name="connsiteX1"/>
              <a:gd fmla="*/ 164992 h 604568" name="connsiteY1"/>
              <a:gd fmla="*/ 288310 w 605702" name="connsiteX2"/>
              <a:gd fmla="*/ 212456 h 604568" name="connsiteY2"/>
              <a:gd fmla="*/ 203632 w 605702" name="connsiteX3"/>
              <a:gd fmla="*/ 244717 h 604568" name="connsiteY3"/>
              <a:gd fmla="*/ 203632 w 605702" name="connsiteX4"/>
              <a:gd fmla="*/ 401388 h 604568" name="connsiteY4"/>
              <a:gd fmla="*/ 360547 w 605702" name="connsiteX5"/>
              <a:gd fmla="*/ 401388 h 604568" name="connsiteY5"/>
              <a:gd fmla="*/ 392859 w 605702" name="connsiteX6"/>
              <a:gd fmla="*/ 316749 h 604568" name="connsiteY6"/>
              <a:gd fmla="*/ 440397 w 605702" name="connsiteX7"/>
              <a:gd fmla="*/ 269284 h 604568" name="connsiteY7"/>
              <a:gd fmla="*/ 400287 w 605702" name="connsiteX8"/>
              <a:gd fmla="*/ 441065 h 604568" name="connsiteY8"/>
              <a:gd fmla="*/ 163892 w 605702" name="connsiteX9"/>
              <a:gd fmla="*/ 441065 h 604568" name="connsiteY9"/>
              <a:gd fmla="*/ 163892 w 605702" name="connsiteX10"/>
              <a:gd fmla="*/ 205040 h 604568" name="connsiteY10"/>
              <a:gd fmla="*/ 290910 w 605702" name="connsiteX11"/>
              <a:gd fmla="*/ 156336 h 604568" name="connsiteY11"/>
              <a:gd fmla="*/ 246542 w 605702" name="connsiteX12"/>
              <a:gd fmla="*/ 43775 h 604568" name="connsiteY12"/>
              <a:gd fmla="*/ 422196 w 605702" name="connsiteX13"/>
              <a:gd fmla="*/ 78723 h 604568" name="connsiteY13"/>
              <a:gd fmla="*/ 376794 w 605702" name="connsiteX14"/>
              <a:gd fmla="*/ 124054 h 604568" name="connsiteY14"/>
              <a:gd fmla="*/ 126109 w 605702" name="connsiteX15"/>
              <a:gd fmla="*/ 167345 h 604568" name="connsiteY15"/>
              <a:gd fmla="*/ 126109 w 605702" name="connsiteX16"/>
              <a:gd fmla="*/ 478820 h 604568" name="connsiteY16"/>
              <a:gd fmla="*/ 438073 w 605702" name="connsiteX17"/>
              <a:gd fmla="*/ 478820 h 604568" name="connsiteY17"/>
              <a:gd fmla="*/ 481432 w 605702" name="connsiteX18"/>
              <a:gd fmla="*/ 228527 h 604568" name="connsiteY18"/>
              <a:gd fmla="*/ 526741 w 605702" name="connsiteX19"/>
              <a:gd fmla="*/ 183011 h 604568" name="connsiteY19"/>
              <a:gd fmla="*/ 481432 w 605702" name="connsiteX20"/>
              <a:gd fmla="*/ 522111 h 604568" name="connsiteY20"/>
              <a:gd fmla="*/ 82657 w 605702" name="connsiteX21"/>
              <a:gd fmla="*/ 522111 h 604568" name="connsiteY21"/>
              <a:gd fmla="*/ 82657 w 605702" name="connsiteX22"/>
              <a:gd fmla="*/ 123961 h 604568" name="connsiteY22"/>
              <a:gd fmla="*/ 246542 w 605702" name="connsiteX23"/>
              <a:gd fmla="*/ 43775 h 604568" name="connsiteY23"/>
              <a:gd fmla="*/ 536061 w 605702" name="connsiteX24"/>
              <a:gd fmla="*/ 0 h 604568" name="connsiteY24"/>
              <a:gd fmla="*/ 544232 w 605702" name="connsiteX25"/>
              <a:gd fmla="*/ 61368 h 604568" name="connsiteY25"/>
              <a:gd fmla="*/ 605702 w 605702" name="connsiteX26"/>
              <a:gd fmla="*/ 69526 h 604568" name="connsiteY26"/>
              <a:gd fmla="*/ 524361 w 605702" name="connsiteX27"/>
              <a:gd fmla="*/ 150732 h 604568" name="connsiteY27"/>
              <a:gd fmla="*/ 498361 w 605702" name="connsiteX28"/>
              <a:gd fmla="*/ 147302 h 604568" name="connsiteY28"/>
              <a:gd fmla="*/ 337721 w 605702" name="connsiteX29"/>
              <a:gd fmla="*/ 307767 h 604568" name="connsiteY29"/>
              <a:gd fmla="*/ 339764 w 605702" name="connsiteX30"/>
              <a:gd fmla="*/ 323063 h 604568" name="connsiteY30"/>
              <a:gd fmla="*/ 282101 w 605702" name="connsiteX31"/>
              <a:gd fmla="*/ 380630 h 604568" name="connsiteY31"/>
              <a:gd fmla="*/ 224437 w 605702" name="connsiteX32"/>
              <a:gd fmla="*/ 323063 h 604568" name="connsiteY32"/>
              <a:gd fmla="*/ 282101 w 605702" name="connsiteX33"/>
              <a:gd fmla="*/ 265495 h 604568" name="connsiteY33"/>
              <a:gd fmla="*/ 297422 w 605702" name="connsiteX34"/>
              <a:gd fmla="*/ 267535 h 604568" name="connsiteY34"/>
              <a:gd fmla="*/ 458155 w 605702" name="connsiteX35"/>
              <a:gd fmla="*/ 107162 h 604568" name="connsiteY35"/>
              <a:gd fmla="*/ 454719 w 605702" name="connsiteX36"/>
              <a:gd fmla="*/ 81206 h 604568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604568" w="605702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62" name="target_126420">
            <a:extLst>
              <a:ext uri="{FF2B5EF4-FFF2-40B4-BE49-F238E27FC236}">
                <a16:creationId xmlns:a16="http://schemas.microsoft.com/office/drawing/2014/main" id="{8952EC39-61F5-483E-A8D4-D5B39B8DA4C8}"/>
              </a:ext>
            </a:extLst>
          </p:cNvPr>
          <p:cNvSpPr>
            <a:spLocks noChangeAspect="1"/>
          </p:cNvSpPr>
          <p:nvPr/>
        </p:nvSpPr>
        <p:spPr bwMode="auto">
          <a:xfrm>
            <a:off x="2214722" y="4551081"/>
            <a:ext cx="329834" cy="329216"/>
          </a:xfrm>
          <a:custGeom>
            <a:gdLst>
              <a:gd fmla="*/ 290910 w 605702" name="connsiteX0"/>
              <a:gd fmla="*/ 156336 h 604568" name="connsiteY0"/>
              <a:gd fmla="*/ 335849 w 605702" name="connsiteX1"/>
              <a:gd fmla="*/ 164992 h 604568" name="connsiteY1"/>
              <a:gd fmla="*/ 288310 w 605702" name="connsiteX2"/>
              <a:gd fmla="*/ 212456 h 604568" name="connsiteY2"/>
              <a:gd fmla="*/ 203632 w 605702" name="connsiteX3"/>
              <a:gd fmla="*/ 244717 h 604568" name="connsiteY3"/>
              <a:gd fmla="*/ 203632 w 605702" name="connsiteX4"/>
              <a:gd fmla="*/ 401388 h 604568" name="connsiteY4"/>
              <a:gd fmla="*/ 360547 w 605702" name="connsiteX5"/>
              <a:gd fmla="*/ 401388 h 604568" name="connsiteY5"/>
              <a:gd fmla="*/ 392859 w 605702" name="connsiteX6"/>
              <a:gd fmla="*/ 316749 h 604568" name="connsiteY6"/>
              <a:gd fmla="*/ 440397 w 605702" name="connsiteX7"/>
              <a:gd fmla="*/ 269284 h 604568" name="connsiteY7"/>
              <a:gd fmla="*/ 400287 w 605702" name="connsiteX8"/>
              <a:gd fmla="*/ 441065 h 604568" name="connsiteY8"/>
              <a:gd fmla="*/ 163892 w 605702" name="connsiteX9"/>
              <a:gd fmla="*/ 441065 h 604568" name="connsiteY9"/>
              <a:gd fmla="*/ 163892 w 605702" name="connsiteX10"/>
              <a:gd fmla="*/ 205040 h 604568" name="connsiteY10"/>
              <a:gd fmla="*/ 290910 w 605702" name="connsiteX11"/>
              <a:gd fmla="*/ 156336 h 604568" name="connsiteY11"/>
              <a:gd fmla="*/ 246542 w 605702" name="connsiteX12"/>
              <a:gd fmla="*/ 43775 h 604568" name="connsiteY12"/>
              <a:gd fmla="*/ 422196 w 605702" name="connsiteX13"/>
              <a:gd fmla="*/ 78723 h 604568" name="connsiteY13"/>
              <a:gd fmla="*/ 376794 w 605702" name="connsiteX14"/>
              <a:gd fmla="*/ 124054 h 604568" name="connsiteY14"/>
              <a:gd fmla="*/ 126109 w 605702" name="connsiteX15"/>
              <a:gd fmla="*/ 167345 h 604568" name="connsiteY15"/>
              <a:gd fmla="*/ 126109 w 605702" name="connsiteX16"/>
              <a:gd fmla="*/ 478820 h 604568" name="connsiteY16"/>
              <a:gd fmla="*/ 438073 w 605702" name="connsiteX17"/>
              <a:gd fmla="*/ 478820 h 604568" name="connsiteY17"/>
              <a:gd fmla="*/ 481432 w 605702" name="connsiteX18"/>
              <a:gd fmla="*/ 228527 h 604568" name="connsiteY18"/>
              <a:gd fmla="*/ 526741 w 605702" name="connsiteX19"/>
              <a:gd fmla="*/ 183011 h 604568" name="connsiteY19"/>
              <a:gd fmla="*/ 481432 w 605702" name="connsiteX20"/>
              <a:gd fmla="*/ 522111 h 604568" name="connsiteY20"/>
              <a:gd fmla="*/ 82657 w 605702" name="connsiteX21"/>
              <a:gd fmla="*/ 522111 h 604568" name="connsiteY21"/>
              <a:gd fmla="*/ 82657 w 605702" name="connsiteX22"/>
              <a:gd fmla="*/ 123961 h 604568" name="connsiteY22"/>
              <a:gd fmla="*/ 246542 w 605702" name="connsiteX23"/>
              <a:gd fmla="*/ 43775 h 604568" name="connsiteY23"/>
              <a:gd fmla="*/ 536061 w 605702" name="connsiteX24"/>
              <a:gd fmla="*/ 0 h 604568" name="connsiteY24"/>
              <a:gd fmla="*/ 544232 w 605702" name="connsiteX25"/>
              <a:gd fmla="*/ 61368 h 604568" name="connsiteY25"/>
              <a:gd fmla="*/ 605702 w 605702" name="connsiteX26"/>
              <a:gd fmla="*/ 69526 h 604568" name="connsiteY26"/>
              <a:gd fmla="*/ 524361 w 605702" name="connsiteX27"/>
              <a:gd fmla="*/ 150732 h 604568" name="connsiteY27"/>
              <a:gd fmla="*/ 498361 w 605702" name="connsiteX28"/>
              <a:gd fmla="*/ 147302 h 604568" name="connsiteY28"/>
              <a:gd fmla="*/ 337721 w 605702" name="connsiteX29"/>
              <a:gd fmla="*/ 307767 h 604568" name="connsiteY29"/>
              <a:gd fmla="*/ 339764 w 605702" name="connsiteX30"/>
              <a:gd fmla="*/ 323063 h 604568" name="connsiteY30"/>
              <a:gd fmla="*/ 282101 w 605702" name="connsiteX31"/>
              <a:gd fmla="*/ 380630 h 604568" name="connsiteY31"/>
              <a:gd fmla="*/ 224437 w 605702" name="connsiteX32"/>
              <a:gd fmla="*/ 323063 h 604568" name="connsiteY32"/>
              <a:gd fmla="*/ 282101 w 605702" name="connsiteX33"/>
              <a:gd fmla="*/ 265495 h 604568" name="connsiteY33"/>
              <a:gd fmla="*/ 297422 w 605702" name="connsiteX34"/>
              <a:gd fmla="*/ 267535 h 604568" name="connsiteY34"/>
              <a:gd fmla="*/ 458155 w 605702" name="connsiteX35"/>
              <a:gd fmla="*/ 107162 h 604568" name="connsiteY35"/>
              <a:gd fmla="*/ 454719 w 605702" name="connsiteX36"/>
              <a:gd fmla="*/ 81206 h 604568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604568" w="605702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63" name="target_126420">
            <a:extLst>
              <a:ext uri="{FF2B5EF4-FFF2-40B4-BE49-F238E27FC236}">
                <a16:creationId xmlns:a16="http://schemas.microsoft.com/office/drawing/2014/main" id="{03414324-A22A-41CF-B5A6-E1BEC55094B4}"/>
              </a:ext>
            </a:extLst>
          </p:cNvPr>
          <p:cNvSpPr>
            <a:spLocks noChangeAspect="1"/>
          </p:cNvSpPr>
          <p:nvPr/>
        </p:nvSpPr>
        <p:spPr bwMode="auto">
          <a:xfrm>
            <a:off x="1136030" y="3500257"/>
            <a:ext cx="329834" cy="329216"/>
          </a:xfrm>
          <a:custGeom>
            <a:gdLst>
              <a:gd fmla="*/ 290910 w 605702" name="connsiteX0"/>
              <a:gd fmla="*/ 156336 h 604568" name="connsiteY0"/>
              <a:gd fmla="*/ 335849 w 605702" name="connsiteX1"/>
              <a:gd fmla="*/ 164992 h 604568" name="connsiteY1"/>
              <a:gd fmla="*/ 288310 w 605702" name="connsiteX2"/>
              <a:gd fmla="*/ 212456 h 604568" name="connsiteY2"/>
              <a:gd fmla="*/ 203632 w 605702" name="connsiteX3"/>
              <a:gd fmla="*/ 244717 h 604568" name="connsiteY3"/>
              <a:gd fmla="*/ 203632 w 605702" name="connsiteX4"/>
              <a:gd fmla="*/ 401388 h 604568" name="connsiteY4"/>
              <a:gd fmla="*/ 360547 w 605702" name="connsiteX5"/>
              <a:gd fmla="*/ 401388 h 604568" name="connsiteY5"/>
              <a:gd fmla="*/ 392859 w 605702" name="connsiteX6"/>
              <a:gd fmla="*/ 316749 h 604568" name="connsiteY6"/>
              <a:gd fmla="*/ 440397 w 605702" name="connsiteX7"/>
              <a:gd fmla="*/ 269284 h 604568" name="connsiteY7"/>
              <a:gd fmla="*/ 400287 w 605702" name="connsiteX8"/>
              <a:gd fmla="*/ 441065 h 604568" name="connsiteY8"/>
              <a:gd fmla="*/ 163892 w 605702" name="connsiteX9"/>
              <a:gd fmla="*/ 441065 h 604568" name="connsiteY9"/>
              <a:gd fmla="*/ 163892 w 605702" name="connsiteX10"/>
              <a:gd fmla="*/ 205040 h 604568" name="connsiteY10"/>
              <a:gd fmla="*/ 290910 w 605702" name="connsiteX11"/>
              <a:gd fmla="*/ 156336 h 604568" name="connsiteY11"/>
              <a:gd fmla="*/ 246542 w 605702" name="connsiteX12"/>
              <a:gd fmla="*/ 43775 h 604568" name="connsiteY12"/>
              <a:gd fmla="*/ 422196 w 605702" name="connsiteX13"/>
              <a:gd fmla="*/ 78723 h 604568" name="connsiteY13"/>
              <a:gd fmla="*/ 376794 w 605702" name="connsiteX14"/>
              <a:gd fmla="*/ 124054 h 604568" name="connsiteY14"/>
              <a:gd fmla="*/ 126109 w 605702" name="connsiteX15"/>
              <a:gd fmla="*/ 167345 h 604568" name="connsiteY15"/>
              <a:gd fmla="*/ 126109 w 605702" name="connsiteX16"/>
              <a:gd fmla="*/ 478820 h 604568" name="connsiteY16"/>
              <a:gd fmla="*/ 438073 w 605702" name="connsiteX17"/>
              <a:gd fmla="*/ 478820 h 604568" name="connsiteY17"/>
              <a:gd fmla="*/ 481432 w 605702" name="connsiteX18"/>
              <a:gd fmla="*/ 228527 h 604568" name="connsiteY18"/>
              <a:gd fmla="*/ 526741 w 605702" name="connsiteX19"/>
              <a:gd fmla="*/ 183011 h 604568" name="connsiteY19"/>
              <a:gd fmla="*/ 481432 w 605702" name="connsiteX20"/>
              <a:gd fmla="*/ 522111 h 604568" name="connsiteY20"/>
              <a:gd fmla="*/ 82657 w 605702" name="connsiteX21"/>
              <a:gd fmla="*/ 522111 h 604568" name="connsiteY21"/>
              <a:gd fmla="*/ 82657 w 605702" name="connsiteX22"/>
              <a:gd fmla="*/ 123961 h 604568" name="connsiteY22"/>
              <a:gd fmla="*/ 246542 w 605702" name="connsiteX23"/>
              <a:gd fmla="*/ 43775 h 604568" name="connsiteY23"/>
              <a:gd fmla="*/ 536061 w 605702" name="connsiteX24"/>
              <a:gd fmla="*/ 0 h 604568" name="connsiteY24"/>
              <a:gd fmla="*/ 544232 w 605702" name="connsiteX25"/>
              <a:gd fmla="*/ 61368 h 604568" name="connsiteY25"/>
              <a:gd fmla="*/ 605702 w 605702" name="connsiteX26"/>
              <a:gd fmla="*/ 69526 h 604568" name="connsiteY26"/>
              <a:gd fmla="*/ 524361 w 605702" name="connsiteX27"/>
              <a:gd fmla="*/ 150732 h 604568" name="connsiteY27"/>
              <a:gd fmla="*/ 498361 w 605702" name="connsiteX28"/>
              <a:gd fmla="*/ 147302 h 604568" name="connsiteY28"/>
              <a:gd fmla="*/ 337721 w 605702" name="connsiteX29"/>
              <a:gd fmla="*/ 307767 h 604568" name="connsiteY29"/>
              <a:gd fmla="*/ 339764 w 605702" name="connsiteX30"/>
              <a:gd fmla="*/ 323063 h 604568" name="connsiteY30"/>
              <a:gd fmla="*/ 282101 w 605702" name="connsiteX31"/>
              <a:gd fmla="*/ 380630 h 604568" name="connsiteY31"/>
              <a:gd fmla="*/ 224437 w 605702" name="connsiteX32"/>
              <a:gd fmla="*/ 323063 h 604568" name="connsiteY32"/>
              <a:gd fmla="*/ 282101 w 605702" name="connsiteX33"/>
              <a:gd fmla="*/ 265495 h 604568" name="connsiteY33"/>
              <a:gd fmla="*/ 297422 w 605702" name="connsiteX34"/>
              <a:gd fmla="*/ 267535 h 604568" name="connsiteY34"/>
              <a:gd fmla="*/ 458155 w 605702" name="connsiteX35"/>
              <a:gd fmla="*/ 107162 h 604568" name="connsiteY35"/>
              <a:gd fmla="*/ 454719 w 605702" name="connsiteX36"/>
              <a:gd fmla="*/ 81206 h 604568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604568" w="605702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64" name="target_126420">
            <a:extLst>
              <a:ext uri="{FF2B5EF4-FFF2-40B4-BE49-F238E27FC236}">
                <a16:creationId xmlns:a16="http://schemas.microsoft.com/office/drawing/2014/main" id="{A0FAF44C-894B-4313-A475-53D7472B21CE}"/>
              </a:ext>
            </a:extLst>
          </p:cNvPr>
          <p:cNvSpPr>
            <a:spLocks noChangeAspect="1"/>
          </p:cNvSpPr>
          <p:nvPr/>
        </p:nvSpPr>
        <p:spPr bwMode="auto">
          <a:xfrm>
            <a:off x="3205907" y="3450857"/>
            <a:ext cx="329834" cy="329216"/>
          </a:xfrm>
          <a:custGeom>
            <a:gdLst>
              <a:gd fmla="*/ 290910 w 605702" name="connsiteX0"/>
              <a:gd fmla="*/ 156336 h 604568" name="connsiteY0"/>
              <a:gd fmla="*/ 335849 w 605702" name="connsiteX1"/>
              <a:gd fmla="*/ 164992 h 604568" name="connsiteY1"/>
              <a:gd fmla="*/ 288310 w 605702" name="connsiteX2"/>
              <a:gd fmla="*/ 212456 h 604568" name="connsiteY2"/>
              <a:gd fmla="*/ 203632 w 605702" name="connsiteX3"/>
              <a:gd fmla="*/ 244717 h 604568" name="connsiteY3"/>
              <a:gd fmla="*/ 203632 w 605702" name="connsiteX4"/>
              <a:gd fmla="*/ 401388 h 604568" name="connsiteY4"/>
              <a:gd fmla="*/ 360547 w 605702" name="connsiteX5"/>
              <a:gd fmla="*/ 401388 h 604568" name="connsiteY5"/>
              <a:gd fmla="*/ 392859 w 605702" name="connsiteX6"/>
              <a:gd fmla="*/ 316749 h 604568" name="connsiteY6"/>
              <a:gd fmla="*/ 440397 w 605702" name="connsiteX7"/>
              <a:gd fmla="*/ 269284 h 604568" name="connsiteY7"/>
              <a:gd fmla="*/ 400287 w 605702" name="connsiteX8"/>
              <a:gd fmla="*/ 441065 h 604568" name="connsiteY8"/>
              <a:gd fmla="*/ 163892 w 605702" name="connsiteX9"/>
              <a:gd fmla="*/ 441065 h 604568" name="connsiteY9"/>
              <a:gd fmla="*/ 163892 w 605702" name="connsiteX10"/>
              <a:gd fmla="*/ 205040 h 604568" name="connsiteY10"/>
              <a:gd fmla="*/ 290910 w 605702" name="connsiteX11"/>
              <a:gd fmla="*/ 156336 h 604568" name="connsiteY11"/>
              <a:gd fmla="*/ 246542 w 605702" name="connsiteX12"/>
              <a:gd fmla="*/ 43775 h 604568" name="connsiteY12"/>
              <a:gd fmla="*/ 422196 w 605702" name="connsiteX13"/>
              <a:gd fmla="*/ 78723 h 604568" name="connsiteY13"/>
              <a:gd fmla="*/ 376794 w 605702" name="connsiteX14"/>
              <a:gd fmla="*/ 124054 h 604568" name="connsiteY14"/>
              <a:gd fmla="*/ 126109 w 605702" name="connsiteX15"/>
              <a:gd fmla="*/ 167345 h 604568" name="connsiteY15"/>
              <a:gd fmla="*/ 126109 w 605702" name="connsiteX16"/>
              <a:gd fmla="*/ 478820 h 604568" name="connsiteY16"/>
              <a:gd fmla="*/ 438073 w 605702" name="connsiteX17"/>
              <a:gd fmla="*/ 478820 h 604568" name="connsiteY17"/>
              <a:gd fmla="*/ 481432 w 605702" name="connsiteX18"/>
              <a:gd fmla="*/ 228527 h 604568" name="connsiteY18"/>
              <a:gd fmla="*/ 526741 w 605702" name="connsiteX19"/>
              <a:gd fmla="*/ 183011 h 604568" name="connsiteY19"/>
              <a:gd fmla="*/ 481432 w 605702" name="connsiteX20"/>
              <a:gd fmla="*/ 522111 h 604568" name="connsiteY20"/>
              <a:gd fmla="*/ 82657 w 605702" name="connsiteX21"/>
              <a:gd fmla="*/ 522111 h 604568" name="connsiteY21"/>
              <a:gd fmla="*/ 82657 w 605702" name="connsiteX22"/>
              <a:gd fmla="*/ 123961 h 604568" name="connsiteY22"/>
              <a:gd fmla="*/ 246542 w 605702" name="connsiteX23"/>
              <a:gd fmla="*/ 43775 h 604568" name="connsiteY23"/>
              <a:gd fmla="*/ 536061 w 605702" name="connsiteX24"/>
              <a:gd fmla="*/ 0 h 604568" name="connsiteY24"/>
              <a:gd fmla="*/ 544232 w 605702" name="connsiteX25"/>
              <a:gd fmla="*/ 61368 h 604568" name="connsiteY25"/>
              <a:gd fmla="*/ 605702 w 605702" name="connsiteX26"/>
              <a:gd fmla="*/ 69526 h 604568" name="connsiteY26"/>
              <a:gd fmla="*/ 524361 w 605702" name="connsiteX27"/>
              <a:gd fmla="*/ 150732 h 604568" name="connsiteY27"/>
              <a:gd fmla="*/ 498361 w 605702" name="connsiteX28"/>
              <a:gd fmla="*/ 147302 h 604568" name="connsiteY28"/>
              <a:gd fmla="*/ 337721 w 605702" name="connsiteX29"/>
              <a:gd fmla="*/ 307767 h 604568" name="connsiteY29"/>
              <a:gd fmla="*/ 339764 w 605702" name="connsiteX30"/>
              <a:gd fmla="*/ 323063 h 604568" name="connsiteY30"/>
              <a:gd fmla="*/ 282101 w 605702" name="connsiteX31"/>
              <a:gd fmla="*/ 380630 h 604568" name="connsiteY31"/>
              <a:gd fmla="*/ 224437 w 605702" name="connsiteX32"/>
              <a:gd fmla="*/ 323063 h 604568" name="connsiteY32"/>
              <a:gd fmla="*/ 282101 w 605702" name="connsiteX33"/>
              <a:gd fmla="*/ 265495 h 604568" name="connsiteY33"/>
              <a:gd fmla="*/ 297422 w 605702" name="connsiteX34"/>
              <a:gd fmla="*/ 267535 h 604568" name="connsiteY34"/>
              <a:gd fmla="*/ 458155 w 605702" name="connsiteX35"/>
              <a:gd fmla="*/ 107162 h 604568" name="connsiteY35"/>
              <a:gd fmla="*/ 454719 w 605702" name="connsiteX36"/>
              <a:gd fmla="*/ 81206 h 604568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604568" w="605702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1E01388-F453-4418-8E57-EA5FD5D31F48}"/>
              </a:ext>
            </a:extLst>
          </p:cNvPr>
          <p:cNvSpPr txBox="1"/>
          <p:nvPr/>
        </p:nvSpPr>
        <p:spPr>
          <a:xfrm>
            <a:off x="1677895" y="2858929"/>
            <a:ext cx="1333951" cy="3048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1400">
                <a:solidFill>
                  <a:schemeClr val="bg1"/>
                </a:solidFill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4DBD985-4847-48CD-AF91-547CD1407FF4}"/>
              </a:ext>
            </a:extLst>
          </p:cNvPr>
          <p:cNvSpPr txBox="1"/>
          <p:nvPr/>
        </p:nvSpPr>
        <p:spPr>
          <a:xfrm>
            <a:off x="2647020" y="3861048"/>
            <a:ext cx="1333951" cy="3048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1400">
                <a:solidFill>
                  <a:schemeClr val="bg1"/>
                </a:solidFill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5917BFD2-76BE-4227-9448-07BA647042B1}"/>
              </a:ext>
            </a:extLst>
          </p:cNvPr>
          <p:cNvSpPr txBox="1"/>
          <p:nvPr/>
        </p:nvSpPr>
        <p:spPr>
          <a:xfrm>
            <a:off x="1817761" y="4882183"/>
            <a:ext cx="1333951" cy="3048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1400">
                <a:solidFill>
                  <a:schemeClr val="bg1"/>
                </a:solidFill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FA3CD40C-435E-4C2A-BC5E-532CA7D80C15}"/>
              </a:ext>
            </a:extLst>
          </p:cNvPr>
          <p:cNvSpPr txBox="1"/>
          <p:nvPr/>
        </p:nvSpPr>
        <p:spPr>
          <a:xfrm>
            <a:off x="727403" y="3901463"/>
            <a:ext cx="1333951" cy="3048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1400">
                <a:solidFill>
                  <a:schemeClr val="bg1"/>
                </a:solidFill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BE2CBE5-0ACC-41B0-A776-30A70AC52BCD}"/>
              </a:ext>
            </a:extLst>
          </p:cNvPr>
          <p:cNvSpPr/>
          <p:nvPr/>
        </p:nvSpPr>
        <p:spPr>
          <a:xfrm>
            <a:off x="4654281" y="3807906"/>
            <a:ext cx="1711732" cy="9235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A5513C6-EDBA-4EB3-B998-2D4AC0875411}"/>
              </a:ext>
            </a:extLst>
          </p:cNvPr>
          <p:cNvSpPr/>
          <p:nvPr/>
        </p:nvSpPr>
        <p:spPr>
          <a:xfrm>
            <a:off x="6411221" y="3807906"/>
            <a:ext cx="1711732" cy="9235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DAA633F3-B54E-4A07-971D-47E7AC5B04B0}"/>
              </a:ext>
            </a:extLst>
          </p:cNvPr>
          <p:cNvSpPr/>
          <p:nvPr/>
        </p:nvSpPr>
        <p:spPr>
          <a:xfrm>
            <a:off x="8256626" y="3807906"/>
            <a:ext cx="1711732" cy="9235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5C1528AA-C840-4BAD-8369-7695AFBEDDC0}"/>
              </a:ext>
            </a:extLst>
          </p:cNvPr>
          <p:cNvSpPr/>
          <p:nvPr/>
        </p:nvSpPr>
        <p:spPr>
          <a:xfrm>
            <a:off x="10056068" y="3807906"/>
            <a:ext cx="1711732" cy="9235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</a:t>
            </a:r>
          </a:p>
        </p:txBody>
      </p:sp>
    </p:spTree>
    <p:extLst>
      <p:ext uri="{BB962C8B-B14F-4D97-AF65-F5344CB8AC3E}">
        <p14:creationId val="35180422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descr="图片包含 餐桌  已生成极高可信度的说明" id="3" name="图片 2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3449176" y="3214935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915009" y="3871886"/>
            <a:ext cx="5849194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6" y="2181603"/>
            <a:ext cx="2161210" cy="7620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r>
              <a:rPr altLang="en-US" lang="zh-CN" sz="4400">
                <a:solidFill>
                  <a:srgbClr val="A0D3CC"/>
                </a:solidFill>
                <a:latin charset="-120" pitchFamily="2" typeface="康熙字典體"/>
                <a:ea charset="-120" pitchFamily="2" typeface="康熙字典體"/>
              </a:rPr>
              <a:t>第三章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 flipH="1"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 flipH="1"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7EFD0D6-8FDC-4312-A7DD-1711AD9362DF}"/>
              </a:ext>
            </a:extLst>
          </p:cNvPr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37" name="Picture 2">
              <a:extLst>
                <a:ext uri="{FF2B5EF4-FFF2-40B4-BE49-F238E27FC236}">
                  <a16:creationId xmlns:a16="http://schemas.microsoft.com/office/drawing/2014/main" id="{690DD468-26DA-4183-974C-E264A01EC645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0C596A4-7A9C-4DBF-AB0C-9301C9387700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35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</p:spTree>
    <p:extLst>
      <p:ext uri="{BB962C8B-B14F-4D97-AF65-F5344CB8AC3E}">
        <p14:creationId val="338825315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0" y="209676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填写副标题</a:t>
            </a:r>
          </a:p>
        </p:txBody>
      </p:sp>
      <p:sp>
        <p:nvSpPr>
          <p:cNvPr id="7" name="环形箭头 33">
            <a:extLst>
              <a:ext uri="{FF2B5EF4-FFF2-40B4-BE49-F238E27FC236}">
                <a16:creationId xmlns:a16="http://schemas.microsoft.com/office/drawing/2014/main" id="{CF704972-0120-4DBD-AD77-872FEA7FA6A8}"/>
              </a:ext>
            </a:extLst>
          </p:cNvPr>
          <p:cNvSpPr/>
          <p:nvPr/>
        </p:nvSpPr>
        <p:spPr>
          <a:xfrm>
            <a:off x="5218282" y="1729317"/>
            <a:ext cx="2184325" cy="2184657"/>
          </a:xfrm>
          <a:prstGeom prst="circularArrow">
            <a:avLst>
              <a:gd fmla="val 10980" name="adj1"/>
              <a:gd fmla="val 1142322" name="adj2"/>
              <a:gd fmla="val 4500000" name="adj3"/>
              <a:gd fmla="val 10800000" name="adj4"/>
              <a:gd fmla="val 12500" name="adj5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形状 7">
            <a:extLst>
              <a:ext uri="{FF2B5EF4-FFF2-40B4-BE49-F238E27FC236}">
                <a16:creationId xmlns:a16="http://schemas.microsoft.com/office/drawing/2014/main" id="{A36ED71F-379E-4966-89F6-4431F932773B}"/>
              </a:ext>
            </a:extLst>
          </p:cNvPr>
          <p:cNvSpPr/>
          <p:nvPr/>
        </p:nvSpPr>
        <p:spPr>
          <a:xfrm>
            <a:off x="4611593" y="2984564"/>
            <a:ext cx="2184325" cy="2184657"/>
          </a:xfrm>
          <a:prstGeom prst="leftCircularArrow">
            <a:avLst>
              <a:gd fmla="val 10980" name="adj1"/>
              <a:gd fmla="val 1142322" name="adj2"/>
              <a:gd fmla="val 6300000" name="adj3"/>
              <a:gd fmla="val 18900000" name="adj4"/>
              <a:gd fmla="val 12500" name="adj5"/>
            </a:avLst>
          </a:prstGeom>
          <a:solidFill>
            <a:srgbClr val="B3D48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空心弧 8">
            <a:extLst>
              <a:ext uri="{FF2B5EF4-FFF2-40B4-BE49-F238E27FC236}">
                <a16:creationId xmlns:a16="http://schemas.microsoft.com/office/drawing/2014/main" id="{D4CAE36C-DA88-4E89-B4E2-EAEB1BD945AE}"/>
              </a:ext>
            </a:extLst>
          </p:cNvPr>
          <p:cNvSpPr/>
          <p:nvPr/>
        </p:nvSpPr>
        <p:spPr>
          <a:xfrm>
            <a:off x="5373748" y="4390024"/>
            <a:ext cx="1876673" cy="1877426"/>
          </a:xfrm>
          <a:prstGeom prst="blockArc">
            <a:avLst>
              <a:gd fmla="val 13500000" name="adj1"/>
              <a:gd fmla="val 10800000" name="adj2"/>
              <a:gd fmla="val 12740" name="adj3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936125A-1E9F-412B-A7E2-C039E3F6F8C9}"/>
              </a:ext>
            </a:extLst>
          </p:cNvPr>
          <p:cNvGrpSpPr/>
          <p:nvPr/>
        </p:nvGrpSpPr>
        <p:grpSpPr>
          <a:xfrm>
            <a:off x="6064039" y="2546618"/>
            <a:ext cx="603461" cy="476914"/>
            <a:chOff x="5340139" y="2292617"/>
            <a:chExt cx="652175" cy="515413"/>
          </a:xfrm>
          <a:solidFill>
            <a:srgbClr val="A0D3CC"/>
          </a:solidFill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0C828926-A172-4E0E-93C4-88F6994C1BB6}"/>
                </a:ext>
              </a:extLst>
            </p:cNvPr>
            <p:cNvSpPr/>
            <p:nvPr/>
          </p:nvSpPr>
          <p:spPr bwMode="auto">
            <a:xfrm>
              <a:off x="5549366" y="2428359"/>
              <a:ext cx="442948" cy="338845"/>
            </a:xfrm>
            <a:custGeom>
              <a:gdLst>
                <a:gd fmla="*/ 1511 w 1915" name="T0"/>
                <a:gd fmla="*/ 0 h 1465" name="T1"/>
                <a:gd fmla="*/ 1550 w 1915" name="T2"/>
                <a:gd fmla="*/ 238 h 1465" name="T3"/>
                <a:gd fmla="*/ 207 w 1915" name="T4"/>
                <a:gd fmla="*/ 1231 h 1465" name="T5"/>
                <a:gd fmla="*/ 0 w 1915" name="T6"/>
                <a:gd fmla="*/ 1219 h 1465" name="T7"/>
                <a:gd fmla="*/ 796 w 1915" name="T8"/>
                <a:gd fmla="*/ 1465 h 1465" name="T9"/>
                <a:gd fmla="*/ 1915 w 1915" name="T10"/>
                <a:gd fmla="*/ 637 h 1465" name="T11"/>
                <a:gd fmla="*/ 1511 w 1915" name="T12"/>
                <a:gd fmla="*/ 0 h 14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65" w="1914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E049CE3E-6476-4D01-B882-0C352A72D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139" y="2292617"/>
              <a:ext cx="517453" cy="383753"/>
            </a:xfrm>
            <a:prstGeom prst="ellipse">
              <a:avLst/>
            </a:pr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0F5E1F0-DB0C-4CD2-8E3C-8EC046919259}"/>
                </a:ext>
              </a:extLst>
            </p:cNvPr>
            <p:cNvSpPr/>
            <p:nvPr/>
          </p:nvSpPr>
          <p:spPr bwMode="auto">
            <a:xfrm>
              <a:off x="5358510" y="2550834"/>
              <a:ext cx="227597" cy="162279"/>
            </a:xfrm>
            <a:custGeom>
              <a:gdLst>
                <a:gd fmla="*/ 407 w 981" name="T0"/>
                <a:gd fmla="*/ 157 h 703" name="T1"/>
                <a:gd fmla="*/ 69 w 981" name="T2"/>
                <a:gd fmla="*/ 611 h 703" name="T3"/>
                <a:gd fmla="*/ 107 w 981" name="T4"/>
                <a:gd fmla="*/ 699 h 703" name="T5"/>
                <a:gd fmla="*/ 764 w 981" name="T6"/>
                <a:gd fmla="*/ 330 h 703" name="T7"/>
                <a:gd fmla="*/ 407 w 981" name="T8"/>
                <a:gd fmla="*/ 157 h 7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03" w="981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CD05A92-504A-48C4-9DFE-C1911F7892AF}"/>
                </a:ext>
              </a:extLst>
            </p:cNvPr>
            <p:cNvSpPr/>
            <p:nvPr/>
          </p:nvSpPr>
          <p:spPr bwMode="auto">
            <a:xfrm>
              <a:off x="5744304" y="2650855"/>
              <a:ext cx="230660" cy="157175"/>
            </a:xfrm>
            <a:custGeom>
              <a:gdLst>
                <a:gd fmla="*/ 578 w 999" name="T0"/>
                <a:gd fmla="*/ 142 h 680" name="T1"/>
                <a:gd fmla="*/ 929 w 999" name="T2"/>
                <a:gd fmla="*/ 585 h 680" name="T3"/>
                <a:gd fmla="*/ 893 w 999" name="T4"/>
                <a:gd fmla="*/ 674 h 680" name="T5"/>
                <a:gd fmla="*/ 226 w 999" name="T6"/>
                <a:gd fmla="*/ 324 h 680" name="T7"/>
                <a:gd fmla="*/ 578 w 999" name="T8"/>
                <a:gd fmla="*/ 142 h 6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0" w="999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8C4C31-9FC2-4E33-A7A6-79C49BCDFA3D}"/>
              </a:ext>
            </a:extLst>
          </p:cNvPr>
          <p:cNvGrpSpPr/>
          <p:nvPr/>
        </p:nvGrpSpPr>
        <p:grpSpPr>
          <a:xfrm>
            <a:off x="6129407" y="5063296"/>
            <a:ext cx="352738" cy="664404"/>
            <a:chOff x="8453506" y="4288596"/>
            <a:chExt cx="373519" cy="703546"/>
          </a:xfrm>
          <a:solidFill>
            <a:srgbClr val="A0D3CC"/>
          </a:solidFill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E267BA3-3A0D-4CA2-9294-6E9E4E7D3A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504776"/>
              <a:ext cx="373519" cy="487366"/>
            </a:xfrm>
            <a:custGeom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b="b" l="0" r="r" t="0"/>
              <a:pathLst>
                <a:path h="330" w="254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F5BF5CF-3EF9-428D-AA26-1AF9EE6582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419072"/>
              <a:ext cx="373519" cy="143268"/>
            </a:xfrm>
            <a:custGeom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b="b" l="0" r="r" t="0"/>
              <a:pathLst>
                <a:path h="97" w="254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2485B2A-85F0-499A-A187-31F5654FC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332088"/>
              <a:ext cx="373519" cy="143268"/>
            </a:xfrm>
            <a:custGeom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b="b" l="0" r="r" t="0"/>
              <a:pathLst>
                <a:path h="97" w="254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4385647-A86F-4E4F-AC14-109E1667E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288596"/>
              <a:ext cx="220018" cy="101055"/>
            </a:xfrm>
            <a:custGeom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b="b" l="0" r="r" t="0"/>
              <a:pathLst>
                <a:path h="69" w="150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110">
            <a:extLst>
              <a:ext uri="{FF2B5EF4-FFF2-40B4-BE49-F238E27FC236}">
                <a16:creationId xmlns:a16="http://schemas.microsoft.com/office/drawing/2014/main" id="{7A300D3F-93F0-40B6-B906-A42D8F078864}"/>
              </a:ext>
            </a:extLst>
          </p:cNvPr>
          <p:cNvSpPr>
            <a:spLocks noEditPoints="1"/>
          </p:cNvSpPr>
          <p:nvPr/>
        </p:nvSpPr>
        <p:spPr bwMode="auto">
          <a:xfrm>
            <a:off x="5404913" y="3805680"/>
            <a:ext cx="456272" cy="423420"/>
          </a:xfrm>
          <a:custGeom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b="b" l="0" r="r" t="0"/>
            <a:pathLst>
              <a:path h="54" w="57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rgbClr val="B3D487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65124A4-DABF-4EFA-945C-1758638C59B6}"/>
              </a:ext>
            </a:extLst>
          </p:cNvPr>
          <p:cNvSpPr txBox="1"/>
          <p:nvPr/>
        </p:nvSpPr>
        <p:spPr>
          <a:xfrm>
            <a:off x="7579206" y="2272111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EB3D686-D963-41EA-B75C-7363149F143A}"/>
              </a:ext>
            </a:extLst>
          </p:cNvPr>
          <p:cNvSpPr/>
          <p:nvPr/>
        </p:nvSpPr>
        <p:spPr>
          <a:xfrm>
            <a:off x="7579206" y="2672221"/>
            <a:ext cx="3856872" cy="6461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061029-7E92-4C63-95DB-3DE67FF4B3FD}"/>
              </a:ext>
            </a:extLst>
          </p:cNvPr>
          <p:cNvSpPr txBox="1"/>
          <p:nvPr/>
        </p:nvSpPr>
        <p:spPr>
          <a:xfrm>
            <a:off x="7558074" y="4899637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44C4B4-AA73-47A8-A311-5739CA198EAA}"/>
              </a:ext>
            </a:extLst>
          </p:cNvPr>
          <p:cNvSpPr/>
          <p:nvPr/>
        </p:nvSpPr>
        <p:spPr>
          <a:xfrm>
            <a:off x="7558074" y="5299747"/>
            <a:ext cx="3856872" cy="6461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1FF03DE-FA4A-47D4-80C2-88E8D66CC787}"/>
              </a:ext>
            </a:extLst>
          </p:cNvPr>
          <p:cNvSpPr txBox="1"/>
          <p:nvPr/>
        </p:nvSpPr>
        <p:spPr>
          <a:xfrm>
            <a:off x="2754474" y="3317553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2EB6EEA-B009-40F4-A6CE-158140BE9E36}"/>
              </a:ext>
            </a:extLst>
          </p:cNvPr>
          <p:cNvSpPr/>
          <p:nvPr/>
        </p:nvSpPr>
        <p:spPr>
          <a:xfrm>
            <a:off x="754721" y="3717663"/>
            <a:ext cx="3856872" cy="6461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</a:t>
            </a:r>
          </a:p>
        </p:txBody>
      </p:sp>
    </p:spTree>
    <p:extLst>
      <p:ext uri="{BB962C8B-B14F-4D97-AF65-F5344CB8AC3E}">
        <p14:creationId val="333199700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0" y="209676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填写副标题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DF58847-328B-4411-A96B-D18B5BE5E4EA}"/>
              </a:ext>
            </a:extLst>
          </p:cNvPr>
          <p:cNvSpPr/>
          <p:nvPr/>
        </p:nvSpPr>
        <p:spPr>
          <a:xfrm>
            <a:off x="874425" y="1764993"/>
            <a:ext cx="10340501" cy="2290997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B7A204-27EE-41D1-82D7-558B87724E30}"/>
              </a:ext>
            </a:extLst>
          </p:cNvPr>
          <p:cNvSpPr txBox="1"/>
          <p:nvPr/>
        </p:nvSpPr>
        <p:spPr>
          <a:xfrm>
            <a:off x="6906223" y="2534959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 sz="2000">
                <a:solidFill>
                  <a:schemeClr val="bg1"/>
                </a:solidFill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6BCB3C4-FB0E-4A88-B27E-6C4520AC43F4}"/>
              </a:ext>
            </a:extLst>
          </p:cNvPr>
          <p:cNvSpPr/>
          <p:nvPr/>
        </p:nvSpPr>
        <p:spPr>
          <a:xfrm>
            <a:off x="1157607" y="2935069"/>
            <a:ext cx="7642603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</a:t>
            </a:r>
          </a:p>
        </p:txBody>
      </p:sp>
      <p:pic>
        <p:nvPicPr>
          <p:cNvPr descr="图片包含 蛋糕, 就坐, 室内, 餐桌  已生成高可信度的说明" id="11" name="图片 10">
            <a:extLst>
              <a:ext uri="{FF2B5EF4-FFF2-40B4-BE49-F238E27FC236}">
                <a16:creationId xmlns:a16="http://schemas.microsoft.com/office/drawing/2014/main" id="{0C72DAD3-354A-44B7-ABA6-ED5BE7F45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34832" y="1722528"/>
            <a:ext cx="2414546" cy="2956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E70C9FC-30E2-496A-AAA0-1DC9F1FE5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2394" l="31008" r="10665" t="21431"/>
          <a:stretch>
            <a:fillRect/>
          </a:stretch>
        </p:blipFill>
        <p:spPr>
          <a:xfrm>
            <a:off x="1564791" y="3447904"/>
            <a:ext cx="1814206" cy="261062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9E35FE2-9186-4841-9F14-666E0F7AA229}"/>
              </a:ext>
            </a:extLst>
          </p:cNvPr>
          <p:cNvSpPr txBox="1"/>
          <p:nvPr/>
        </p:nvSpPr>
        <p:spPr>
          <a:xfrm>
            <a:off x="2700117" y="4698721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0EC3AA8-44FB-41A8-8830-C61CC4E2D4A2}"/>
              </a:ext>
            </a:extLst>
          </p:cNvPr>
          <p:cNvSpPr/>
          <p:nvPr/>
        </p:nvSpPr>
        <p:spPr>
          <a:xfrm>
            <a:off x="2829354" y="5055305"/>
            <a:ext cx="285347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110E398-8780-45C9-A1AE-DEA5F9E79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2394" l="31008" r="10665" t="21431"/>
          <a:stretch>
            <a:fillRect/>
          </a:stretch>
        </p:blipFill>
        <p:spPr>
          <a:xfrm>
            <a:off x="6129811" y="3461074"/>
            <a:ext cx="1814206" cy="261062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CE2098E-3D46-4626-8010-01B3213A24D4}"/>
              </a:ext>
            </a:extLst>
          </p:cNvPr>
          <p:cNvSpPr txBox="1"/>
          <p:nvPr/>
        </p:nvSpPr>
        <p:spPr>
          <a:xfrm>
            <a:off x="7265137" y="4711891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48F5986-31FB-42FE-9FC1-CD0672424889}"/>
              </a:ext>
            </a:extLst>
          </p:cNvPr>
          <p:cNvSpPr/>
          <p:nvPr/>
        </p:nvSpPr>
        <p:spPr>
          <a:xfrm>
            <a:off x="7394375" y="5068475"/>
            <a:ext cx="285347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</a:t>
            </a:r>
          </a:p>
        </p:txBody>
      </p:sp>
    </p:spTree>
    <p:extLst>
      <p:ext uri="{BB962C8B-B14F-4D97-AF65-F5344CB8AC3E}">
        <p14:creationId val="403510840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0" y="209676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填写副标题</a:t>
            </a:r>
          </a:p>
        </p:txBody>
      </p:sp>
      <p:cxnSp>
        <p:nvCxnSpPr>
          <p:cNvPr id="8" name="肘形连接符 3">
            <a:extLst>
              <a:ext uri="{FF2B5EF4-FFF2-40B4-BE49-F238E27FC236}">
                <a16:creationId xmlns:a16="http://schemas.microsoft.com/office/drawing/2014/main" id="{F528CA84-A91A-4F45-AFDA-71E5BF0EB7D3}"/>
              </a:ext>
            </a:extLst>
          </p:cNvPr>
          <p:cNvCxnSpPr/>
          <p:nvPr/>
        </p:nvCxnSpPr>
        <p:spPr>
          <a:xfrm rot="10800000">
            <a:off x="3107846" y="3594491"/>
            <a:ext cx="1541785" cy="429843"/>
          </a:xfrm>
          <a:prstGeom prst="bentConnector3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7825EFA7-8B9B-4257-8CC7-D11CBFEB47B2}"/>
              </a:ext>
            </a:extLst>
          </p:cNvPr>
          <p:cNvSpPr/>
          <p:nvPr/>
        </p:nvSpPr>
        <p:spPr>
          <a:xfrm>
            <a:off x="4875560" y="1832721"/>
            <a:ext cx="2245088" cy="1597510"/>
          </a:xfrm>
          <a:prstGeom prst="triangle">
            <a:avLst>
              <a:gd fmla="val 49999" name="adj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梯形 15">
            <a:extLst>
              <a:ext uri="{FF2B5EF4-FFF2-40B4-BE49-F238E27FC236}">
                <a16:creationId xmlns:a16="http://schemas.microsoft.com/office/drawing/2014/main" id="{7C26598E-35B0-4550-9B7D-C9DF4EBF65ED}"/>
              </a:ext>
            </a:extLst>
          </p:cNvPr>
          <p:cNvSpPr/>
          <p:nvPr/>
        </p:nvSpPr>
        <p:spPr>
          <a:xfrm>
            <a:off x="4133783" y="3703212"/>
            <a:ext cx="3782887" cy="1017735"/>
          </a:xfrm>
          <a:prstGeom prst="trapezoid">
            <a:avLst>
              <a:gd fmla="val 66259" name="adj"/>
            </a:avLst>
          </a:pr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梯形 19">
            <a:extLst>
              <a:ext uri="{FF2B5EF4-FFF2-40B4-BE49-F238E27FC236}">
                <a16:creationId xmlns:a16="http://schemas.microsoft.com/office/drawing/2014/main" id="{2100C74A-8F86-4056-9D80-9AD19002C70C}"/>
              </a:ext>
            </a:extLst>
          </p:cNvPr>
          <p:cNvSpPr/>
          <p:nvPr/>
        </p:nvSpPr>
        <p:spPr>
          <a:xfrm>
            <a:off x="3388669" y="4941397"/>
            <a:ext cx="5273115" cy="1017735"/>
          </a:xfrm>
          <a:prstGeom prst="trapezoid">
            <a:avLst>
              <a:gd fmla="val 66259" name="adj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46659C8-4FF7-4B9D-800A-0D401F5C7FE6}"/>
              </a:ext>
            </a:extLst>
          </p:cNvPr>
          <p:cNvSpPr txBox="1"/>
          <p:nvPr/>
        </p:nvSpPr>
        <p:spPr>
          <a:xfrm>
            <a:off x="5331128" y="2523876"/>
            <a:ext cx="1333951" cy="64008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r>
              <a:rPr altLang="en-US" lang="zh-CN" sz="1800">
                <a:solidFill>
                  <a:schemeClr val="bg1"/>
                </a:solidFill>
                <a:latin charset="-120" pitchFamily="2" typeface="康熙字典體"/>
                <a:ea charset="-120" pitchFamily="2" typeface="康熙字典體"/>
              </a:rPr>
              <a:t>添加</a:t>
            </a:r>
          </a:p>
          <a:p>
            <a:r>
              <a:rPr altLang="en-US" lang="zh-CN" sz="1800">
                <a:solidFill>
                  <a:schemeClr val="bg1"/>
                </a:solidFill>
                <a:latin charset="-120" pitchFamily="2" typeface="康熙字典體"/>
                <a:ea charset="-120" pitchFamily="2" typeface="康熙字典體"/>
              </a:rPr>
              <a:t>文本信息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C170E1C-528F-41A5-93C7-77427F1069F0}"/>
              </a:ext>
            </a:extLst>
          </p:cNvPr>
          <p:cNvSpPr txBox="1"/>
          <p:nvPr/>
        </p:nvSpPr>
        <p:spPr>
          <a:xfrm>
            <a:off x="5097072" y="4054802"/>
            <a:ext cx="1802062" cy="3657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r>
              <a:rPr altLang="en-US" lang="zh-CN" sz="1800">
                <a:solidFill>
                  <a:schemeClr val="bg1"/>
                </a:solidFill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8265A04-A51E-4DAA-8338-50CD3C5585F6}"/>
              </a:ext>
            </a:extLst>
          </p:cNvPr>
          <p:cNvSpPr txBox="1"/>
          <p:nvPr/>
        </p:nvSpPr>
        <p:spPr>
          <a:xfrm>
            <a:off x="5097072" y="5288218"/>
            <a:ext cx="1802062" cy="3657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r>
              <a:rPr altLang="en-US" lang="zh-CN" sz="1800">
                <a:solidFill>
                  <a:schemeClr val="bg1"/>
                </a:solidFill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BCAC812-8726-4763-8011-548961DD9070}"/>
              </a:ext>
            </a:extLst>
          </p:cNvPr>
          <p:cNvSpPr/>
          <p:nvPr/>
        </p:nvSpPr>
        <p:spPr>
          <a:xfrm>
            <a:off x="7576217" y="2393679"/>
            <a:ext cx="3461245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点击此处添加文本信息。标题数字等都可以通过点击和重新输入进行更改。建议正文14号字，1.3倍字间距。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05B098F-7637-4839-983B-519DAC0F8FD2}"/>
              </a:ext>
            </a:extLst>
          </p:cNvPr>
          <p:cNvSpPr/>
          <p:nvPr/>
        </p:nvSpPr>
        <p:spPr>
          <a:xfrm>
            <a:off x="1146018" y="3702954"/>
            <a:ext cx="3052446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点击此处添加文本信息。标题数字等都可以通过点击和重新输入进行更改。建议正文14号字，1.3倍字间距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38A2B65-CA39-47D8-B53D-E97887CF315D}"/>
              </a:ext>
            </a:extLst>
          </p:cNvPr>
          <p:cNvSpPr/>
          <p:nvPr/>
        </p:nvSpPr>
        <p:spPr>
          <a:xfrm>
            <a:off x="8613148" y="4960598"/>
            <a:ext cx="3461245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点击此处添加文本信息。标题数字等都可以通过点击和重新输入进行更改。建议正文14号字，1.3倍字间距。</a:t>
            </a:r>
          </a:p>
        </p:txBody>
      </p:sp>
      <p:pic>
        <p:nvPicPr>
          <p:cNvPr descr="图片包含 植物  已生成高可信度的说明" id="45" name="图片 44">
            <a:extLst>
              <a:ext uri="{FF2B5EF4-FFF2-40B4-BE49-F238E27FC236}">
                <a16:creationId xmlns:a16="http://schemas.microsoft.com/office/drawing/2014/main" id="{D0980B33-4733-4204-8F29-F17DC4B4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83316" y="2286926"/>
            <a:ext cx="1706394" cy="1279796"/>
          </a:xfrm>
          <a:prstGeom prst="rect">
            <a:avLst/>
          </a:prstGeom>
        </p:spPr>
      </p:pic>
      <p:pic>
        <p:nvPicPr>
          <p:cNvPr descr="图片包含 植物  已生成高可信度的说明" id="46" name="图片 45">
            <a:extLst>
              <a:ext uri="{FF2B5EF4-FFF2-40B4-BE49-F238E27FC236}">
                <a16:creationId xmlns:a16="http://schemas.microsoft.com/office/drawing/2014/main" id="{5EFCAE47-D51E-48F9-AE91-9DF3E364E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25742" y="4835318"/>
            <a:ext cx="1706394" cy="1279796"/>
          </a:xfrm>
          <a:prstGeom prst="rect">
            <a:avLst/>
          </a:prstGeom>
        </p:spPr>
      </p:pic>
    </p:spTree>
    <p:extLst>
      <p:ext uri="{BB962C8B-B14F-4D97-AF65-F5344CB8AC3E}">
        <p14:creationId val="218371937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descr="图片包含 餐桌  已生成极高可信度的说明" id="3" name="图片 2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3449176" y="3214935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915009" y="3871886"/>
            <a:ext cx="5849194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6" y="2181603"/>
            <a:ext cx="2161210" cy="7620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r>
              <a:rPr altLang="en-US" lang="zh-CN" sz="4400">
                <a:solidFill>
                  <a:srgbClr val="A0D3CC"/>
                </a:solidFill>
                <a:latin charset="-120" pitchFamily="2" typeface="康熙字典體"/>
                <a:ea charset="-120" pitchFamily="2" typeface="康熙字典體"/>
              </a:rPr>
              <a:t>第四章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 flipH="1"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 flipH="1"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7EFD0D6-8FDC-4312-A7DD-1711AD9362DF}"/>
              </a:ext>
            </a:extLst>
          </p:cNvPr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37" name="Picture 2">
              <a:extLst>
                <a:ext uri="{FF2B5EF4-FFF2-40B4-BE49-F238E27FC236}">
                  <a16:creationId xmlns:a16="http://schemas.microsoft.com/office/drawing/2014/main" id="{690DD468-26DA-4183-974C-E264A01EC645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0C596A4-7A9C-4DBF-AB0C-9301C9387700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35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</p:spTree>
    <p:extLst>
      <p:ext uri="{BB962C8B-B14F-4D97-AF65-F5344CB8AC3E}">
        <p14:creationId val="319434835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04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0" y="209676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填写副标题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765486-BF07-4AEE-9F55-FADBE5E6B507}"/>
              </a:ext>
            </a:extLst>
          </p:cNvPr>
          <p:cNvSpPr/>
          <p:nvPr/>
        </p:nvSpPr>
        <p:spPr>
          <a:xfrm>
            <a:off x="3832699" y="4546045"/>
            <a:ext cx="747084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6F03F5A-E603-4870-8069-2AC3AD3FDBD2}"/>
              </a:ext>
            </a:extLst>
          </p:cNvPr>
          <p:cNvGrpSpPr/>
          <p:nvPr/>
        </p:nvGrpSpPr>
        <p:grpSpPr>
          <a:xfrm>
            <a:off x="7335983" y="2231204"/>
            <a:ext cx="3856731" cy="1598027"/>
            <a:chOff x="4490938" y="4253677"/>
            <a:chExt cx="3028542" cy="125486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A5A9C00-52D8-45A8-8400-6BF94772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40567" l="50084" r="10584" t="41135"/>
            <a:stretch>
              <a:fillRect/>
            </a:stretch>
          </p:blipFill>
          <p:spPr>
            <a:xfrm>
              <a:off x="6001965" y="4253677"/>
              <a:ext cx="1517515" cy="125486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27C1BD4-CDDF-4C7F-809E-6338498C7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40567" l="11508" r="51597" t="41135"/>
            <a:stretch>
              <a:fillRect/>
            </a:stretch>
          </p:blipFill>
          <p:spPr>
            <a:xfrm>
              <a:off x="4490938" y="4253677"/>
              <a:ext cx="1423479" cy="1254869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3A7CA62-55BD-40B9-9C9E-33D14FE051D5}"/>
              </a:ext>
            </a:extLst>
          </p:cNvPr>
          <p:cNvGrpSpPr/>
          <p:nvPr/>
        </p:nvGrpSpPr>
        <p:grpSpPr>
          <a:xfrm>
            <a:off x="9989445" y="5410407"/>
            <a:ext cx="611235" cy="479098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14" name="Picture 2">
              <a:extLst>
                <a:ext uri="{FF2B5EF4-FFF2-40B4-BE49-F238E27FC236}">
                  <a16:creationId xmlns:a16="http://schemas.microsoft.com/office/drawing/2014/main" id="{014F877F-627A-4917-8135-9BD0428C1319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AB3DAFF-28D2-4AAD-BFEE-8F8FE2A25FC8}"/>
                </a:ext>
              </a:extLst>
            </p:cNvPr>
            <p:cNvSpPr txBox="1"/>
            <p:nvPr/>
          </p:nvSpPr>
          <p:spPr>
            <a:xfrm>
              <a:off x="6527238" y="5601038"/>
              <a:ext cx="492088" cy="3435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8899F01-9906-4C54-834B-723E5F539888}"/>
              </a:ext>
            </a:extLst>
          </p:cNvPr>
          <p:cNvSpPr txBox="1"/>
          <p:nvPr/>
        </p:nvSpPr>
        <p:spPr>
          <a:xfrm>
            <a:off x="8998710" y="3978702"/>
            <a:ext cx="2319326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</p:spTree>
    <p:extLst>
      <p:ext uri="{BB962C8B-B14F-4D97-AF65-F5344CB8AC3E}">
        <p14:creationId val="265046765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04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0" y="209676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填写副标题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E8542F2-7CFA-4C86-B1ED-7FED45A2472A}"/>
              </a:ext>
            </a:extLst>
          </p:cNvPr>
          <p:cNvSpPr txBox="1"/>
          <p:nvPr/>
        </p:nvSpPr>
        <p:spPr>
          <a:xfrm>
            <a:off x="8383714" y="5032797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E99F63E-96CD-46B3-B558-8FFFBA281C5F}"/>
              </a:ext>
            </a:extLst>
          </p:cNvPr>
          <p:cNvSpPr/>
          <p:nvPr/>
        </p:nvSpPr>
        <p:spPr>
          <a:xfrm>
            <a:off x="8512952" y="5389381"/>
            <a:ext cx="300459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ED2142-CE1C-473A-9818-B1BC59792B27}"/>
              </a:ext>
            </a:extLst>
          </p:cNvPr>
          <p:cNvSpPr txBox="1"/>
          <p:nvPr/>
        </p:nvSpPr>
        <p:spPr>
          <a:xfrm>
            <a:off x="2266005" y="3106246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F077326-1C30-4418-94CD-C46B8316E8C2}"/>
              </a:ext>
            </a:extLst>
          </p:cNvPr>
          <p:cNvSpPr/>
          <p:nvPr/>
        </p:nvSpPr>
        <p:spPr>
          <a:xfrm>
            <a:off x="862593" y="3509952"/>
            <a:ext cx="3250801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FD0A4EC-9821-43DA-9AEF-F388A9791AC7}"/>
              </a:ext>
            </a:extLst>
          </p:cNvPr>
          <p:cNvSpPr/>
          <p:nvPr/>
        </p:nvSpPr>
        <p:spPr>
          <a:xfrm>
            <a:off x="6296738" y="1996243"/>
            <a:ext cx="4997075" cy="1658153"/>
          </a:xfrm>
          <a:prstGeom prst="rect">
            <a:avLst/>
          </a:pr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78B8F06-83AE-4B2F-A0AD-AE792A7A1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064" t="24823"/>
          <a:stretch>
            <a:fillRect/>
          </a:stretch>
        </p:blipFill>
        <p:spPr>
          <a:xfrm>
            <a:off x="4147535" y="1292766"/>
            <a:ext cx="5210474" cy="47232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CFB14D-07C5-4493-8036-068A07B37D84}"/>
              </a:ext>
            </a:extLst>
          </p:cNvPr>
          <p:cNvSpPr txBox="1"/>
          <p:nvPr/>
        </p:nvSpPr>
        <p:spPr>
          <a:xfrm>
            <a:off x="7031673" y="2323071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 sz="2000">
                <a:solidFill>
                  <a:schemeClr val="bg1"/>
                </a:solidFill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C0748A-CAC7-4A61-AA31-051DFD53D0C7}"/>
              </a:ext>
            </a:extLst>
          </p:cNvPr>
          <p:cNvSpPr/>
          <p:nvPr/>
        </p:nvSpPr>
        <p:spPr>
          <a:xfrm>
            <a:off x="7160909" y="2679655"/>
            <a:ext cx="4074538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</a:t>
            </a:r>
          </a:p>
        </p:txBody>
      </p:sp>
    </p:spTree>
    <p:extLst>
      <p:ext uri="{BB962C8B-B14F-4D97-AF65-F5344CB8AC3E}">
        <p14:creationId val="381498935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04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0" y="209676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填写副标题</a:t>
            </a:r>
          </a:p>
        </p:txBody>
      </p:sp>
      <p:cxnSp>
        <p:nvCxnSpPr>
          <p:cNvPr id="6" name="Straight Connector 23">
            <a:extLst>
              <a:ext uri="{FF2B5EF4-FFF2-40B4-BE49-F238E27FC236}">
                <a16:creationId xmlns:a16="http://schemas.microsoft.com/office/drawing/2014/main" id="{91FA8274-7C81-4C9C-AA72-B4F4EC422B41}"/>
              </a:ext>
            </a:extLst>
          </p:cNvPr>
          <p:cNvCxnSpPr/>
          <p:nvPr/>
        </p:nvCxnSpPr>
        <p:spPr>
          <a:xfrm>
            <a:off x="3803693" y="2921199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87">
            <a:extLst>
              <a:ext uri="{FF2B5EF4-FFF2-40B4-BE49-F238E27FC236}">
                <a16:creationId xmlns:a16="http://schemas.microsoft.com/office/drawing/2014/main" id="{AA6F3FD7-1EFD-4D23-B79A-3B3384E984AB}"/>
              </a:ext>
            </a:extLst>
          </p:cNvPr>
          <p:cNvSpPr>
            <a:spLocks noChangeAspect="1"/>
          </p:cNvSpPr>
          <p:nvPr/>
        </p:nvSpPr>
        <p:spPr bwMode="auto">
          <a:xfrm>
            <a:off x="5934903" y="3618131"/>
            <a:ext cx="357617" cy="357710"/>
          </a:xfrm>
          <a:custGeom>
            <a:gdLst>
              <a:gd fmla="+- 0 10798 9" name="T0"/>
              <a:gd fmla="*/ T0 w 21578" name="T1"/>
              <a:gd fmla="*/ 10800 h 21600" name="T2"/>
              <a:gd fmla="+- 0 10798 9" name="T3"/>
              <a:gd fmla="*/ T3 w 21578" name="T4"/>
              <a:gd fmla="*/ 10800 h 21600" name="T5"/>
              <a:gd fmla="+- 0 10798 9" name="T6"/>
              <a:gd fmla="*/ T6 w 21578" name="T7"/>
              <a:gd fmla="*/ 10800 h 21600" name="T8"/>
              <a:gd fmla="+- 0 10798 9" name="T9"/>
              <a:gd fmla="*/ T9 w 21578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78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rgbClr val="699034"/>
          </a:solidFill>
          <a:ln>
            <a:noFill/>
          </a:ln>
          <a:effectLst/>
          <a:extLst/>
        </p:spPr>
        <p:txBody>
          <a:bodyPr anchor="ctr" bIns="76184" lIns="76184" rIns="76184" tIns="76184"/>
          <a:lstStyle/>
          <a:p>
            <a:pPr defTabSz="685646">
              <a:defRPr/>
            </a:pPr>
            <a:endParaRPr lang="es-ES" sz="5000">
              <a:solidFill>
                <a:srgbClr val="44CEB9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cs charset="0" typeface="Gill Sans"/>
              <a:sym charset="0" typeface="Gill San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EF6BF6A-EDBC-4ADB-8241-2C6AF094CE1A}"/>
              </a:ext>
            </a:extLst>
          </p:cNvPr>
          <p:cNvGrpSpPr/>
          <p:nvPr/>
        </p:nvGrpSpPr>
        <p:grpSpPr>
          <a:xfrm>
            <a:off x="4478394" y="2177464"/>
            <a:ext cx="3282227" cy="3279290"/>
            <a:chOff x="4454887" y="2239297"/>
            <a:chExt cx="3282227" cy="3279290"/>
          </a:xfrm>
        </p:grpSpPr>
        <p:grpSp>
          <p:nvGrpSpPr>
            <p:cNvPr id="9" name="Group 32">
              <a:extLst>
                <a:ext uri="{FF2B5EF4-FFF2-40B4-BE49-F238E27FC236}">
                  <a16:creationId xmlns:a16="http://schemas.microsoft.com/office/drawing/2014/main" id="{088C006D-72D5-4F1E-AC17-5742B238E818}"/>
                </a:ext>
              </a:extLst>
            </p:cNvPr>
            <p:cNvGrpSpPr/>
            <p:nvPr/>
          </p:nvGrpSpPr>
          <p:grpSpPr>
            <a:xfrm>
              <a:off x="4454887" y="2284803"/>
              <a:ext cx="1727719" cy="1644048"/>
              <a:chOff x="4321175" y="2138103"/>
              <a:chExt cx="1868488" cy="1778000"/>
            </a:xfrm>
          </p:grpSpPr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44E7C0DF-EF4E-494F-A345-172F65BDCA79}"/>
                  </a:ext>
                </a:extLst>
              </p:cNvPr>
              <p:cNvSpPr/>
              <p:nvPr/>
            </p:nvSpPr>
            <p:spPr bwMode="auto">
              <a:xfrm>
                <a:off x="4321175" y="2138103"/>
                <a:ext cx="1868488" cy="1778000"/>
              </a:xfrm>
              <a:custGeom>
                <a:gdLst>
                  <a:gd fmla="*/ 497 w 497" name="T0"/>
                  <a:gd fmla="*/ 134 h 473" name="T1"/>
                  <a:gd fmla="*/ 408 w 497" name="T2"/>
                  <a:gd fmla="*/ 225 h 473" name="T3"/>
                  <a:gd fmla="*/ 230 w 497" name="T4"/>
                  <a:gd fmla="*/ 440 h 473" name="T5"/>
                  <a:gd fmla="*/ 130 w 497" name="T6"/>
                  <a:gd fmla="*/ 342 h 473" name="T7"/>
                  <a:gd fmla="*/ 0 w 497" name="T8"/>
                  <a:gd fmla="*/ 473 h 473" name="T9"/>
                  <a:gd fmla="*/ 0 w 497" name="T10"/>
                  <a:gd fmla="*/ 459 h 473" name="T11"/>
                  <a:gd fmla="*/ 361 w 497" name="T12"/>
                  <a:gd fmla="*/ 0 h 473" name="T13"/>
                  <a:gd fmla="*/ 497 w 497" name="T14"/>
                  <a:gd fmla="*/ 134 h 47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72" w="497">
                    <a:moveTo>
                      <a:pt x="497" y="134"/>
                    </a:moveTo>
                    <a:cubicBezTo>
                      <a:pt x="408" y="225"/>
                      <a:pt x="408" y="225"/>
                      <a:pt x="408" y="225"/>
                    </a:cubicBezTo>
                    <a:cubicBezTo>
                      <a:pt x="311" y="252"/>
                      <a:pt x="238" y="337"/>
                      <a:pt x="230" y="440"/>
                    </a:cubicBezTo>
                    <a:cubicBezTo>
                      <a:pt x="130" y="342"/>
                      <a:pt x="130" y="342"/>
                      <a:pt x="130" y="342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68"/>
                      <a:pt x="0" y="463"/>
                      <a:pt x="0" y="459"/>
                    </a:cubicBezTo>
                    <a:cubicBezTo>
                      <a:pt x="0" y="236"/>
                      <a:pt x="154" y="50"/>
                      <a:pt x="361" y="0"/>
                    </a:cubicBezTo>
                    <a:lnTo>
                      <a:pt x="497" y="134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7402E3DA-740F-4135-9318-E2B29E133719}"/>
                  </a:ext>
                </a:extLst>
              </p:cNvPr>
              <p:cNvSpPr txBox="1"/>
              <p:nvPr/>
            </p:nvSpPr>
            <p:spPr>
              <a:xfrm>
                <a:off x="4801941" y="2642839"/>
                <a:ext cx="644160" cy="62630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b="1" lang="en-US" sz="3200">
                    <a:solidFill>
                      <a:schemeClr val="bg1"/>
                    </a:solidFill>
                    <a:latin charset="0" panose="020b0502020202020204" pitchFamily="34" typeface="Century Gothic"/>
                  </a:rPr>
                  <a:t>01</a:t>
                </a:r>
              </a:p>
            </p:txBody>
          </p:sp>
        </p:grpSp>
        <p:grpSp>
          <p:nvGrpSpPr>
            <p:cNvPr id="10" name="Group 33">
              <a:extLst>
                <a:ext uri="{FF2B5EF4-FFF2-40B4-BE49-F238E27FC236}">
                  <a16:creationId xmlns:a16="http://schemas.microsoft.com/office/drawing/2014/main" id="{A766680A-B913-49F3-818B-023C8608A597}"/>
                </a:ext>
              </a:extLst>
            </p:cNvPr>
            <p:cNvGrpSpPr/>
            <p:nvPr/>
          </p:nvGrpSpPr>
          <p:grpSpPr>
            <a:xfrm>
              <a:off x="6004990" y="2239297"/>
              <a:ext cx="1698362" cy="1755609"/>
              <a:chOff x="5997575" y="2088890"/>
              <a:chExt cx="1836738" cy="1898650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1092A541-CD91-4E5B-A679-D7E3108B45B4}"/>
                  </a:ext>
                </a:extLst>
              </p:cNvPr>
              <p:cNvSpPr/>
              <p:nvPr/>
            </p:nvSpPr>
            <p:spPr bwMode="auto">
              <a:xfrm>
                <a:off x="5997575" y="2088890"/>
                <a:ext cx="1836738" cy="1898650"/>
              </a:xfrm>
              <a:custGeom>
                <a:gdLst>
                  <a:gd fmla="*/ 488 w 488" name="T0"/>
                  <a:gd fmla="*/ 376 h 505" name="T1"/>
                  <a:gd fmla="*/ 360 w 488" name="T2"/>
                  <a:gd fmla="*/ 505 h 505" name="T3"/>
                  <a:gd fmla="*/ 259 w 488" name="T4"/>
                  <a:gd fmla="*/ 406 h 505" name="T5"/>
                  <a:gd fmla="*/ 63 w 488" name="T6"/>
                  <a:gd fmla="*/ 232 h 505" name="T7"/>
                  <a:gd fmla="*/ 148 w 488" name="T8"/>
                  <a:gd fmla="*/ 146 h 505" name="T9"/>
                  <a:gd fmla="*/ 0 w 488" name="T10"/>
                  <a:gd fmla="*/ 1 h 505" name="T11"/>
                  <a:gd fmla="*/ 26 w 488" name="T12"/>
                  <a:gd fmla="*/ 0 h 505" name="T13"/>
                  <a:gd fmla="*/ 488 w 488" name="T14"/>
                  <a:gd fmla="*/ 376 h 50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05" w="488">
                    <a:moveTo>
                      <a:pt x="488" y="376"/>
                    </a:moveTo>
                    <a:cubicBezTo>
                      <a:pt x="360" y="505"/>
                      <a:pt x="360" y="505"/>
                      <a:pt x="360" y="505"/>
                    </a:cubicBezTo>
                    <a:cubicBezTo>
                      <a:pt x="259" y="406"/>
                      <a:pt x="259" y="406"/>
                      <a:pt x="259" y="406"/>
                    </a:cubicBezTo>
                    <a:cubicBezTo>
                      <a:pt x="234" y="316"/>
                      <a:pt x="158" y="247"/>
                      <a:pt x="63" y="232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54" y="0"/>
                      <a:pt x="444" y="161"/>
                      <a:pt x="488" y="376"/>
                    </a:cubicBez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29">
                <a:extLst>
                  <a:ext uri="{FF2B5EF4-FFF2-40B4-BE49-F238E27FC236}">
                    <a16:creationId xmlns:a16="http://schemas.microsoft.com/office/drawing/2014/main" id="{313949CD-B36C-43F0-8B4C-D0703FDF0869}"/>
                  </a:ext>
                </a:extLst>
              </p:cNvPr>
              <p:cNvSpPr txBox="1"/>
              <p:nvPr/>
            </p:nvSpPr>
            <p:spPr>
              <a:xfrm>
                <a:off x="6717326" y="2642839"/>
                <a:ext cx="644160" cy="62630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b="1" lang="en-US" sz="3200">
                    <a:solidFill>
                      <a:schemeClr val="bg1"/>
                    </a:solidFill>
                    <a:latin charset="0" panose="020b0502020202020204" pitchFamily="34" typeface="Century Gothic"/>
                  </a:rPr>
                  <a:t>02</a:t>
                </a:r>
              </a:p>
            </p:txBody>
          </p:sp>
        </p:grpSp>
        <p:grpSp>
          <p:nvGrpSpPr>
            <p:cNvPr id="11" name="Group 35">
              <a:extLst>
                <a:ext uri="{FF2B5EF4-FFF2-40B4-BE49-F238E27FC236}">
                  <a16:creationId xmlns:a16="http://schemas.microsoft.com/office/drawing/2014/main" id="{F5D61941-A98A-4F49-9D0F-4808A501890A}"/>
                </a:ext>
              </a:extLst>
            </p:cNvPr>
            <p:cNvGrpSpPr/>
            <p:nvPr/>
          </p:nvGrpSpPr>
          <p:grpSpPr>
            <a:xfrm>
              <a:off x="4493053" y="3807015"/>
              <a:ext cx="1669003" cy="1711572"/>
              <a:chOff x="4362450" y="3784340"/>
              <a:chExt cx="1804988" cy="1851025"/>
            </a:xfrm>
          </p:grpSpPr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98D1BA42-58EC-4A40-A0C3-047200CE600C}"/>
                  </a:ext>
                </a:extLst>
              </p:cNvPr>
              <p:cNvSpPr/>
              <p:nvPr/>
            </p:nvSpPr>
            <p:spPr bwMode="auto">
              <a:xfrm>
                <a:off x="4362450" y="3784340"/>
                <a:ext cx="1804988" cy="1851025"/>
              </a:xfrm>
              <a:custGeom>
                <a:gdLst>
                  <a:gd fmla="*/ 480 w 480" name="T0"/>
                  <a:gd fmla="*/ 492 h 492" name="T1"/>
                  <a:gd fmla="*/ 461 w 480" name="T2"/>
                  <a:gd fmla="*/ 492 h 492" name="T3"/>
                  <a:gd fmla="*/ 0 w 480" name="T4"/>
                  <a:gd fmla="*/ 122 h 492" name="T5"/>
                  <a:gd fmla="*/ 120 w 480" name="T6"/>
                  <a:gd fmla="*/ 0 h 492" name="T7"/>
                  <a:gd fmla="*/ 239 w 480" name="T8"/>
                  <a:gd fmla="*/ 118 h 492" name="T9"/>
                  <a:gd fmla="*/ 424 w 480" name="T10"/>
                  <a:gd fmla="*/ 260 h 492" name="T11"/>
                  <a:gd fmla="*/ 335 w 480" name="T12"/>
                  <a:gd fmla="*/ 350 h 492" name="T13"/>
                  <a:gd fmla="*/ 480 w 480" name="T14"/>
                  <a:gd fmla="*/ 492 h 49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92" w="480">
                    <a:moveTo>
                      <a:pt x="480" y="492"/>
                    </a:moveTo>
                    <a:cubicBezTo>
                      <a:pt x="474" y="492"/>
                      <a:pt x="467" y="492"/>
                      <a:pt x="461" y="492"/>
                    </a:cubicBezTo>
                    <a:cubicBezTo>
                      <a:pt x="235" y="492"/>
                      <a:pt x="46" y="334"/>
                      <a:pt x="0" y="122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71" y="192"/>
                      <a:pt x="341" y="247"/>
                      <a:pt x="424" y="260"/>
                    </a:cubicBezTo>
                    <a:cubicBezTo>
                      <a:pt x="335" y="350"/>
                      <a:pt x="335" y="350"/>
                      <a:pt x="335" y="350"/>
                    </a:cubicBezTo>
                    <a:lnTo>
                      <a:pt x="480" y="492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30">
                <a:extLst>
                  <a:ext uri="{FF2B5EF4-FFF2-40B4-BE49-F238E27FC236}">
                    <a16:creationId xmlns:a16="http://schemas.microsoft.com/office/drawing/2014/main" id="{4E5F259B-94DB-4AE2-AE7B-F631A58417D2}"/>
                  </a:ext>
                </a:extLst>
              </p:cNvPr>
              <p:cNvSpPr txBox="1"/>
              <p:nvPr/>
            </p:nvSpPr>
            <p:spPr>
              <a:xfrm>
                <a:off x="4801941" y="4552006"/>
                <a:ext cx="644160" cy="62630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b="1" lang="en-US" sz="3200">
                    <a:solidFill>
                      <a:schemeClr val="bg1"/>
                    </a:solidFill>
                    <a:latin charset="0" panose="020b0502020202020204" pitchFamily="34" typeface="Century Gothic"/>
                  </a:rPr>
                  <a:t>04</a:t>
                </a:r>
              </a:p>
            </p:txBody>
          </p:sp>
        </p:grpSp>
        <p:grpSp>
          <p:nvGrpSpPr>
            <p:cNvPr id="14" name="Group 34">
              <a:extLst>
                <a:ext uri="{FF2B5EF4-FFF2-40B4-BE49-F238E27FC236}">
                  <a16:creationId xmlns:a16="http://schemas.microsoft.com/office/drawing/2014/main" id="{DA36E9AF-5DE0-4ECB-BFB6-163F3CA845F6}"/>
                </a:ext>
              </a:extLst>
            </p:cNvPr>
            <p:cNvGrpSpPr/>
            <p:nvPr/>
          </p:nvGrpSpPr>
          <p:grpSpPr>
            <a:xfrm>
              <a:off x="5994716" y="3849585"/>
              <a:ext cx="1742398" cy="1630838"/>
              <a:chOff x="5986463" y="3830378"/>
              <a:chExt cx="1884363" cy="1763713"/>
            </a:xfrm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C6F93BCC-A2D3-43A7-92B0-398292481A84}"/>
                  </a:ext>
                </a:extLst>
              </p:cNvPr>
              <p:cNvSpPr/>
              <p:nvPr/>
            </p:nvSpPr>
            <p:spPr bwMode="auto">
              <a:xfrm>
                <a:off x="5986463" y="3830378"/>
                <a:ext cx="1884363" cy="1763713"/>
              </a:xfrm>
              <a:custGeom>
                <a:gdLst>
                  <a:gd fmla="*/ 501 w 501" name="T0"/>
                  <a:gd fmla="*/ 9 h 469" name="T1"/>
                  <a:gd fmla="*/ 134 w 501" name="T2"/>
                  <a:gd fmla="*/ 469 h 469" name="T3"/>
                  <a:gd fmla="*/ 0 w 501" name="T4"/>
                  <a:gd fmla="*/ 337 h 469" name="T5"/>
                  <a:gd fmla="*/ 93 w 501" name="T6"/>
                  <a:gd fmla="*/ 242 h 469" name="T7"/>
                  <a:gd fmla="*/ 93 w 501" name="T8"/>
                  <a:gd fmla="*/ 242 h 469" name="T9"/>
                  <a:gd fmla="*/ 269 w 501" name="T10"/>
                  <a:gd fmla="*/ 45 h 469" name="T11"/>
                  <a:gd fmla="*/ 364 w 501" name="T12"/>
                  <a:gd fmla="*/ 139 h 469" name="T13"/>
                  <a:gd fmla="*/ 501 w 501" name="T14"/>
                  <a:gd fmla="*/ 0 h 469" name="T15"/>
                  <a:gd fmla="*/ 501 w 501" name="T16"/>
                  <a:gd fmla="*/ 9 h 46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9" w="501">
                    <a:moveTo>
                      <a:pt x="501" y="9"/>
                    </a:moveTo>
                    <a:cubicBezTo>
                      <a:pt x="501" y="233"/>
                      <a:pt x="344" y="421"/>
                      <a:pt x="134" y="469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184" y="217"/>
                      <a:pt x="254" y="140"/>
                      <a:pt x="269" y="45"/>
                    </a:cubicBezTo>
                    <a:cubicBezTo>
                      <a:pt x="364" y="139"/>
                      <a:pt x="364" y="139"/>
                      <a:pt x="364" y="139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01" y="3"/>
                      <a:pt x="501" y="6"/>
                      <a:pt x="501" y="9"/>
                    </a:cubicBez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31">
                <a:extLst>
                  <a:ext uri="{FF2B5EF4-FFF2-40B4-BE49-F238E27FC236}">
                    <a16:creationId xmlns:a16="http://schemas.microsoft.com/office/drawing/2014/main" id="{46D40B82-DBC3-4D15-A344-9DD2F1BDDE87}"/>
                  </a:ext>
                </a:extLst>
              </p:cNvPr>
              <p:cNvSpPr txBox="1"/>
              <p:nvPr/>
            </p:nvSpPr>
            <p:spPr>
              <a:xfrm>
                <a:off x="6717324" y="4552005"/>
                <a:ext cx="644160" cy="62630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b="1" lang="en-US" sz="3200">
                    <a:solidFill>
                      <a:schemeClr val="bg1"/>
                    </a:solidFill>
                    <a:latin charset="0" panose="020b0502020202020204" pitchFamily="34" typeface="Century Gothic"/>
                  </a:rPr>
                  <a:t>03</a:t>
                </a:r>
              </a:p>
            </p:txBody>
          </p:sp>
        </p:grpSp>
      </p:grpSp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id="{986F613F-3150-4201-A062-CF9C85D401F8}"/>
              </a:ext>
            </a:extLst>
          </p:cNvPr>
          <p:cNvCxnSpPr/>
          <p:nvPr/>
        </p:nvCxnSpPr>
        <p:spPr>
          <a:xfrm>
            <a:off x="3803693" y="4691942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06EB24-B058-461F-9957-5F88D906FD7E}"/>
              </a:ext>
            </a:extLst>
          </p:cNvPr>
          <p:cNvCxnSpPr/>
          <p:nvPr/>
        </p:nvCxnSpPr>
        <p:spPr>
          <a:xfrm>
            <a:off x="7577408" y="2921199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id="{13725227-5084-4EE4-B49C-FECE645CCE87}"/>
              </a:ext>
            </a:extLst>
          </p:cNvPr>
          <p:cNvCxnSpPr/>
          <p:nvPr/>
        </p:nvCxnSpPr>
        <p:spPr>
          <a:xfrm>
            <a:off x="7577408" y="4691942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8BD1F19-772B-462B-A210-055A763D6EBA}"/>
              </a:ext>
            </a:extLst>
          </p:cNvPr>
          <p:cNvGrpSpPr/>
          <p:nvPr/>
        </p:nvGrpSpPr>
        <p:grpSpPr>
          <a:xfrm>
            <a:off x="3154615" y="2750521"/>
            <a:ext cx="396000" cy="396000"/>
            <a:chOff x="3000828" y="2707821"/>
            <a:chExt cx="656560" cy="605065"/>
          </a:xfrm>
        </p:grpSpPr>
        <p:sp>
          <p:nvSpPr>
            <p:cNvPr id="27" name="圆角矩形 42">
              <a:extLst>
                <a:ext uri="{FF2B5EF4-FFF2-40B4-BE49-F238E27FC236}">
                  <a16:creationId xmlns:a16="http://schemas.microsoft.com/office/drawing/2014/main" id="{F329D3B1-24BA-44F5-ABB3-C2E0F22A0F3B}"/>
                </a:ext>
              </a:extLst>
            </p:cNvPr>
            <p:cNvSpPr/>
            <p:nvPr/>
          </p:nvSpPr>
          <p:spPr>
            <a:xfrm>
              <a:off x="3000828" y="2707821"/>
              <a:ext cx="656560" cy="605065"/>
            </a:xfrm>
            <a:prstGeom prst="roundRect">
              <a:avLst>
                <a:gd fmla="val 0" name="adj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ea charset="-122" panose="020b0503020204020204" pitchFamily="34" typeface="微软雅黑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7947B78-47A0-4DC8-B62F-DAC4A3DC8845}"/>
                </a:ext>
              </a:extLst>
            </p:cNvPr>
            <p:cNvGrpSpPr/>
            <p:nvPr/>
          </p:nvGrpSpPr>
          <p:grpSpPr>
            <a:xfrm>
              <a:off x="3219416" y="2800573"/>
              <a:ext cx="300067" cy="419561"/>
              <a:chOff x="6289753" y="965485"/>
              <a:chExt cx="556070" cy="777511"/>
            </a:xfrm>
            <a:solidFill>
              <a:schemeClr val="bg1"/>
            </a:solidFill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2416FB05-BEAF-4581-8534-26AD6BD16D8A}"/>
                  </a:ext>
                </a:extLst>
              </p:cNvPr>
              <p:cNvSpPr/>
              <p:nvPr/>
            </p:nvSpPr>
            <p:spPr bwMode="auto">
              <a:xfrm>
                <a:off x="6366849" y="1004853"/>
                <a:ext cx="147629" cy="159110"/>
              </a:xfrm>
              <a:custGeom>
                <a:gdLst>
                  <a:gd fmla="*/ 4 w 38" name="T0"/>
                  <a:gd fmla="*/ 26 h 41" name="T1"/>
                  <a:gd fmla="*/ 19 w 38" name="T2"/>
                  <a:gd fmla="*/ 41 h 41" name="T3"/>
                  <a:gd fmla="*/ 34 w 38" name="T4"/>
                  <a:gd fmla="*/ 26 h 41" name="T5"/>
                  <a:gd fmla="*/ 37 w 38" name="T6"/>
                  <a:gd fmla="*/ 20 h 41" name="T7"/>
                  <a:gd fmla="*/ 35 w 38" name="T8"/>
                  <a:gd fmla="*/ 17 h 41" name="T9"/>
                  <a:gd fmla="*/ 19 w 38" name="T10"/>
                  <a:gd fmla="*/ 0 h 41" name="T11"/>
                  <a:gd fmla="*/ 3 w 38" name="T12"/>
                  <a:gd fmla="*/ 17 h 41" name="T13"/>
                  <a:gd fmla="*/ 0 w 38" name="T14"/>
                  <a:gd fmla="*/ 20 h 41" name="T15"/>
                  <a:gd fmla="*/ 4 w 38" name="T16"/>
                  <a:gd fmla="*/ 26 h 4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1" w="38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FC1F01BD-F11B-4C13-BB7D-4626C2641952}"/>
                  </a:ext>
                </a:extLst>
              </p:cNvPr>
              <p:cNvSpPr/>
              <p:nvPr/>
            </p:nvSpPr>
            <p:spPr bwMode="auto">
              <a:xfrm>
                <a:off x="6289753" y="1172165"/>
                <a:ext cx="411722" cy="570831"/>
              </a:xfrm>
              <a:custGeom>
                <a:gdLst>
                  <a:gd fmla="*/ 97 w 106" name="T0"/>
                  <a:gd fmla="*/ 36 h 147" name="T1"/>
                  <a:gd fmla="*/ 82 w 106" name="T2"/>
                  <a:gd fmla="*/ 38 h 147" name="T3"/>
                  <a:gd fmla="*/ 79 w 106" name="T4"/>
                  <a:gd fmla="*/ 37 h 147" name="T5"/>
                  <a:gd fmla="*/ 67 w 106" name="T6"/>
                  <a:gd fmla="*/ 11 h 147" name="T7"/>
                  <a:gd fmla="*/ 66 w 106" name="T8"/>
                  <a:gd fmla="*/ 8 h 147" name="T9"/>
                  <a:gd fmla="*/ 54 w 106" name="T10"/>
                  <a:gd fmla="*/ 2 h 147" name="T11"/>
                  <a:gd fmla="*/ 49 w 106" name="T12"/>
                  <a:gd fmla="*/ 0 h 147" name="T13"/>
                  <a:gd fmla="*/ 43 w 106" name="T14"/>
                  <a:gd fmla="*/ 22 h 147" name="T15"/>
                  <a:gd fmla="*/ 43 w 106" name="T16"/>
                  <a:gd fmla="*/ 5 h 147" name="T17"/>
                  <a:gd fmla="*/ 38 w 106" name="T18"/>
                  <a:gd fmla="*/ 2 h 147" name="T19"/>
                  <a:gd fmla="*/ 37 w 106" name="T20"/>
                  <a:gd fmla="*/ 9 h 147" name="T21"/>
                  <a:gd fmla="*/ 28 w 106" name="T22"/>
                  <a:gd fmla="*/ 0 h 147" name="T23"/>
                  <a:gd fmla="*/ 28 w 106" name="T24"/>
                  <a:gd fmla="*/ 0 h 147" name="T25"/>
                  <a:gd fmla="*/ 10 w 106" name="T26"/>
                  <a:gd fmla="*/ 7 h 147" name="T27"/>
                  <a:gd fmla="*/ 1 w 106" name="T28"/>
                  <a:gd fmla="*/ 69 h 147" name="T29"/>
                  <a:gd fmla="*/ 14 w 106" name="T30"/>
                  <a:gd fmla="*/ 70 h 147" name="T31"/>
                  <a:gd fmla="*/ 18 w 106" name="T32"/>
                  <a:gd fmla="*/ 23 h 147" name="T33"/>
                  <a:gd fmla="*/ 18 w 106" name="T34"/>
                  <a:gd fmla="*/ 65 h 147" name="T35"/>
                  <a:gd fmla="*/ 18 w 106" name="T36"/>
                  <a:gd fmla="*/ 138 h 147" name="T37"/>
                  <a:gd fmla="*/ 27 w 106" name="T38"/>
                  <a:gd fmla="*/ 147 h 147" name="T39"/>
                  <a:gd fmla="*/ 36 w 106" name="T40"/>
                  <a:gd fmla="*/ 138 h 147" name="T41"/>
                  <a:gd fmla="*/ 41 w 106" name="T42"/>
                  <a:gd fmla="*/ 77 h 147" name="T43"/>
                  <a:gd fmla="*/ 50 w 106" name="T44"/>
                  <a:gd fmla="*/ 147 h 147" name="T45"/>
                  <a:gd fmla="*/ 50 w 106" name="T46"/>
                  <a:gd fmla="*/ 147 h 147" name="T47"/>
                  <a:gd fmla="*/ 59 w 106" name="T48"/>
                  <a:gd fmla="*/ 70 h 147" name="T49"/>
                  <a:gd fmla="*/ 60 w 106" name="T50"/>
                  <a:gd fmla="*/ 29 h 147" name="T51"/>
                  <a:gd fmla="*/ 67 w 106" name="T52"/>
                  <a:gd fmla="*/ 43 h 147" name="T53"/>
                  <a:gd fmla="*/ 71 w 106" name="T54"/>
                  <a:gd fmla="*/ 50 h 147" name="T55"/>
                  <a:gd fmla="*/ 75 w 106" name="T56"/>
                  <a:gd fmla="*/ 52 h 147" name="T57"/>
                  <a:gd fmla="*/ 77 w 106" name="T58"/>
                  <a:gd fmla="*/ 52 h 147" name="T59"/>
                  <a:gd fmla="*/ 81 w 106" name="T60"/>
                  <a:gd fmla="*/ 52 h 147" name="T61"/>
                  <a:gd fmla="*/ 100 w 106" name="T62"/>
                  <a:gd fmla="*/ 49 h 147" name="T63"/>
                  <a:gd fmla="*/ 97 w 106" name="T64"/>
                  <a:gd fmla="*/ 36 h 14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47" w="105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46973702-6077-4E35-95EC-034594199E38}"/>
                  </a:ext>
                </a:extLst>
              </p:cNvPr>
              <p:cNvSpPr/>
              <p:nvPr/>
            </p:nvSpPr>
            <p:spPr bwMode="auto">
              <a:xfrm>
                <a:off x="6619458" y="965485"/>
                <a:ext cx="226365" cy="351028"/>
              </a:xfrm>
              <a:custGeom>
                <a:gdLst>
                  <a:gd fmla="*/ 33 w 58" name="T0"/>
                  <a:gd fmla="*/ 41 h 90" name="T1"/>
                  <a:gd fmla="*/ 32 w 58" name="T2"/>
                  <a:gd fmla="*/ 40 h 90" name="T3"/>
                  <a:gd fmla="*/ 24 w 58" name="T4"/>
                  <a:gd fmla="*/ 37 h 90" name="T5"/>
                  <a:gd fmla="*/ 23 w 58" name="T6"/>
                  <a:gd fmla="*/ 36 h 90" name="T7"/>
                  <a:gd fmla="*/ 17 w 58" name="T8"/>
                  <a:gd fmla="*/ 32 h 90" name="T9"/>
                  <a:gd fmla="*/ 18 w 58" name="T10"/>
                  <a:gd fmla="*/ 24 h 90" name="T11"/>
                  <a:gd fmla="*/ 28 w 58" name="T12"/>
                  <a:gd fmla="*/ 20 h 90" name="T13"/>
                  <a:gd fmla="*/ 48 w 58" name="T14"/>
                  <a:gd fmla="*/ 27 h 90" name="T15"/>
                  <a:gd fmla="*/ 56 w 58" name="T16"/>
                  <a:gd fmla="*/ 24 h 90" name="T17"/>
                  <a:gd fmla="*/ 56 w 58" name="T18"/>
                  <a:gd fmla="*/ 18 h 90" name="T19"/>
                  <a:gd fmla="*/ 38 w 58" name="T20"/>
                  <a:gd fmla="*/ 10 h 90" name="T21"/>
                  <a:gd fmla="*/ 33 w 58" name="T22"/>
                  <a:gd fmla="*/ 9 h 90" name="T23"/>
                  <a:gd fmla="*/ 33 w 58" name="T24"/>
                  <a:gd fmla="*/ 2 h 90" name="T25"/>
                  <a:gd fmla="*/ 31 w 58" name="T26"/>
                  <a:gd fmla="*/ 0 h 90" name="T27"/>
                  <a:gd fmla="*/ 25 w 58" name="T28"/>
                  <a:gd fmla="*/ 0 h 90" name="T29"/>
                  <a:gd fmla="*/ 23 w 58" name="T30"/>
                  <a:gd fmla="*/ 2 h 90" name="T31"/>
                  <a:gd fmla="*/ 23 w 58" name="T32"/>
                  <a:gd fmla="*/ 9 h 90" name="T33"/>
                  <a:gd fmla="*/ 8 w 58" name="T34"/>
                  <a:gd fmla="*/ 15 h 90" name="T35"/>
                  <a:gd fmla="*/ 4 w 58" name="T36"/>
                  <a:gd fmla="*/ 37 h 90" name="T37"/>
                  <a:gd fmla="*/ 11 w 58" name="T38"/>
                  <a:gd fmla="*/ 45 h 90" name="T39"/>
                  <a:gd fmla="*/ 32 w 58" name="T40"/>
                  <a:gd fmla="*/ 54 h 90" name="T41"/>
                  <a:gd fmla="*/ 35 w 58" name="T42"/>
                  <a:gd fmla="*/ 56 h 90" name="T43"/>
                  <a:gd fmla="*/ 40 w 58" name="T44"/>
                  <a:gd fmla="*/ 60 h 90" name="T45"/>
                  <a:gd fmla="*/ 39 w 58" name="T46"/>
                  <a:gd fmla="*/ 68 h 90" name="T47"/>
                  <a:gd fmla="*/ 30 w 58" name="T48"/>
                  <a:gd fmla="*/ 71 h 90" name="T49"/>
                  <a:gd fmla="*/ 20 w 58" name="T50"/>
                  <a:gd fmla="*/ 69 h 90" name="T51"/>
                  <a:gd fmla="*/ 14 w 58" name="T52"/>
                  <a:gd fmla="*/ 65 h 90" name="T53"/>
                  <a:gd fmla="*/ 13 w 58" name="T54"/>
                  <a:gd fmla="*/ 64 h 90" name="T55"/>
                  <a:gd fmla="*/ 13 w 58" name="T56"/>
                  <a:gd fmla="*/ 64 h 90" name="T57"/>
                  <a:gd fmla="*/ 13 w 58" name="T58"/>
                  <a:gd fmla="*/ 64 h 90" name="T59"/>
                  <a:gd fmla="*/ 13 w 58" name="T60"/>
                  <a:gd fmla="*/ 64 h 90" name="T61"/>
                  <a:gd fmla="*/ 9 w 58" name="T62"/>
                  <a:gd fmla="*/ 62 h 90" name="T63"/>
                  <a:gd fmla="*/ 2 w 58" name="T64"/>
                  <a:gd fmla="*/ 66 h 90" name="T65"/>
                  <a:gd fmla="*/ 2 w 58" name="T66"/>
                  <a:gd fmla="*/ 71 h 90" name="T67"/>
                  <a:gd fmla="*/ 23 w 58" name="T68"/>
                  <a:gd fmla="*/ 82 h 90" name="T69"/>
                  <a:gd fmla="*/ 23 w 58" name="T70"/>
                  <a:gd fmla="*/ 89 h 90" name="T71"/>
                  <a:gd fmla="*/ 25 w 58" name="T72"/>
                  <a:gd fmla="*/ 90 h 90" name="T73"/>
                  <a:gd fmla="*/ 31 w 58" name="T74"/>
                  <a:gd fmla="*/ 90 h 90" name="T75"/>
                  <a:gd fmla="*/ 33 w 58" name="T76"/>
                  <a:gd fmla="*/ 89 h 90" name="T77"/>
                  <a:gd fmla="*/ 33 w 58" name="T78"/>
                  <a:gd fmla="*/ 82 h 90" name="T79"/>
                  <a:gd fmla="*/ 49 w 58" name="T80"/>
                  <a:gd fmla="*/ 77 h 90" name="T81"/>
                  <a:gd fmla="*/ 55 w 58" name="T82"/>
                  <a:gd fmla="*/ 56 h 90" name="T83"/>
                  <a:gd fmla="*/ 33 w 58" name="T84"/>
                  <a:gd fmla="*/ 41 h 90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90" w="57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23865B-EEFA-41F2-9642-E130D80D8118}"/>
              </a:ext>
            </a:extLst>
          </p:cNvPr>
          <p:cNvGrpSpPr/>
          <p:nvPr/>
        </p:nvGrpSpPr>
        <p:grpSpPr>
          <a:xfrm>
            <a:off x="3280140" y="4525775"/>
            <a:ext cx="396000" cy="396000"/>
            <a:chOff x="3000828" y="4493078"/>
            <a:chExt cx="656560" cy="605065"/>
          </a:xfrm>
        </p:grpSpPr>
        <p:sp>
          <p:nvSpPr>
            <p:cNvPr id="33" name="圆角矩形 45">
              <a:extLst>
                <a:ext uri="{FF2B5EF4-FFF2-40B4-BE49-F238E27FC236}">
                  <a16:creationId xmlns:a16="http://schemas.microsoft.com/office/drawing/2014/main" id="{2B6EF008-9E33-45D3-BEA2-D32B46DAB6F2}"/>
                </a:ext>
              </a:extLst>
            </p:cNvPr>
            <p:cNvSpPr/>
            <p:nvPr/>
          </p:nvSpPr>
          <p:spPr>
            <a:xfrm>
              <a:off x="3000828" y="4493078"/>
              <a:ext cx="656560" cy="605065"/>
            </a:xfrm>
            <a:prstGeom prst="roundRect">
              <a:avLst>
                <a:gd fmla="val 0" name="adj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ea charset="-122" panose="020b0503020204020204" pitchFamily="34" typeface="微软雅黑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99BE4E80-95F7-4B04-95DE-32903703CF63}"/>
                </a:ext>
              </a:extLst>
            </p:cNvPr>
            <p:cNvGrpSpPr/>
            <p:nvPr/>
          </p:nvGrpSpPr>
          <p:grpSpPr>
            <a:xfrm>
              <a:off x="3122378" y="4616166"/>
              <a:ext cx="413461" cy="358889"/>
              <a:chOff x="8311167" y="3271817"/>
              <a:chExt cx="602314" cy="522816"/>
            </a:xfrm>
            <a:solidFill>
              <a:schemeClr val="bg1"/>
            </a:solidFill>
          </p:grpSpPr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0C142CCE-2406-4FB5-8BF4-945557A750AD}"/>
                  </a:ext>
                </a:extLst>
              </p:cNvPr>
              <p:cNvSpPr/>
              <p:nvPr/>
            </p:nvSpPr>
            <p:spPr bwMode="auto">
              <a:xfrm>
                <a:off x="8463616" y="3357862"/>
                <a:ext cx="295545" cy="68275"/>
              </a:xfrm>
              <a:custGeom>
                <a:gdLst>
                  <a:gd fmla="*/ 1392 w 1392" name="T0"/>
                  <a:gd fmla="*/ 174 h 319" name="T1"/>
                  <a:gd fmla="*/ 1247 w 1392" name="T2"/>
                  <a:gd fmla="*/ 319 h 319" name="T3"/>
                  <a:gd fmla="*/ 145 w 1392" name="T4"/>
                  <a:gd fmla="*/ 319 h 319" name="T5"/>
                  <a:gd fmla="*/ 0 w 1392" name="T6"/>
                  <a:gd fmla="*/ 174 h 319" name="T7"/>
                  <a:gd fmla="*/ 0 w 1392" name="T8"/>
                  <a:gd fmla="*/ 145 h 319" name="T9"/>
                  <a:gd fmla="*/ 145 w 1392" name="T10"/>
                  <a:gd fmla="*/ 0 h 319" name="T11"/>
                  <a:gd fmla="*/ 1247 w 1392" name="T12"/>
                  <a:gd fmla="*/ 0 h 319" name="T13"/>
                  <a:gd fmla="*/ 1392 w 1392" name="T14"/>
                  <a:gd fmla="*/ 145 h 319" name="T15"/>
                  <a:gd fmla="*/ 1392 w 1392" name="T16"/>
                  <a:gd fmla="*/ 174 h 3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9" w="1392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A03C1A5A-C904-4CAA-AF33-E79C0FBF4A77}"/>
                  </a:ext>
                </a:extLst>
              </p:cNvPr>
              <p:cNvSpPr/>
              <p:nvPr/>
            </p:nvSpPr>
            <p:spPr bwMode="auto">
              <a:xfrm>
                <a:off x="8463616" y="3271817"/>
                <a:ext cx="295545" cy="67339"/>
              </a:xfrm>
              <a:custGeom>
                <a:gdLst>
                  <a:gd fmla="*/ 1392 w 1392" name="T0"/>
                  <a:gd fmla="*/ 174 h 319" name="T1"/>
                  <a:gd fmla="*/ 1247 w 1392" name="T2"/>
                  <a:gd fmla="*/ 319 h 319" name="T3"/>
                  <a:gd fmla="*/ 145 w 1392" name="T4"/>
                  <a:gd fmla="*/ 319 h 319" name="T5"/>
                  <a:gd fmla="*/ 0 w 1392" name="T6"/>
                  <a:gd fmla="*/ 174 h 319" name="T7"/>
                  <a:gd fmla="*/ 0 w 1392" name="T8"/>
                  <a:gd fmla="*/ 145 h 319" name="T9"/>
                  <a:gd fmla="*/ 145 w 1392" name="T10"/>
                  <a:gd fmla="*/ 0 h 319" name="T11"/>
                  <a:gd fmla="*/ 1247 w 1392" name="T12"/>
                  <a:gd fmla="*/ 0 h 319" name="T13"/>
                  <a:gd fmla="*/ 1392 w 1392" name="T14"/>
                  <a:gd fmla="*/ 145 h 319" name="T15"/>
                  <a:gd fmla="*/ 1392 w 1392" name="T16"/>
                  <a:gd fmla="*/ 174 h 3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9" w="1392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481E7D4D-B411-4427-818D-99240845B691}"/>
                  </a:ext>
                </a:extLst>
              </p:cNvPr>
              <p:cNvSpPr/>
              <p:nvPr/>
            </p:nvSpPr>
            <p:spPr bwMode="auto">
              <a:xfrm>
                <a:off x="8311167" y="3472900"/>
                <a:ext cx="602314" cy="321733"/>
              </a:xfrm>
              <a:custGeom>
                <a:gdLst>
                  <a:gd fmla="*/ 56 w 2836" name="T0"/>
                  <a:gd fmla="*/ 247 h 1516" name="T1"/>
                  <a:gd fmla="*/ 761 w 2836" name="T2"/>
                  <a:gd fmla="*/ 952 h 1516" name="T3"/>
                  <a:gd fmla="*/ 932 w 2836" name="T4"/>
                  <a:gd fmla="*/ 1027 h 1516" name="T5"/>
                  <a:gd fmla="*/ 2188 w 2836" name="T6"/>
                  <a:gd fmla="*/ 1027 h 1516" name="T7"/>
                  <a:gd fmla="*/ 2336 w 2836" name="T8"/>
                  <a:gd fmla="*/ 1089 h 1516" name="T9"/>
                  <a:gd fmla="*/ 2713 w 2836" name="T10"/>
                  <a:gd fmla="*/ 1477 h 1516" name="T11"/>
                  <a:gd fmla="*/ 2784 w 2836" name="T12"/>
                  <a:gd fmla="*/ 1516 h 1516" name="T13"/>
                  <a:gd fmla="*/ 2836 w 2836" name="T14"/>
                  <a:gd fmla="*/ 1426 h 1516" name="T15"/>
                  <a:gd fmla="*/ 2836 w 2836" name="T16"/>
                  <a:gd fmla="*/ 1031 h 1516" name="T17"/>
                  <a:gd fmla="*/ 2775 w 2836" name="T18"/>
                  <a:gd fmla="*/ 882 h 1516" name="T19"/>
                  <a:gd fmla="*/ 2535 w 2836" name="T20"/>
                  <a:gd fmla="*/ 631 h 1516" name="T21"/>
                  <a:gd fmla="*/ 2149 w 2836" name="T22"/>
                  <a:gd fmla="*/ 245 h 1516" name="T23"/>
                  <a:gd fmla="*/ 2040 w 2836" name="T24"/>
                  <a:gd fmla="*/ 196 h 1516" name="T25"/>
                  <a:gd fmla="*/ 1018 w 2836" name="T26"/>
                  <a:gd fmla="*/ 196 h 1516" name="T27"/>
                  <a:gd fmla="*/ 873 w 2836" name="T28"/>
                  <a:gd fmla="*/ 342 h 1516" name="T29"/>
                  <a:gd fmla="*/ 1018 w 2836" name="T30"/>
                  <a:gd fmla="*/ 487 h 1516" name="T31"/>
                  <a:gd fmla="*/ 1734 w 2836" name="T32"/>
                  <a:gd fmla="*/ 487 h 1516" name="T33"/>
                  <a:gd fmla="*/ 1811 w 2836" name="T34"/>
                  <a:gd fmla="*/ 563 h 1516" name="T35"/>
                  <a:gd fmla="*/ 782 w 2836" name="T36"/>
                  <a:gd fmla="*/ 563 h 1516" name="T37"/>
                  <a:gd fmla="*/ 262 w 2836" name="T38"/>
                  <a:gd fmla="*/ 42 h 1516" name="T39"/>
                  <a:gd fmla="*/ 159 w 2836" name="T40"/>
                  <a:gd fmla="*/ 0 h 1516" name="T41"/>
                  <a:gd fmla="*/ 56 w 2836" name="T42"/>
                  <a:gd fmla="*/ 42 h 1516" name="T43"/>
                  <a:gd fmla="*/ 56 w 2836" name="T44"/>
                  <a:gd fmla="*/ 247 h 151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516" w="2836">
                    <a:moveTo>
                      <a:pt x="56" y="247"/>
                    </a:moveTo>
                    <a:lnTo>
                      <a:pt x="761" y="952"/>
                    </a:lnTo>
                    <a:cubicBezTo>
                      <a:pt x="803" y="998"/>
                      <a:pt x="864" y="1027"/>
                      <a:pt x="932" y="1027"/>
                    </a:cubicBezTo>
                    <a:lnTo>
                      <a:pt x="2188" y="1027"/>
                    </a:lnTo>
                    <a:cubicBezTo>
                      <a:pt x="2236" y="1027"/>
                      <a:pt x="2302" y="1055"/>
                      <a:pt x="2336" y="1089"/>
                    </a:cubicBezTo>
                    <a:lnTo>
                      <a:pt x="2713" y="1477"/>
                    </a:lnTo>
                    <a:cubicBezTo>
                      <a:pt x="2740" y="1503"/>
                      <a:pt x="2764" y="1516"/>
                      <a:pt x="2784" y="1516"/>
                    </a:cubicBezTo>
                    <a:cubicBezTo>
                      <a:pt x="2816" y="1516"/>
                      <a:pt x="2836" y="1485"/>
                      <a:pt x="2836" y="1426"/>
                    </a:cubicBezTo>
                    <a:lnTo>
                      <a:pt x="2836" y="1031"/>
                    </a:lnTo>
                    <a:cubicBezTo>
                      <a:pt x="2836" y="983"/>
                      <a:pt x="2809" y="916"/>
                      <a:pt x="2775" y="882"/>
                    </a:cubicBezTo>
                    <a:lnTo>
                      <a:pt x="2535" y="631"/>
                    </a:lnTo>
                    <a:lnTo>
                      <a:pt x="2149" y="245"/>
                    </a:lnTo>
                    <a:cubicBezTo>
                      <a:pt x="2121" y="216"/>
                      <a:pt x="2083" y="196"/>
                      <a:pt x="2040" y="196"/>
                    </a:cubicBezTo>
                    <a:lnTo>
                      <a:pt x="1018" y="196"/>
                    </a:lnTo>
                    <a:cubicBezTo>
                      <a:pt x="938" y="196"/>
                      <a:pt x="873" y="261"/>
                      <a:pt x="873" y="342"/>
                    </a:cubicBezTo>
                    <a:cubicBezTo>
                      <a:pt x="873" y="422"/>
                      <a:pt x="938" y="487"/>
                      <a:pt x="1018" y="487"/>
                    </a:cubicBezTo>
                    <a:lnTo>
                      <a:pt x="1734" y="487"/>
                    </a:lnTo>
                    <a:lnTo>
                      <a:pt x="1811" y="563"/>
                    </a:lnTo>
                    <a:lnTo>
                      <a:pt x="782" y="563"/>
                    </a:lnTo>
                    <a:lnTo>
                      <a:pt x="262" y="42"/>
                    </a:lnTo>
                    <a:cubicBezTo>
                      <a:pt x="233" y="14"/>
                      <a:pt x="196" y="0"/>
                      <a:pt x="159" y="0"/>
                    </a:cubicBezTo>
                    <a:cubicBezTo>
                      <a:pt x="122" y="0"/>
                      <a:pt x="85" y="14"/>
                      <a:pt x="56" y="42"/>
                    </a:cubicBezTo>
                    <a:cubicBezTo>
                      <a:pt x="0" y="99"/>
                      <a:pt x="0" y="191"/>
                      <a:pt x="56" y="2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724AEC22-F847-4073-A6E2-18EB7125F492}"/>
                  </a:ext>
                </a:extLst>
              </p:cNvPr>
              <p:cNvSpPr/>
              <p:nvPr/>
            </p:nvSpPr>
            <p:spPr bwMode="auto">
              <a:xfrm>
                <a:off x="8463616" y="3444842"/>
                <a:ext cx="295545" cy="99139"/>
              </a:xfrm>
              <a:custGeom>
                <a:gdLst>
                  <a:gd fmla="*/ 68 w 1392" name="T0"/>
                  <a:gd fmla="*/ 470 h 470" name="T1"/>
                  <a:gd fmla="*/ 299 w 1392" name="T2"/>
                  <a:gd fmla="*/ 242 h 470" name="T3"/>
                  <a:gd fmla="*/ 1321 w 1392" name="T4"/>
                  <a:gd fmla="*/ 242 h 470" name="T5"/>
                  <a:gd fmla="*/ 1392 w 1392" name="T6"/>
                  <a:gd fmla="*/ 254 h 470" name="T7"/>
                  <a:gd fmla="*/ 1392 w 1392" name="T8"/>
                  <a:gd fmla="*/ 145 h 470" name="T9"/>
                  <a:gd fmla="*/ 1247 w 1392" name="T10"/>
                  <a:gd fmla="*/ 0 h 470" name="T11"/>
                  <a:gd fmla="*/ 145 w 1392" name="T12"/>
                  <a:gd fmla="*/ 0 h 470" name="T13"/>
                  <a:gd fmla="*/ 0 w 1392" name="T14"/>
                  <a:gd fmla="*/ 145 h 470" name="T15"/>
                  <a:gd fmla="*/ 0 w 1392" name="T16"/>
                  <a:gd fmla="*/ 348 h 470" name="T17"/>
                  <a:gd fmla="*/ 68 w 1392" name="T18"/>
                  <a:gd fmla="*/ 470 h 47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70" w="1392">
                    <a:moveTo>
                      <a:pt x="68" y="470"/>
                    </a:moveTo>
                    <a:cubicBezTo>
                      <a:pt x="70" y="344"/>
                      <a:pt x="173" y="242"/>
                      <a:pt x="299" y="242"/>
                    </a:cubicBezTo>
                    <a:lnTo>
                      <a:pt x="1321" y="242"/>
                    </a:lnTo>
                    <a:cubicBezTo>
                      <a:pt x="1346" y="242"/>
                      <a:pt x="1370" y="246"/>
                      <a:pt x="1392" y="254"/>
                    </a:cubicBezTo>
                    <a:lnTo>
                      <a:pt x="1392" y="145"/>
                    </a:lnTo>
                    <a:cubicBezTo>
                      <a:pt x="1392" y="65"/>
                      <a:pt x="1327" y="0"/>
                      <a:pt x="1247" y="0"/>
                    </a:cubicBezTo>
                    <a:lnTo>
                      <a:pt x="145" y="0"/>
                    </a:lnTo>
                    <a:cubicBezTo>
                      <a:pt x="65" y="0"/>
                      <a:pt x="0" y="65"/>
                      <a:pt x="0" y="145"/>
                    </a:cubicBezTo>
                    <a:lnTo>
                      <a:pt x="0" y="348"/>
                    </a:lnTo>
                    <a:cubicBezTo>
                      <a:pt x="0" y="399"/>
                      <a:pt x="27" y="444"/>
                      <a:pt x="68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8CA0437-8E6F-42A3-8B22-15A80A12534A}"/>
              </a:ext>
            </a:extLst>
          </p:cNvPr>
          <p:cNvGrpSpPr/>
          <p:nvPr/>
        </p:nvGrpSpPr>
        <p:grpSpPr>
          <a:xfrm>
            <a:off x="8583307" y="4431246"/>
            <a:ext cx="396000" cy="396000"/>
            <a:chOff x="8559800" y="4493078"/>
            <a:chExt cx="656560" cy="605065"/>
          </a:xfrm>
        </p:grpSpPr>
        <p:sp>
          <p:nvSpPr>
            <p:cNvPr id="40" name="圆角矩形 46">
              <a:extLst>
                <a:ext uri="{FF2B5EF4-FFF2-40B4-BE49-F238E27FC236}">
                  <a16:creationId xmlns:a16="http://schemas.microsoft.com/office/drawing/2014/main" id="{20464814-4CEC-4EA4-8A3C-BBB47EC9ED10}"/>
                </a:ext>
              </a:extLst>
            </p:cNvPr>
            <p:cNvSpPr/>
            <p:nvPr/>
          </p:nvSpPr>
          <p:spPr>
            <a:xfrm>
              <a:off x="8559800" y="4493078"/>
              <a:ext cx="656560" cy="605065"/>
            </a:xfrm>
            <a:prstGeom prst="roundRect">
              <a:avLst>
                <a:gd fmla="val 0" name="adj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ea charset="-122" panose="020b0503020204020204" pitchFamily="34" typeface="微软雅黑"/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id="{A2E84397-00B4-4B9F-91A4-83D73CD98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6471" y="4637513"/>
              <a:ext cx="403219" cy="316194"/>
            </a:xfrm>
            <a:custGeom>
              <a:cxnLst>
                <a:cxn ang="0">
                  <a:pos x="63" y="20"/>
                </a:cxn>
                <a:cxn ang="0">
                  <a:pos x="44" y="43"/>
                </a:cxn>
                <a:cxn ang="0">
                  <a:pos x="28" y="47"/>
                </a:cxn>
                <a:cxn ang="0">
                  <a:pos x="18" y="46"/>
                </a:cxn>
                <a:cxn ang="0">
                  <a:pos x="11" y="43"/>
                </a:cxn>
                <a:cxn ang="0">
                  <a:pos x="4" y="50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5" y="30"/>
                </a:cxn>
                <a:cxn ang="0">
                  <a:pos x="25" y="8"/>
                </a:cxn>
                <a:cxn ang="0">
                  <a:pos x="52" y="3"/>
                </a:cxn>
                <a:cxn ang="0">
                  <a:pos x="58" y="0"/>
                </a:cxn>
                <a:cxn ang="0">
                  <a:pos x="64" y="13"/>
                </a:cxn>
                <a:cxn ang="0">
                  <a:pos x="63" y="20"/>
                </a:cxn>
                <a:cxn ang="0">
                  <a:pos x="43" y="18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17" y="36"/>
                </a:cxn>
                <a:cxn ang="0">
                  <a:pos x="22" y="31"/>
                </a:cxn>
                <a:cxn ang="0">
                  <a:pos x="43" y="23"/>
                </a:cxn>
                <a:cxn ang="0">
                  <a:pos x="45" y="20"/>
                </a:cxn>
                <a:cxn ang="0">
                  <a:pos x="43" y="18"/>
                </a:cxn>
              </a:cxnLst>
              <a:rect b="b" l="0" r="r" t="0"/>
              <a:pathLst>
                <a:path h="50" w="64">
                  <a:moveTo>
                    <a:pt x="63" y="20"/>
                  </a:moveTo>
                  <a:cubicBezTo>
                    <a:pt x="61" y="31"/>
                    <a:pt x="54" y="38"/>
                    <a:pt x="44" y="43"/>
                  </a:cubicBezTo>
                  <a:cubicBezTo>
                    <a:pt x="39" y="46"/>
                    <a:pt x="33" y="47"/>
                    <a:pt x="28" y="47"/>
                  </a:cubicBezTo>
                  <a:cubicBezTo>
                    <a:pt x="25" y="47"/>
                    <a:pt x="21" y="47"/>
                    <a:pt x="18" y="46"/>
                  </a:cubicBezTo>
                  <a:cubicBezTo>
                    <a:pt x="16" y="45"/>
                    <a:pt x="13" y="43"/>
                    <a:pt x="11" y="43"/>
                  </a:cubicBezTo>
                  <a:cubicBezTo>
                    <a:pt x="9" y="43"/>
                    <a:pt x="7" y="50"/>
                    <a:pt x="4" y="50"/>
                  </a:cubicBezTo>
                  <a:cubicBezTo>
                    <a:pt x="2" y="50"/>
                    <a:pt x="1" y="49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2"/>
                    <a:pt x="7" y="39"/>
                    <a:pt x="7" y="37"/>
                  </a:cubicBezTo>
                  <a:cubicBezTo>
                    <a:pt x="7" y="37"/>
                    <a:pt x="6" y="35"/>
                    <a:pt x="6" y="34"/>
                  </a:cubicBezTo>
                  <a:cubicBezTo>
                    <a:pt x="6" y="33"/>
                    <a:pt x="5" y="32"/>
                    <a:pt x="5" y="30"/>
                  </a:cubicBezTo>
                  <a:cubicBezTo>
                    <a:pt x="5" y="19"/>
                    <a:pt x="14" y="11"/>
                    <a:pt x="25" y="8"/>
                  </a:cubicBezTo>
                  <a:cubicBezTo>
                    <a:pt x="32" y="5"/>
                    <a:pt x="47" y="8"/>
                    <a:pt x="52" y="3"/>
                  </a:cubicBezTo>
                  <a:cubicBezTo>
                    <a:pt x="54" y="1"/>
                    <a:pt x="55" y="0"/>
                    <a:pt x="58" y="0"/>
                  </a:cubicBezTo>
                  <a:cubicBezTo>
                    <a:pt x="62" y="0"/>
                    <a:pt x="64" y="10"/>
                    <a:pt x="64" y="13"/>
                  </a:cubicBezTo>
                  <a:cubicBezTo>
                    <a:pt x="64" y="16"/>
                    <a:pt x="63" y="18"/>
                    <a:pt x="63" y="20"/>
                  </a:cubicBezTo>
                  <a:close/>
                  <a:moveTo>
                    <a:pt x="43" y="18"/>
                  </a:moveTo>
                  <a:cubicBezTo>
                    <a:pt x="31" y="18"/>
                    <a:pt x="22" y="23"/>
                    <a:pt x="14" y="32"/>
                  </a:cubicBezTo>
                  <a:cubicBezTo>
                    <a:pt x="14" y="33"/>
                    <a:pt x="13" y="33"/>
                    <a:pt x="13" y="34"/>
                  </a:cubicBezTo>
                  <a:cubicBezTo>
                    <a:pt x="13" y="35"/>
                    <a:pt x="15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9" y="34"/>
                    <a:pt x="21" y="32"/>
                    <a:pt x="22" y="31"/>
                  </a:cubicBezTo>
                  <a:cubicBezTo>
                    <a:pt x="29" y="25"/>
                    <a:pt x="34" y="23"/>
                    <a:pt x="43" y="23"/>
                  </a:cubicBezTo>
                  <a:cubicBezTo>
                    <a:pt x="44" y="23"/>
                    <a:pt x="45" y="22"/>
                    <a:pt x="45" y="20"/>
                  </a:cubicBezTo>
                  <a:cubicBezTo>
                    <a:pt x="45" y="19"/>
                    <a:pt x="44" y="18"/>
                    <a:pt x="43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9852BB1-620F-4A2D-B00E-481BC0D688D9}"/>
              </a:ext>
            </a:extLst>
          </p:cNvPr>
          <p:cNvGrpSpPr/>
          <p:nvPr/>
        </p:nvGrpSpPr>
        <p:grpSpPr>
          <a:xfrm>
            <a:off x="8713587" y="2750521"/>
            <a:ext cx="396000" cy="396000"/>
            <a:chOff x="8559800" y="2707821"/>
            <a:chExt cx="656560" cy="605065"/>
          </a:xfrm>
        </p:grpSpPr>
        <p:sp>
          <p:nvSpPr>
            <p:cNvPr id="43" name="圆角矩形 44">
              <a:extLst>
                <a:ext uri="{FF2B5EF4-FFF2-40B4-BE49-F238E27FC236}">
                  <a16:creationId xmlns:a16="http://schemas.microsoft.com/office/drawing/2014/main" id="{1440B419-5A52-48ED-8FDD-6C50EF2504B2}"/>
                </a:ext>
              </a:extLst>
            </p:cNvPr>
            <p:cNvSpPr/>
            <p:nvPr/>
          </p:nvSpPr>
          <p:spPr>
            <a:xfrm>
              <a:off x="8559800" y="2707821"/>
              <a:ext cx="656560" cy="605065"/>
            </a:xfrm>
            <a:prstGeom prst="roundRect">
              <a:avLst>
                <a:gd fmla="val 0" name="adj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ea charset="-122" panose="020b0503020204020204" pitchFamily="34" typeface="微软雅黑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EDB1A50C-6F30-48B7-8F30-38B7C48B3CE5}"/>
                </a:ext>
              </a:extLst>
            </p:cNvPr>
            <p:cNvGrpSpPr/>
            <p:nvPr/>
          </p:nvGrpSpPr>
          <p:grpSpPr>
            <a:xfrm>
              <a:off x="8699955" y="2841900"/>
              <a:ext cx="376251" cy="336907"/>
              <a:chOff x="8334874" y="2285270"/>
              <a:chExt cx="554900" cy="496874"/>
            </a:xfrm>
            <a:solidFill>
              <a:schemeClr val="bg1"/>
            </a:solidFill>
          </p:grpSpPr>
          <p:sp>
            <p:nvSpPr>
              <p:cNvPr id="45" name="Freeform 205">
                <a:extLst>
                  <a:ext uri="{FF2B5EF4-FFF2-40B4-BE49-F238E27FC236}">
                    <a16:creationId xmlns:a16="http://schemas.microsoft.com/office/drawing/2014/main" id="{696D5FAA-4FA2-4F56-A1ED-1CCD41FACD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8291" y="2285270"/>
                <a:ext cx="257503" cy="250251"/>
              </a:xfrm>
              <a:custGeom>
                <a:gdLst>
                  <a:gd fmla="*/ 12 w 71" name="T0"/>
                  <a:gd fmla="*/ 69 h 69" name="T1"/>
                  <a:gd fmla="*/ 12 w 71" name="T2"/>
                  <a:gd fmla="*/ 67 h 69" name="T3"/>
                  <a:gd fmla="*/ 64 w 71" name="T4"/>
                  <a:gd fmla="*/ 67 h 69" name="T5"/>
                  <a:gd fmla="*/ 64 w 71" name="T6"/>
                  <a:gd fmla="*/ 69 h 69" name="T7"/>
                  <a:gd fmla="*/ 71 w 71" name="T8"/>
                  <a:gd fmla="*/ 69 h 69" name="T9"/>
                  <a:gd fmla="*/ 71 w 71" name="T10"/>
                  <a:gd fmla="*/ 10 h 69" name="T11"/>
                  <a:gd fmla="*/ 59 w 71" name="T12"/>
                  <a:gd fmla="*/ 0 h 69" name="T13"/>
                  <a:gd fmla="*/ 0 w 71" name="T14"/>
                  <a:gd fmla="*/ 0 h 69" name="T15"/>
                  <a:gd fmla="*/ 0 w 71" name="T16"/>
                  <a:gd fmla="*/ 69 h 69" name="T17"/>
                  <a:gd fmla="*/ 12 w 71" name="T18"/>
                  <a:gd fmla="*/ 69 h 69" name="T19"/>
                  <a:gd fmla="*/ 59 w 71" name="T20"/>
                  <a:gd fmla="*/ 3 h 69" name="T21"/>
                  <a:gd fmla="*/ 69 w 71" name="T22"/>
                  <a:gd fmla="*/ 12 h 69" name="T23"/>
                  <a:gd fmla="*/ 59 w 71" name="T24"/>
                  <a:gd fmla="*/ 12 h 69" name="T25"/>
                  <a:gd fmla="*/ 59 w 71" name="T26"/>
                  <a:gd fmla="*/ 3 h 69" name="T27"/>
                  <a:gd fmla="*/ 12 w 71" name="T28"/>
                  <a:gd fmla="*/ 17 h 69" name="T29"/>
                  <a:gd fmla="*/ 64 w 71" name="T30"/>
                  <a:gd fmla="*/ 17 h 69" name="T31"/>
                  <a:gd fmla="*/ 64 w 71" name="T32"/>
                  <a:gd fmla="*/ 22 h 69" name="T33"/>
                  <a:gd fmla="*/ 12 w 71" name="T34"/>
                  <a:gd fmla="*/ 22 h 69" name="T35"/>
                  <a:gd fmla="*/ 12 w 71" name="T36"/>
                  <a:gd fmla="*/ 17 h 69" name="T37"/>
                  <a:gd fmla="*/ 12 w 71" name="T38"/>
                  <a:gd fmla="*/ 29 h 69" name="T39"/>
                  <a:gd fmla="*/ 64 w 71" name="T40"/>
                  <a:gd fmla="*/ 29 h 69" name="T41"/>
                  <a:gd fmla="*/ 64 w 71" name="T42"/>
                  <a:gd fmla="*/ 33 h 69" name="T43"/>
                  <a:gd fmla="*/ 12 w 71" name="T44"/>
                  <a:gd fmla="*/ 33 h 69" name="T45"/>
                  <a:gd fmla="*/ 12 w 71" name="T46"/>
                  <a:gd fmla="*/ 29 h 69" name="T47"/>
                  <a:gd fmla="*/ 12 w 71" name="T48"/>
                  <a:gd fmla="*/ 41 h 69" name="T49"/>
                  <a:gd fmla="*/ 64 w 71" name="T50"/>
                  <a:gd fmla="*/ 41 h 69" name="T51"/>
                  <a:gd fmla="*/ 64 w 71" name="T52"/>
                  <a:gd fmla="*/ 48 h 69" name="T53"/>
                  <a:gd fmla="*/ 12 w 71" name="T54"/>
                  <a:gd fmla="*/ 48 h 69" name="T55"/>
                  <a:gd fmla="*/ 12 w 71" name="T56"/>
                  <a:gd fmla="*/ 41 h 69" name="T57"/>
                  <a:gd fmla="*/ 12 w 71" name="T58"/>
                  <a:gd fmla="*/ 52 h 69" name="T59"/>
                  <a:gd fmla="*/ 64 w 71" name="T60"/>
                  <a:gd fmla="*/ 52 h 69" name="T61"/>
                  <a:gd fmla="*/ 64 w 71" name="T62"/>
                  <a:gd fmla="*/ 59 h 69" name="T63"/>
                  <a:gd fmla="*/ 12 w 71" name="T64"/>
                  <a:gd fmla="*/ 59 h 69" name="T65"/>
                  <a:gd fmla="*/ 12 w 71" name="T66"/>
                  <a:gd fmla="*/ 52 h 69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69" w="71">
                    <a:moveTo>
                      <a:pt x="12" y="69"/>
                    </a:moveTo>
                    <a:lnTo>
                      <a:pt x="12" y="67"/>
                    </a:lnTo>
                    <a:lnTo>
                      <a:pt x="64" y="67"/>
                    </a:lnTo>
                    <a:lnTo>
                      <a:pt x="64" y="69"/>
                    </a:lnTo>
                    <a:lnTo>
                      <a:pt x="71" y="69"/>
                    </a:lnTo>
                    <a:lnTo>
                      <a:pt x="71" y="10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2" y="69"/>
                    </a:lnTo>
                    <a:close/>
                    <a:moveTo>
                      <a:pt x="59" y="3"/>
                    </a:moveTo>
                    <a:lnTo>
                      <a:pt x="69" y="12"/>
                    </a:lnTo>
                    <a:lnTo>
                      <a:pt x="59" y="12"/>
                    </a:lnTo>
                    <a:lnTo>
                      <a:pt x="59" y="3"/>
                    </a:lnTo>
                    <a:close/>
                    <a:moveTo>
                      <a:pt x="12" y="17"/>
                    </a:moveTo>
                    <a:lnTo>
                      <a:pt x="64" y="17"/>
                    </a:lnTo>
                    <a:lnTo>
                      <a:pt x="64" y="22"/>
                    </a:lnTo>
                    <a:lnTo>
                      <a:pt x="12" y="22"/>
                    </a:lnTo>
                    <a:lnTo>
                      <a:pt x="12" y="17"/>
                    </a:lnTo>
                    <a:close/>
                    <a:moveTo>
                      <a:pt x="12" y="29"/>
                    </a:moveTo>
                    <a:lnTo>
                      <a:pt x="64" y="29"/>
                    </a:lnTo>
                    <a:lnTo>
                      <a:pt x="64" y="33"/>
                    </a:lnTo>
                    <a:lnTo>
                      <a:pt x="12" y="33"/>
                    </a:lnTo>
                    <a:lnTo>
                      <a:pt x="12" y="29"/>
                    </a:lnTo>
                    <a:close/>
                    <a:moveTo>
                      <a:pt x="12" y="41"/>
                    </a:moveTo>
                    <a:lnTo>
                      <a:pt x="64" y="41"/>
                    </a:lnTo>
                    <a:lnTo>
                      <a:pt x="64" y="48"/>
                    </a:lnTo>
                    <a:lnTo>
                      <a:pt x="12" y="48"/>
                    </a:lnTo>
                    <a:lnTo>
                      <a:pt x="12" y="41"/>
                    </a:lnTo>
                    <a:close/>
                    <a:moveTo>
                      <a:pt x="12" y="52"/>
                    </a:moveTo>
                    <a:lnTo>
                      <a:pt x="64" y="52"/>
                    </a:lnTo>
                    <a:lnTo>
                      <a:pt x="64" y="59"/>
                    </a:lnTo>
                    <a:lnTo>
                      <a:pt x="12" y="59"/>
                    </a:lnTo>
                    <a:lnTo>
                      <a:pt x="1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46" name="Freeform 206">
                <a:extLst>
                  <a:ext uri="{FF2B5EF4-FFF2-40B4-BE49-F238E27FC236}">
                    <a16:creationId xmlns:a16="http://schemas.microsoft.com/office/drawing/2014/main" id="{881FD204-3B70-49F1-A4E7-B4AB439CCC7C}"/>
                  </a:ext>
                </a:extLst>
              </p:cNvPr>
              <p:cNvSpPr/>
              <p:nvPr/>
            </p:nvSpPr>
            <p:spPr bwMode="auto">
              <a:xfrm>
                <a:off x="8392903" y="2698727"/>
                <a:ext cx="446096" cy="83417"/>
              </a:xfrm>
              <a:custGeom>
                <a:gdLst>
                  <a:gd fmla="*/ 47 w 52" name="T0"/>
                  <a:gd fmla="*/ 0 h 10" name="T1"/>
                  <a:gd fmla="*/ 5 w 52" name="T2"/>
                  <a:gd fmla="*/ 0 h 10" name="T3"/>
                  <a:gd fmla="*/ 0 w 52" name="T4"/>
                  <a:gd fmla="*/ 5 h 10" name="T5"/>
                  <a:gd fmla="*/ 5 w 52" name="T6"/>
                  <a:gd fmla="*/ 10 h 10" name="T7"/>
                  <a:gd fmla="*/ 47 w 52" name="T8"/>
                  <a:gd fmla="*/ 10 h 10" name="T9"/>
                  <a:gd fmla="*/ 52 w 52" name="T10"/>
                  <a:gd fmla="*/ 5 h 10" name="T11"/>
                  <a:gd fmla="*/ 47 w 52" name="T12"/>
                  <a:gd fmla="*/ 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52">
                    <a:moveTo>
                      <a:pt x="4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0"/>
                      <a:pt x="52" y="8"/>
                      <a:pt x="52" y="5"/>
                    </a:cubicBezTo>
                    <a:cubicBezTo>
                      <a:pt x="52" y="2"/>
                      <a:pt x="49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47" name="Freeform 207">
                <a:extLst>
                  <a:ext uri="{FF2B5EF4-FFF2-40B4-BE49-F238E27FC236}">
                    <a16:creationId xmlns:a16="http://schemas.microsoft.com/office/drawing/2014/main" id="{9E0D5E43-E67F-47CD-B60A-1DAFD7231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874" y="2499252"/>
                <a:ext cx="554900" cy="257504"/>
              </a:xfrm>
              <a:custGeom>
                <a:gdLst>
                  <a:gd fmla="*/ 60 w 65" name="T0"/>
                  <a:gd fmla="*/ 0 h 30" name="T1"/>
                  <a:gd fmla="*/ 43 w 65" name="T2"/>
                  <a:gd fmla="*/ 0 h 30" name="T3"/>
                  <a:gd fmla="*/ 43 w 65" name="T4"/>
                  <a:gd fmla="*/ 6 h 30" name="T5"/>
                  <a:gd fmla="*/ 8 w 65" name="T6"/>
                  <a:gd fmla="*/ 6 h 30" name="T7"/>
                  <a:gd fmla="*/ 8 w 65" name="T8"/>
                  <a:gd fmla="*/ 0 h 30" name="T9"/>
                  <a:gd fmla="*/ 6 w 65" name="T10"/>
                  <a:gd fmla="*/ 0 h 30" name="T11"/>
                  <a:gd fmla="*/ 0 w 65" name="T12"/>
                  <a:gd fmla="*/ 6 h 30" name="T13"/>
                  <a:gd fmla="*/ 0 w 65" name="T14"/>
                  <a:gd fmla="*/ 24 h 30" name="T15"/>
                  <a:gd fmla="*/ 5 w 65" name="T16"/>
                  <a:gd fmla="*/ 30 h 30" name="T17"/>
                  <a:gd fmla="*/ 5 w 65" name="T18"/>
                  <a:gd fmla="*/ 28 h 30" name="T19"/>
                  <a:gd fmla="*/ 5 w 65" name="T20"/>
                  <a:gd fmla="*/ 27 h 30" name="T21"/>
                  <a:gd fmla="*/ 5 w 65" name="T22"/>
                  <a:gd fmla="*/ 27 h 30" name="T23"/>
                  <a:gd fmla="*/ 12 w 65" name="T24"/>
                  <a:gd fmla="*/ 21 h 30" name="T25"/>
                  <a:gd fmla="*/ 54 w 65" name="T26"/>
                  <a:gd fmla="*/ 21 h 30" name="T27"/>
                  <a:gd fmla="*/ 61 w 65" name="T28"/>
                  <a:gd fmla="*/ 28 h 30" name="T29"/>
                  <a:gd fmla="*/ 61 w 65" name="T30"/>
                  <a:gd fmla="*/ 30 h 30" name="T31"/>
                  <a:gd fmla="*/ 65 w 65" name="T32"/>
                  <a:gd fmla="*/ 24 h 30" name="T33"/>
                  <a:gd fmla="*/ 65 w 65" name="T34"/>
                  <a:gd fmla="*/ 6 h 30" name="T35"/>
                  <a:gd fmla="*/ 60 w 65" name="T36"/>
                  <a:gd fmla="*/ 0 h 30" name="T37"/>
                  <a:gd fmla="*/ 56 w 65" name="T38"/>
                  <a:gd fmla="*/ 12 h 30" name="T39"/>
                  <a:gd fmla="*/ 52 w 65" name="T40"/>
                  <a:gd fmla="*/ 8 h 30" name="T41"/>
                  <a:gd fmla="*/ 56 w 65" name="T42"/>
                  <a:gd fmla="*/ 4 h 30" name="T43"/>
                  <a:gd fmla="*/ 60 w 65" name="T44"/>
                  <a:gd fmla="*/ 8 h 30" name="T45"/>
                  <a:gd fmla="*/ 56 w 65" name="T46"/>
                  <a:gd fmla="*/ 12 h 30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30" w="65">
                    <a:moveTo>
                      <a:pt x="6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2" y="29"/>
                      <a:pt x="5" y="30"/>
                    </a:cubicBezTo>
                    <a:cubicBezTo>
                      <a:pt x="5" y="29"/>
                      <a:pt x="5" y="29"/>
                      <a:pt x="5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3"/>
                      <a:pt x="9" y="21"/>
                      <a:pt x="12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8" y="21"/>
                      <a:pt x="61" y="24"/>
                      <a:pt x="61" y="28"/>
                    </a:cubicBezTo>
                    <a:cubicBezTo>
                      <a:pt x="61" y="29"/>
                      <a:pt x="61" y="29"/>
                      <a:pt x="61" y="30"/>
                    </a:cubicBezTo>
                    <a:cubicBezTo>
                      <a:pt x="63" y="29"/>
                      <a:pt x="65" y="27"/>
                      <a:pt x="65" y="24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3" y="0"/>
                      <a:pt x="60" y="0"/>
                    </a:cubicBezTo>
                    <a:close/>
                    <a:moveTo>
                      <a:pt x="56" y="12"/>
                    </a:moveTo>
                    <a:cubicBezTo>
                      <a:pt x="54" y="12"/>
                      <a:pt x="52" y="10"/>
                      <a:pt x="52" y="8"/>
                    </a:cubicBezTo>
                    <a:cubicBezTo>
                      <a:pt x="52" y="6"/>
                      <a:pt x="54" y="4"/>
                      <a:pt x="56" y="4"/>
                    </a:cubicBezTo>
                    <a:cubicBezTo>
                      <a:pt x="58" y="4"/>
                      <a:pt x="60" y="6"/>
                      <a:pt x="60" y="8"/>
                    </a:cubicBezTo>
                    <a:cubicBezTo>
                      <a:pt x="60" y="10"/>
                      <a:pt x="58" y="12"/>
                      <a:pt x="5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4BF10177-3FAF-4DB0-B585-880521E83B75}"/>
              </a:ext>
            </a:extLst>
          </p:cNvPr>
          <p:cNvSpPr txBox="1"/>
          <p:nvPr/>
        </p:nvSpPr>
        <p:spPr>
          <a:xfrm>
            <a:off x="8990863" y="2767090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23B8DBE2-27F8-4BA5-9126-6AF569637549}"/>
              </a:ext>
            </a:extLst>
          </p:cNvPr>
          <p:cNvSpPr/>
          <p:nvPr/>
        </p:nvSpPr>
        <p:spPr>
          <a:xfrm>
            <a:off x="8607503" y="3142031"/>
            <a:ext cx="3544138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027F5BE-663A-4EF7-87FA-796F8B3F88FF}"/>
              </a:ext>
            </a:extLst>
          </p:cNvPr>
          <p:cNvSpPr txBox="1"/>
          <p:nvPr/>
        </p:nvSpPr>
        <p:spPr>
          <a:xfrm>
            <a:off x="8854184" y="4456599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3516D65-3F05-4229-A1A3-E772182DBD9E}"/>
              </a:ext>
            </a:extLst>
          </p:cNvPr>
          <p:cNvSpPr/>
          <p:nvPr/>
        </p:nvSpPr>
        <p:spPr>
          <a:xfrm>
            <a:off x="8470824" y="4831539"/>
            <a:ext cx="3544138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9A4191E-F07E-4515-B3E5-71663CCBB972}"/>
              </a:ext>
            </a:extLst>
          </p:cNvPr>
          <p:cNvSpPr txBox="1"/>
          <p:nvPr/>
        </p:nvSpPr>
        <p:spPr>
          <a:xfrm>
            <a:off x="1488242" y="4558007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8597EEF-0102-4B0E-ABD7-A8CBF5DE91EF}"/>
              </a:ext>
            </a:extLst>
          </p:cNvPr>
          <p:cNvSpPr/>
          <p:nvPr/>
        </p:nvSpPr>
        <p:spPr>
          <a:xfrm>
            <a:off x="212863" y="4962573"/>
            <a:ext cx="3544138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A19DF09-1B37-49C7-A700-A9DC04C8B6CE}"/>
              </a:ext>
            </a:extLst>
          </p:cNvPr>
          <p:cNvSpPr txBox="1"/>
          <p:nvPr/>
        </p:nvSpPr>
        <p:spPr>
          <a:xfrm>
            <a:off x="1328992" y="2715276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80A28AD-5825-4ACD-9460-B0B6A10EC8C3}"/>
              </a:ext>
            </a:extLst>
          </p:cNvPr>
          <p:cNvSpPr/>
          <p:nvPr/>
        </p:nvSpPr>
        <p:spPr>
          <a:xfrm>
            <a:off x="53613" y="3119842"/>
            <a:ext cx="3544138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</a:t>
            </a:r>
          </a:p>
        </p:txBody>
      </p:sp>
    </p:spTree>
    <p:extLst>
      <p:ext uri="{BB962C8B-B14F-4D97-AF65-F5344CB8AC3E}">
        <p14:creationId val="267346301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4AB2B51-395D-41EC-BA3E-974E28608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flipH="1" rot="5400000">
            <a:off x="2667000" y="-2657270"/>
            <a:ext cx="6858001" cy="121725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29F6EE5-D8BC-4AEB-9716-F9DFEAFD2037}"/>
              </a:ext>
            </a:extLst>
          </p:cNvPr>
          <p:cNvGrpSpPr/>
          <p:nvPr/>
        </p:nvGrpSpPr>
        <p:grpSpPr>
          <a:xfrm>
            <a:off x="10011469" y="3164393"/>
            <a:ext cx="1289286" cy="1254442"/>
            <a:chOff x="3172936" y="2639251"/>
            <a:chExt cx="1289286" cy="125444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7B69982-C124-4A41-AF0F-1EE7EEEEC2DB}"/>
                </a:ext>
              </a:extLst>
            </p:cNvPr>
            <p:cNvSpPr/>
            <p:nvPr/>
          </p:nvSpPr>
          <p:spPr>
            <a:xfrm>
              <a:off x="3172936" y="2774951"/>
              <a:ext cx="731520" cy="10350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乙酉甲申雷雨惊</a:t>
              </a:r>
            </a:p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乘除却贺芒种晴</a:t>
              </a:r>
            </a:p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插秧先插蚤籼稻</a:t>
              </a:r>
            </a:p>
            <a:p>
              <a:r>
                <a:rPr altLang="en-US" lang="zh-CN" spc="10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仿宋简体"/>
                  <a:ea charset="-122" panose="03000509000000000000" pitchFamily="65" typeface="方正仿宋简体"/>
                </a:rPr>
                <a:t>少忍数旬蒸米成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85A8D8D-0375-45C9-9F12-1B6852D13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11600" y="2639251"/>
              <a:ext cx="550622" cy="1254442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6033406-E3D6-44BE-A0FD-CD59D265B72F}"/>
                </a:ext>
              </a:extLst>
            </p:cNvPr>
            <p:cNvCxnSpPr/>
            <p:nvPr/>
          </p:nvCxnSpPr>
          <p:spPr>
            <a:xfrm flipH="1">
              <a:off x="3397250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E1E9EFB-0444-4600-AFEC-F90A30C6875D}"/>
                </a:ext>
              </a:extLst>
            </p:cNvPr>
            <p:cNvCxnSpPr/>
            <p:nvPr/>
          </p:nvCxnSpPr>
          <p:spPr>
            <a:xfrm flipH="1">
              <a:off x="3542268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1FD548C-05D6-49AA-BF6E-75FEDC9C18BC}"/>
                </a:ext>
              </a:extLst>
            </p:cNvPr>
            <p:cNvCxnSpPr/>
            <p:nvPr/>
          </p:nvCxnSpPr>
          <p:spPr>
            <a:xfrm flipH="1">
              <a:off x="3680142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27C1882-5546-473C-ABBD-9B600E7DF6D3}"/>
              </a:ext>
            </a:extLst>
          </p:cNvPr>
          <p:cNvGrpSpPr/>
          <p:nvPr/>
        </p:nvGrpSpPr>
        <p:grpSpPr>
          <a:xfrm>
            <a:off x="6487589" y="4208857"/>
            <a:ext cx="611235" cy="479098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13" name="Picture 2">
              <a:extLst>
                <a:ext uri="{FF2B5EF4-FFF2-40B4-BE49-F238E27FC236}">
                  <a16:creationId xmlns:a16="http://schemas.microsoft.com/office/drawing/2014/main" id="{97A295E5-6C85-467B-BF74-793BED974FAB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EDAEAB7-3C55-4ECC-97C8-0FB911BA8167}"/>
                </a:ext>
              </a:extLst>
            </p:cNvPr>
            <p:cNvSpPr txBox="1"/>
            <p:nvPr/>
          </p:nvSpPr>
          <p:spPr>
            <a:xfrm>
              <a:off x="6527240" y="5601038"/>
              <a:ext cx="492088" cy="3435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  <p:pic>
        <p:nvPicPr>
          <p:cNvPr descr="图片包含 猫, 就坐, 室内, 餐桌  已生成高可信度的说明" id="5" name="图片 4">
            <a:extLst>
              <a:ext uri="{FF2B5EF4-FFF2-40B4-BE49-F238E27FC236}">
                <a16:creationId xmlns:a16="http://schemas.microsoft.com/office/drawing/2014/main" id="{28AB70E2-B641-41C9-A1A0-75C00FC7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44F04AA-6ACC-4575-817C-27523BF189D3}"/>
              </a:ext>
            </a:extLst>
          </p:cNvPr>
          <p:cNvSpPr txBox="1"/>
          <p:nvPr/>
        </p:nvSpPr>
        <p:spPr>
          <a:xfrm>
            <a:off x="6707320" y="2289122"/>
            <a:ext cx="73866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00101010101" pitchFamily="49" typeface="汉仪小隶书简"/>
                <a:ea charset="-122" panose="02010609000101010101" pitchFamily="49" typeface="汉仪小隶书简"/>
              </a:defRPr>
            </a:lvl1pPr>
          </a:lstStyle>
          <a:p>
            <a:r>
              <a:rPr altLang="en-US" lang="zh-CN" sz="4000">
                <a:solidFill>
                  <a:schemeClr val="tx1">
                    <a:lumMod val="75000"/>
                    <a:lumOff val="25000"/>
                  </a:schemeClr>
                </a:solidFill>
                <a:latin charset="-120" pitchFamily="2" typeface="康熙字典體"/>
                <a:ea charset="-120" pitchFamily="2" typeface="康熙字典體"/>
              </a:rPr>
              <a:t>感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62741D1-43BF-4190-8A06-0EBC19855586}"/>
              </a:ext>
            </a:extLst>
          </p:cNvPr>
          <p:cNvSpPr txBox="1"/>
          <p:nvPr/>
        </p:nvSpPr>
        <p:spPr>
          <a:xfrm>
            <a:off x="6063319" y="2461364"/>
            <a:ext cx="77670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00101010101" pitchFamily="2" typeface="汉仪雪君体简"/>
                <a:ea charset="-122" panose="02010600000101010101" pitchFamily="2" typeface="汉仪雪君体简"/>
              </a:defRPr>
            </a:lvl1pPr>
          </a:lstStyle>
          <a:p>
            <a:r>
              <a:rPr altLang="en-US" lang="zh-CN"/>
              <a:t>谢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E84FC2D-368F-40AC-81ED-884CB3D0E08B}"/>
              </a:ext>
            </a:extLst>
          </p:cNvPr>
          <p:cNvSpPr txBox="1"/>
          <p:nvPr/>
        </p:nvSpPr>
        <p:spPr>
          <a:xfrm>
            <a:off x="6707320" y="3171118"/>
            <a:ext cx="40234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00101010101" pitchFamily="49" typeface="汉仪小隶书简"/>
                <a:ea charset="-122" panose="02010609000101010101" pitchFamily="49" typeface="汉仪小隶书简"/>
              </a:defRPr>
            </a:lvl1pPr>
          </a:lstStyle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0" pitchFamily="2" typeface="康熙字典體"/>
                <a:ea charset="-120" pitchFamily="2" typeface="康熙字典體"/>
              </a:rPr>
              <a:t>收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005C02E-714E-4861-B591-99E09261A555}"/>
              </a:ext>
            </a:extLst>
          </p:cNvPr>
          <p:cNvSpPr txBox="1"/>
          <p:nvPr/>
        </p:nvSpPr>
        <p:spPr>
          <a:xfrm>
            <a:off x="6496261" y="3492330"/>
            <a:ext cx="43801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00101010101" pitchFamily="49" typeface="汉仪小隶书简"/>
                <a:ea charset="-122" panose="02010609000101010101" pitchFamily="49" typeface="汉仪小隶书简"/>
              </a:defRPr>
            </a:lvl1pPr>
          </a:lstStyle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0" pitchFamily="2" typeface="康熙字典體"/>
                <a:ea charset="-120" pitchFamily="2" typeface="康熙字典體"/>
              </a:rPr>
              <a:t>听</a:t>
            </a:r>
          </a:p>
        </p:txBody>
      </p:sp>
    </p:spTree>
    <p:extLst>
      <p:ext uri="{BB962C8B-B14F-4D97-AF65-F5344CB8AC3E}">
        <p14:creationId val="360622364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descr="图片包含 餐桌, 室内, 鲜花, 就坐  已生成高可信度的说明" id="6" name="图片 5">
            <a:extLst>
              <a:ext uri="{FF2B5EF4-FFF2-40B4-BE49-F238E27FC236}">
                <a16:creationId xmlns:a16="http://schemas.microsoft.com/office/drawing/2014/main" id="{21802201-BD51-461A-AD32-1FAC5FFCB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8313" t="9156"/>
          <a:stretch>
            <a:fillRect/>
          </a:stretch>
        </p:blipFill>
        <p:spPr>
          <a:xfrm>
            <a:off x="7454627" y="3429000"/>
            <a:ext cx="4727643" cy="3429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F4177143-AB7D-484A-861D-469A43324273}"/>
              </a:ext>
            </a:extLst>
          </p:cNvPr>
          <p:cNvGrpSpPr/>
          <p:nvPr/>
        </p:nvGrpSpPr>
        <p:grpSpPr>
          <a:xfrm>
            <a:off x="2370709" y="2201157"/>
            <a:ext cx="3869099" cy="707887"/>
            <a:chOff x="2226901" y="2212637"/>
            <a:chExt cx="3869099" cy="70788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38F5A27-5CD4-4471-9866-08C9231EEB50}"/>
                </a:ext>
              </a:extLst>
            </p:cNvPr>
            <p:cNvSpPr txBox="1"/>
            <p:nvPr/>
          </p:nvSpPr>
          <p:spPr>
            <a:xfrm>
              <a:off x="2226901" y="2212637"/>
              <a:ext cx="2161210" cy="39624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大标宋简体"/>
                  <a:ea charset="-122" panose="03000509000000000000" pitchFamily="65" typeface="方正大标宋简体"/>
                </a:defRPr>
              </a:lvl1pPr>
            </a:lstStyle>
            <a:p>
              <a:r>
                <a:rPr altLang="en-US" lang="zh-CN" sz="2000">
                  <a:latin charset="-120" pitchFamily="2" typeface="康熙字典體"/>
                  <a:ea charset="-120" pitchFamily="2" typeface="康熙字典體"/>
                </a:rPr>
                <a:t>添加文本信息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5F2237A-0030-427A-BA86-2334E839D23D}"/>
                </a:ext>
              </a:extLst>
            </p:cNvPr>
            <p:cNvSpPr/>
            <p:nvPr/>
          </p:nvSpPr>
          <p:spPr>
            <a:xfrm>
              <a:off x="2482441" y="2612747"/>
              <a:ext cx="3613559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填写副标题|填写副标题|填写副标题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133A64D-C6D4-463D-AEF6-BD60219B7066}"/>
              </a:ext>
            </a:extLst>
          </p:cNvPr>
          <p:cNvGrpSpPr/>
          <p:nvPr/>
        </p:nvGrpSpPr>
        <p:grpSpPr>
          <a:xfrm>
            <a:off x="2370709" y="3119084"/>
            <a:ext cx="3869099" cy="707887"/>
            <a:chOff x="2226901" y="2212637"/>
            <a:chExt cx="3869099" cy="70788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D576007-613B-42A7-8FCC-5D5866B59834}"/>
                </a:ext>
              </a:extLst>
            </p:cNvPr>
            <p:cNvSpPr txBox="1"/>
            <p:nvPr/>
          </p:nvSpPr>
          <p:spPr>
            <a:xfrm>
              <a:off x="2226901" y="2212637"/>
              <a:ext cx="2161210" cy="39624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大标宋简体"/>
                  <a:ea charset="-122" panose="03000509000000000000" pitchFamily="65" typeface="方正大标宋简体"/>
                </a:defRPr>
              </a:lvl1pPr>
            </a:lstStyle>
            <a:p>
              <a:r>
                <a:rPr altLang="en-US" lang="zh-CN" sz="2000">
                  <a:latin charset="-120" pitchFamily="2" typeface="康熙字典體"/>
                  <a:ea charset="-120" pitchFamily="2" typeface="康熙字典體"/>
                </a:rPr>
                <a:t>添加文本信息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357C5C4-9223-46BC-A81F-FE0B39C16A4E}"/>
                </a:ext>
              </a:extLst>
            </p:cNvPr>
            <p:cNvSpPr/>
            <p:nvPr/>
          </p:nvSpPr>
          <p:spPr>
            <a:xfrm>
              <a:off x="2482441" y="2612746"/>
              <a:ext cx="3613559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填写副标题|填写副标题|填写副标题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846870B-F7AD-4D7D-9DF3-F6CDE478E59D}"/>
              </a:ext>
            </a:extLst>
          </p:cNvPr>
          <p:cNvGrpSpPr/>
          <p:nvPr/>
        </p:nvGrpSpPr>
        <p:grpSpPr>
          <a:xfrm>
            <a:off x="2370709" y="4042535"/>
            <a:ext cx="3869099" cy="707887"/>
            <a:chOff x="2226901" y="2212637"/>
            <a:chExt cx="3869099" cy="70788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4DA3A44-7B77-4CBA-ADD6-9C21EFAA9E89}"/>
                </a:ext>
              </a:extLst>
            </p:cNvPr>
            <p:cNvSpPr txBox="1"/>
            <p:nvPr/>
          </p:nvSpPr>
          <p:spPr>
            <a:xfrm>
              <a:off x="2226901" y="2212638"/>
              <a:ext cx="2161210" cy="39624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大标宋简体"/>
                  <a:ea charset="-122" panose="03000509000000000000" pitchFamily="65" typeface="方正大标宋简体"/>
                </a:defRPr>
              </a:lvl1pPr>
            </a:lstStyle>
            <a:p>
              <a:r>
                <a:rPr altLang="en-US" lang="zh-CN" sz="2000">
                  <a:latin charset="-120" pitchFamily="2" typeface="康熙字典體"/>
                  <a:ea charset="-120" pitchFamily="2" typeface="康熙字典體"/>
                </a:rPr>
                <a:t>添加文本信息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7CDDCB6-1BC3-40C9-89B8-F5154175DAD2}"/>
                </a:ext>
              </a:extLst>
            </p:cNvPr>
            <p:cNvSpPr/>
            <p:nvPr/>
          </p:nvSpPr>
          <p:spPr>
            <a:xfrm>
              <a:off x="2482441" y="2612747"/>
              <a:ext cx="3613559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填写副标题|填写副标题|填写副标题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1A12809-0C6C-407C-8D26-FAAAFEA6FC53}"/>
              </a:ext>
            </a:extLst>
          </p:cNvPr>
          <p:cNvGrpSpPr/>
          <p:nvPr/>
        </p:nvGrpSpPr>
        <p:grpSpPr>
          <a:xfrm>
            <a:off x="2370709" y="4991575"/>
            <a:ext cx="3869099" cy="707887"/>
            <a:chOff x="2226901" y="2212637"/>
            <a:chExt cx="3869099" cy="70788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2A2BE7C-4E29-48E4-9FF3-36D28454F694}"/>
                </a:ext>
              </a:extLst>
            </p:cNvPr>
            <p:cNvSpPr txBox="1"/>
            <p:nvPr/>
          </p:nvSpPr>
          <p:spPr>
            <a:xfrm>
              <a:off x="2226901" y="2212637"/>
              <a:ext cx="2161210" cy="39624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大标宋简体"/>
                  <a:ea charset="-122" panose="03000509000000000000" pitchFamily="65" typeface="方正大标宋简体"/>
                </a:defRPr>
              </a:lvl1pPr>
            </a:lstStyle>
            <a:p>
              <a:r>
                <a:rPr altLang="en-US" lang="zh-CN" sz="2000">
                  <a:latin charset="-120" pitchFamily="2" typeface="康熙字典體"/>
                  <a:ea charset="-120" pitchFamily="2" typeface="康熙字典體"/>
                </a:rPr>
                <a:t>添加文本信息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FB40EE6-2D0E-4B0F-A46C-E5F6F212D764}"/>
                </a:ext>
              </a:extLst>
            </p:cNvPr>
            <p:cNvSpPr/>
            <p:nvPr/>
          </p:nvSpPr>
          <p:spPr>
            <a:xfrm>
              <a:off x="2482441" y="2612747"/>
              <a:ext cx="3613559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填写副标题|填写副标题|填写副标题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30BABE1-5B51-405D-90EC-94744C98D2DB}"/>
              </a:ext>
            </a:extLst>
          </p:cNvPr>
          <p:cNvSpPr txBox="1"/>
          <p:nvPr/>
        </p:nvSpPr>
        <p:spPr>
          <a:xfrm>
            <a:off x="8799976" y="1486509"/>
            <a:ext cx="65722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tx1">
                    <a:lumMod val="75000"/>
                    <a:lumOff val="25000"/>
                  </a:schemeClr>
                </a:solidFill>
                <a:latin charset="-122" panose="01010104010101010101" pitchFamily="2" typeface="腾祥范笑歌楷书简"/>
                <a:ea charset="-122" panose="01010104010101010101" pitchFamily="2" typeface="腾祥范笑歌楷书简"/>
              </a:rPr>
              <a:t>目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A180EFB-86A3-4E6A-BFAB-05F155AB4598}"/>
              </a:ext>
            </a:extLst>
          </p:cNvPr>
          <p:cNvSpPr/>
          <p:nvPr/>
        </p:nvSpPr>
        <p:spPr>
          <a:xfrm>
            <a:off x="8999163" y="1778896"/>
            <a:ext cx="119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8000">
                <a:solidFill>
                  <a:schemeClr val="tx1">
                    <a:lumMod val="75000"/>
                    <a:lumOff val="25000"/>
                  </a:schemeClr>
                </a:solidFill>
                <a:latin charset="-122" panose="01010104010101010101" pitchFamily="2" typeface="腾祥范笑歌楷书简"/>
                <a:ea charset="-122" panose="01010104010101010101" pitchFamily="2" typeface="腾祥范笑歌楷书简"/>
              </a:rPr>
              <a:t>录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6C6195C-638F-45B4-8022-27258515D1FD}"/>
              </a:ext>
            </a:extLst>
          </p:cNvPr>
          <p:cNvGrpSpPr/>
          <p:nvPr/>
        </p:nvGrpSpPr>
        <p:grpSpPr>
          <a:xfrm>
            <a:off x="9276883" y="3053423"/>
            <a:ext cx="541565" cy="424489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22" name="Picture 2">
              <a:extLst>
                <a:ext uri="{FF2B5EF4-FFF2-40B4-BE49-F238E27FC236}">
                  <a16:creationId xmlns:a16="http://schemas.microsoft.com/office/drawing/2014/main" id="{52EA4DC8-FF17-46A7-8DD8-CB569BABB2C4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E9CC5C5-2158-4CC5-9035-2D0C2A4B2C66}"/>
                </a:ext>
              </a:extLst>
            </p:cNvPr>
            <p:cNvSpPr txBox="1"/>
            <p:nvPr/>
          </p:nvSpPr>
          <p:spPr>
            <a:xfrm>
              <a:off x="6527240" y="5601037"/>
              <a:ext cx="492088" cy="3600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0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98740C75-DEAC-40A1-B121-BB2DB245759C}"/>
              </a:ext>
            </a:extLst>
          </p:cNvPr>
          <p:cNvSpPr txBox="1"/>
          <p:nvPr/>
        </p:nvSpPr>
        <p:spPr>
          <a:xfrm rot="5400000">
            <a:off x="9193180" y="2545350"/>
            <a:ext cx="216959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</a:rPr>
              <a:t>CONTENTS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4CAB34A-A7D8-4EA9-B4B9-EA502AF1A0BE}"/>
              </a:ext>
            </a:extLst>
          </p:cNvPr>
          <p:cNvSpPr/>
          <p:nvPr/>
        </p:nvSpPr>
        <p:spPr>
          <a:xfrm>
            <a:off x="1861233" y="2255275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01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6C6CDC9-0934-4857-962A-994F99ACD2F7}"/>
              </a:ext>
            </a:extLst>
          </p:cNvPr>
          <p:cNvSpPr/>
          <p:nvPr/>
        </p:nvSpPr>
        <p:spPr>
          <a:xfrm>
            <a:off x="1861233" y="3182622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02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C0F3430-2B4A-461E-A9EA-0AB0EA16352F}"/>
              </a:ext>
            </a:extLst>
          </p:cNvPr>
          <p:cNvSpPr/>
          <p:nvPr/>
        </p:nvSpPr>
        <p:spPr>
          <a:xfrm>
            <a:off x="1861233" y="4109969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03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532BA7C-BF58-4ADB-B9B1-4962CCFE44A8}"/>
              </a:ext>
            </a:extLst>
          </p:cNvPr>
          <p:cNvSpPr/>
          <p:nvPr/>
        </p:nvSpPr>
        <p:spPr>
          <a:xfrm>
            <a:off x="1861233" y="5037316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04</a:t>
            </a:r>
          </a:p>
        </p:txBody>
      </p:sp>
    </p:spTree>
    <p:extLst>
      <p:ext uri="{BB962C8B-B14F-4D97-AF65-F5344CB8AC3E}">
        <p14:creationId val="214266334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descr="图片包含 餐桌  已生成极高可信度的说明" id="3" name="图片 2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3449176" y="3214935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915009" y="3871886"/>
            <a:ext cx="5849194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6" y="2181603"/>
            <a:ext cx="2161210" cy="7620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r>
              <a:rPr altLang="en-US" lang="zh-CN" sz="4400">
                <a:solidFill>
                  <a:srgbClr val="A0D3CC"/>
                </a:solidFill>
                <a:latin charset="-120" pitchFamily="2" typeface="康熙字典體"/>
                <a:ea charset="-120" pitchFamily="2" typeface="康熙字典體"/>
              </a:rPr>
              <a:t>第一章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 flipH="1"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 flipH="1"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7EFD0D6-8FDC-4312-A7DD-1711AD9362DF}"/>
              </a:ext>
            </a:extLst>
          </p:cNvPr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37" name="Picture 2">
              <a:extLst>
                <a:ext uri="{FF2B5EF4-FFF2-40B4-BE49-F238E27FC236}">
                  <a16:creationId xmlns:a16="http://schemas.microsoft.com/office/drawing/2014/main" id="{690DD468-26DA-4183-974C-E264A01EC645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0C596A4-7A9C-4DBF-AB0C-9301C9387700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35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</p:spTree>
    <p:extLst>
      <p:ext uri="{BB962C8B-B14F-4D97-AF65-F5344CB8AC3E}">
        <p14:creationId val="61516622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01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0" y="209676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填写副标题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368B98C-814B-4A86-ABE4-940CEAE8A583}"/>
              </a:ext>
            </a:extLst>
          </p:cNvPr>
          <p:cNvSpPr txBox="1"/>
          <p:nvPr/>
        </p:nvSpPr>
        <p:spPr>
          <a:xfrm>
            <a:off x="2802481" y="1770500"/>
            <a:ext cx="548640" cy="2067955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59D0F01-9C03-4222-B5C8-B3C5E00F497E}"/>
              </a:ext>
            </a:extLst>
          </p:cNvPr>
          <p:cNvGrpSpPr/>
          <p:nvPr/>
        </p:nvGrpSpPr>
        <p:grpSpPr>
          <a:xfrm>
            <a:off x="3478361" y="1770500"/>
            <a:ext cx="5034590" cy="3754876"/>
            <a:chOff x="4216415" y="1984443"/>
            <a:chExt cx="5034590" cy="3754876"/>
          </a:xfrm>
        </p:grpSpPr>
        <p:pic>
          <p:nvPicPr>
            <p:cNvPr descr="http://img.hb.aicdn.com/368bd49904ff02b1756f11688982a5335376059c62d4-O7pAt7" id="2050" name="Picture 2">
              <a:extLst>
                <a:ext uri="{FF2B5EF4-FFF2-40B4-BE49-F238E27FC236}">
                  <a16:creationId xmlns:a16="http://schemas.microsoft.com/office/drawing/2014/main" id="{06BFF306-4CFC-417C-B9C0-B21994A526E3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298311" y="2069167"/>
              <a:ext cx="4880528" cy="365596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素材框 10">
              <a:extLst>
                <a:ext uri="{FF2B5EF4-FFF2-40B4-BE49-F238E27FC236}">
                  <a16:creationId xmlns:a16="http://schemas.microsoft.com/office/drawing/2014/main" id="{8F88B61D-1507-42C2-A587-9147E146C085}"/>
                </a:ext>
              </a:extLst>
            </p:cNvPr>
            <p:cNvSpPr/>
            <p:nvPr/>
          </p:nvSpPr>
          <p:spPr>
            <a:xfrm>
              <a:off x="4216415" y="1984443"/>
              <a:ext cx="5034590" cy="3754876"/>
            </a:xfrm>
            <a:prstGeom prst="frame">
              <a:avLst>
                <a:gd fmla="val 2789" name="adj1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404D1128-EBBD-4917-AA72-495A0D4F1E18}"/>
              </a:ext>
            </a:extLst>
          </p:cNvPr>
          <p:cNvSpPr/>
          <p:nvPr/>
        </p:nvSpPr>
        <p:spPr>
          <a:xfrm>
            <a:off x="1777585" y="2747873"/>
            <a:ext cx="1014984" cy="25760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85C6924-2EBD-4B4B-B00C-E2DE091CAEC1}"/>
              </a:ext>
            </a:extLst>
          </p:cNvPr>
          <p:cNvGrpSpPr/>
          <p:nvPr/>
        </p:nvGrpSpPr>
        <p:grpSpPr>
          <a:xfrm>
            <a:off x="1471967" y="5032086"/>
            <a:ext cx="611235" cy="479098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39" name="Picture 2">
              <a:extLst>
                <a:ext uri="{FF2B5EF4-FFF2-40B4-BE49-F238E27FC236}">
                  <a16:creationId xmlns:a16="http://schemas.microsoft.com/office/drawing/2014/main" id="{05243355-9BA5-4254-B69C-C21F1258A2AB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5984AD6-4DAB-45D5-8272-98D8E398220F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35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7F0B5731-B9A4-439A-98A9-3B449F0BEC8C}"/>
              </a:ext>
            </a:extLst>
          </p:cNvPr>
          <p:cNvCxnSpPr/>
          <p:nvPr/>
        </p:nvCxnSpPr>
        <p:spPr>
          <a:xfrm flipH="1" flipV="1">
            <a:off x="4747098" y="-2"/>
            <a:ext cx="0" cy="1770502"/>
          </a:xfrm>
          <a:prstGeom prst="line">
            <a:avLst/>
          </a:prstGeom>
          <a:ln w="28575">
            <a:solidFill>
              <a:srgbClr val="A0D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FB06F46D-9026-4E08-AF2C-575964FAAC90}"/>
              </a:ext>
            </a:extLst>
          </p:cNvPr>
          <p:cNvCxnSpPr/>
          <p:nvPr/>
        </p:nvCxnSpPr>
        <p:spPr>
          <a:xfrm flipH="1" flipV="1">
            <a:off x="7506511" y="5525376"/>
            <a:ext cx="0" cy="1332624"/>
          </a:xfrm>
          <a:prstGeom prst="line">
            <a:avLst/>
          </a:prstGeom>
          <a:ln w="28575">
            <a:solidFill>
              <a:srgbClr val="A0D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A19F132E-06E1-4733-A91E-F845A35C4824}"/>
              </a:ext>
            </a:extLst>
          </p:cNvPr>
          <p:cNvSpPr/>
          <p:nvPr/>
        </p:nvSpPr>
        <p:spPr>
          <a:xfrm>
            <a:off x="8807731" y="3129167"/>
            <a:ext cx="2855734" cy="9235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3EA9364-BAD2-4094-86A1-9131E7323EB7}"/>
              </a:ext>
            </a:extLst>
          </p:cNvPr>
          <p:cNvSpPr/>
          <p:nvPr/>
        </p:nvSpPr>
        <p:spPr>
          <a:xfrm>
            <a:off x="8807731" y="4417185"/>
            <a:ext cx="2855734" cy="9235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</p:spTree>
    <p:extLst>
      <p:ext uri="{BB962C8B-B14F-4D97-AF65-F5344CB8AC3E}">
        <p14:creationId val="30734716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01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0" y="209676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填写副标题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E3D8B19-D8A6-4297-BFDE-72A6D5692D0E}"/>
              </a:ext>
            </a:extLst>
          </p:cNvPr>
          <p:cNvGrpSpPr/>
          <p:nvPr/>
        </p:nvGrpSpPr>
        <p:grpSpPr>
          <a:xfrm>
            <a:off x="1701769" y="2541177"/>
            <a:ext cx="1257982" cy="1257982"/>
            <a:chOff x="1164764" y="1333644"/>
            <a:chExt cx="1257982" cy="125798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B7970DF-63B6-46B2-819C-41CAEE8A9775}"/>
                </a:ext>
              </a:extLst>
            </p:cNvPr>
            <p:cNvSpPr/>
            <p:nvPr/>
          </p:nvSpPr>
          <p:spPr>
            <a:xfrm>
              <a:off x="1164764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4967638-BFB3-4777-A09B-14DCA1022114}"/>
                </a:ext>
              </a:extLst>
            </p:cNvPr>
            <p:cNvGrpSpPr/>
            <p:nvPr/>
          </p:nvGrpSpPr>
          <p:grpSpPr>
            <a:xfrm>
              <a:off x="1541900" y="1658362"/>
              <a:ext cx="478310" cy="608545"/>
              <a:chOff x="1336300" y="3696091"/>
              <a:chExt cx="478310" cy="608545"/>
            </a:xfrm>
          </p:grpSpPr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C98368FF-C048-428A-981F-AF5FDD0F3E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9084" y="3696091"/>
                <a:ext cx="395526" cy="533682"/>
              </a:xfrm>
              <a:custGeom>
                <a:gdLst>
                  <a:gd fmla="*/ 2147483647 w 364" name="T0"/>
                  <a:gd fmla="*/ 0 h 492" name="T1"/>
                  <a:gd fmla="*/ 0 w 364" name="T2"/>
                  <a:gd fmla="*/ 2147483647 h 492" name="T3"/>
                  <a:gd fmla="*/ 2147483647 w 364" name="T4"/>
                  <a:gd fmla="*/ 2147483647 h 492" name="T5"/>
                  <a:gd fmla="*/ 2147483647 w 364" name="T6"/>
                  <a:gd fmla="*/ 2147483647 h 492" name="T7"/>
                  <a:gd fmla="*/ 2147483647 w 364" name="T8"/>
                  <a:gd fmla="*/ 0 h 492" name="T9"/>
                  <a:gd fmla="*/ 2147483647 w 364" name="T10"/>
                  <a:gd fmla="*/ 2147483647 h 492" name="T11"/>
                  <a:gd fmla="*/ 2147483647 w 364" name="T12"/>
                  <a:gd fmla="*/ 2147483647 h 492" name="T13"/>
                  <a:gd fmla="*/ 2147483647 w 364" name="T14"/>
                  <a:gd fmla="*/ 2147483647 h 492" name="T15"/>
                  <a:gd fmla="*/ 2147483647 w 364" name="T16"/>
                  <a:gd fmla="*/ 2147483647 h 492" name="T17"/>
                  <a:gd fmla="*/ 2147483647 w 364" name="T18"/>
                  <a:gd fmla="*/ 2147483647 h 492" name="T19"/>
                  <a:gd fmla="*/ 2147483647 w 364" name="T20"/>
                  <a:gd fmla="*/ 2147483647 h 492" name="T21"/>
                  <a:gd fmla="*/ 2147483647 w 364" name="T22"/>
                  <a:gd fmla="*/ 2147483647 h 492" name="T23"/>
                  <a:gd fmla="*/ 2147483647 w 364" name="T24"/>
                  <a:gd fmla="*/ 2147483647 h 492" name="T25"/>
                  <a:gd fmla="*/ 2147483647 w 364" name="T26"/>
                  <a:gd fmla="*/ 2147483647 h 492" name="T27"/>
                  <a:gd fmla="*/ 2147483647 w 364" name="T28"/>
                  <a:gd fmla="*/ 2147483647 h 492" name="T29"/>
                  <a:gd fmla="*/ 2147483647 w 364" name="T30"/>
                  <a:gd fmla="*/ 2147483647 h 492" name="T31"/>
                  <a:gd fmla="*/ 2147483647 w 364" name="T32"/>
                  <a:gd fmla="*/ 2147483647 h 492" name="T33"/>
                  <a:gd fmla="*/ 2147483647 w 364" name="T34"/>
                  <a:gd fmla="*/ 2147483647 h 492" name="T35"/>
                  <a:gd fmla="*/ 2147483647 w 364" name="T36"/>
                  <a:gd fmla="*/ 2147483647 h 492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492" w="364">
                    <a:moveTo>
                      <a:pt x="182" y="0"/>
                    </a:moveTo>
                    <a:cubicBezTo>
                      <a:pt x="81" y="0"/>
                      <a:pt x="0" y="110"/>
                      <a:pt x="0" y="246"/>
                    </a:cubicBezTo>
                    <a:cubicBezTo>
                      <a:pt x="0" y="382"/>
                      <a:pt x="81" y="492"/>
                      <a:pt x="182" y="492"/>
                    </a:cubicBezTo>
                    <a:cubicBezTo>
                      <a:pt x="283" y="492"/>
                      <a:pt x="364" y="382"/>
                      <a:pt x="364" y="246"/>
                    </a:cubicBezTo>
                    <a:cubicBezTo>
                      <a:pt x="364" y="110"/>
                      <a:pt x="283" y="0"/>
                      <a:pt x="182" y="0"/>
                    </a:cubicBezTo>
                    <a:close/>
                    <a:moveTo>
                      <a:pt x="327" y="231"/>
                    </a:moveTo>
                    <a:cubicBezTo>
                      <a:pt x="193" y="227"/>
                      <a:pt x="193" y="227"/>
                      <a:pt x="193" y="227"/>
                    </a:cubicBezTo>
                    <a:cubicBezTo>
                      <a:pt x="193" y="172"/>
                      <a:pt x="193" y="172"/>
                      <a:pt x="193" y="172"/>
                    </a:cubicBezTo>
                    <a:cubicBezTo>
                      <a:pt x="205" y="164"/>
                      <a:pt x="215" y="141"/>
                      <a:pt x="215" y="115"/>
                    </a:cubicBezTo>
                    <a:cubicBezTo>
                      <a:pt x="215" y="89"/>
                      <a:pt x="205" y="66"/>
                      <a:pt x="193" y="58"/>
                    </a:cubicBezTo>
                    <a:cubicBezTo>
                      <a:pt x="193" y="41"/>
                      <a:pt x="193" y="41"/>
                      <a:pt x="193" y="41"/>
                    </a:cubicBezTo>
                    <a:cubicBezTo>
                      <a:pt x="267" y="48"/>
                      <a:pt x="323" y="121"/>
                      <a:pt x="327" y="231"/>
                    </a:cubicBezTo>
                    <a:close/>
                    <a:moveTo>
                      <a:pt x="177" y="41"/>
                    </a:moveTo>
                    <a:cubicBezTo>
                      <a:pt x="177" y="56"/>
                      <a:pt x="177" y="56"/>
                      <a:pt x="177" y="56"/>
                    </a:cubicBezTo>
                    <a:cubicBezTo>
                      <a:pt x="162" y="61"/>
                      <a:pt x="152" y="86"/>
                      <a:pt x="152" y="115"/>
                    </a:cubicBezTo>
                    <a:cubicBezTo>
                      <a:pt x="152" y="144"/>
                      <a:pt x="162" y="169"/>
                      <a:pt x="177" y="174"/>
                    </a:cubicBezTo>
                    <a:cubicBezTo>
                      <a:pt x="177" y="227"/>
                      <a:pt x="177" y="227"/>
                      <a:pt x="177" y="227"/>
                    </a:cubicBezTo>
                    <a:cubicBezTo>
                      <a:pt x="37" y="227"/>
                      <a:pt x="37" y="227"/>
                      <a:pt x="37" y="227"/>
                    </a:cubicBezTo>
                    <a:cubicBezTo>
                      <a:pt x="51" y="123"/>
                      <a:pt x="100" y="44"/>
                      <a:pt x="177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725F37A7-1392-4BF7-9AD8-34C7B7690D50}"/>
                  </a:ext>
                </a:extLst>
              </p:cNvPr>
              <p:cNvSpPr/>
              <p:nvPr/>
            </p:nvSpPr>
            <p:spPr bwMode="auto">
              <a:xfrm>
                <a:off x="1336300" y="4107146"/>
                <a:ext cx="323779" cy="197490"/>
              </a:xfrm>
              <a:custGeom>
                <a:gdLst>
                  <a:gd fmla="*/ 2147483647 w 298" name="T0"/>
                  <a:gd fmla="*/ 2147483647 h 182" name="T1"/>
                  <a:gd fmla="*/ 2147483647 w 298" name="T2"/>
                  <a:gd fmla="*/ 2147483647 h 182" name="T3"/>
                  <a:gd fmla="*/ 2147483647 w 298" name="T4"/>
                  <a:gd fmla="*/ 2147483647 h 182" name="T5"/>
                  <a:gd fmla="*/ 2147483647 w 298" name="T6"/>
                  <a:gd fmla="*/ 2147483647 h 182" name="T7"/>
                  <a:gd fmla="*/ 2147483647 w 298" name="T8"/>
                  <a:gd fmla="*/ 2147483647 h 182" name="T9"/>
                  <a:gd fmla="*/ 2147483647 w 298" name="T10"/>
                  <a:gd fmla="*/ 2147483647 h 182" name="T11"/>
                  <a:gd fmla="*/ 2147483647 w 298" name="T12"/>
                  <a:gd fmla="*/ 2147483647 h 182" name="T13"/>
                  <a:gd fmla="*/ 2147483647 w 298" name="T14"/>
                  <a:gd fmla="*/ 2147483647 h 182" name="T15"/>
                  <a:gd fmla="*/ 2147483647 w 298" name="T16"/>
                  <a:gd fmla="*/ 2147483647 h 182" name="T17"/>
                  <a:gd fmla="*/ 2147483647 w 298" name="T18"/>
                  <a:gd fmla="*/ 2147483647 h 182" name="T19"/>
                  <a:gd fmla="*/ 2147483647 w 298" name="T20"/>
                  <a:gd fmla="*/ 2147483647 h 182" name="T21"/>
                  <a:gd fmla="*/ 2147483647 w 298" name="T22"/>
                  <a:gd fmla="*/ 2147483647 h 182" name="T23"/>
                  <a:gd fmla="*/ 2147483647 w 298" name="T24"/>
                  <a:gd fmla="*/ 2147483647 h 182" name="T25"/>
                  <a:gd fmla="*/ 2147483647 w 298" name="T26"/>
                  <a:gd fmla="*/ 2147483647 h 182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b" l="0" r="r" t="0"/>
                <a:pathLst>
                  <a:path h="182" w="298">
                    <a:moveTo>
                      <a:pt x="221" y="158"/>
                    </a:moveTo>
                    <a:cubicBezTo>
                      <a:pt x="222" y="158"/>
                      <a:pt x="223" y="157"/>
                      <a:pt x="223" y="157"/>
                    </a:cubicBezTo>
                    <a:cubicBezTo>
                      <a:pt x="255" y="142"/>
                      <a:pt x="275" y="121"/>
                      <a:pt x="284" y="94"/>
                    </a:cubicBezTo>
                    <a:cubicBezTo>
                      <a:pt x="298" y="51"/>
                      <a:pt x="277" y="10"/>
                      <a:pt x="276" y="8"/>
                    </a:cubicBezTo>
                    <a:cubicBezTo>
                      <a:pt x="273" y="2"/>
                      <a:pt x="266" y="0"/>
                      <a:pt x="261" y="3"/>
                    </a:cubicBezTo>
                    <a:cubicBezTo>
                      <a:pt x="256" y="6"/>
                      <a:pt x="253" y="13"/>
                      <a:pt x="256" y="18"/>
                    </a:cubicBezTo>
                    <a:cubicBezTo>
                      <a:pt x="257" y="19"/>
                      <a:pt x="274" y="54"/>
                      <a:pt x="263" y="87"/>
                    </a:cubicBezTo>
                    <a:cubicBezTo>
                      <a:pt x="256" y="108"/>
                      <a:pt x="239" y="125"/>
                      <a:pt x="214" y="137"/>
                    </a:cubicBezTo>
                    <a:cubicBezTo>
                      <a:pt x="172" y="157"/>
                      <a:pt x="150" y="141"/>
                      <a:pt x="122" y="121"/>
                    </a:cubicBezTo>
                    <a:cubicBezTo>
                      <a:pt x="94" y="101"/>
                      <a:pt x="62" y="78"/>
                      <a:pt x="9" y="97"/>
                    </a:cubicBezTo>
                    <a:cubicBezTo>
                      <a:pt x="3" y="99"/>
                      <a:pt x="0" y="105"/>
                      <a:pt x="2" y="111"/>
                    </a:cubicBezTo>
                    <a:cubicBezTo>
                      <a:pt x="4" y="117"/>
                      <a:pt x="11" y="120"/>
                      <a:pt x="17" y="118"/>
                    </a:cubicBezTo>
                    <a:cubicBezTo>
                      <a:pt x="59" y="103"/>
                      <a:pt x="82" y="120"/>
                      <a:pt x="109" y="139"/>
                    </a:cubicBezTo>
                    <a:cubicBezTo>
                      <a:pt x="137" y="159"/>
                      <a:pt x="169" y="182"/>
                      <a:pt x="221" y="1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B6B805B-B366-4CBB-BF1E-3F6628AA4D51}"/>
              </a:ext>
            </a:extLst>
          </p:cNvPr>
          <p:cNvGrpSpPr/>
          <p:nvPr/>
        </p:nvGrpSpPr>
        <p:grpSpPr>
          <a:xfrm>
            <a:off x="4276425" y="2541177"/>
            <a:ext cx="1257982" cy="1257982"/>
            <a:chOff x="3014112" y="1333644"/>
            <a:chExt cx="1257982" cy="1257982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85C0180-DBA2-4549-80AD-49FC715DAB09}"/>
                </a:ext>
              </a:extLst>
            </p:cNvPr>
            <p:cNvSpPr/>
            <p:nvPr/>
          </p:nvSpPr>
          <p:spPr>
            <a:xfrm>
              <a:off x="3014112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967A47E-9A1C-4F39-92EC-0948CBF19404}"/>
                </a:ext>
              </a:extLst>
            </p:cNvPr>
            <p:cNvGrpSpPr/>
            <p:nvPr/>
          </p:nvGrpSpPr>
          <p:grpSpPr>
            <a:xfrm>
              <a:off x="3406565" y="1753233"/>
              <a:ext cx="473075" cy="415925"/>
              <a:chOff x="5869508" y="1625997"/>
              <a:chExt cx="473075" cy="415925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DB54B0A3-E44E-481A-8BAB-56488BD548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0320" y="1721247"/>
                <a:ext cx="322263" cy="320675"/>
              </a:xfrm>
              <a:custGeom>
                <a:gdLst>
                  <a:gd fmla="*/ 6 w 51" name="T0"/>
                  <a:gd fmla="*/ 13 h 51" name="T1"/>
                  <a:gd fmla="*/ 7 w 51" name="T2"/>
                  <a:gd fmla="*/ 17 h 51" name="T3"/>
                  <a:gd fmla="*/ 4 w 51" name="T4"/>
                  <a:gd fmla="*/ 18 h 51" name="T5"/>
                  <a:gd fmla="*/ 1 w 51" name="T6"/>
                  <a:gd fmla="*/ 20 h 51" name="T7"/>
                  <a:gd fmla="*/ 2 w 51" name="T8"/>
                  <a:gd fmla="*/ 24 h 51" name="T9"/>
                  <a:gd fmla="*/ 5 w 51" name="T10"/>
                  <a:gd fmla="*/ 27 h 51" name="T11"/>
                  <a:gd fmla="*/ 3 w 51" name="T12"/>
                  <a:gd fmla="*/ 30 h 51" name="T13"/>
                  <a:gd fmla="*/ 1 w 51" name="T14"/>
                  <a:gd fmla="*/ 34 h 51" name="T15"/>
                  <a:gd fmla="*/ 5 w 51" name="T16"/>
                  <a:gd fmla="*/ 36 h 51" name="T17"/>
                  <a:gd fmla="*/ 8 w 51" name="T18"/>
                  <a:gd fmla="*/ 37 h 51" name="T19"/>
                  <a:gd fmla="*/ 8 w 51" name="T20"/>
                  <a:gd fmla="*/ 41 h 51" name="T21"/>
                  <a:gd fmla="*/ 8 w 51" name="T22"/>
                  <a:gd fmla="*/ 45 h 51" name="T23"/>
                  <a:gd fmla="*/ 13 w 51" name="T24"/>
                  <a:gd fmla="*/ 45 h 51" name="T25"/>
                  <a:gd fmla="*/ 17 w 51" name="T26"/>
                  <a:gd fmla="*/ 45 h 51" name="T27"/>
                  <a:gd fmla="*/ 18 w 51" name="T28"/>
                  <a:gd fmla="*/ 48 h 51" name="T29"/>
                  <a:gd fmla="*/ 20 w 51" name="T30"/>
                  <a:gd fmla="*/ 51 h 51" name="T31"/>
                  <a:gd fmla="*/ 24 w 51" name="T32"/>
                  <a:gd fmla="*/ 49 h 51" name="T33"/>
                  <a:gd fmla="*/ 28 w 51" name="T34"/>
                  <a:gd fmla="*/ 47 h 51" name="T35"/>
                  <a:gd fmla="*/ 30 w 51" name="T36"/>
                  <a:gd fmla="*/ 49 h 51" name="T37"/>
                  <a:gd fmla="*/ 34 w 51" name="T38"/>
                  <a:gd fmla="*/ 50 h 51" name="T39"/>
                  <a:gd fmla="*/ 36 w 51" name="T40"/>
                  <a:gd fmla="*/ 47 h 51" name="T41"/>
                  <a:gd fmla="*/ 38 w 51" name="T42"/>
                  <a:gd fmla="*/ 43 h 51" name="T43"/>
                  <a:gd fmla="*/ 41 w 51" name="T44"/>
                  <a:gd fmla="*/ 44 h 51" name="T45"/>
                  <a:gd fmla="*/ 45 w 51" name="T46"/>
                  <a:gd fmla="*/ 43 h 51" name="T47"/>
                  <a:gd fmla="*/ 45 w 51" name="T48"/>
                  <a:gd fmla="*/ 39 h 51" name="T49"/>
                  <a:gd fmla="*/ 45 w 51" name="T50"/>
                  <a:gd fmla="*/ 35 h 51" name="T51"/>
                  <a:gd fmla="*/ 48 w 51" name="T52"/>
                  <a:gd fmla="*/ 34 h 51" name="T53"/>
                  <a:gd fmla="*/ 51 w 51" name="T54"/>
                  <a:gd fmla="*/ 31 h 51" name="T55"/>
                  <a:gd fmla="*/ 49 w 51" name="T56"/>
                  <a:gd fmla="*/ 27 h 51" name="T57"/>
                  <a:gd fmla="*/ 47 w 51" name="T58"/>
                  <a:gd fmla="*/ 24 h 51" name="T59"/>
                  <a:gd fmla="*/ 49 w 51" name="T60"/>
                  <a:gd fmla="*/ 22 h 51" name="T61"/>
                  <a:gd fmla="*/ 50 w 51" name="T62"/>
                  <a:gd fmla="*/ 18 h 51" name="T63"/>
                  <a:gd fmla="*/ 47 w 51" name="T64"/>
                  <a:gd fmla="*/ 15 h 51" name="T65"/>
                  <a:gd fmla="*/ 43 w 51" name="T66"/>
                  <a:gd fmla="*/ 14 h 51" name="T67"/>
                  <a:gd fmla="*/ 44 w 51" name="T68"/>
                  <a:gd fmla="*/ 11 h 51" name="T69"/>
                  <a:gd fmla="*/ 43 w 51" name="T70"/>
                  <a:gd fmla="*/ 7 h 51" name="T71"/>
                  <a:gd fmla="*/ 39 w 51" name="T72"/>
                  <a:gd fmla="*/ 6 h 51" name="T73"/>
                  <a:gd fmla="*/ 35 w 51" name="T74"/>
                  <a:gd fmla="*/ 7 h 51" name="T75"/>
                  <a:gd fmla="*/ 34 w 51" name="T76"/>
                  <a:gd fmla="*/ 4 h 51" name="T77"/>
                  <a:gd fmla="*/ 31 w 51" name="T78"/>
                  <a:gd fmla="*/ 1 h 51" name="T79"/>
                  <a:gd fmla="*/ 27 w 51" name="T80"/>
                  <a:gd fmla="*/ 2 h 51" name="T81"/>
                  <a:gd fmla="*/ 24 w 51" name="T82"/>
                  <a:gd fmla="*/ 5 h 51" name="T83"/>
                  <a:gd fmla="*/ 22 w 51" name="T84"/>
                  <a:gd fmla="*/ 3 h 51" name="T85"/>
                  <a:gd fmla="*/ 18 w 51" name="T86"/>
                  <a:gd fmla="*/ 1 h 51" name="T87"/>
                  <a:gd fmla="*/ 15 w 51" name="T88"/>
                  <a:gd fmla="*/ 5 h 51" name="T89"/>
                  <a:gd fmla="*/ 14 w 51" name="T90"/>
                  <a:gd fmla="*/ 8 h 51" name="T91"/>
                  <a:gd fmla="*/ 11 w 51" name="T92"/>
                  <a:gd fmla="*/ 8 h 51" name="T93"/>
                  <a:gd fmla="*/ 7 w 51" name="T94"/>
                  <a:gd fmla="*/ 8 h 51" name="T95"/>
                  <a:gd fmla="*/ 6 w 51" name="T96"/>
                  <a:gd fmla="*/ 13 h 51" name="T97"/>
                  <a:gd fmla="*/ 21 w 51" name="T98"/>
                  <a:gd fmla="*/ 12 h 51" name="T99"/>
                  <a:gd fmla="*/ 40 w 51" name="T100"/>
                  <a:gd fmla="*/ 21 h 51" name="T101"/>
                  <a:gd fmla="*/ 30 w 51" name="T102"/>
                  <a:gd fmla="*/ 40 h 51" name="T103"/>
                  <a:gd fmla="*/ 12 w 51" name="T104"/>
                  <a:gd fmla="*/ 30 h 51" name="T105"/>
                  <a:gd fmla="*/ 21 w 51" name="T106"/>
                  <a:gd fmla="*/ 12 h 51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1" w="51">
                    <a:moveTo>
                      <a:pt x="6" y="13"/>
                    </a:moveTo>
                    <a:cubicBezTo>
                      <a:pt x="7" y="14"/>
                      <a:pt x="7" y="16"/>
                      <a:pt x="7" y="17"/>
                    </a:cubicBezTo>
                    <a:cubicBezTo>
                      <a:pt x="6" y="17"/>
                      <a:pt x="5" y="18"/>
                      <a:pt x="4" y="18"/>
                    </a:cubicBezTo>
                    <a:cubicBezTo>
                      <a:pt x="2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2" y="24"/>
                    </a:cubicBezTo>
                    <a:cubicBezTo>
                      <a:pt x="4" y="24"/>
                      <a:pt x="5" y="27"/>
                      <a:pt x="5" y="27"/>
                    </a:cubicBezTo>
                    <a:cubicBezTo>
                      <a:pt x="5" y="28"/>
                      <a:pt x="4" y="29"/>
                      <a:pt x="3" y="30"/>
                    </a:cubicBezTo>
                    <a:cubicBezTo>
                      <a:pt x="1" y="30"/>
                      <a:pt x="1" y="32"/>
                      <a:pt x="1" y="34"/>
                    </a:cubicBezTo>
                    <a:cubicBezTo>
                      <a:pt x="2" y="35"/>
                      <a:pt x="3" y="37"/>
                      <a:pt x="5" y="36"/>
                    </a:cubicBezTo>
                    <a:cubicBezTo>
                      <a:pt x="6" y="36"/>
                      <a:pt x="7" y="36"/>
                      <a:pt x="8" y="37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4"/>
                      <a:pt x="8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5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7" y="49"/>
                      <a:pt x="19" y="51"/>
                      <a:pt x="20" y="51"/>
                    </a:cubicBezTo>
                    <a:cubicBezTo>
                      <a:pt x="22" y="51"/>
                      <a:pt x="24" y="51"/>
                      <a:pt x="24" y="49"/>
                    </a:cubicBezTo>
                    <a:cubicBezTo>
                      <a:pt x="24" y="48"/>
                      <a:pt x="27" y="47"/>
                      <a:pt x="28" y="47"/>
                    </a:cubicBezTo>
                    <a:cubicBezTo>
                      <a:pt x="28" y="47"/>
                      <a:pt x="29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5" y="50"/>
                      <a:pt x="37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8" y="43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6" y="42"/>
                      <a:pt x="46" y="40"/>
                      <a:pt x="45" y="39"/>
                    </a:cubicBezTo>
                    <a:cubicBezTo>
                      <a:pt x="44" y="38"/>
                      <a:pt x="45" y="35"/>
                      <a:pt x="45" y="35"/>
                    </a:cubicBezTo>
                    <a:cubicBezTo>
                      <a:pt x="45" y="34"/>
                      <a:pt x="47" y="34"/>
                      <a:pt x="48" y="34"/>
                    </a:cubicBezTo>
                    <a:cubicBezTo>
                      <a:pt x="49" y="34"/>
                      <a:pt x="51" y="33"/>
                      <a:pt x="51" y="31"/>
                    </a:cubicBezTo>
                    <a:cubicBezTo>
                      <a:pt x="51" y="29"/>
                      <a:pt x="51" y="28"/>
                      <a:pt x="49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0" y="21"/>
                      <a:pt x="51" y="20"/>
                      <a:pt x="50" y="18"/>
                    </a:cubicBezTo>
                    <a:cubicBezTo>
                      <a:pt x="50" y="16"/>
                      <a:pt x="48" y="15"/>
                      <a:pt x="47" y="15"/>
                    </a:cubicBezTo>
                    <a:cubicBezTo>
                      <a:pt x="46" y="16"/>
                      <a:pt x="44" y="14"/>
                      <a:pt x="43" y="14"/>
                    </a:cubicBezTo>
                    <a:cubicBezTo>
                      <a:pt x="43" y="13"/>
                      <a:pt x="43" y="12"/>
                      <a:pt x="44" y="11"/>
                    </a:cubicBezTo>
                    <a:cubicBezTo>
                      <a:pt x="45" y="10"/>
                      <a:pt x="44" y="8"/>
                      <a:pt x="43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5" y="7"/>
                      <a:pt x="35" y="7"/>
                    </a:cubicBezTo>
                    <a:cubicBezTo>
                      <a:pt x="34" y="6"/>
                      <a:pt x="34" y="5"/>
                      <a:pt x="34" y="4"/>
                    </a:cubicBezTo>
                    <a:cubicBezTo>
                      <a:pt x="34" y="2"/>
                      <a:pt x="33" y="1"/>
                      <a:pt x="31" y="1"/>
                    </a:cubicBezTo>
                    <a:cubicBezTo>
                      <a:pt x="29" y="0"/>
                      <a:pt x="28" y="1"/>
                      <a:pt x="27" y="2"/>
                    </a:cubicBezTo>
                    <a:cubicBezTo>
                      <a:pt x="27" y="4"/>
                      <a:pt x="25" y="5"/>
                      <a:pt x="24" y="5"/>
                    </a:cubicBezTo>
                    <a:cubicBezTo>
                      <a:pt x="23" y="5"/>
                      <a:pt x="22" y="4"/>
                      <a:pt x="22" y="3"/>
                    </a:cubicBezTo>
                    <a:cubicBezTo>
                      <a:pt x="21" y="1"/>
                      <a:pt x="20" y="1"/>
                      <a:pt x="18" y="1"/>
                    </a:cubicBezTo>
                    <a:cubicBezTo>
                      <a:pt x="16" y="2"/>
                      <a:pt x="15" y="3"/>
                      <a:pt x="15" y="5"/>
                    </a:cubicBezTo>
                    <a:cubicBezTo>
                      <a:pt x="16" y="6"/>
                      <a:pt x="14" y="8"/>
                      <a:pt x="14" y="8"/>
                    </a:cubicBezTo>
                    <a:cubicBezTo>
                      <a:pt x="13" y="9"/>
                      <a:pt x="12" y="9"/>
                      <a:pt x="11" y="8"/>
                    </a:cubicBezTo>
                    <a:cubicBezTo>
                      <a:pt x="10" y="7"/>
                      <a:pt x="8" y="7"/>
                      <a:pt x="7" y="8"/>
                    </a:cubicBezTo>
                    <a:cubicBezTo>
                      <a:pt x="5" y="10"/>
                      <a:pt x="5" y="12"/>
                      <a:pt x="6" y="13"/>
                    </a:cubicBezTo>
                    <a:close/>
                    <a:moveTo>
                      <a:pt x="21" y="12"/>
                    </a:moveTo>
                    <a:cubicBezTo>
                      <a:pt x="29" y="9"/>
                      <a:pt x="37" y="13"/>
                      <a:pt x="40" y="21"/>
                    </a:cubicBezTo>
                    <a:cubicBezTo>
                      <a:pt x="42" y="29"/>
                      <a:pt x="38" y="37"/>
                      <a:pt x="30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3"/>
                      <a:pt x="13" y="14"/>
                      <a:pt x="21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ED0BCBD3-3A86-4F08-A565-D65CF71705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508" y="1625997"/>
                <a:ext cx="207962" cy="207962"/>
              </a:xfrm>
              <a:custGeom>
                <a:gdLst>
                  <a:gd fmla="*/ 4 w 33" name="T0"/>
                  <a:gd fmla="*/ 8 h 33" name="T1"/>
                  <a:gd fmla="*/ 4 w 33" name="T2"/>
                  <a:gd fmla="*/ 11 h 33" name="T3"/>
                  <a:gd fmla="*/ 2 w 33" name="T4"/>
                  <a:gd fmla="*/ 12 h 33" name="T5"/>
                  <a:gd fmla="*/ 0 w 33" name="T6"/>
                  <a:gd fmla="*/ 13 h 33" name="T7"/>
                  <a:gd fmla="*/ 1 w 33" name="T8"/>
                  <a:gd fmla="*/ 16 h 33" name="T9"/>
                  <a:gd fmla="*/ 3 w 33" name="T10"/>
                  <a:gd fmla="*/ 18 h 33" name="T11"/>
                  <a:gd fmla="*/ 1 w 33" name="T12"/>
                  <a:gd fmla="*/ 19 h 33" name="T13"/>
                  <a:gd fmla="*/ 0 w 33" name="T14"/>
                  <a:gd fmla="*/ 22 h 33" name="T15"/>
                  <a:gd fmla="*/ 3 w 33" name="T16"/>
                  <a:gd fmla="*/ 24 h 33" name="T17"/>
                  <a:gd fmla="*/ 5 w 33" name="T18"/>
                  <a:gd fmla="*/ 24 h 33" name="T19"/>
                  <a:gd fmla="*/ 5 w 33" name="T20"/>
                  <a:gd fmla="*/ 27 h 33" name="T21"/>
                  <a:gd fmla="*/ 5 w 33" name="T22"/>
                  <a:gd fmla="*/ 29 h 33" name="T23"/>
                  <a:gd fmla="*/ 8 w 33" name="T24"/>
                  <a:gd fmla="*/ 30 h 33" name="T25"/>
                  <a:gd fmla="*/ 10 w 33" name="T26"/>
                  <a:gd fmla="*/ 29 h 33" name="T27"/>
                  <a:gd fmla="*/ 11 w 33" name="T28"/>
                  <a:gd fmla="*/ 31 h 33" name="T29"/>
                  <a:gd fmla="*/ 13 w 33" name="T30"/>
                  <a:gd fmla="*/ 33 h 33" name="T31"/>
                  <a:gd fmla="*/ 15 w 33" name="T32"/>
                  <a:gd fmla="*/ 32 h 33" name="T33"/>
                  <a:gd fmla="*/ 17 w 33" name="T34"/>
                  <a:gd fmla="*/ 30 h 33" name="T35"/>
                  <a:gd fmla="*/ 19 w 33" name="T36"/>
                  <a:gd fmla="*/ 32 h 33" name="T37"/>
                  <a:gd fmla="*/ 21 w 33" name="T38"/>
                  <a:gd fmla="*/ 33 h 33" name="T39"/>
                  <a:gd fmla="*/ 23 w 33" name="T40"/>
                  <a:gd fmla="*/ 31 h 33" name="T41"/>
                  <a:gd fmla="*/ 24 w 33" name="T42"/>
                  <a:gd fmla="*/ 28 h 33" name="T43"/>
                  <a:gd fmla="*/ 26 w 33" name="T44"/>
                  <a:gd fmla="*/ 29 h 33" name="T45"/>
                  <a:gd fmla="*/ 29 w 33" name="T46"/>
                  <a:gd fmla="*/ 28 h 33" name="T47"/>
                  <a:gd fmla="*/ 29 w 33" name="T48"/>
                  <a:gd fmla="*/ 25 h 33" name="T49"/>
                  <a:gd fmla="*/ 28 w 33" name="T50"/>
                  <a:gd fmla="*/ 23 h 33" name="T51"/>
                  <a:gd fmla="*/ 30 w 33" name="T52"/>
                  <a:gd fmla="*/ 22 h 33" name="T53"/>
                  <a:gd fmla="*/ 32 w 33" name="T54"/>
                  <a:gd fmla="*/ 20 h 33" name="T55"/>
                  <a:gd fmla="*/ 31 w 33" name="T56"/>
                  <a:gd fmla="*/ 18 h 33" name="T57"/>
                  <a:gd fmla="*/ 30 w 33" name="T58"/>
                  <a:gd fmla="*/ 16 h 33" name="T59"/>
                  <a:gd fmla="*/ 31 w 33" name="T60"/>
                  <a:gd fmla="*/ 14 h 33" name="T61"/>
                  <a:gd fmla="*/ 32 w 33" name="T62"/>
                  <a:gd fmla="*/ 12 h 33" name="T63"/>
                  <a:gd fmla="*/ 30 w 33" name="T64"/>
                  <a:gd fmla="*/ 10 h 33" name="T65"/>
                  <a:gd fmla="*/ 27 w 33" name="T66"/>
                  <a:gd fmla="*/ 9 h 33" name="T67"/>
                  <a:gd fmla="*/ 28 w 33" name="T68"/>
                  <a:gd fmla="*/ 7 h 33" name="T69"/>
                  <a:gd fmla="*/ 27 w 33" name="T70"/>
                  <a:gd fmla="*/ 5 h 33" name="T71"/>
                  <a:gd fmla="*/ 25 w 33" name="T72"/>
                  <a:gd fmla="*/ 4 h 33" name="T73"/>
                  <a:gd fmla="*/ 22 w 33" name="T74"/>
                  <a:gd fmla="*/ 5 h 33" name="T75"/>
                  <a:gd fmla="*/ 22 w 33" name="T76"/>
                  <a:gd fmla="*/ 3 h 33" name="T77"/>
                  <a:gd fmla="*/ 20 w 33" name="T78"/>
                  <a:gd fmla="*/ 1 h 33" name="T79"/>
                  <a:gd fmla="*/ 17 w 33" name="T80"/>
                  <a:gd fmla="*/ 2 h 33" name="T81"/>
                  <a:gd fmla="*/ 15 w 33" name="T82"/>
                  <a:gd fmla="*/ 3 h 33" name="T83"/>
                  <a:gd fmla="*/ 14 w 33" name="T84"/>
                  <a:gd fmla="*/ 2 h 33" name="T85"/>
                  <a:gd fmla="*/ 11 w 33" name="T86"/>
                  <a:gd fmla="*/ 1 h 33" name="T87"/>
                  <a:gd fmla="*/ 10 w 33" name="T88"/>
                  <a:gd fmla="*/ 3 h 33" name="T89"/>
                  <a:gd fmla="*/ 8 w 33" name="T90"/>
                  <a:gd fmla="*/ 6 h 33" name="T91"/>
                  <a:gd fmla="*/ 7 w 33" name="T92"/>
                  <a:gd fmla="*/ 5 h 33" name="T93"/>
                  <a:gd fmla="*/ 4 w 33" name="T94"/>
                  <a:gd fmla="*/ 6 h 33" name="T95"/>
                  <a:gd fmla="*/ 4 w 33" name="T96"/>
                  <a:gd fmla="*/ 8 h 33" name="T97"/>
                  <a:gd fmla="*/ 13 w 33" name="T98"/>
                  <a:gd fmla="*/ 8 h 33" name="T99"/>
                  <a:gd fmla="*/ 25 w 33" name="T100"/>
                  <a:gd fmla="*/ 14 h 33" name="T101"/>
                  <a:gd fmla="*/ 19 w 33" name="T102"/>
                  <a:gd fmla="*/ 26 h 33" name="T103"/>
                  <a:gd fmla="*/ 7 w 33" name="T104"/>
                  <a:gd fmla="*/ 20 h 33" name="T105"/>
                  <a:gd fmla="*/ 13 w 33" name="T106"/>
                  <a:gd fmla="*/ 8 h 33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3" w="33">
                    <a:moveTo>
                      <a:pt x="4" y="8"/>
                    </a:moveTo>
                    <a:cubicBezTo>
                      <a:pt x="4" y="9"/>
                      <a:pt x="4" y="11"/>
                      <a:pt x="4" y="11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2" y="16"/>
                      <a:pt x="3" y="18"/>
                      <a:pt x="3" y="18"/>
                    </a:cubicBezTo>
                    <a:cubicBezTo>
                      <a:pt x="3" y="19"/>
                      <a:pt x="2" y="19"/>
                      <a:pt x="1" y="19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1" y="23"/>
                      <a:pt x="2" y="24"/>
                      <a:pt x="3" y="24"/>
                    </a:cubicBezTo>
                    <a:cubicBezTo>
                      <a:pt x="3" y="23"/>
                      <a:pt x="4" y="23"/>
                      <a:pt x="5" y="24"/>
                    </a:cubicBezTo>
                    <a:cubicBezTo>
                      <a:pt x="5" y="24"/>
                      <a:pt x="5" y="26"/>
                      <a:pt x="5" y="27"/>
                    </a:cubicBezTo>
                    <a:cubicBezTo>
                      <a:pt x="4" y="27"/>
                      <a:pt x="4" y="28"/>
                      <a:pt x="5" y="29"/>
                    </a:cubicBezTo>
                    <a:cubicBezTo>
                      <a:pt x="6" y="30"/>
                      <a:pt x="7" y="30"/>
                      <a:pt x="8" y="30"/>
                    </a:cubicBezTo>
                    <a:cubicBezTo>
                      <a:pt x="8" y="29"/>
                      <a:pt x="10" y="29"/>
                      <a:pt x="10" y="29"/>
                    </a:cubicBezTo>
                    <a:cubicBezTo>
                      <a:pt x="11" y="29"/>
                      <a:pt x="11" y="30"/>
                      <a:pt x="11" y="31"/>
                    </a:cubicBezTo>
                    <a:cubicBezTo>
                      <a:pt x="11" y="32"/>
                      <a:pt x="12" y="33"/>
                      <a:pt x="13" y="33"/>
                    </a:cubicBezTo>
                    <a:cubicBezTo>
                      <a:pt x="14" y="33"/>
                      <a:pt x="15" y="33"/>
                      <a:pt x="15" y="32"/>
                    </a:cubicBezTo>
                    <a:cubicBezTo>
                      <a:pt x="15" y="31"/>
                      <a:pt x="17" y="30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19" y="33"/>
                      <a:pt x="20" y="33"/>
                      <a:pt x="21" y="33"/>
                    </a:cubicBezTo>
                    <a:cubicBezTo>
                      <a:pt x="22" y="32"/>
                      <a:pt x="23" y="31"/>
                      <a:pt x="23" y="31"/>
                    </a:cubicBezTo>
                    <a:cubicBezTo>
                      <a:pt x="23" y="30"/>
                      <a:pt x="24" y="28"/>
                      <a:pt x="24" y="28"/>
                    </a:cubicBezTo>
                    <a:cubicBezTo>
                      <a:pt x="24" y="28"/>
                      <a:pt x="25" y="28"/>
                      <a:pt x="26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8" y="25"/>
                      <a:pt x="28" y="23"/>
                      <a:pt x="28" y="23"/>
                    </a:cubicBezTo>
                    <a:cubicBezTo>
                      <a:pt x="29" y="22"/>
                      <a:pt x="30" y="22"/>
                      <a:pt x="30" y="22"/>
                    </a:cubicBezTo>
                    <a:cubicBezTo>
                      <a:pt x="31" y="22"/>
                      <a:pt x="32" y="22"/>
                      <a:pt x="32" y="20"/>
                    </a:cubicBezTo>
                    <a:cubicBezTo>
                      <a:pt x="33" y="19"/>
                      <a:pt x="32" y="18"/>
                      <a:pt x="31" y="18"/>
                    </a:cubicBezTo>
                    <a:cubicBezTo>
                      <a:pt x="30" y="18"/>
                      <a:pt x="30" y="16"/>
                      <a:pt x="30" y="16"/>
                    </a:cubicBezTo>
                    <a:cubicBezTo>
                      <a:pt x="30" y="15"/>
                      <a:pt x="30" y="15"/>
                      <a:pt x="31" y="14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2" y="11"/>
                      <a:pt x="31" y="10"/>
                      <a:pt x="30" y="10"/>
                    </a:cubicBezTo>
                    <a:cubicBezTo>
                      <a:pt x="29" y="11"/>
                      <a:pt x="28" y="10"/>
                      <a:pt x="27" y="9"/>
                    </a:cubicBezTo>
                    <a:cubicBezTo>
                      <a:pt x="27" y="9"/>
                      <a:pt x="27" y="8"/>
                      <a:pt x="28" y="7"/>
                    </a:cubicBezTo>
                    <a:cubicBezTo>
                      <a:pt x="28" y="7"/>
                      <a:pt x="28" y="5"/>
                      <a:pt x="27" y="5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2" y="4"/>
                      <a:pt x="21" y="4"/>
                      <a:pt x="22" y="3"/>
                    </a:cubicBezTo>
                    <a:cubicBezTo>
                      <a:pt x="22" y="2"/>
                      <a:pt x="21" y="1"/>
                      <a:pt x="20" y="1"/>
                    </a:cubicBezTo>
                    <a:cubicBezTo>
                      <a:pt x="19" y="0"/>
                      <a:pt x="17" y="1"/>
                      <a:pt x="17" y="2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2"/>
                      <a:pt x="9" y="2"/>
                      <a:pt x="10" y="3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8" y="6"/>
                      <a:pt x="7" y="6"/>
                      <a:pt x="7" y="5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3" y="7"/>
                      <a:pt x="3" y="8"/>
                      <a:pt x="4" y="8"/>
                    </a:cubicBezTo>
                    <a:close/>
                    <a:moveTo>
                      <a:pt x="13" y="8"/>
                    </a:moveTo>
                    <a:cubicBezTo>
                      <a:pt x="18" y="6"/>
                      <a:pt x="24" y="9"/>
                      <a:pt x="25" y="14"/>
                    </a:cubicBezTo>
                    <a:cubicBezTo>
                      <a:pt x="27" y="19"/>
                      <a:pt x="24" y="24"/>
                      <a:pt x="19" y="26"/>
                    </a:cubicBezTo>
                    <a:cubicBezTo>
                      <a:pt x="14" y="28"/>
                      <a:pt x="9" y="25"/>
                      <a:pt x="7" y="20"/>
                    </a:cubicBezTo>
                    <a:cubicBezTo>
                      <a:pt x="6" y="15"/>
                      <a:pt x="8" y="9"/>
                      <a:pt x="13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7614DB6D-C36D-4332-815A-0478D8C31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508" y="1833959"/>
                <a:ext cx="157162" cy="163513"/>
              </a:xfrm>
              <a:custGeom>
                <a:gdLst>
                  <a:gd fmla="*/ 3 w 25" name="T0"/>
                  <a:gd fmla="*/ 6 h 26" name="T1"/>
                  <a:gd fmla="*/ 3 w 25" name="T2"/>
                  <a:gd fmla="*/ 8 h 26" name="T3"/>
                  <a:gd fmla="*/ 2 w 25" name="T4"/>
                  <a:gd fmla="*/ 9 h 26" name="T5"/>
                  <a:gd fmla="*/ 0 w 25" name="T6"/>
                  <a:gd fmla="*/ 10 h 26" name="T7"/>
                  <a:gd fmla="*/ 1 w 25" name="T8"/>
                  <a:gd fmla="*/ 12 h 26" name="T9"/>
                  <a:gd fmla="*/ 2 w 25" name="T10"/>
                  <a:gd fmla="*/ 14 h 26" name="T11"/>
                  <a:gd fmla="*/ 1 w 25" name="T12"/>
                  <a:gd fmla="*/ 15 h 26" name="T13"/>
                  <a:gd fmla="*/ 0 w 25" name="T14"/>
                  <a:gd fmla="*/ 17 h 26" name="T15"/>
                  <a:gd fmla="*/ 2 w 25" name="T16"/>
                  <a:gd fmla="*/ 18 h 26" name="T17"/>
                  <a:gd fmla="*/ 4 w 25" name="T18"/>
                  <a:gd fmla="*/ 18 h 26" name="T19"/>
                  <a:gd fmla="*/ 4 w 25" name="T20"/>
                  <a:gd fmla="*/ 20 h 26" name="T21"/>
                  <a:gd fmla="*/ 4 w 25" name="T22"/>
                  <a:gd fmla="*/ 22 h 26" name="T23"/>
                  <a:gd fmla="*/ 6 w 25" name="T24"/>
                  <a:gd fmla="*/ 23 h 26" name="T25"/>
                  <a:gd fmla="*/ 8 w 25" name="T26"/>
                  <a:gd fmla="*/ 22 h 26" name="T27"/>
                  <a:gd fmla="*/ 9 w 25" name="T28"/>
                  <a:gd fmla="*/ 24 h 26" name="T29"/>
                  <a:gd fmla="*/ 10 w 25" name="T30"/>
                  <a:gd fmla="*/ 25 h 26" name="T31"/>
                  <a:gd fmla="*/ 12 w 25" name="T32"/>
                  <a:gd fmla="*/ 24 h 26" name="T33"/>
                  <a:gd fmla="*/ 13 w 25" name="T34"/>
                  <a:gd fmla="*/ 23 h 26" name="T35"/>
                  <a:gd fmla="*/ 15 w 25" name="T36"/>
                  <a:gd fmla="*/ 24 h 26" name="T37"/>
                  <a:gd fmla="*/ 17 w 25" name="T38"/>
                  <a:gd fmla="*/ 25 h 26" name="T39"/>
                  <a:gd fmla="*/ 18 w 25" name="T40"/>
                  <a:gd fmla="*/ 23 h 26" name="T41"/>
                  <a:gd fmla="*/ 19 w 25" name="T42"/>
                  <a:gd fmla="*/ 21 h 26" name="T43"/>
                  <a:gd fmla="*/ 20 w 25" name="T44"/>
                  <a:gd fmla="*/ 22 h 26" name="T45"/>
                  <a:gd fmla="*/ 22 w 25" name="T46"/>
                  <a:gd fmla="*/ 21 h 26" name="T47"/>
                  <a:gd fmla="*/ 22 w 25" name="T48"/>
                  <a:gd fmla="*/ 19 h 26" name="T49"/>
                  <a:gd fmla="*/ 22 w 25" name="T50"/>
                  <a:gd fmla="*/ 17 h 26" name="T51"/>
                  <a:gd fmla="*/ 24 w 25" name="T52"/>
                  <a:gd fmla="*/ 17 h 26" name="T53"/>
                  <a:gd fmla="*/ 25 w 25" name="T54"/>
                  <a:gd fmla="*/ 16 h 26" name="T55"/>
                  <a:gd fmla="*/ 24 w 25" name="T56"/>
                  <a:gd fmla="*/ 14 h 26" name="T57"/>
                  <a:gd fmla="*/ 23 w 25" name="T58"/>
                  <a:gd fmla="*/ 12 h 26" name="T59"/>
                  <a:gd fmla="*/ 24 w 25" name="T60"/>
                  <a:gd fmla="*/ 11 h 26" name="T61"/>
                  <a:gd fmla="*/ 25 w 25" name="T62"/>
                  <a:gd fmla="*/ 9 h 26" name="T63"/>
                  <a:gd fmla="*/ 23 w 25" name="T64"/>
                  <a:gd fmla="*/ 8 h 26" name="T65"/>
                  <a:gd fmla="*/ 21 w 25" name="T66"/>
                  <a:gd fmla="*/ 7 h 26" name="T67"/>
                  <a:gd fmla="*/ 22 w 25" name="T68"/>
                  <a:gd fmla="*/ 5 h 26" name="T69"/>
                  <a:gd fmla="*/ 21 w 25" name="T70"/>
                  <a:gd fmla="*/ 3 h 26" name="T71"/>
                  <a:gd fmla="*/ 19 w 25" name="T72"/>
                  <a:gd fmla="*/ 3 h 26" name="T73"/>
                  <a:gd fmla="*/ 17 w 25" name="T74"/>
                  <a:gd fmla="*/ 3 h 26" name="T75"/>
                  <a:gd fmla="*/ 17 w 25" name="T76"/>
                  <a:gd fmla="*/ 2 h 26" name="T77"/>
                  <a:gd fmla="*/ 15 w 25" name="T78"/>
                  <a:gd fmla="*/ 0 h 26" name="T79"/>
                  <a:gd fmla="*/ 13 w 25" name="T80"/>
                  <a:gd fmla="*/ 1 h 26" name="T81"/>
                  <a:gd fmla="*/ 12 w 25" name="T82"/>
                  <a:gd fmla="*/ 2 h 26" name="T83"/>
                  <a:gd fmla="*/ 11 w 25" name="T84"/>
                  <a:gd fmla="*/ 1 h 26" name="T85"/>
                  <a:gd fmla="*/ 9 w 25" name="T86"/>
                  <a:gd fmla="*/ 1 h 26" name="T87"/>
                  <a:gd fmla="*/ 7 w 25" name="T88"/>
                  <a:gd fmla="*/ 2 h 26" name="T89"/>
                  <a:gd fmla="*/ 7 w 25" name="T90"/>
                  <a:gd fmla="*/ 4 h 26" name="T91"/>
                  <a:gd fmla="*/ 5 w 25" name="T92"/>
                  <a:gd fmla="*/ 4 h 26" name="T93"/>
                  <a:gd fmla="*/ 3 w 25" name="T94"/>
                  <a:gd fmla="*/ 4 h 26" name="T95"/>
                  <a:gd fmla="*/ 3 w 25" name="T96"/>
                  <a:gd fmla="*/ 6 h 26" name="T97"/>
                  <a:gd fmla="*/ 10 w 25" name="T98"/>
                  <a:gd fmla="*/ 6 h 26" name="T99"/>
                  <a:gd fmla="*/ 20 w 25" name="T100"/>
                  <a:gd fmla="*/ 11 h 26" name="T101"/>
                  <a:gd fmla="*/ 15 w 25" name="T102"/>
                  <a:gd fmla="*/ 20 h 26" name="T103"/>
                  <a:gd fmla="*/ 6 w 25" name="T104"/>
                  <a:gd fmla="*/ 15 h 26" name="T105"/>
                  <a:gd fmla="*/ 10 w 25" name="T106"/>
                  <a:gd fmla="*/ 6 h 26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6" w="25">
                    <a:moveTo>
                      <a:pt x="3" y="6"/>
                    </a:moveTo>
                    <a:cubicBezTo>
                      <a:pt x="3" y="7"/>
                      <a:pt x="3" y="8"/>
                      <a:pt x="3" y="8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2"/>
                      <a:pt x="4" y="22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9" y="22"/>
                      <a:pt x="9" y="23"/>
                      <a:pt x="9" y="24"/>
                    </a:cubicBezTo>
                    <a:cubicBezTo>
                      <a:pt x="8" y="24"/>
                      <a:pt x="9" y="25"/>
                      <a:pt x="10" y="25"/>
                    </a:cubicBezTo>
                    <a:cubicBezTo>
                      <a:pt x="11" y="26"/>
                      <a:pt x="12" y="25"/>
                      <a:pt x="12" y="24"/>
                    </a:cubicBezTo>
                    <a:cubicBezTo>
                      <a:pt x="12" y="24"/>
                      <a:pt x="13" y="23"/>
                      <a:pt x="13" y="23"/>
                    </a:cubicBezTo>
                    <a:cubicBezTo>
                      <a:pt x="14" y="23"/>
                      <a:pt x="14" y="24"/>
                      <a:pt x="15" y="24"/>
                    </a:cubicBezTo>
                    <a:cubicBezTo>
                      <a:pt x="15" y="25"/>
                      <a:pt x="16" y="25"/>
                      <a:pt x="17" y="25"/>
                    </a:cubicBezTo>
                    <a:cubicBezTo>
                      <a:pt x="17" y="25"/>
                      <a:pt x="18" y="24"/>
                      <a:pt x="18" y="23"/>
                    </a:cubicBezTo>
                    <a:cubicBezTo>
                      <a:pt x="18" y="23"/>
                      <a:pt x="18" y="22"/>
                      <a:pt x="19" y="21"/>
                    </a:cubicBezTo>
                    <a:cubicBezTo>
                      <a:pt x="19" y="21"/>
                      <a:pt x="20" y="21"/>
                      <a:pt x="20" y="22"/>
                    </a:cubicBezTo>
                    <a:cubicBezTo>
                      <a:pt x="21" y="22"/>
                      <a:pt x="21" y="22"/>
                      <a:pt x="22" y="21"/>
                    </a:cubicBezTo>
                    <a:cubicBezTo>
                      <a:pt x="23" y="21"/>
                      <a:pt x="23" y="20"/>
                      <a:pt x="22" y="19"/>
                    </a:cubicBezTo>
                    <a:cubicBezTo>
                      <a:pt x="22" y="19"/>
                      <a:pt x="22" y="18"/>
                      <a:pt x="22" y="17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6"/>
                      <a:pt x="25" y="16"/>
                    </a:cubicBezTo>
                    <a:cubicBezTo>
                      <a:pt x="25" y="15"/>
                      <a:pt x="25" y="14"/>
                      <a:pt x="24" y="14"/>
                    </a:cubicBezTo>
                    <a:cubicBezTo>
                      <a:pt x="24" y="14"/>
                      <a:pt x="23" y="12"/>
                      <a:pt x="23" y="12"/>
                    </a:cubicBezTo>
                    <a:cubicBezTo>
                      <a:pt x="23" y="12"/>
                      <a:pt x="23" y="11"/>
                      <a:pt x="24" y="11"/>
                    </a:cubicBezTo>
                    <a:cubicBezTo>
                      <a:pt x="25" y="11"/>
                      <a:pt x="25" y="10"/>
                      <a:pt x="25" y="9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21" y="7"/>
                      <a:pt x="21" y="6"/>
                      <a:pt x="22" y="5"/>
                    </a:cubicBezTo>
                    <a:cubicBezTo>
                      <a:pt x="22" y="5"/>
                      <a:pt x="22" y="4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9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7" y="1"/>
                      <a:pt x="16" y="1"/>
                      <a:pt x="15" y="0"/>
                    </a:cubicBezTo>
                    <a:cubicBezTo>
                      <a:pt x="14" y="0"/>
                      <a:pt x="14" y="1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1"/>
                      <a:pt x="10" y="0"/>
                      <a:pt x="9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6" y="5"/>
                      <a:pt x="6" y="4"/>
                      <a:pt x="5" y="4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5"/>
                      <a:pt x="2" y="6"/>
                      <a:pt x="3" y="6"/>
                    </a:cubicBezTo>
                    <a:close/>
                    <a:moveTo>
                      <a:pt x="10" y="6"/>
                    </a:moveTo>
                    <a:cubicBezTo>
                      <a:pt x="14" y="5"/>
                      <a:pt x="18" y="7"/>
                      <a:pt x="20" y="11"/>
                    </a:cubicBezTo>
                    <a:cubicBezTo>
                      <a:pt x="21" y="14"/>
                      <a:pt x="19" y="19"/>
                      <a:pt x="15" y="20"/>
                    </a:cubicBezTo>
                    <a:cubicBezTo>
                      <a:pt x="11" y="21"/>
                      <a:pt x="7" y="19"/>
                      <a:pt x="6" y="15"/>
                    </a:cubicBezTo>
                    <a:cubicBezTo>
                      <a:pt x="4" y="11"/>
                      <a:pt x="7" y="7"/>
                      <a:pt x="1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97D47EA-FB2C-4F9E-A7CF-619313F32570}"/>
              </a:ext>
            </a:extLst>
          </p:cNvPr>
          <p:cNvGrpSpPr/>
          <p:nvPr/>
        </p:nvGrpSpPr>
        <p:grpSpPr>
          <a:xfrm>
            <a:off x="6851081" y="2541177"/>
            <a:ext cx="1257982" cy="1257982"/>
            <a:chOff x="4860032" y="1333644"/>
            <a:chExt cx="1257982" cy="1257982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026DDBB-9ADF-41E3-9E90-0620C37951AF}"/>
                </a:ext>
              </a:extLst>
            </p:cNvPr>
            <p:cNvSpPr/>
            <p:nvPr/>
          </p:nvSpPr>
          <p:spPr>
            <a:xfrm>
              <a:off x="4860032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5" name="组合 2047">
              <a:extLst>
                <a:ext uri="{FF2B5EF4-FFF2-40B4-BE49-F238E27FC236}">
                  <a16:creationId xmlns:a16="http://schemas.microsoft.com/office/drawing/2014/main" id="{F1042DBD-E5AF-4BD4-A322-5FC505D9CDA5}"/>
                </a:ext>
              </a:extLst>
            </p:cNvPr>
            <p:cNvGrpSpPr/>
            <p:nvPr/>
          </p:nvGrpSpPr>
          <p:grpSpPr>
            <a:xfrm>
              <a:off x="5112273" y="1610589"/>
              <a:ext cx="759412" cy="759602"/>
              <a:chOff x="8086378" y="3839649"/>
              <a:chExt cx="398511" cy="398511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B4831C61-9B08-410C-BBBB-91F61AF9ACC0}"/>
                  </a:ext>
                </a:extLst>
              </p:cNvPr>
              <p:cNvGrpSpPr/>
              <p:nvPr/>
            </p:nvGrpSpPr>
            <p:grpSpPr>
              <a:xfrm>
                <a:off x="8168591" y="3928797"/>
                <a:ext cx="272691" cy="200754"/>
                <a:chOff x="5580063" y="139700"/>
                <a:chExt cx="776287" cy="571500"/>
              </a:xfrm>
              <a:solidFill>
                <a:schemeClr val="bg1"/>
              </a:solidFill>
            </p:grpSpPr>
            <p:sp>
              <p:nvSpPr>
                <p:cNvPr id="38" name="Freeform 6">
                  <a:extLst>
                    <a:ext uri="{FF2B5EF4-FFF2-40B4-BE49-F238E27FC236}">
                      <a16:creationId xmlns:a16="http://schemas.microsoft.com/office/drawing/2014/main" id="{A95138E3-C62B-4606-A930-A7B8AD749A6B}"/>
                    </a:ext>
                  </a:extLst>
                </p:cNvPr>
                <p:cNvSpPr/>
                <p:nvPr/>
              </p:nvSpPr>
              <p:spPr bwMode="auto">
                <a:xfrm>
                  <a:off x="5618163" y="331788"/>
                  <a:ext cx="273050" cy="344487"/>
                </a:xfrm>
                <a:custGeom>
                  <a:gdLst>
                    <a:gd fmla="*/ 69 w 73" name="T0"/>
                    <a:gd fmla="*/ 56 h 92" name="T1"/>
                    <a:gd fmla="*/ 61 w 73" name="T2"/>
                    <a:gd fmla="*/ 56 h 92" name="T3"/>
                    <a:gd fmla="*/ 59 w 73" name="T4"/>
                    <a:gd fmla="*/ 48 h 92" name="T5"/>
                    <a:gd fmla="*/ 66 w 73" name="T6"/>
                    <a:gd fmla="*/ 44 h 92" name="T7"/>
                    <a:gd fmla="*/ 67 w 73" name="T8"/>
                    <a:gd fmla="*/ 39 h 92" name="T9"/>
                    <a:gd fmla="*/ 60 w 73" name="T10"/>
                    <a:gd fmla="*/ 27 h 92" name="T11"/>
                    <a:gd fmla="*/ 55 w 73" name="T12"/>
                    <a:gd fmla="*/ 26 h 92" name="T13"/>
                    <a:gd fmla="*/ 48 w 73" name="T14"/>
                    <a:gd fmla="*/ 30 h 92" name="T15"/>
                    <a:gd fmla="*/ 42 w 73" name="T16"/>
                    <a:gd fmla="*/ 24 h 92" name="T17"/>
                    <a:gd fmla="*/ 46 w 73" name="T18"/>
                    <a:gd fmla="*/ 17 h 92" name="T19"/>
                    <a:gd fmla="*/ 45 w 73" name="T20"/>
                    <a:gd fmla="*/ 12 h 92" name="T21"/>
                    <a:gd fmla="*/ 33 w 73" name="T22"/>
                    <a:gd fmla="*/ 6 h 92" name="T23"/>
                    <a:gd fmla="*/ 28 w 73" name="T24"/>
                    <a:gd fmla="*/ 7 h 92" name="T25"/>
                    <a:gd fmla="*/ 24 w 73" name="T26"/>
                    <a:gd fmla="*/ 14 h 92" name="T27"/>
                    <a:gd fmla="*/ 15 w 73" name="T28"/>
                    <a:gd fmla="*/ 12 h 92" name="T29"/>
                    <a:gd fmla="*/ 15 w 73" name="T30"/>
                    <a:gd fmla="*/ 4 h 92" name="T31"/>
                    <a:gd fmla="*/ 12 w 73" name="T32"/>
                    <a:gd fmla="*/ 0 h 92" name="T33"/>
                    <a:gd fmla="*/ 0 w 73" name="T34"/>
                    <a:gd fmla="*/ 0 h 92" name="T35"/>
                    <a:gd fmla="*/ 0 w 73" name="T36"/>
                    <a:gd fmla="*/ 26 h 92" name="T37"/>
                    <a:gd fmla="*/ 6 w 73" name="T38"/>
                    <a:gd fmla="*/ 25 h 92" name="T39"/>
                    <a:gd fmla="*/ 48 w 73" name="T40"/>
                    <a:gd fmla="*/ 68 h 92" name="T41"/>
                    <a:gd fmla="*/ 41 w 73" name="T42"/>
                    <a:gd fmla="*/ 92 h 92" name="T43"/>
                    <a:gd fmla="*/ 68 w 73" name="T44"/>
                    <a:gd fmla="*/ 92 h 92" name="T45"/>
                    <a:gd fmla="*/ 67 w 73" name="T46"/>
                    <a:gd fmla="*/ 90 h 92" name="T47"/>
                    <a:gd fmla="*/ 59 w 73" name="T48"/>
                    <a:gd fmla="*/ 86 h 92" name="T49"/>
                    <a:gd fmla="*/ 62 w 73" name="T50"/>
                    <a:gd fmla="*/ 77 h 92" name="T51"/>
                    <a:gd fmla="*/ 69 w 73" name="T52"/>
                    <a:gd fmla="*/ 77 h 92" name="T53"/>
                    <a:gd fmla="*/ 73 w 73" name="T54"/>
                    <a:gd fmla="*/ 74 h 92" name="T55"/>
                    <a:gd fmla="*/ 73 w 73" name="T56"/>
                    <a:gd fmla="*/ 60 h 92" name="T57"/>
                    <a:gd fmla="*/ 69 w 73" name="T58"/>
                    <a:gd fmla="*/ 56 h 92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92" w="73">
                      <a:moveTo>
                        <a:pt x="69" y="56"/>
                      </a:moveTo>
                      <a:cubicBezTo>
                        <a:pt x="61" y="56"/>
                        <a:pt x="61" y="56"/>
                        <a:pt x="61" y="56"/>
                      </a:cubicBezTo>
                      <a:cubicBezTo>
                        <a:pt x="61" y="54"/>
                        <a:pt x="60" y="51"/>
                        <a:pt x="59" y="48"/>
                      </a:cubicBezTo>
                      <a:cubicBezTo>
                        <a:pt x="66" y="44"/>
                        <a:pt x="66" y="44"/>
                        <a:pt x="66" y="44"/>
                      </a:cubicBezTo>
                      <a:cubicBezTo>
                        <a:pt x="67" y="43"/>
                        <a:pt x="68" y="41"/>
                        <a:pt x="67" y="39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59" y="26"/>
                        <a:pt x="57" y="25"/>
                        <a:pt x="55" y="26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6" y="28"/>
                        <a:pt x="44" y="26"/>
                        <a:pt x="42" y="24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7" y="16"/>
                        <a:pt x="46" y="13"/>
                        <a:pt x="45" y="12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1" y="5"/>
                        <a:pt x="29" y="5"/>
                        <a:pt x="28" y="7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1" y="13"/>
                        <a:pt x="18" y="12"/>
                        <a:pt x="15" y="12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2"/>
                        <a:pt x="14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25"/>
                        <a:pt x="4" y="25"/>
                        <a:pt x="6" y="25"/>
                      </a:cubicBezTo>
                      <a:cubicBezTo>
                        <a:pt x="29" y="25"/>
                        <a:pt x="48" y="44"/>
                        <a:pt x="48" y="68"/>
                      </a:cubicBezTo>
                      <a:cubicBezTo>
                        <a:pt x="48" y="77"/>
                        <a:pt x="45" y="85"/>
                        <a:pt x="41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68" y="91"/>
                        <a:pt x="67" y="90"/>
                        <a:pt x="67" y="90"/>
                      </a:cubicBezTo>
                      <a:cubicBezTo>
                        <a:pt x="59" y="86"/>
                        <a:pt x="59" y="86"/>
                        <a:pt x="59" y="86"/>
                      </a:cubicBezTo>
                      <a:cubicBezTo>
                        <a:pt x="60" y="83"/>
                        <a:pt x="61" y="80"/>
                        <a:pt x="62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71" y="77"/>
                        <a:pt x="73" y="76"/>
                        <a:pt x="73" y="74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73" y="58"/>
                        <a:pt x="71" y="56"/>
                        <a:pt x="69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7">
                  <a:extLst>
                    <a:ext uri="{FF2B5EF4-FFF2-40B4-BE49-F238E27FC236}">
                      <a16:creationId xmlns:a16="http://schemas.microsoft.com/office/drawing/2014/main" id="{92CB93C8-9E10-44C4-93C0-07A3DA526E30}"/>
                    </a:ext>
                  </a:extLst>
                </p:cNvPr>
                <p:cNvSpPr/>
                <p:nvPr/>
              </p:nvSpPr>
              <p:spPr bwMode="auto">
                <a:xfrm>
                  <a:off x="6003925" y="549275"/>
                  <a:ext cx="60325" cy="60325"/>
                </a:xfrm>
                <a:custGeom>
                  <a:gdLst>
                    <a:gd fmla="*/ 9 w 38" name="T0"/>
                    <a:gd fmla="*/ 0 h 38" name="T1"/>
                    <a:gd fmla="*/ 9 w 38" name="T2"/>
                    <a:gd fmla="*/ 2 h 38" name="T3"/>
                    <a:gd fmla="*/ 0 w 38" name="T4"/>
                    <a:gd fmla="*/ 38 h 38" name="T5"/>
                    <a:gd fmla="*/ 35 w 38" name="T6"/>
                    <a:gd fmla="*/ 28 h 38" name="T7"/>
                    <a:gd fmla="*/ 38 w 38" name="T8"/>
                    <a:gd fmla="*/ 26 h 38" name="T9"/>
                    <a:gd fmla="*/ 9 w 38" name="T10"/>
                    <a:gd fmla="*/ 0 h 3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8" w="38">
                      <a:moveTo>
                        <a:pt x="9" y="0"/>
                      </a:moveTo>
                      <a:lnTo>
                        <a:pt x="9" y="2"/>
                      </a:lnTo>
                      <a:lnTo>
                        <a:pt x="0" y="38"/>
                      </a:lnTo>
                      <a:lnTo>
                        <a:pt x="35" y="28"/>
                      </a:lnTo>
                      <a:lnTo>
                        <a:pt x="38" y="2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8">
                  <a:extLst>
                    <a:ext uri="{FF2B5EF4-FFF2-40B4-BE49-F238E27FC236}">
                      <a16:creationId xmlns:a16="http://schemas.microsoft.com/office/drawing/2014/main" id="{4F0F588A-2438-40EE-B731-3C0469021211}"/>
                    </a:ext>
                  </a:extLst>
                </p:cNvPr>
                <p:cNvSpPr/>
                <p:nvPr/>
              </p:nvSpPr>
              <p:spPr bwMode="auto">
                <a:xfrm>
                  <a:off x="6243638" y="257175"/>
                  <a:ext cx="112712" cy="112712"/>
                </a:xfrm>
                <a:custGeom>
                  <a:gdLst>
                    <a:gd fmla="*/ 22 w 30" name="T0"/>
                    <a:gd fmla="*/ 30 h 30" name="T1"/>
                    <a:gd fmla="*/ 28 w 30" name="T2"/>
                    <a:gd fmla="*/ 24 h 30" name="T3"/>
                    <a:gd fmla="*/ 28 w 30" name="T4"/>
                    <a:gd fmla="*/ 17 h 30" name="T5"/>
                    <a:gd fmla="*/ 13 w 30" name="T6"/>
                    <a:gd fmla="*/ 2 h 30" name="T7"/>
                    <a:gd fmla="*/ 5 w 30" name="T8"/>
                    <a:gd fmla="*/ 2 h 30" name="T9"/>
                    <a:gd fmla="*/ 0 w 30" name="T10"/>
                    <a:gd fmla="*/ 8 h 30" name="T11"/>
                    <a:gd fmla="*/ 22 w 30" name="T12"/>
                    <a:gd fmla="*/ 30 h 3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0" w="30">
                      <a:moveTo>
                        <a:pt x="22" y="30"/>
                      </a:move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30" y="22"/>
                        <a:pt x="30" y="19"/>
                        <a:pt x="28" y="17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0"/>
                        <a:pt x="7" y="0"/>
                        <a:pt x="5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lnTo>
                        <a:pt x="22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9">
                  <a:extLst>
                    <a:ext uri="{FF2B5EF4-FFF2-40B4-BE49-F238E27FC236}">
                      <a16:creationId xmlns:a16="http://schemas.microsoft.com/office/drawing/2014/main" id="{FF63BE1F-A323-40E9-BC1A-3DD0D0FC6B2D}"/>
                    </a:ext>
                  </a:extLst>
                </p:cNvPr>
                <p:cNvSpPr/>
                <p:nvPr/>
              </p:nvSpPr>
              <p:spPr bwMode="auto">
                <a:xfrm>
                  <a:off x="6048375" y="293688"/>
                  <a:ext cx="269875" cy="269875"/>
                </a:xfrm>
                <a:custGeom>
                  <a:gdLst>
                    <a:gd fmla="*/ 49 w 72" name="T0"/>
                    <a:gd fmla="*/ 0 h 72" name="T1"/>
                    <a:gd fmla="*/ 49 w 72" name="T2"/>
                    <a:gd fmla="*/ 1 h 72" name="T3"/>
                    <a:gd fmla="*/ 2 w 72" name="T4"/>
                    <a:gd fmla="*/ 47 h 72" name="T5"/>
                    <a:gd fmla="*/ 2 w 72" name="T6"/>
                    <a:gd fmla="*/ 55 h 72" name="T7"/>
                    <a:gd fmla="*/ 3 w 72" name="T8"/>
                    <a:gd fmla="*/ 55 h 72" name="T9"/>
                    <a:gd fmla="*/ 8 w 72" name="T10"/>
                    <a:gd fmla="*/ 57 h 72" name="T11"/>
                    <a:gd fmla="*/ 9 w 72" name="T12"/>
                    <a:gd fmla="*/ 62 h 72" name="T13"/>
                    <a:gd fmla="*/ 10 w 72" name="T14"/>
                    <a:gd fmla="*/ 62 h 72" name="T15"/>
                    <a:gd fmla="*/ 15 w 72" name="T16"/>
                    <a:gd fmla="*/ 64 h 72" name="T17"/>
                    <a:gd fmla="*/ 17 w 72" name="T18"/>
                    <a:gd fmla="*/ 69 h 72" name="T19"/>
                    <a:gd fmla="*/ 17 w 72" name="T20"/>
                    <a:gd fmla="*/ 70 h 72" name="T21"/>
                    <a:gd fmla="*/ 25 w 72" name="T22"/>
                    <a:gd fmla="*/ 70 h 72" name="T23"/>
                    <a:gd fmla="*/ 71 w 72" name="T24"/>
                    <a:gd fmla="*/ 23 h 72" name="T25"/>
                    <a:gd fmla="*/ 72 w 72" name="T26"/>
                    <a:gd fmla="*/ 23 h 72" name="T27"/>
                    <a:gd fmla="*/ 49 w 72" name="T28"/>
                    <a:gd fmla="*/ 0 h 7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72" w="72"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1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0" y="49"/>
                        <a:pt x="0" y="53"/>
                        <a:pt x="2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4" y="57"/>
                        <a:pt x="6" y="57"/>
                        <a:pt x="8" y="57"/>
                      </a:cubicBezTo>
                      <a:cubicBezTo>
                        <a:pt x="8" y="58"/>
                        <a:pt x="8" y="61"/>
                        <a:pt x="9" y="62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11" y="64"/>
                        <a:pt x="13" y="64"/>
                        <a:pt x="15" y="64"/>
                      </a:cubicBezTo>
                      <a:cubicBezTo>
                        <a:pt x="15" y="66"/>
                        <a:pt x="15" y="68"/>
                        <a:pt x="17" y="69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9" y="72"/>
                        <a:pt x="23" y="72"/>
                        <a:pt x="25" y="70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3"/>
                        <a:pt x="71" y="23"/>
                        <a:pt x="72" y="23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10">
                  <a:extLst>
                    <a:ext uri="{FF2B5EF4-FFF2-40B4-BE49-F238E27FC236}">
                      <a16:creationId xmlns:a16="http://schemas.microsoft.com/office/drawing/2014/main" id="{FDE90372-686E-41F8-91FA-6B7313CDCA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80063" y="139700"/>
                  <a:ext cx="641350" cy="571500"/>
                </a:xfrm>
                <a:custGeom>
                  <a:gdLst>
                    <a:gd fmla="*/ 160 w 171" name="T0"/>
                    <a:gd fmla="*/ 109 h 152" name="T1"/>
                    <a:gd fmla="*/ 160 w 171" name="T2"/>
                    <a:gd fmla="*/ 141 h 152" name="T3"/>
                    <a:gd fmla="*/ 11 w 171" name="T4"/>
                    <a:gd fmla="*/ 141 h 152" name="T5"/>
                    <a:gd fmla="*/ 11 w 171" name="T6"/>
                    <a:gd fmla="*/ 38 h 152" name="T7"/>
                    <a:gd fmla="*/ 160 w 171" name="T8"/>
                    <a:gd fmla="*/ 38 h 152" name="T9"/>
                    <a:gd fmla="*/ 160 w 171" name="T10"/>
                    <a:gd fmla="*/ 48 h 152" name="T11"/>
                    <a:gd fmla="*/ 171 w 171" name="T12"/>
                    <a:gd fmla="*/ 37 h 152" name="T13"/>
                    <a:gd fmla="*/ 171 w 171" name="T14"/>
                    <a:gd fmla="*/ 6 h 152" name="T15"/>
                    <a:gd fmla="*/ 165 w 171" name="T16"/>
                    <a:gd fmla="*/ 0 h 152" name="T17"/>
                    <a:gd fmla="*/ 5 w 171" name="T18"/>
                    <a:gd fmla="*/ 0 h 152" name="T19"/>
                    <a:gd fmla="*/ 0 w 171" name="T20"/>
                    <a:gd fmla="*/ 6 h 152" name="T21"/>
                    <a:gd fmla="*/ 0 w 171" name="T22"/>
                    <a:gd fmla="*/ 147 h 152" name="T23"/>
                    <a:gd fmla="*/ 5 w 171" name="T24"/>
                    <a:gd fmla="*/ 152 h 152" name="T25"/>
                    <a:gd fmla="*/ 165 w 171" name="T26"/>
                    <a:gd fmla="*/ 152 h 152" name="T27"/>
                    <a:gd fmla="*/ 171 w 171" name="T28"/>
                    <a:gd fmla="*/ 147 h 152" name="T29"/>
                    <a:gd fmla="*/ 171 w 171" name="T30"/>
                    <a:gd fmla="*/ 98 h 152" name="T31"/>
                    <a:gd fmla="*/ 160 w 171" name="T32"/>
                    <a:gd fmla="*/ 109 h 152" name="T33"/>
                    <a:gd fmla="*/ 153 w 171" name="T34"/>
                    <a:gd fmla="*/ 12 h 152" name="T35"/>
                    <a:gd fmla="*/ 160 w 171" name="T36"/>
                    <a:gd fmla="*/ 19 h 152" name="T37"/>
                    <a:gd fmla="*/ 153 w 171" name="T38"/>
                    <a:gd fmla="*/ 26 h 152" name="T39"/>
                    <a:gd fmla="*/ 145 w 171" name="T40"/>
                    <a:gd fmla="*/ 19 h 152" name="T41"/>
                    <a:gd fmla="*/ 153 w 171" name="T42"/>
                    <a:gd fmla="*/ 12 h 152" name="T43"/>
                    <a:gd fmla="*/ 131 w 171" name="T44"/>
                    <a:gd fmla="*/ 12 h 152" name="T45"/>
                    <a:gd fmla="*/ 139 w 171" name="T46"/>
                    <a:gd fmla="*/ 19 h 152" name="T47"/>
                    <a:gd fmla="*/ 131 w 171" name="T48"/>
                    <a:gd fmla="*/ 26 h 152" name="T49"/>
                    <a:gd fmla="*/ 124 w 171" name="T50"/>
                    <a:gd fmla="*/ 19 h 152" name="T51"/>
                    <a:gd fmla="*/ 131 w 171" name="T52"/>
                    <a:gd fmla="*/ 12 h 152" name="T53"/>
                    <a:gd fmla="*/ 110 w 171" name="T54"/>
                    <a:gd fmla="*/ 12 h 152" name="T55"/>
                    <a:gd fmla="*/ 117 w 171" name="T56"/>
                    <a:gd fmla="*/ 19 h 152" name="T57"/>
                    <a:gd fmla="*/ 110 w 171" name="T58"/>
                    <a:gd fmla="*/ 26 h 152" name="T59"/>
                    <a:gd fmla="*/ 103 w 171" name="T60"/>
                    <a:gd fmla="*/ 19 h 152" name="T61"/>
                    <a:gd fmla="*/ 110 w 171" name="T62"/>
                    <a:gd fmla="*/ 12 h 152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152" w="171">
                      <a:moveTo>
                        <a:pt x="160" y="109"/>
                      </a:moveTo>
                      <a:cubicBezTo>
                        <a:pt x="160" y="141"/>
                        <a:pt x="160" y="141"/>
                        <a:pt x="160" y="141"/>
                      </a:cubicBezTo>
                      <a:cubicBezTo>
                        <a:pt x="11" y="141"/>
                        <a:pt x="11" y="141"/>
                        <a:pt x="11" y="14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60" y="38"/>
                        <a:pt x="160" y="38"/>
                        <a:pt x="160" y="38"/>
                      </a:cubicBez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71" y="37"/>
                        <a:pt x="171" y="37"/>
                        <a:pt x="171" y="37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1" y="3"/>
                        <a:pt x="168" y="0"/>
                        <a:pt x="16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50"/>
                        <a:pt x="2" y="152"/>
                        <a:pt x="5" y="152"/>
                      </a:cubicBezTo>
                      <a:cubicBezTo>
                        <a:pt x="165" y="152"/>
                        <a:pt x="165" y="152"/>
                        <a:pt x="165" y="152"/>
                      </a:cubicBezTo>
                      <a:cubicBezTo>
                        <a:pt x="168" y="152"/>
                        <a:pt x="171" y="150"/>
                        <a:pt x="171" y="147"/>
                      </a:cubicBezTo>
                      <a:cubicBezTo>
                        <a:pt x="171" y="98"/>
                        <a:pt x="171" y="98"/>
                        <a:pt x="171" y="98"/>
                      </a:cubicBezTo>
                      <a:lnTo>
                        <a:pt x="160" y="109"/>
                      </a:lnTo>
                      <a:close/>
                      <a:moveTo>
                        <a:pt x="153" y="12"/>
                      </a:moveTo>
                      <a:cubicBezTo>
                        <a:pt x="157" y="12"/>
                        <a:pt x="160" y="15"/>
                        <a:pt x="160" y="19"/>
                      </a:cubicBezTo>
                      <a:cubicBezTo>
                        <a:pt x="160" y="23"/>
                        <a:pt x="157" y="26"/>
                        <a:pt x="153" y="26"/>
                      </a:cubicBezTo>
                      <a:cubicBezTo>
                        <a:pt x="149" y="26"/>
                        <a:pt x="145" y="23"/>
                        <a:pt x="145" y="19"/>
                      </a:cubicBezTo>
                      <a:cubicBezTo>
                        <a:pt x="145" y="15"/>
                        <a:pt x="149" y="12"/>
                        <a:pt x="153" y="12"/>
                      </a:cubicBezTo>
                      <a:close/>
                      <a:moveTo>
                        <a:pt x="131" y="12"/>
                      </a:moveTo>
                      <a:cubicBezTo>
                        <a:pt x="135" y="12"/>
                        <a:pt x="139" y="15"/>
                        <a:pt x="139" y="19"/>
                      </a:cubicBezTo>
                      <a:cubicBezTo>
                        <a:pt x="139" y="23"/>
                        <a:pt x="135" y="26"/>
                        <a:pt x="131" y="26"/>
                      </a:cubicBezTo>
                      <a:cubicBezTo>
                        <a:pt x="127" y="26"/>
                        <a:pt x="124" y="23"/>
                        <a:pt x="124" y="19"/>
                      </a:cubicBezTo>
                      <a:cubicBezTo>
                        <a:pt x="124" y="15"/>
                        <a:pt x="127" y="12"/>
                        <a:pt x="131" y="12"/>
                      </a:cubicBezTo>
                      <a:close/>
                      <a:moveTo>
                        <a:pt x="110" y="12"/>
                      </a:moveTo>
                      <a:cubicBezTo>
                        <a:pt x="114" y="12"/>
                        <a:pt x="117" y="15"/>
                        <a:pt x="117" y="19"/>
                      </a:cubicBezTo>
                      <a:cubicBezTo>
                        <a:pt x="117" y="23"/>
                        <a:pt x="114" y="26"/>
                        <a:pt x="110" y="26"/>
                      </a:cubicBezTo>
                      <a:cubicBezTo>
                        <a:pt x="106" y="26"/>
                        <a:pt x="103" y="23"/>
                        <a:pt x="103" y="19"/>
                      </a:cubicBezTo>
                      <a:cubicBezTo>
                        <a:pt x="103" y="15"/>
                        <a:pt x="106" y="12"/>
                        <a:pt x="1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37" name="AutoShape 38">
                <a:extLst>
                  <a:ext uri="{FF2B5EF4-FFF2-40B4-BE49-F238E27FC236}">
                    <a16:creationId xmlns:a16="http://schemas.microsoft.com/office/drawing/2014/main" id="{80B92DF0-50F7-4302-968D-52EEFE632048}"/>
                  </a:ext>
                </a:extLst>
              </p:cNvPr>
              <p:cNvSpPr>
                <a:spLocks noChangeArrowheads="1" noChangeAspect="1" noTextEdit="1"/>
              </p:cNvSpPr>
              <p:nvPr/>
            </p:nvSpPr>
            <p:spPr bwMode="auto">
              <a:xfrm>
                <a:off x="8086378" y="3839649"/>
                <a:ext cx="398511" cy="39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4837E55-A496-4D3D-913F-981365DD005F}"/>
              </a:ext>
            </a:extLst>
          </p:cNvPr>
          <p:cNvGrpSpPr/>
          <p:nvPr/>
        </p:nvGrpSpPr>
        <p:grpSpPr>
          <a:xfrm>
            <a:off x="9425738" y="2541177"/>
            <a:ext cx="1257982" cy="1257982"/>
            <a:chOff x="6732240" y="1333644"/>
            <a:chExt cx="1257982" cy="1257982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FC72DD6-A4D7-41CE-B748-4267D672715C}"/>
                </a:ext>
              </a:extLst>
            </p:cNvPr>
            <p:cNvSpPr/>
            <p:nvPr/>
          </p:nvSpPr>
          <p:spPr>
            <a:xfrm>
              <a:off x="6732240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7C3CD568-CF17-4C4F-97E3-73C63D53F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6918" y="1727470"/>
              <a:ext cx="504825" cy="515938"/>
            </a:xfrm>
            <a:custGeom>
              <a:gdLst>
                <a:gd fmla="*/ 2147483647 w 75" name="T0"/>
                <a:gd fmla="*/ 0 h 77" name="T1"/>
                <a:gd fmla="*/ 2147483647 w 75" name="T2"/>
                <a:gd fmla="*/ 0 h 77" name="T3"/>
                <a:gd fmla="*/ 0 w 75" name="T4"/>
                <a:gd fmla="*/ 2147483647 h 77" name="T5"/>
                <a:gd fmla="*/ 0 w 75" name="T6"/>
                <a:gd fmla="*/ 2147483647 h 77" name="T7"/>
                <a:gd fmla="*/ 2147483647 w 75" name="T8"/>
                <a:gd fmla="*/ 2147483647 h 77" name="T9"/>
                <a:gd fmla="*/ 2147483647 w 75" name="T10"/>
                <a:gd fmla="*/ 2147483647 h 77" name="T11"/>
                <a:gd fmla="*/ 2147483647 w 75" name="T12"/>
                <a:gd fmla="*/ 2147483647 h 77" name="T13"/>
                <a:gd fmla="*/ 2147483647 w 75" name="T14"/>
                <a:gd fmla="*/ 2147483647 h 77" name="T15"/>
                <a:gd fmla="*/ 2147483647 w 75" name="T16"/>
                <a:gd fmla="*/ 2147483647 h 77" name="T17"/>
                <a:gd fmla="*/ 2147483647 w 75" name="T18"/>
                <a:gd fmla="*/ 2147483647 h 77" name="T19"/>
                <a:gd fmla="*/ 2147483647 w 75" name="T20"/>
                <a:gd fmla="*/ 0 h 77" name="T21"/>
                <a:gd fmla="*/ 2147483647 w 75" name="T22"/>
                <a:gd fmla="*/ 2147483647 h 77" name="T23"/>
                <a:gd fmla="*/ 2147483647 w 75" name="T24"/>
                <a:gd fmla="*/ 2147483647 h 77" name="T25"/>
                <a:gd fmla="*/ 2147483647 w 75" name="T26"/>
                <a:gd fmla="*/ 2147483647 h 77" name="T27"/>
                <a:gd fmla="*/ 2147483647 w 75" name="T28"/>
                <a:gd fmla="*/ 2147483647 h 77" name="T29"/>
                <a:gd fmla="*/ 2147483647 w 75" name="T30"/>
                <a:gd fmla="*/ 2147483647 h 77" name="T31"/>
                <a:gd fmla="*/ 2147483647 w 75" name="T32"/>
                <a:gd fmla="*/ 2147483647 h 77" name="T33"/>
                <a:gd fmla="*/ 2147483647 w 75" name="T34"/>
                <a:gd fmla="*/ 2147483647 h 77" name="T35"/>
                <a:gd fmla="*/ 2147483647 w 75" name="T36"/>
                <a:gd fmla="*/ 2147483647 h 77" name="T37"/>
                <a:gd fmla="*/ 2147483647 w 75" name="T38"/>
                <a:gd fmla="*/ 2147483647 h 77" name="T39"/>
                <a:gd fmla="*/ 2147483647 w 75" name="T40"/>
                <a:gd fmla="*/ 2147483647 h 77" name="T41"/>
                <a:gd fmla="*/ 2147483647 w 75" name="T42"/>
                <a:gd fmla="*/ 2147483647 h 77" name="T43"/>
                <a:gd fmla="*/ 2147483647 w 75" name="T44"/>
                <a:gd fmla="*/ 2147483647 h 77" name="T45"/>
                <a:gd fmla="*/ 2147483647 w 75" name="T46"/>
                <a:gd fmla="*/ 2147483647 h 77" name="T47"/>
                <a:gd fmla="*/ 2147483647 w 75" name="T48"/>
                <a:gd fmla="*/ 2147483647 h 77" name="T49"/>
                <a:gd fmla="*/ 2147483647 w 75" name="T50"/>
                <a:gd fmla="*/ 2147483647 h 77" name="T51"/>
                <a:gd fmla="*/ 2147483647 w 75" name="T52"/>
                <a:gd fmla="*/ 2147483647 h 77" name="T53"/>
                <a:gd fmla="*/ 2147483647 w 75" name="T54"/>
                <a:gd fmla="*/ 2147483647 h 77" name="T55"/>
                <a:gd fmla="*/ 2147483647 w 75" name="T56"/>
                <a:gd fmla="*/ 2147483647 h 77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77" w="75">
                  <a:moveTo>
                    <a:pt x="5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4"/>
                    <a:pt x="4" y="50"/>
                    <a:pt x="10" y="53"/>
                  </a:cubicBezTo>
                  <a:cubicBezTo>
                    <a:pt x="5" y="69"/>
                    <a:pt x="3" y="77"/>
                    <a:pt x="3" y="77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8" y="54"/>
                    <a:pt x="75" y="46"/>
                    <a:pt x="75" y="36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8"/>
                    <a:pt x="68" y="0"/>
                    <a:pt x="59" y="0"/>
                  </a:cubicBezTo>
                  <a:close/>
                  <a:moveTo>
                    <a:pt x="44" y="35"/>
                  </a:moveTo>
                  <a:cubicBezTo>
                    <a:pt x="44" y="37"/>
                    <a:pt x="43" y="38"/>
                    <a:pt x="41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6" y="38"/>
                    <a:pt x="14" y="37"/>
                    <a:pt x="14" y="3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6" y="29"/>
                    <a:pt x="18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4" y="31"/>
                    <a:pt x="44" y="32"/>
                  </a:cubicBezTo>
                  <a:lnTo>
                    <a:pt x="44" y="35"/>
                  </a:lnTo>
                  <a:close/>
                  <a:moveTo>
                    <a:pt x="61" y="21"/>
                  </a:moveTo>
                  <a:cubicBezTo>
                    <a:pt x="61" y="23"/>
                    <a:pt x="59" y="24"/>
                    <a:pt x="5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4"/>
                    <a:pt x="14" y="23"/>
                    <a:pt x="14" y="21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6"/>
                    <a:pt x="16" y="15"/>
                    <a:pt x="1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9" y="15"/>
                    <a:pt x="61" y="16"/>
                    <a:pt x="61" y="18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BCF525A4-1574-477D-9C73-77B99240313C}"/>
              </a:ext>
            </a:extLst>
          </p:cNvPr>
          <p:cNvSpPr txBox="1"/>
          <p:nvPr/>
        </p:nvSpPr>
        <p:spPr>
          <a:xfrm>
            <a:off x="1440500" y="3950684"/>
            <a:ext cx="1780520" cy="3657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18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490CCD19-CC68-4E2E-9A98-43CB351A6DC5}"/>
              </a:ext>
            </a:extLst>
          </p:cNvPr>
          <p:cNvSpPr/>
          <p:nvPr/>
        </p:nvSpPr>
        <p:spPr>
          <a:xfrm>
            <a:off x="914971" y="4307315"/>
            <a:ext cx="2645352" cy="9235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A57110B-BC74-467F-989D-93D9CDB65540}"/>
              </a:ext>
            </a:extLst>
          </p:cNvPr>
          <p:cNvSpPr txBox="1"/>
          <p:nvPr/>
        </p:nvSpPr>
        <p:spPr>
          <a:xfrm>
            <a:off x="3986580" y="3944666"/>
            <a:ext cx="1780520" cy="3657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18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B8893E3-419F-42E0-9F38-863A0249B999}"/>
              </a:ext>
            </a:extLst>
          </p:cNvPr>
          <p:cNvSpPr/>
          <p:nvPr/>
        </p:nvSpPr>
        <p:spPr>
          <a:xfrm>
            <a:off x="3520010" y="4307314"/>
            <a:ext cx="2645352" cy="9235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897409F-F6A1-4A48-B079-EE2175CF6F40}"/>
              </a:ext>
            </a:extLst>
          </p:cNvPr>
          <p:cNvSpPr txBox="1"/>
          <p:nvPr/>
        </p:nvSpPr>
        <p:spPr>
          <a:xfrm>
            <a:off x="6591618" y="3950402"/>
            <a:ext cx="1780520" cy="3657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18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E26A75F-AB54-4CAF-BA19-2B8304D857F7}"/>
              </a:ext>
            </a:extLst>
          </p:cNvPr>
          <p:cNvSpPr/>
          <p:nvPr/>
        </p:nvSpPr>
        <p:spPr>
          <a:xfrm>
            <a:off x="6125049" y="4313049"/>
            <a:ext cx="2645352" cy="9235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E635829-CD2E-4B36-A881-4CEB621222F9}"/>
              </a:ext>
            </a:extLst>
          </p:cNvPr>
          <p:cNvSpPr txBox="1"/>
          <p:nvPr/>
        </p:nvSpPr>
        <p:spPr>
          <a:xfrm>
            <a:off x="9196656" y="3956136"/>
            <a:ext cx="1780520" cy="3657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18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003482F-2AE8-4CF4-B4CB-82DCB89B24B1}"/>
              </a:ext>
            </a:extLst>
          </p:cNvPr>
          <p:cNvSpPr/>
          <p:nvPr/>
        </p:nvSpPr>
        <p:spPr>
          <a:xfrm>
            <a:off x="8730089" y="4318784"/>
            <a:ext cx="2645352" cy="9235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</p:spTree>
    <p:extLst>
      <p:ext uri="{BB962C8B-B14F-4D97-AF65-F5344CB8AC3E}">
        <p14:creationId val="391784651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57269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01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0" y="209676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填写副标题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0E4C275-3495-4719-8AAF-CF05189198D3}"/>
              </a:ext>
            </a:extLst>
          </p:cNvPr>
          <p:cNvGrpSpPr/>
          <p:nvPr/>
        </p:nvGrpSpPr>
        <p:grpSpPr>
          <a:xfrm>
            <a:off x="7087550" y="2481797"/>
            <a:ext cx="864096" cy="864096"/>
            <a:chOff x="6146651" y="1827996"/>
            <a:chExt cx="864096" cy="86409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DB71826F-746E-47A3-B7DA-35386DE3C58D}"/>
                </a:ext>
              </a:extLst>
            </p:cNvPr>
            <p:cNvSpPr/>
            <p:nvPr/>
          </p:nvSpPr>
          <p:spPr>
            <a:xfrm>
              <a:off x="6218659" y="1900004"/>
              <a:ext cx="720080" cy="720080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77196DB-1C3C-48EB-A992-04632E73916A}"/>
                </a:ext>
              </a:extLst>
            </p:cNvPr>
            <p:cNvSpPr/>
            <p:nvPr/>
          </p:nvSpPr>
          <p:spPr>
            <a:xfrm>
              <a:off x="6146651" y="1827996"/>
              <a:ext cx="864096" cy="864096"/>
            </a:xfrm>
            <a:prstGeom prst="ellipse">
              <a:avLst/>
            </a:prstGeom>
            <a:noFill/>
            <a:ln w="3175">
              <a:solidFill>
                <a:srgbClr val="B3D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7" name="组合 93">
              <a:extLst>
                <a:ext uri="{FF2B5EF4-FFF2-40B4-BE49-F238E27FC236}">
                  <a16:creationId xmlns:a16="http://schemas.microsoft.com/office/drawing/2014/main" id="{1FCD164B-D1A1-45D7-8DA9-93700B5116E0}"/>
                </a:ext>
              </a:extLst>
            </p:cNvPr>
            <p:cNvGrpSpPr/>
            <p:nvPr/>
          </p:nvGrpSpPr>
          <p:grpSpPr>
            <a:xfrm>
              <a:off x="6385616" y="2098248"/>
              <a:ext cx="405215" cy="342641"/>
              <a:chOff x="2990850" y="179388"/>
              <a:chExt cx="749301" cy="633413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389EE899-C452-4F18-8567-D17CB90310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0850" y="179388"/>
                <a:ext cx="565150" cy="576263"/>
              </a:xfrm>
              <a:custGeom>
                <a:gdLst>
                  <a:gd fmla="*/ 306903 w 151" name="T0"/>
                  <a:gd fmla="*/ 419100 h 154" name="T1"/>
                  <a:gd fmla="*/ 329359 w 151" name="T2"/>
                  <a:gd fmla="*/ 404132 h 154" name="T3"/>
                  <a:gd fmla="*/ 306903 w 151" name="T4"/>
                  <a:gd fmla="*/ 299357 h 154" name="T5"/>
                  <a:gd fmla="*/ 392985 w 151" name="T6"/>
                  <a:gd fmla="*/ 280648 h 154" name="T7"/>
                  <a:gd fmla="*/ 306903 w 151" name="T8"/>
                  <a:gd fmla="*/ 179614 h 154" name="T9"/>
                  <a:gd fmla="*/ 404213 w 151" name="T10"/>
                  <a:gd fmla="*/ 269422 h 154" name="T11"/>
                  <a:gd fmla="*/ 430412 w 151" name="T12"/>
                  <a:gd fmla="*/ 179614 h 154" name="T13"/>
                  <a:gd fmla="*/ 516495 w 151" name="T14"/>
                  <a:gd fmla="*/ 213292 h 154" name="T15"/>
                  <a:gd fmla="*/ 565150 w 151" name="T16"/>
                  <a:gd fmla="*/ 209550 h 154" name="T17"/>
                  <a:gd fmla="*/ 0 w 151" name="T18"/>
                  <a:gd fmla="*/ 288132 h 154" name="T19"/>
                  <a:gd fmla="*/ 363043 w 151" name="T20"/>
                  <a:gd fmla="*/ 565037 h 154" name="T21"/>
                  <a:gd fmla="*/ 306903 w 151" name="T22"/>
                  <a:gd fmla="*/ 520133 h 154" name="T23"/>
                  <a:gd fmla="*/ 426670 w 151" name="T24"/>
                  <a:gd fmla="*/ 160905 h 154" name="T25"/>
                  <a:gd fmla="*/ 490296 w 151" name="T26"/>
                  <a:gd fmla="*/ 160905 h 154" name="T27"/>
                  <a:gd fmla="*/ 310645 w 151" name="T28"/>
                  <a:gd fmla="*/ 48646 h 154" name="T29"/>
                  <a:gd fmla="*/ 306903 w 151" name="T30"/>
                  <a:gd fmla="*/ 160905 h 154" name="T31"/>
                  <a:gd fmla="*/ 202107 w 151" name="T32"/>
                  <a:gd fmla="*/ 67355 h 154" name="T33"/>
                  <a:gd fmla="*/ 86082 w 151" name="T34"/>
                  <a:gd fmla="*/ 160905 h 154" name="T35"/>
                  <a:gd fmla="*/ 74854 w 151" name="T36"/>
                  <a:gd fmla="*/ 179614 h 154" name="T37"/>
                  <a:gd fmla="*/ 134738 w 151" name="T38"/>
                  <a:gd fmla="*/ 280648 h 154" name="T39"/>
                  <a:gd fmla="*/ 74854 w 151" name="T40"/>
                  <a:gd fmla="*/ 179614 h 154" name="T41"/>
                  <a:gd fmla="*/ 52398 w 151" name="T42"/>
                  <a:gd fmla="*/ 299357 h 154" name="T43"/>
                  <a:gd fmla="*/ 149709 w 151" name="T44"/>
                  <a:gd fmla="*/ 404132 h 154" name="T45"/>
                  <a:gd fmla="*/ 93568 w 151" name="T46"/>
                  <a:gd fmla="*/ 419100 h 154" name="T47"/>
                  <a:gd fmla="*/ 205849 w 151" name="T48"/>
                  <a:gd fmla="*/ 508908 h 154" name="T49"/>
                  <a:gd fmla="*/ 269475 w 151" name="T50"/>
                  <a:gd fmla="*/ 523875 h 154" name="T51"/>
                  <a:gd fmla="*/ 269475 w 151" name="T52"/>
                  <a:gd fmla="*/ 419100 h 154" name="T53"/>
                  <a:gd fmla="*/ 269475 w 151" name="T54"/>
                  <a:gd fmla="*/ 404132 h 154" name="T55"/>
                  <a:gd fmla="*/ 172165 w 151" name="T56"/>
                  <a:gd fmla="*/ 299357 h 154" name="T57"/>
                  <a:gd fmla="*/ 269475 w 151" name="T58"/>
                  <a:gd fmla="*/ 404132 h 154" name="T59"/>
                  <a:gd fmla="*/ 172165 w 151" name="T60"/>
                  <a:gd fmla="*/ 280648 h 154" name="T61"/>
                  <a:gd fmla="*/ 269475 w 151" name="T62"/>
                  <a:gd fmla="*/ 179614 h 154" name="T63"/>
                  <a:gd fmla="*/ 269475 w 151" name="T64"/>
                  <a:gd fmla="*/ 160905 h 154" name="T65"/>
                  <a:gd fmla="*/ 269475 w 151" name="T66"/>
                  <a:gd fmla="*/ 48646 h 154" name="T67"/>
                  <a:gd fmla="*/ 269475 w 151" name="T68"/>
                  <a:gd fmla="*/ 160905 h 154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b" l="0" r="r" t="0"/>
                <a:pathLst>
                  <a:path h="154" w="151">
                    <a:moveTo>
                      <a:pt x="82" y="139"/>
                    </a:moveTo>
                    <a:cubicBezTo>
                      <a:pt x="82" y="112"/>
                      <a:pt x="82" y="112"/>
                      <a:pt x="82" y="11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88" y="109"/>
                      <a:pt x="88" y="108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2" y="78"/>
                      <a:pt x="103" y="77"/>
                      <a:pt x="105" y="75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07" y="55"/>
                      <a:pt x="108" y="63"/>
                      <a:pt x="108" y="72"/>
                    </a:cubicBezTo>
                    <a:cubicBezTo>
                      <a:pt x="111" y="69"/>
                      <a:pt x="114" y="67"/>
                      <a:pt x="118" y="65"/>
                    </a:cubicBezTo>
                    <a:cubicBezTo>
                      <a:pt x="117" y="59"/>
                      <a:pt x="116" y="53"/>
                      <a:pt x="115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6" y="51"/>
                      <a:pt x="137" y="54"/>
                      <a:pt x="138" y="57"/>
                    </a:cubicBezTo>
                    <a:cubicBezTo>
                      <a:pt x="142" y="57"/>
                      <a:pt x="145" y="56"/>
                      <a:pt x="149" y="56"/>
                    </a:cubicBezTo>
                    <a:cubicBezTo>
                      <a:pt x="150" y="56"/>
                      <a:pt x="151" y="56"/>
                      <a:pt x="151" y="56"/>
                    </a:cubicBezTo>
                    <a:cubicBezTo>
                      <a:pt x="142" y="24"/>
                      <a:pt x="113" y="0"/>
                      <a:pt x="77" y="0"/>
                    </a:cubicBezTo>
                    <a:cubicBezTo>
                      <a:pt x="35" y="0"/>
                      <a:pt x="0" y="34"/>
                      <a:pt x="0" y="77"/>
                    </a:cubicBezTo>
                    <a:cubicBezTo>
                      <a:pt x="0" y="119"/>
                      <a:pt x="35" y="154"/>
                      <a:pt x="77" y="154"/>
                    </a:cubicBezTo>
                    <a:cubicBezTo>
                      <a:pt x="84" y="154"/>
                      <a:pt x="90" y="153"/>
                      <a:pt x="97" y="151"/>
                    </a:cubicBezTo>
                    <a:cubicBezTo>
                      <a:pt x="93" y="146"/>
                      <a:pt x="91" y="140"/>
                      <a:pt x="89" y="133"/>
                    </a:cubicBezTo>
                    <a:cubicBezTo>
                      <a:pt x="87" y="136"/>
                      <a:pt x="84" y="138"/>
                      <a:pt x="82" y="139"/>
                    </a:cubicBezTo>
                    <a:close/>
                    <a:moveTo>
                      <a:pt x="131" y="43"/>
                    </a:moveTo>
                    <a:cubicBezTo>
                      <a:pt x="114" y="43"/>
                      <a:pt x="114" y="43"/>
                      <a:pt x="114" y="43"/>
                    </a:cubicBezTo>
                    <a:cubicBezTo>
                      <a:pt x="110" y="32"/>
                      <a:pt x="106" y="24"/>
                      <a:pt x="101" y="17"/>
                    </a:cubicBezTo>
                    <a:cubicBezTo>
                      <a:pt x="113" y="22"/>
                      <a:pt x="124" y="32"/>
                      <a:pt x="131" y="43"/>
                    </a:cubicBezTo>
                    <a:close/>
                    <a:moveTo>
                      <a:pt x="82" y="13"/>
                    </a:moveTo>
                    <a:cubicBezTo>
                      <a:pt x="82" y="13"/>
                      <a:pt x="82" y="13"/>
                      <a:pt x="83" y="13"/>
                    </a:cubicBezTo>
                    <a:cubicBezTo>
                      <a:pt x="89" y="18"/>
                      <a:pt x="98" y="27"/>
                      <a:pt x="103" y="43"/>
                    </a:cubicBezTo>
                    <a:cubicBezTo>
                      <a:pt x="82" y="43"/>
                      <a:pt x="82" y="43"/>
                      <a:pt x="82" y="43"/>
                    </a:cubicBezTo>
                    <a:lnTo>
                      <a:pt x="82" y="13"/>
                    </a:lnTo>
                    <a:close/>
                    <a:moveTo>
                      <a:pt x="54" y="18"/>
                    </a:moveTo>
                    <a:cubicBezTo>
                      <a:pt x="49" y="24"/>
                      <a:pt x="44" y="32"/>
                      <a:pt x="41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30" y="32"/>
                      <a:pt x="41" y="23"/>
                      <a:pt x="54" y="18"/>
                    </a:cubicBezTo>
                    <a:close/>
                    <a:moveTo>
                      <a:pt x="20" y="48"/>
                    </a:move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56"/>
                      <a:pt x="36" y="65"/>
                      <a:pt x="36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65"/>
                      <a:pt x="16" y="56"/>
                      <a:pt x="20" y="48"/>
                    </a:cubicBezTo>
                    <a:close/>
                    <a:moveTo>
                      <a:pt x="22" y="108"/>
                    </a:moveTo>
                    <a:cubicBezTo>
                      <a:pt x="17" y="99"/>
                      <a:pt x="14" y="90"/>
                      <a:pt x="14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7" y="91"/>
                      <a:pt x="38" y="100"/>
                      <a:pt x="40" y="108"/>
                    </a:cubicBezTo>
                    <a:lnTo>
                      <a:pt x="22" y="108"/>
                    </a:lnTo>
                    <a:close/>
                    <a:moveTo>
                      <a:pt x="25" y="112"/>
                    </a:moveTo>
                    <a:cubicBezTo>
                      <a:pt x="42" y="112"/>
                      <a:pt x="42" y="112"/>
                      <a:pt x="42" y="112"/>
                    </a:cubicBezTo>
                    <a:cubicBezTo>
                      <a:pt x="45" y="123"/>
                      <a:pt x="50" y="131"/>
                      <a:pt x="55" y="136"/>
                    </a:cubicBezTo>
                    <a:cubicBezTo>
                      <a:pt x="43" y="132"/>
                      <a:pt x="32" y="123"/>
                      <a:pt x="25" y="112"/>
                    </a:cubicBezTo>
                    <a:close/>
                    <a:moveTo>
                      <a:pt x="72" y="140"/>
                    </a:moveTo>
                    <a:cubicBezTo>
                      <a:pt x="67" y="136"/>
                      <a:pt x="58" y="127"/>
                      <a:pt x="52" y="112"/>
                    </a:cubicBezTo>
                    <a:cubicBezTo>
                      <a:pt x="72" y="112"/>
                      <a:pt x="72" y="112"/>
                      <a:pt x="72" y="112"/>
                    </a:cubicBezTo>
                    <a:lnTo>
                      <a:pt x="72" y="140"/>
                    </a:lnTo>
                    <a:close/>
                    <a:moveTo>
                      <a:pt x="72" y="108"/>
                    </a:moveTo>
                    <a:cubicBezTo>
                      <a:pt x="50" y="108"/>
                      <a:pt x="50" y="108"/>
                      <a:pt x="50" y="108"/>
                    </a:cubicBezTo>
                    <a:cubicBezTo>
                      <a:pt x="48" y="100"/>
                      <a:pt x="46" y="91"/>
                      <a:pt x="46" y="80"/>
                    </a:cubicBezTo>
                    <a:cubicBezTo>
                      <a:pt x="72" y="80"/>
                      <a:pt x="72" y="80"/>
                      <a:pt x="72" y="80"/>
                    </a:cubicBezTo>
                    <a:lnTo>
                      <a:pt x="72" y="108"/>
                    </a:lnTo>
                    <a:close/>
                    <a:moveTo>
                      <a:pt x="72" y="75"/>
                    </a:move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65"/>
                      <a:pt x="47" y="56"/>
                      <a:pt x="49" y="48"/>
                    </a:cubicBezTo>
                    <a:cubicBezTo>
                      <a:pt x="72" y="48"/>
                      <a:pt x="72" y="48"/>
                      <a:pt x="72" y="48"/>
                    </a:cubicBezTo>
                    <a:lnTo>
                      <a:pt x="72" y="75"/>
                    </a:lnTo>
                    <a:close/>
                    <a:moveTo>
                      <a:pt x="72" y="43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7" y="27"/>
                      <a:pt x="66" y="18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lnTo>
                      <a:pt x="72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329B149F-6FAF-4B44-BFAC-6D9FDB13E55A}"/>
                  </a:ext>
                </a:extLst>
              </p:cNvPr>
              <p:cNvSpPr/>
              <p:nvPr/>
            </p:nvSpPr>
            <p:spPr bwMode="auto">
              <a:xfrm>
                <a:off x="3519488" y="534988"/>
                <a:ext cx="22225" cy="52388"/>
              </a:xfrm>
              <a:custGeom>
                <a:gdLst>
                  <a:gd fmla="*/ 7408 w 6" name="T0"/>
                  <a:gd fmla="*/ 11226 h 14" name="T1"/>
                  <a:gd fmla="*/ 0 w 6" name="T2"/>
                  <a:gd fmla="*/ 26194 h 14" name="T3"/>
                  <a:gd fmla="*/ 7408 w 6" name="T4"/>
                  <a:gd fmla="*/ 41162 h 14" name="T5"/>
                  <a:gd fmla="*/ 22225 w 6" name="T6"/>
                  <a:gd fmla="*/ 52388 h 14" name="T7"/>
                  <a:gd fmla="*/ 22225 w 6" name="T8"/>
                  <a:gd fmla="*/ 0 h 14" name="T9"/>
                  <a:gd fmla="*/ 7408 w 6" name="T10"/>
                  <a:gd fmla="*/ 11226 h 1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14" w="6">
                    <a:moveTo>
                      <a:pt x="2" y="3"/>
                    </a:move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2" y="12"/>
                      <a:pt x="4" y="13"/>
                      <a:pt x="6" y="1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6BDB49E-A4C9-44E7-B7D7-63763D6447A7}"/>
                  </a:ext>
                </a:extLst>
              </p:cNvPr>
              <p:cNvSpPr/>
              <p:nvPr/>
            </p:nvSpPr>
            <p:spPr bwMode="auto">
              <a:xfrm>
                <a:off x="3560763" y="636588"/>
                <a:ext cx="25400" cy="58738"/>
              </a:xfrm>
              <a:custGeom>
                <a:gdLst>
                  <a:gd fmla="*/ 0 w 7" name="T0"/>
                  <a:gd fmla="*/ 0 h 16" name="T1"/>
                  <a:gd fmla="*/ 0 w 7" name="T2"/>
                  <a:gd fmla="*/ 58738 h 16" name="T3"/>
                  <a:gd fmla="*/ 18143 w 7" name="T4"/>
                  <a:gd fmla="*/ 51396 h 16" name="T5"/>
                  <a:gd fmla="*/ 25400 w 7" name="T6"/>
                  <a:gd fmla="*/ 29369 h 16" name="T7"/>
                  <a:gd fmla="*/ 21771 w 7" name="T8"/>
                  <a:gd fmla="*/ 14685 h 16" name="T9"/>
                  <a:gd fmla="*/ 0 w 7" name="T10"/>
                  <a:gd fmla="*/ 0 h 1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16" w="7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4" y="15"/>
                      <a:pt x="5" y="14"/>
                    </a:cubicBezTo>
                    <a:cubicBezTo>
                      <a:pt x="7" y="12"/>
                      <a:pt x="7" y="10"/>
                      <a:pt x="7" y="8"/>
                    </a:cubicBezTo>
                    <a:cubicBezTo>
                      <a:pt x="7" y="6"/>
                      <a:pt x="7" y="5"/>
                      <a:pt x="6" y="4"/>
                    </a:cubicBezTo>
                    <a:cubicBezTo>
                      <a:pt x="5" y="2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00B8CF9F-7EEC-43E9-9231-BA39C6F00B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7563" y="430213"/>
                <a:ext cx="382588" cy="382588"/>
              </a:xfrm>
              <a:custGeom>
                <a:gdLst>
                  <a:gd fmla="*/ 191294 w 102" name="T0"/>
                  <a:gd fmla="*/ 0 h 102" name="T1"/>
                  <a:gd fmla="*/ 0 w 102" name="T2"/>
                  <a:gd fmla="*/ 191294 h 102" name="T3"/>
                  <a:gd fmla="*/ 191294 w 102" name="T4"/>
                  <a:gd fmla="*/ 382588 h 102" name="T5"/>
                  <a:gd fmla="*/ 382588 w 102" name="T6"/>
                  <a:gd fmla="*/ 191294 h 102" name="T7"/>
                  <a:gd fmla="*/ 191294 w 102" name="T8"/>
                  <a:gd fmla="*/ 0 h 102" name="T9"/>
                  <a:gd fmla="*/ 251308 w 102" name="T10"/>
                  <a:gd fmla="*/ 277564 h 102" name="T11"/>
                  <a:gd fmla="*/ 202547 w 102" name="T12"/>
                  <a:gd fmla="*/ 300069 h 102" name="T13"/>
                  <a:gd fmla="*/ 202547 w 102" name="T14"/>
                  <a:gd fmla="*/ 330076 h 102" name="T15"/>
                  <a:gd fmla="*/ 183792 w 102" name="T16"/>
                  <a:gd fmla="*/ 330076 h 102" name="T17"/>
                  <a:gd fmla="*/ 183792 w 102" name="T18"/>
                  <a:gd fmla="*/ 303820 h 102" name="T19"/>
                  <a:gd fmla="*/ 138782 w 102" name="T20"/>
                  <a:gd fmla="*/ 281315 h 102" name="T21"/>
                  <a:gd fmla="*/ 116277 w 102" name="T22"/>
                  <a:gd fmla="*/ 236304 h 102" name="T23"/>
                  <a:gd fmla="*/ 157536 w 102" name="T24"/>
                  <a:gd fmla="*/ 232553 h 102" name="T25"/>
                  <a:gd fmla="*/ 168789 w 102" name="T26"/>
                  <a:gd fmla="*/ 251308 h 102" name="T27"/>
                  <a:gd fmla="*/ 183792 w 102" name="T28"/>
                  <a:gd fmla="*/ 266311 h 102" name="T29"/>
                  <a:gd fmla="*/ 183792 w 102" name="T30"/>
                  <a:gd fmla="*/ 202547 h 102" name="T31"/>
                  <a:gd fmla="*/ 138782 w 102" name="T32"/>
                  <a:gd fmla="*/ 176291 h 102" name="T33"/>
                  <a:gd fmla="*/ 123778 w 102" name="T34"/>
                  <a:gd fmla="*/ 135031 h 102" name="T35"/>
                  <a:gd fmla="*/ 138782 w 102" name="T36"/>
                  <a:gd fmla="*/ 90021 h 102" name="T37"/>
                  <a:gd fmla="*/ 183792 w 102" name="T38"/>
                  <a:gd fmla="*/ 71266 h 102" name="T39"/>
                  <a:gd fmla="*/ 183792 w 102" name="T40"/>
                  <a:gd fmla="*/ 56263 h 102" name="T41"/>
                  <a:gd fmla="*/ 202547 w 102" name="T42"/>
                  <a:gd fmla="*/ 56263 h 102" name="T43"/>
                  <a:gd fmla="*/ 202547 w 102" name="T44"/>
                  <a:gd fmla="*/ 71266 h 102" name="T45"/>
                  <a:gd fmla="*/ 243806 w 102" name="T46"/>
                  <a:gd fmla="*/ 86270 h 102" name="T47"/>
                  <a:gd fmla="*/ 262560 w 102" name="T48"/>
                  <a:gd fmla="*/ 123778 h 102" name="T49"/>
                  <a:gd fmla="*/ 221301 w 102" name="T50"/>
                  <a:gd fmla="*/ 131280 h 102" name="T51"/>
                  <a:gd fmla="*/ 202547 w 102" name="T52"/>
                  <a:gd fmla="*/ 105024 h 102" name="T53"/>
                  <a:gd fmla="*/ 202547 w 102" name="T54"/>
                  <a:gd fmla="*/ 165038 h 102" name="T55"/>
                  <a:gd fmla="*/ 255059 w 102" name="T56"/>
                  <a:gd fmla="*/ 191294 h 102" name="T57"/>
                  <a:gd fmla="*/ 266311 w 102" name="T58"/>
                  <a:gd fmla="*/ 232553 h 102" name="T59"/>
                  <a:gd fmla="*/ 251308 w 102" name="T60"/>
                  <a:gd fmla="*/ 277564 h 102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b="b" l="0" r="r" t="0"/>
                <a:pathLst>
                  <a:path h="102" w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67" y="74"/>
                    </a:moveTo>
                    <a:cubicBezTo>
                      <a:pt x="64" y="78"/>
                      <a:pt x="60" y="80"/>
                      <a:pt x="54" y="80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4" y="80"/>
                      <a:pt x="40" y="78"/>
                      <a:pt x="37" y="75"/>
                    </a:cubicBezTo>
                    <a:cubicBezTo>
                      <a:pt x="34" y="72"/>
                      <a:pt x="32" y="68"/>
                      <a:pt x="31" y="63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4"/>
                      <a:pt x="43" y="66"/>
                      <a:pt x="45" y="67"/>
                    </a:cubicBezTo>
                    <a:cubicBezTo>
                      <a:pt x="46" y="69"/>
                      <a:pt x="47" y="70"/>
                      <a:pt x="49" y="71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3" y="52"/>
                      <a:pt x="39" y="50"/>
                      <a:pt x="37" y="47"/>
                    </a:cubicBezTo>
                    <a:cubicBezTo>
                      <a:pt x="34" y="44"/>
                      <a:pt x="33" y="40"/>
                      <a:pt x="33" y="36"/>
                    </a:cubicBezTo>
                    <a:cubicBezTo>
                      <a:pt x="33" y="31"/>
                      <a:pt x="34" y="27"/>
                      <a:pt x="37" y="24"/>
                    </a:cubicBezTo>
                    <a:cubicBezTo>
                      <a:pt x="40" y="21"/>
                      <a:pt x="44" y="19"/>
                      <a:pt x="49" y="1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0"/>
                      <a:pt x="62" y="21"/>
                      <a:pt x="65" y="23"/>
                    </a:cubicBezTo>
                    <a:cubicBezTo>
                      <a:pt x="67" y="26"/>
                      <a:pt x="69" y="29"/>
                      <a:pt x="70" y="33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1"/>
                      <a:pt x="57" y="29"/>
                      <a:pt x="54" y="28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1" y="46"/>
                      <a:pt x="65" y="48"/>
                      <a:pt x="68" y="51"/>
                    </a:cubicBezTo>
                    <a:cubicBezTo>
                      <a:pt x="70" y="54"/>
                      <a:pt x="71" y="57"/>
                      <a:pt x="71" y="62"/>
                    </a:cubicBezTo>
                    <a:cubicBezTo>
                      <a:pt x="71" y="67"/>
                      <a:pt x="70" y="71"/>
                      <a:pt x="67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pic>
        <p:nvPicPr>
          <p:cNvPr descr="图片包含 家具  已生成高可信度的说明" id="23" name="图片 22">
            <a:extLst>
              <a:ext uri="{FF2B5EF4-FFF2-40B4-BE49-F238E27FC236}">
                <a16:creationId xmlns:a16="http://schemas.microsoft.com/office/drawing/2014/main" id="{FDA32217-9A2C-4DC2-9E22-46AEA1754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t="39771"/>
          <a:stretch>
            <a:fillRect/>
          </a:stretch>
        </p:blipFill>
        <p:spPr>
          <a:xfrm>
            <a:off x="3933754" y="3173988"/>
            <a:ext cx="3856872" cy="413046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4D4EC4D-5C66-4223-9702-91C9B4E35477}"/>
              </a:ext>
            </a:extLst>
          </p:cNvPr>
          <p:cNvSpPr txBox="1"/>
          <p:nvPr/>
        </p:nvSpPr>
        <p:spPr>
          <a:xfrm>
            <a:off x="8097001" y="2475965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3BD2631-D83B-4834-932B-FA2DDF9987CA}"/>
              </a:ext>
            </a:extLst>
          </p:cNvPr>
          <p:cNvSpPr/>
          <p:nvPr/>
        </p:nvSpPr>
        <p:spPr>
          <a:xfrm>
            <a:off x="8097001" y="2876075"/>
            <a:ext cx="3856872" cy="6461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A1B8483-9580-4F95-8117-FCDF2BA96962}"/>
              </a:ext>
            </a:extLst>
          </p:cNvPr>
          <p:cNvSpPr/>
          <p:nvPr/>
        </p:nvSpPr>
        <p:spPr>
          <a:xfrm>
            <a:off x="1573591" y="2474596"/>
            <a:ext cx="3856871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A61A18F-1C84-4291-A946-381F642F8405}"/>
              </a:ext>
            </a:extLst>
          </p:cNvPr>
          <p:cNvGrpSpPr/>
          <p:nvPr/>
        </p:nvGrpSpPr>
        <p:grpSpPr>
          <a:xfrm>
            <a:off x="7087550" y="4375123"/>
            <a:ext cx="864096" cy="864096"/>
            <a:chOff x="7795905" y="4322049"/>
            <a:chExt cx="864096" cy="864096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60ECFC3-953C-43AB-9B30-0AF236873217}"/>
                </a:ext>
              </a:extLst>
            </p:cNvPr>
            <p:cNvSpPr/>
            <p:nvPr/>
          </p:nvSpPr>
          <p:spPr>
            <a:xfrm>
              <a:off x="7867913" y="4394057"/>
              <a:ext cx="720080" cy="720080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278B214-7BDB-400E-A4FD-BBB4C90EDD75}"/>
                </a:ext>
              </a:extLst>
            </p:cNvPr>
            <p:cNvSpPr/>
            <p:nvPr/>
          </p:nvSpPr>
          <p:spPr>
            <a:xfrm>
              <a:off x="7795905" y="4322049"/>
              <a:ext cx="864096" cy="864096"/>
            </a:xfrm>
            <a:prstGeom prst="ellipse">
              <a:avLst/>
            </a:prstGeom>
            <a:noFill/>
            <a:ln w="3175">
              <a:solidFill>
                <a:srgbClr val="A0D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zoom-in-tool_77322">
              <a:extLst>
                <a:ext uri="{FF2B5EF4-FFF2-40B4-BE49-F238E27FC236}">
                  <a16:creationId xmlns:a16="http://schemas.microsoft.com/office/drawing/2014/main" id="{BE0A9E20-7EEA-4392-ACD2-3A1FD73F98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44858" y="4571301"/>
              <a:ext cx="366189" cy="365591"/>
            </a:xfrm>
            <a:custGeom>
              <a:gdLst>
                <a:gd fmla="*/ 140017 w 606581" name="connsiteX0"/>
                <a:gd fmla="*/ 411043 h 605592" name="connsiteY0"/>
                <a:gd fmla="*/ 178821 w 606581" name="connsiteX1"/>
                <a:gd fmla="*/ 427078 h 605592" name="connsiteY1"/>
                <a:gd fmla="*/ 178821 w 606581" name="connsiteX2"/>
                <a:gd fmla="*/ 504564 h 605592" name="connsiteY2"/>
                <a:gd fmla="*/ 93692 w 606581" name="connsiteX3"/>
                <a:gd fmla="*/ 589557 h 605592" name="connsiteY3"/>
                <a:gd fmla="*/ 54887 w 606581" name="connsiteX4"/>
                <a:gd fmla="*/ 605592 h 605592" name="connsiteY4"/>
                <a:gd fmla="*/ 16083 w 606581" name="connsiteX5"/>
                <a:gd fmla="*/ 589557 h 605592" name="connsiteY5"/>
                <a:gd fmla="*/ 16083 w 606581" name="connsiteX6"/>
                <a:gd fmla="*/ 511979 h 605592" name="connsiteY6"/>
                <a:gd fmla="*/ 101212 w 606581" name="connsiteX7"/>
                <a:gd fmla="*/ 427078 h 605592" name="connsiteY7"/>
                <a:gd fmla="*/ 140017 w 606581" name="connsiteX8"/>
                <a:gd fmla="*/ 411043 h 605592" name="connsiteY8"/>
                <a:gd fmla="*/ 382501 w 606581" name="connsiteX9"/>
                <a:gd fmla="*/ 49537 h 605592" name="connsiteY9"/>
                <a:gd fmla="*/ 557044 w 606581" name="connsiteX10"/>
                <a:gd fmla="*/ 223798 h 605592" name="connsiteY10"/>
                <a:gd fmla="*/ 382501 w 606581" name="connsiteX11"/>
                <a:gd fmla="*/ 398059 h 605592" name="connsiteY11"/>
                <a:gd fmla="*/ 207957 w 606581" name="connsiteX12"/>
                <a:gd fmla="*/ 223798 h 605592" name="connsiteY12"/>
                <a:gd fmla="*/ 382501 w 606581" name="connsiteX13"/>
                <a:gd fmla="*/ 49537 h 605592" name="connsiteY13"/>
                <a:gd fmla="*/ 382536 w 606581" name="connsiteX14"/>
                <a:gd fmla="*/ 24750 h 605592" name="connsiteY14"/>
                <a:gd fmla="*/ 304914 w 606581" name="connsiteX15"/>
                <a:gd fmla="*/ 40417 h 605592" name="connsiteY15"/>
                <a:gd fmla="*/ 241591 w 606581" name="connsiteX16"/>
                <a:gd fmla="*/ 83058 h 605592" name="connsiteY16"/>
                <a:gd fmla="*/ 198880 w 606581" name="connsiteX17"/>
                <a:gd fmla="*/ 146278 h 605592" name="connsiteY17"/>
                <a:gd fmla="*/ 183189 w 606581" name="connsiteX18"/>
                <a:gd fmla="*/ 223774 h 605592" name="connsiteY18"/>
                <a:gd fmla="*/ 198880 w 606581" name="connsiteX19"/>
                <a:gd fmla="*/ 301177 h 605592" name="connsiteY19"/>
                <a:gd fmla="*/ 241591 w 606581" name="connsiteX20"/>
                <a:gd fmla="*/ 364490 h 605592" name="connsiteY20"/>
                <a:gd fmla="*/ 304914 w 606581" name="connsiteX21"/>
                <a:gd fmla="*/ 407131 h 605592" name="connsiteY21"/>
                <a:gd fmla="*/ 382536 w 606581" name="connsiteX22"/>
                <a:gd fmla="*/ 422705 h 605592" name="connsiteY22"/>
                <a:gd fmla="*/ 460158 w 606581" name="connsiteX23"/>
                <a:gd fmla="*/ 407131 h 605592" name="connsiteY23"/>
                <a:gd fmla="*/ 523481 w 606581" name="connsiteX24"/>
                <a:gd fmla="*/ 364490 h 605592" name="connsiteY24"/>
                <a:gd fmla="*/ 566192 w 606581" name="connsiteX25"/>
                <a:gd fmla="*/ 301177 h 605592" name="connsiteY25"/>
                <a:gd fmla="*/ 581883 w 606581" name="connsiteX26"/>
                <a:gd fmla="*/ 223774 h 605592" name="connsiteY26"/>
                <a:gd fmla="*/ 566192 w 606581" name="connsiteX27"/>
                <a:gd fmla="*/ 146278 h 605592" name="connsiteY27"/>
                <a:gd fmla="*/ 523481 w 606581" name="connsiteX28"/>
                <a:gd fmla="*/ 83058 h 605592" name="connsiteY28"/>
                <a:gd fmla="*/ 460158 w 606581" name="connsiteX29"/>
                <a:gd fmla="*/ 40417 h 605592" name="connsiteY29"/>
                <a:gd fmla="*/ 382536 w 606581" name="connsiteX30"/>
                <a:gd fmla="*/ 24750 h 605592" name="connsiteY30"/>
                <a:gd fmla="*/ 382536 w 606581" name="connsiteX31"/>
                <a:gd fmla="*/ 0 h 605592" name="connsiteY31"/>
                <a:gd fmla="*/ 469721 w 606581" name="connsiteX32"/>
                <a:gd fmla="*/ 17613 h 605592" name="connsiteY32"/>
                <a:gd fmla="*/ 540937 w 606581" name="connsiteX33"/>
                <a:gd fmla="*/ 65538 h 605592" name="connsiteY33"/>
                <a:gd fmla="*/ 588940 w 606581" name="connsiteX34"/>
                <a:gd fmla="*/ 136637 h 605592" name="connsiteY34"/>
                <a:gd fmla="*/ 606581 w 606581" name="connsiteX35"/>
                <a:gd fmla="*/ 223774 h 605592" name="connsiteY35"/>
                <a:gd fmla="*/ 588940 w 606581" name="connsiteX36"/>
                <a:gd fmla="*/ 310818 h 605592" name="connsiteY36"/>
                <a:gd fmla="*/ 540937 w 606581" name="connsiteX37"/>
                <a:gd fmla="*/ 381917 h 605592" name="connsiteY37"/>
                <a:gd fmla="*/ 469721 w 606581" name="connsiteX38"/>
                <a:gd fmla="*/ 429842 h 605592" name="connsiteY38"/>
                <a:gd fmla="*/ 382536 w 606581" name="connsiteX39"/>
                <a:gd fmla="*/ 447455 h 605592" name="connsiteY39"/>
                <a:gd fmla="*/ 295258 w 606581" name="connsiteX40"/>
                <a:gd fmla="*/ 429842 h 605592" name="connsiteY40"/>
                <a:gd fmla="*/ 240105 w 606581" name="connsiteX41"/>
                <a:gd fmla="*/ 396471 h 605592" name="connsiteY41"/>
                <a:gd fmla="*/ 209558 w 606581" name="connsiteX42"/>
                <a:gd fmla="*/ 427061 h 605592" name="connsiteY42"/>
                <a:gd fmla="*/ 196373 w 606581" name="connsiteX43"/>
                <a:gd fmla="*/ 409541 h 605592" name="connsiteY43"/>
                <a:gd fmla="*/ 178918 w 606581" name="connsiteX44"/>
                <a:gd fmla="*/ 396378 h 605592" name="connsiteY44"/>
                <a:gd fmla="*/ 209465 w 606581" name="connsiteX45"/>
                <a:gd fmla="*/ 365880 h 605592" name="connsiteY45"/>
                <a:gd fmla="*/ 176040 w 606581" name="connsiteX46"/>
                <a:gd fmla="*/ 310818 h 605592" name="connsiteY46"/>
                <a:gd fmla="*/ 158491 w 606581" name="connsiteX47"/>
                <a:gd fmla="*/ 223774 h 605592" name="connsiteY47"/>
                <a:gd fmla="*/ 176040 w 606581" name="connsiteX48"/>
                <a:gd fmla="*/ 136637 h 605592" name="connsiteY48"/>
                <a:gd fmla="*/ 224043 w 606581" name="connsiteX49"/>
                <a:gd fmla="*/ 65538 h 605592" name="connsiteY49"/>
                <a:gd fmla="*/ 295258 w 606581" name="connsiteX50"/>
                <a:gd fmla="*/ 17613 h 605592" name="connsiteY50"/>
                <a:gd fmla="*/ 382536 w 606581" name="connsiteX51"/>
                <a:gd fmla="*/ 0 h 605592" name="connsiteY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b="b" l="l" r="r" t="t"/>
              <a:pathLst>
                <a:path h="605592" w="606581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8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7BDE6517-6F53-4B6E-8B8B-61D694DEB31D}"/>
              </a:ext>
            </a:extLst>
          </p:cNvPr>
          <p:cNvSpPr txBox="1"/>
          <p:nvPr/>
        </p:nvSpPr>
        <p:spPr>
          <a:xfrm>
            <a:off x="8023654" y="4294468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82975CD-83E5-48E4-9545-14F285552C20}"/>
              </a:ext>
            </a:extLst>
          </p:cNvPr>
          <p:cNvSpPr/>
          <p:nvPr/>
        </p:nvSpPr>
        <p:spPr>
          <a:xfrm>
            <a:off x="8023654" y="4694579"/>
            <a:ext cx="3856872" cy="6461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DC7AE31-95F4-40E0-A544-A292FD1BA38C}"/>
              </a:ext>
            </a:extLst>
          </p:cNvPr>
          <p:cNvSpPr txBox="1"/>
          <p:nvPr/>
        </p:nvSpPr>
        <p:spPr>
          <a:xfrm>
            <a:off x="3583074" y="2034837"/>
            <a:ext cx="1847389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</p:spTree>
    <p:extLst>
      <p:ext uri="{BB962C8B-B14F-4D97-AF65-F5344CB8AC3E}">
        <p14:creationId val="308006690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descr="图片包含 餐桌  已生成极高可信度的说明" id="3" name="图片 2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3449176" y="3214935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915009" y="3871886"/>
            <a:ext cx="5849194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点击此处添加文本信息。标题数字等都可以通过点击和重新输入进行更改，顶部“开始”面板中可以对字体、字号、颜色、行距等进行修改。建议正文14号字，1.3倍字间距。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6" y="2181603"/>
            <a:ext cx="2161210" cy="7620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r>
              <a:rPr altLang="en-US" lang="zh-CN" sz="4400">
                <a:solidFill>
                  <a:srgbClr val="A0D3CC"/>
                </a:solidFill>
                <a:latin charset="-120" pitchFamily="2" typeface="康熙字典體"/>
                <a:ea charset="-120" pitchFamily="2" typeface="康熙字典體"/>
              </a:rPr>
              <a:t>第二章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 flipH="1"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 flipH="1"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7EFD0D6-8FDC-4312-A7DD-1711AD9362DF}"/>
              </a:ext>
            </a:extLst>
          </p:cNvPr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descr="http://img.hb.aicdn.com/abdfbcaeedb85dbf45185b6c0c52f5633f3cfe2e60c0-CoRSc5" id="37" name="Picture 2">
              <a:extLst>
                <a:ext uri="{FF2B5EF4-FFF2-40B4-BE49-F238E27FC236}">
                  <a16:creationId xmlns:a16="http://schemas.microsoft.com/office/drawing/2014/main" id="{690DD468-26DA-4183-974C-E264A01EC645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0C596A4-7A9C-4DBF-AB0C-9301C9387700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35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节气</a:t>
              </a:r>
            </a:p>
            <a:p>
              <a:r>
                <a:rPr altLang="en-US" lang="zh-CN" sz="1100">
                  <a:solidFill>
                    <a:schemeClr val="bg1"/>
                  </a:solidFill>
                  <a:latin charset="-122" panose="02010600000101010101" pitchFamily="2" typeface="苏新诗柳楷简"/>
                  <a:ea charset="-122" panose="02010600000101010101" pitchFamily="2" typeface="苏新诗柳楷简"/>
                </a:rPr>
                <a:t>特辑</a:t>
              </a:r>
            </a:p>
          </p:txBody>
        </p:sp>
      </p:grpSp>
    </p:spTree>
    <p:extLst>
      <p:ext uri="{BB962C8B-B14F-4D97-AF65-F5344CB8AC3E}">
        <p14:creationId val="422724865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02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0" y="209676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填写副标题</a:t>
            </a:r>
          </a:p>
        </p:txBody>
      </p:sp>
      <p:pic>
        <p:nvPicPr>
          <p:cNvPr descr="图片包含 鲜花, 花瓶  已生成高可信度的说明" id="6" name="图片 5">
            <a:extLst>
              <a:ext uri="{FF2B5EF4-FFF2-40B4-BE49-F238E27FC236}">
                <a16:creationId xmlns:a16="http://schemas.microsoft.com/office/drawing/2014/main" id="{4B595286-F35F-420E-A279-91BEBC6FB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2308"/>
          <a:stretch>
            <a:fillRect/>
          </a:stretch>
        </p:blipFill>
        <p:spPr>
          <a:xfrm>
            <a:off x="3727805" y="1310654"/>
            <a:ext cx="4094363" cy="4236690"/>
          </a:xfrm>
          <a:prstGeom prst="rect">
            <a:avLst/>
          </a:prstGeom>
          <a:effectLst>
            <a:reflection algn="bl" blurRad="6350" dir="5400000" endPos="35000" rotWithShape="0" stA="28000" sy="-100000"/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FE3046C-92DB-4F7D-BF92-3AF49E39DA2B}"/>
              </a:ext>
            </a:extLst>
          </p:cNvPr>
          <p:cNvSpPr/>
          <p:nvPr/>
        </p:nvSpPr>
        <p:spPr>
          <a:xfrm>
            <a:off x="7554091" y="2852034"/>
            <a:ext cx="3704364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点击此处添加文本信息。标题数字等都可以通过点击和重新输入进行更改。建议正文14号字，1.3倍字间距。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1C51D5-A292-402C-A363-BF6D49CC6D80}"/>
              </a:ext>
            </a:extLst>
          </p:cNvPr>
          <p:cNvSpPr txBox="1"/>
          <p:nvPr/>
        </p:nvSpPr>
        <p:spPr>
          <a:xfrm>
            <a:off x="7554089" y="2390369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l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6F0FFC-C9E9-411F-A1A8-DEA42C4D38D5}"/>
              </a:ext>
            </a:extLst>
          </p:cNvPr>
          <p:cNvSpPr/>
          <p:nvPr/>
        </p:nvSpPr>
        <p:spPr>
          <a:xfrm>
            <a:off x="756889" y="4680059"/>
            <a:ext cx="3704364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点击此处添加文本信息。标题数字等都可以通过点击和重新输入进行更改。建议正文14号字，1.3倍字间距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074C40-7821-410E-A3B4-766E8A816F63}"/>
              </a:ext>
            </a:extLst>
          </p:cNvPr>
          <p:cNvSpPr txBox="1"/>
          <p:nvPr/>
        </p:nvSpPr>
        <p:spPr>
          <a:xfrm>
            <a:off x="1680637" y="4178957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2C4E837-C34B-4761-96C7-129FB96DC6F1}"/>
              </a:ext>
            </a:extLst>
          </p:cNvPr>
          <p:cNvSpPr txBox="1"/>
          <p:nvPr/>
        </p:nvSpPr>
        <p:spPr>
          <a:xfrm>
            <a:off x="7687851" y="4544990"/>
            <a:ext cx="2332454" cy="396240"/>
          </a:xfrm>
          <a:prstGeom prst="rect">
            <a:avLst/>
          </a:prstGeom>
          <a:solidFill>
            <a:srgbClr val="B3D487"/>
          </a:solidFill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l"/>
            <a:r>
              <a:rPr altLang="en-US" lang="zh-CN" sz="2000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DCD59B-071B-4AFC-8D56-31088E1843DF}"/>
              </a:ext>
            </a:extLst>
          </p:cNvPr>
          <p:cNvSpPr/>
          <p:nvPr/>
        </p:nvSpPr>
        <p:spPr>
          <a:xfrm>
            <a:off x="7549093" y="4998879"/>
            <a:ext cx="370436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</p:spTree>
    <p:extLst>
      <p:ext uri="{BB962C8B-B14F-4D97-AF65-F5344CB8AC3E}">
        <p14:creationId val="321152523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3" l="5230" r="21104" t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i="1" lang="en-US" sz="2800">
                <a:latin charset="0" panose="020b0502020202020204" pitchFamily="34" typeface="Century Gothic"/>
              </a:rPr>
              <a:t>02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0" y="209676"/>
            <a:ext cx="2780862" cy="45720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r"/>
            <a:r>
              <a:rPr altLang="en-US" lang="zh-CN"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填写副标题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D61C18A-D749-41E0-B567-60D1B9A5B3A0}"/>
              </a:ext>
            </a:extLst>
          </p:cNvPr>
          <p:cNvGrpSpPr/>
          <p:nvPr/>
        </p:nvGrpSpPr>
        <p:grpSpPr>
          <a:xfrm>
            <a:off x="1091633" y="2759952"/>
            <a:ext cx="3004847" cy="1768949"/>
            <a:chOff x="918642" y="1953624"/>
            <a:chExt cx="2018224" cy="1266198"/>
          </a:xfrm>
        </p:grpSpPr>
        <p:sp>
          <p:nvSpPr>
            <p:cNvPr id="18" name="Freeform 276">
              <a:extLst>
                <a:ext uri="{FF2B5EF4-FFF2-40B4-BE49-F238E27FC236}">
                  <a16:creationId xmlns:a16="http://schemas.microsoft.com/office/drawing/2014/main" id="{05EF3148-65BB-4411-A334-E4B42C47B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53624"/>
              <a:ext cx="308459" cy="284857"/>
            </a:xfrm>
            <a:custGeom>
              <a:gdLst>
                <a:gd fmla="*/ 186302 w 608697" name="connsiteX0"/>
                <a:gd fmla="*/ 63862 h 562124" name="connsiteY0"/>
                <a:gd fmla="*/ 204357 w 608697" name="connsiteX1"/>
                <a:gd fmla="*/ 81889 h 562124" name="connsiteY1"/>
                <a:gd fmla="*/ 186302 w 608697" name="connsiteX2"/>
                <a:gd fmla="*/ 99991 h 562124" name="connsiteY2"/>
                <a:gd fmla="*/ 99759 w 608697" name="connsiteX3"/>
                <a:gd fmla="*/ 186326 h 562124" name="connsiteY3"/>
                <a:gd fmla="*/ 81705 w 608697" name="connsiteX4"/>
                <a:gd fmla="*/ 204428 h 562124" name="connsiteY4"/>
                <a:gd fmla="*/ 63650 w 608697" name="connsiteX5"/>
                <a:gd fmla="*/ 186326 h 562124" name="connsiteY5"/>
                <a:gd fmla="*/ 186302 w 608697" name="connsiteX6"/>
                <a:gd fmla="*/ 63862 h 562124" name="connsiteY6"/>
                <a:gd fmla="*/ 175448 w 608697" name="connsiteX7"/>
                <a:gd fmla="*/ 36129 h 562124" name="connsiteY7"/>
                <a:gd fmla="*/ 36179 w 608697" name="connsiteX8"/>
                <a:gd fmla="*/ 175282 h 562124" name="connsiteY8"/>
                <a:gd fmla="*/ 276226 w 608697" name="connsiteX9"/>
                <a:gd fmla="*/ 490611 h 562124" name="connsiteY9"/>
                <a:gd fmla="*/ 276972 w 608697" name="connsiteX10"/>
                <a:gd fmla="*/ 491356 h 562124" name="connsiteY10"/>
                <a:gd fmla="*/ 304349 w 608697" name="connsiteX11"/>
                <a:gd fmla="*/ 518546 h 562124" name="connsiteY11"/>
                <a:gd fmla="*/ 331725 w 608697" name="connsiteX12"/>
                <a:gd fmla="*/ 491356 h 562124" name="connsiteY12"/>
                <a:gd fmla="*/ 332471 w 608697" name="connsiteX13"/>
                <a:gd fmla="*/ 490611 h 562124" name="connsiteY13"/>
                <a:gd fmla="*/ 572518 w 608697" name="connsiteX14"/>
                <a:gd fmla="*/ 175282 h 562124" name="connsiteY14"/>
                <a:gd fmla="*/ 433249 w 608697" name="connsiteX15"/>
                <a:gd fmla="*/ 36129 h 562124" name="connsiteY15"/>
                <a:gd fmla="*/ 318149 w 608697" name="connsiteX16"/>
                <a:gd fmla="*/ 89764 h 562124" name="connsiteY16"/>
                <a:gd fmla="*/ 304349 w 608697" name="connsiteX17"/>
                <a:gd fmla="*/ 96170 h 562124" name="connsiteY17"/>
                <a:gd fmla="*/ 290548 w 608697" name="connsiteX18"/>
                <a:gd fmla="*/ 89764 h 562124" name="connsiteY18"/>
                <a:gd fmla="*/ 175448 w 608697" name="connsiteX19"/>
                <a:gd fmla="*/ 36129 h 562124" name="connsiteY19"/>
                <a:gd fmla="*/ 175448 w 608697" name="connsiteX20"/>
                <a:gd fmla="*/ 0 h 562124" name="connsiteY20"/>
                <a:gd fmla="*/ 304349 w 608697" name="connsiteX21"/>
                <a:gd fmla="*/ 51847 h 562124" name="connsiteY21"/>
                <a:gd fmla="*/ 433249 w 608697" name="connsiteX22"/>
                <a:gd fmla="*/ 0 h 562124" name="connsiteY22"/>
                <a:gd fmla="*/ 608697 w 608697" name="connsiteX23"/>
                <a:gd fmla="*/ 175282 h 562124" name="connsiteY23"/>
                <a:gd fmla="*/ 537309 w 608697" name="connsiteX24"/>
                <a:gd fmla="*/ 342593 h 562124" name="connsiteY24"/>
                <a:gd fmla="*/ 356864 w 608697" name="connsiteX25"/>
                <a:gd fmla="*/ 517354 h 562124" name="connsiteY25"/>
                <a:gd fmla="*/ 317104 w 608697" name="connsiteX26"/>
                <a:gd fmla="*/ 556835 h 562124" name="connsiteY26"/>
                <a:gd fmla="*/ 304349 w 608697" name="connsiteX27"/>
                <a:gd fmla="*/ 562124 h 562124" name="connsiteY27"/>
                <a:gd fmla="*/ 291593 w 608697" name="connsiteX28"/>
                <a:gd fmla="*/ 556835 h 562124" name="connsiteY28"/>
                <a:gd fmla="*/ 251834 w 608697" name="connsiteX29"/>
                <a:gd fmla="*/ 517354 h 562124" name="connsiteY29"/>
                <a:gd fmla="*/ 71388 w 608697" name="connsiteX30"/>
                <a:gd fmla="*/ 342593 h 562124" name="connsiteY30"/>
                <a:gd fmla="*/ 0 w 608697" name="connsiteX31"/>
                <a:gd fmla="*/ 175282 h 562124" name="connsiteY31"/>
                <a:gd fmla="*/ 175448 w 608697" name="connsiteX32"/>
                <a:gd fmla="*/ 0 h 562124" name="connsiteY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b="b" l="l" r="r" t="t"/>
              <a:pathLst>
                <a:path h="562124" w="608697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2F0B258-1007-4417-8A90-F31370C88BA4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E71BA739-AB3D-43CD-9FC0-57C0EC8F9D08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FEC6A370-584B-4C75-A8DF-237E4A5BCE90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CB9A8D40-A8E1-4CA6-87E7-963A094CDA7C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E73FE59E-A2D7-4540-A0CE-D52BFBDE9438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BB50F55F-9FC3-4AFD-AC2A-64CA2402EAF5}"/>
                  </a:ext>
                </a:extLst>
              </p:cNvPr>
              <p:cNvCxnSpPr/>
              <p:nvPr/>
            </p:nvCxnSpPr>
            <p:spPr>
              <a:xfrm flipH="1"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矩形 34">
                <a:extLst>
                  <a:ext uri="{FF2B5EF4-FFF2-40B4-BE49-F238E27FC236}">
                    <a16:creationId xmlns:a16="http://schemas.microsoft.com/office/drawing/2014/main" id="{82C87AA2-2E88-48F3-AAC2-3F714F6B9A7F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rect b="b" l="l" r="r" t="t"/>
                <a:pathLst>
                  <a:path h="864096" w="1872208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FE9D1CAC-3537-4338-B6D5-CEE43417FA4F}"/>
              </a:ext>
            </a:extLst>
          </p:cNvPr>
          <p:cNvSpPr txBox="1"/>
          <p:nvPr/>
        </p:nvSpPr>
        <p:spPr>
          <a:xfrm>
            <a:off x="1410091" y="3779489"/>
            <a:ext cx="2367931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2000">
                <a:solidFill>
                  <a:schemeClr val="bg1"/>
                </a:solidFill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4050707-2189-484A-A7B1-470E17F2B1B1}"/>
              </a:ext>
            </a:extLst>
          </p:cNvPr>
          <p:cNvSpPr/>
          <p:nvPr/>
        </p:nvSpPr>
        <p:spPr>
          <a:xfrm>
            <a:off x="1158986" y="4781863"/>
            <a:ext cx="2786964" cy="9235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60F72A7-990B-417D-9C97-E2AB37AE2CC7}"/>
              </a:ext>
            </a:extLst>
          </p:cNvPr>
          <p:cNvGrpSpPr/>
          <p:nvPr/>
        </p:nvGrpSpPr>
        <p:grpSpPr>
          <a:xfrm>
            <a:off x="4661116" y="2752109"/>
            <a:ext cx="3004848" cy="1784635"/>
            <a:chOff x="918642" y="1942396"/>
            <a:chExt cx="2018224" cy="1277426"/>
          </a:xfrm>
        </p:grpSpPr>
        <p:sp>
          <p:nvSpPr>
            <p:cNvPr id="52" name="Freeform 276">
              <a:extLst>
                <a:ext uri="{FF2B5EF4-FFF2-40B4-BE49-F238E27FC236}">
                  <a16:creationId xmlns:a16="http://schemas.microsoft.com/office/drawing/2014/main" id="{B1B7BC3C-7F21-4FFF-A119-E3D807C5D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42396"/>
              <a:ext cx="308459" cy="307312"/>
            </a:xfrm>
            <a:custGeom>
              <a:gdLst>
                <a:gd fmla="*/ 0 w 607639" name="connsiteX0"/>
                <a:gd fmla="*/ 547235 h 605381" name="connsiteY0"/>
                <a:gd fmla="*/ 23853 w 607639" name="connsiteX1"/>
                <a:gd fmla="*/ 547235 h 605381" name="connsiteY1"/>
                <a:gd fmla="*/ 36136 w 607639" name="connsiteX2"/>
                <a:gd fmla="*/ 547235 h 605381" name="connsiteY2"/>
                <a:gd fmla="*/ 190916 w 607639" name="connsiteX3"/>
                <a:gd fmla="*/ 547235 h 605381" name="connsiteY3"/>
                <a:gd fmla="*/ 212990 w 607639" name="connsiteX4"/>
                <a:gd fmla="*/ 547235 h 605381" name="connsiteY4"/>
                <a:gd fmla="*/ 394560 w 607639" name="connsiteX5"/>
                <a:gd fmla="*/ 547235 h 605381" name="connsiteY5"/>
                <a:gd fmla="*/ 416634 w 607639" name="connsiteX6"/>
                <a:gd fmla="*/ 547235 h 605381" name="connsiteY6"/>
                <a:gd fmla="*/ 571503 w 607639" name="connsiteX7"/>
                <a:gd fmla="*/ 547235 h 605381" name="connsiteY7"/>
                <a:gd fmla="*/ 583786 w 607639" name="connsiteX8"/>
                <a:gd fmla="*/ 547235 h 605381" name="connsiteY8"/>
                <a:gd fmla="*/ 607639 w 607639" name="connsiteX9"/>
                <a:gd fmla="*/ 547235 h 605381" name="connsiteY9"/>
                <a:gd fmla="*/ 607639 w 607639" name="connsiteX10"/>
                <a:gd fmla="*/ 605381 h 605381" name="connsiteY10"/>
                <a:gd fmla="*/ 0 w 607639" name="connsiteX11"/>
                <a:gd fmla="*/ 605381 h 605381" name="connsiteY11"/>
                <a:gd fmla="*/ 321849 w 607639" name="connsiteX12"/>
                <a:gd fmla="*/ 269278 h 605381" name="connsiteY12"/>
                <a:gd fmla="*/ 394531 w 607639" name="connsiteX13"/>
                <a:gd fmla="*/ 269278 h 605381" name="connsiteY13"/>
                <a:gd fmla="*/ 394531 w 607639" name="connsiteX14"/>
                <a:gd fmla="*/ 511247 h 605381" name="connsiteY14"/>
                <a:gd fmla="*/ 358501 w 607639" name="connsiteX15"/>
                <a:gd fmla="*/ 511247 h 605381" name="connsiteY15"/>
                <a:gd fmla="*/ 321849 w 607639" name="connsiteX16"/>
                <a:gd fmla="*/ 511247 h 605381" name="connsiteY16"/>
                <a:gd fmla="*/ 212966 w 607639" name="connsiteX17"/>
                <a:gd fmla="*/ 269278 h 605381" name="connsiteY17"/>
                <a:gd fmla="*/ 285790 w 607639" name="connsiteX18"/>
                <a:gd fmla="*/ 269278 h 605381" name="connsiteY18"/>
                <a:gd fmla="*/ 285790 w 607639" name="connsiteX19"/>
                <a:gd fmla="*/ 511247 h 605381" name="connsiteY19"/>
                <a:gd fmla="*/ 249111 w 607639" name="connsiteX20"/>
                <a:gd fmla="*/ 511247 h 605381" name="connsiteY20"/>
                <a:gd fmla="*/ 212966 w 607639" name="connsiteX21"/>
                <a:gd fmla="*/ 511247 h 605381" name="connsiteY21"/>
                <a:gd fmla="*/ 446972 w 607639" name="connsiteX22"/>
                <a:gd fmla="*/ 242181 h 605381" name="connsiteY22"/>
                <a:gd fmla="*/ 553523 w 607639" name="connsiteX23"/>
                <a:gd fmla="*/ 242181 h 605381" name="connsiteY23"/>
                <a:gd fmla="*/ 553523 w 607639" name="connsiteX24"/>
                <a:gd fmla="*/ 453133 h 605381" name="connsiteY24"/>
                <a:gd fmla="*/ 583788 w 607639" name="connsiteX25"/>
                <a:gd fmla="*/ 453133 h 605381" name="connsiteY25"/>
                <a:gd fmla="*/ 583788 w 607639" name="connsiteX26"/>
                <a:gd fmla="*/ 511247 h 605381" name="connsiteY26"/>
                <a:gd fmla="*/ 547648 w 607639" name="connsiteX27"/>
                <a:gd fmla="*/ 511247 h 605381" name="connsiteY27"/>
                <a:gd fmla="*/ 452758 w 607639" name="connsiteX28"/>
                <a:gd fmla="*/ 511247 h 605381" name="connsiteY28"/>
                <a:gd fmla="*/ 416618 w 607639" name="connsiteX29"/>
                <a:gd fmla="*/ 511247 h 605381" name="connsiteY29"/>
                <a:gd fmla="*/ 416618 w 607639" name="connsiteX30"/>
                <a:gd fmla="*/ 453133 h 605381" name="connsiteY30"/>
                <a:gd fmla="*/ 446972 w 607639" name="connsiteX31"/>
                <a:gd fmla="*/ 453133 h 605381" name="connsiteY31"/>
                <a:gd fmla="*/ 54106 w 607639" name="connsiteX32"/>
                <a:gd fmla="*/ 242181 h 605381" name="connsiteY32"/>
                <a:gd fmla="*/ 160624 w 607639" name="connsiteX33"/>
                <a:gd fmla="*/ 242181 h 605381" name="connsiteY33"/>
                <a:gd fmla="*/ 160624 w 607639" name="connsiteX34"/>
                <a:gd fmla="*/ 453133 h 605381" name="connsiteY34"/>
                <a:gd fmla="*/ 190879 w 607639" name="connsiteX35"/>
                <a:gd fmla="*/ 453133 h 605381" name="connsiteY35"/>
                <a:gd fmla="*/ 190879 w 607639" name="connsiteX36"/>
                <a:gd fmla="*/ 511247 h 605381" name="connsiteY36"/>
                <a:gd fmla="*/ 154839 w 607639" name="connsiteX37"/>
                <a:gd fmla="*/ 511247 h 605381" name="connsiteY37"/>
                <a:gd fmla="*/ 59891 w 607639" name="connsiteX38"/>
                <a:gd fmla="*/ 511247 h 605381" name="connsiteY38"/>
                <a:gd fmla="*/ 23851 w 607639" name="connsiteX39"/>
                <a:gd fmla="*/ 511247 h 605381" name="connsiteY39"/>
                <a:gd fmla="*/ 23851 w 607639" name="connsiteX40"/>
                <a:gd fmla="*/ 453133 h 605381" name="connsiteY40"/>
                <a:gd fmla="*/ 54106 w 607639" name="connsiteX41"/>
                <a:gd fmla="*/ 453133 h 605381" name="connsiteY41"/>
                <a:gd fmla="*/ 303820 w 607639" name="connsiteX42"/>
                <a:gd fmla="*/ 98933 h 605381" name="connsiteY42"/>
                <a:gd fmla="*/ 323120 w 607639" name="connsiteX43"/>
                <a:gd fmla="*/ 118162 h 605381" name="connsiteY43"/>
                <a:gd fmla="*/ 303820 w 607639" name="connsiteX44"/>
                <a:gd fmla="*/ 137391 h 605381" name="connsiteY44"/>
                <a:gd fmla="*/ 284520 w 607639" name="connsiteX45"/>
                <a:gd fmla="*/ 118162 h 605381" name="connsiteY45"/>
                <a:gd fmla="*/ 303820 w 607639" name="connsiteX46"/>
                <a:gd fmla="*/ 98933 h 605381" name="connsiteY46"/>
                <a:gd fmla="*/ 303749 w 607639" name="connsiteX47"/>
                <a:gd fmla="*/ 62835 h 605381" name="connsiteY47"/>
                <a:gd fmla="*/ 248388 w 607639" name="connsiteX48"/>
                <a:gd fmla="*/ 118116 h 605381" name="connsiteY48"/>
                <a:gd fmla="*/ 303749 w 607639" name="connsiteX49"/>
                <a:gd fmla="*/ 173397 h 605381" name="connsiteY49"/>
                <a:gd fmla="*/ 359111 w 607639" name="connsiteX50"/>
                <a:gd fmla="*/ 118116 h 605381" name="connsiteY50"/>
                <a:gd fmla="*/ 303749 w 607639" name="connsiteX51"/>
                <a:gd fmla="*/ 62835 h 605381" name="connsiteY51"/>
                <a:gd fmla="*/ 303749 w 607639" name="connsiteX52"/>
                <a:gd fmla="*/ 0 h 605381" name="connsiteY52"/>
                <a:gd fmla="*/ 586964 w 607639" name="connsiteX53"/>
                <a:gd fmla="*/ 141490 h 605381" name="connsiteY53"/>
                <a:gd fmla="*/ 586964 w 607639" name="connsiteX54"/>
                <a:gd fmla="*/ 206192 h 605381" name="connsiteY54"/>
                <a:gd fmla="*/ 20535 w 607639" name="connsiteX55"/>
                <a:gd fmla="*/ 206192 h 605381" name="connsiteY55"/>
                <a:gd fmla="*/ 20535 w 607639" name="connsiteX56"/>
                <a:gd fmla="*/ 141490 h 605381" name="connsiteY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b="b" l="l" r="r" t="t"/>
              <a:pathLst>
                <a:path h="605381" w="607639">
                  <a:moveTo>
                    <a:pt x="0" y="547235"/>
                  </a:moveTo>
                  <a:lnTo>
                    <a:pt x="23853" y="547235"/>
                  </a:lnTo>
                  <a:lnTo>
                    <a:pt x="36136" y="547235"/>
                  </a:lnTo>
                  <a:lnTo>
                    <a:pt x="190916" y="547235"/>
                  </a:lnTo>
                  <a:lnTo>
                    <a:pt x="212990" y="547235"/>
                  </a:lnTo>
                  <a:lnTo>
                    <a:pt x="394560" y="547235"/>
                  </a:lnTo>
                  <a:lnTo>
                    <a:pt x="416634" y="547235"/>
                  </a:lnTo>
                  <a:lnTo>
                    <a:pt x="571503" y="547235"/>
                  </a:lnTo>
                  <a:lnTo>
                    <a:pt x="583786" y="547235"/>
                  </a:lnTo>
                  <a:lnTo>
                    <a:pt x="607639" y="547235"/>
                  </a:lnTo>
                  <a:lnTo>
                    <a:pt x="607639" y="605381"/>
                  </a:lnTo>
                  <a:lnTo>
                    <a:pt x="0" y="605381"/>
                  </a:lnTo>
                  <a:close/>
                  <a:moveTo>
                    <a:pt x="321849" y="269278"/>
                  </a:moveTo>
                  <a:lnTo>
                    <a:pt x="394531" y="269278"/>
                  </a:lnTo>
                  <a:lnTo>
                    <a:pt x="394531" y="511247"/>
                  </a:lnTo>
                  <a:lnTo>
                    <a:pt x="358501" y="511247"/>
                  </a:lnTo>
                  <a:lnTo>
                    <a:pt x="321849" y="511247"/>
                  </a:lnTo>
                  <a:close/>
                  <a:moveTo>
                    <a:pt x="212966" y="269278"/>
                  </a:moveTo>
                  <a:lnTo>
                    <a:pt x="285790" y="269278"/>
                  </a:lnTo>
                  <a:lnTo>
                    <a:pt x="285790" y="511247"/>
                  </a:lnTo>
                  <a:lnTo>
                    <a:pt x="249111" y="511247"/>
                  </a:lnTo>
                  <a:lnTo>
                    <a:pt x="212966" y="511247"/>
                  </a:lnTo>
                  <a:close/>
                  <a:moveTo>
                    <a:pt x="446972" y="242181"/>
                  </a:moveTo>
                  <a:lnTo>
                    <a:pt x="553523" y="242181"/>
                  </a:lnTo>
                  <a:lnTo>
                    <a:pt x="553523" y="453133"/>
                  </a:lnTo>
                  <a:lnTo>
                    <a:pt x="583788" y="453133"/>
                  </a:lnTo>
                  <a:lnTo>
                    <a:pt x="583788" y="511247"/>
                  </a:lnTo>
                  <a:lnTo>
                    <a:pt x="547648" y="511247"/>
                  </a:lnTo>
                  <a:lnTo>
                    <a:pt x="452758" y="511247"/>
                  </a:lnTo>
                  <a:lnTo>
                    <a:pt x="416618" y="511247"/>
                  </a:lnTo>
                  <a:lnTo>
                    <a:pt x="416618" y="453133"/>
                  </a:lnTo>
                  <a:lnTo>
                    <a:pt x="446972" y="453133"/>
                  </a:lnTo>
                  <a:close/>
                  <a:moveTo>
                    <a:pt x="54106" y="242181"/>
                  </a:moveTo>
                  <a:lnTo>
                    <a:pt x="160624" y="242181"/>
                  </a:lnTo>
                  <a:lnTo>
                    <a:pt x="160624" y="453133"/>
                  </a:lnTo>
                  <a:lnTo>
                    <a:pt x="190879" y="453133"/>
                  </a:lnTo>
                  <a:lnTo>
                    <a:pt x="190879" y="511247"/>
                  </a:lnTo>
                  <a:lnTo>
                    <a:pt x="154839" y="511247"/>
                  </a:lnTo>
                  <a:lnTo>
                    <a:pt x="59891" y="511247"/>
                  </a:lnTo>
                  <a:lnTo>
                    <a:pt x="23851" y="511247"/>
                  </a:lnTo>
                  <a:lnTo>
                    <a:pt x="23851" y="453133"/>
                  </a:lnTo>
                  <a:lnTo>
                    <a:pt x="54106" y="453133"/>
                  </a:lnTo>
                  <a:close/>
                  <a:moveTo>
                    <a:pt x="303820" y="98933"/>
                  </a:moveTo>
                  <a:cubicBezTo>
                    <a:pt x="314479" y="98933"/>
                    <a:pt x="323120" y="107542"/>
                    <a:pt x="323120" y="118162"/>
                  </a:cubicBezTo>
                  <a:cubicBezTo>
                    <a:pt x="323120" y="128782"/>
                    <a:pt x="314479" y="137391"/>
                    <a:pt x="303820" y="137391"/>
                  </a:cubicBezTo>
                  <a:cubicBezTo>
                    <a:pt x="293161" y="137391"/>
                    <a:pt x="284520" y="128782"/>
                    <a:pt x="284520" y="118162"/>
                  </a:cubicBezTo>
                  <a:cubicBezTo>
                    <a:pt x="284520" y="107542"/>
                    <a:pt x="293161" y="98933"/>
                    <a:pt x="303820" y="98933"/>
                  </a:cubicBezTo>
                  <a:close/>
                  <a:moveTo>
                    <a:pt x="303749" y="62835"/>
                  </a:moveTo>
                  <a:cubicBezTo>
                    <a:pt x="273221" y="62835"/>
                    <a:pt x="248388" y="87631"/>
                    <a:pt x="248388" y="118116"/>
                  </a:cubicBezTo>
                  <a:cubicBezTo>
                    <a:pt x="248388" y="148600"/>
                    <a:pt x="273221" y="173397"/>
                    <a:pt x="303749" y="173397"/>
                  </a:cubicBezTo>
                  <a:cubicBezTo>
                    <a:pt x="334278" y="173397"/>
                    <a:pt x="359111" y="148600"/>
                    <a:pt x="359111" y="118116"/>
                  </a:cubicBezTo>
                  <a:cubicBezTo>
                    <a:pt x="359111" y="87631"/>
                    <a:pt x="334278" y="62835"/>
                    <a:pt x="303749" y="62835"/>
                  </a:cubicBezTo>
                  <a:close/>
                  <a:moveTo>
                    <a:pt x="303749" y="0"/>
                  </a:moveTo>
                  <a:lnTo>
                    <a:pt x="586964" y="141490"/>
                  </a:lnTo>
                  <a:lnTo>
                    <a:pt x="586964" y="206192"/>
                  </a:lnTo>
                  <a:lnTo>
                    <a:pt x="20535" y="206192"/>
                  </a:lnTo>
                  <a:lnTo>
                    <a:pt x="20535" y="141490"/>
                  </a:lnTo>
                  <a:close/>
                </a:path>
              </a:pathLst>
            </a:custGeom>
            <a:solidFill>
              <a:srgbClr val="B3D487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9B4D5D7A-FD6C-4C8E-9A88-58BE45985A91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5E8B9833-336B-48F0-93B2-D9B3188636EC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6F6D0C35-6EE7-45E0-9444-EFE0B43890A6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4A7F1186-7C95-4707-9DC0-8E5FB338C563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E1F6819C-20A8-4A21-AD9D-2DDD5BE9DD65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DDA45305-A7D9-42B1-84E4-73AC1FDA4F82}"/>
                  </a:ext>
                </a:extLst>
              </p:cNvPr>
              <p:cNvCxnSpPr/>
              <p:nvPr/>
            </p:nvCxnSpPr>
            <p:spPr>
              <a:xfrm flipH="1"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34">
                <a:extLst>
                  <a:ext uri="{FF2B5EF4-FFF2-40B4-BE49-F238E27FC236}">
                    <a16:creationId xmlns:a16="http://schemas.microsoft.com/office/drawing/2014/main" id="{FE19CFA3-C611-4B8C-8830-8C8378356136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rect b="b" l="l" r="r" t="t"/>
                <a:pathLst>
                  <a:path h="864096" w="1872208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73266832-80D1-47FE-9C30-6B5F330B50B4}"/>
              </a:ext>
            </a:extLst>
          </p:cNvPr>
          <p:cNvSpPr txBox="1"/>
          <p:nvPr/>
        </p:nvSpPr>
        <p:spPr>
          <a:xfrm>
            <a:off x="4979575" y="3779489"/>
            <a:ext cx="2367931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2000">
                <a:solidFill>
                  <a:schemeClr val="bg1"/>
                </a:solidFill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7970DCB-6F83-4958-99AB-2A1FF378D551}"/>
              </a:ext>
            </a:extLst>
          </p:cNvPr>
          <p:cNvSpPr/>
          <p:nvPr/>
        </p:nvSpPr>
        <p:spPr>
          <a:xfrm>
            <a:off x="4728470" y="4781863"/>
            <a:ext cx="2786964" cy="9235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501157F0-5364-4F05-B5AD-72B9CB476F0A}"/>
              </a:ext>
            </a:extLst>
          </p:cNvPr>
          <p:cNvGrpSpPr/>
          <p:nvPr/>
        </p:nvGrpSpPr>
        <p:grpSpPr>
          <a:xfrm>
            <a:off x="8230600" y="2751709"/>
            <a:ext cx="3004849" cy="1785434"/>
            <a:chOff x="918642" y="1941823"/>
            <a:chExt cx="2018224" cy="1277999"/>
          </a:xfrm>
        </p:grpSpPr>
        <p:sp>
          <p:nvSpPr>
            <p:cNvPr id="61" name="Freeform 276">
              <a:extLst>
                <a:ext uri="{FF2B5EF4-FFF2-40B4-BE49-F238E27FC236}">
                  <a16:creationId xmlns:a16="http://schemas.microsoft.com/office/drawing/2014/main" id="{00FDA4BA-2329-4CBB-8639-F1BB4B5B9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7179" y="1941823"/>
              <a:ext cx="179147" cy="308459"/>
            </a:xfrm>
            <a:custGeom>
              <a:gdLst>
                <a:gd fmla="*/ 472622 w 604011" name="T0"/>
                <a:gd fmla="*/ 472622 w 604011" name="T1"/>
                <a:gd fmla="*/ 472622 w 604011" name="T2"/>
                <a:gd fmla="*/ 472622 w 604011" name="T3"/>
                <a:gd fmla="*/ 472622 w 604011" name="T4"/>
                <a:gd fmla="*/ 472622 w 604011" name="T5"/>
                <a:gd fmla="*/ 472622 w 604011" name="T6"/>
                <a:gd fmla="*/ 472622 w 604011" name="T7"/>
                <a:gd fmla="*/ 472622 w 604011" name="T8"/>
                <a:gd fmla="*/ 472622 w 604011" name="T9"/>
                <a:gd fmla="*/ 472622 w 604011" name="T10"/>
                <a:gd fmla="*/ 472622 w 604011" name="T11"/>
                <a:gd fmla="*/ 472622 w 604011" name="T12"/>
                <a:gd fmla="*/ 472622 w 604011" name="T13"/>
                <a:gd fmla="*/ 472622 w 604011" name="T14"/>
                <a:gd fmla="*/ 472622 w 604011" name="T15"/>
                <a:gd fmla="*/ 472622 w 604011" name="T16"/>
                <a:gd fmla="*/ 472622 w 604011" name="T17"/>
                <a:gd fmla="*/ 472622 w 604011" name="T18"/>
                <a:gd fmla="*/ 472622 w 604011" name="T19"/>
                <a:gd fmla="*/ 472622 w 604011" name="T20"/>
                <a:gd fmla="*/ 472622 w 604011" name="T21"/>
                <a:gd fmla="*/ 472622 w 604011" name="T22"/>
                <a:gd fmla="*/ 472622 w 604011" name="T23"/>
                <a:gd fmla="*/ 472622 w 604011" name="T24"/>
                <a:gd fmla="*/ 472622 w 604011" name="T25"/>
                <a:gd fmla="*/ 472622 w 604011" name="T26"/>
                <a:gd fmla="*/ 472622 w 604011" name="T27"/>
                <a:gd fmla="*/ 472622 w 604011" name="T28"/>
                <a:gd fmla="*/ 472622 w 604011" name="T29"/>
                <a:gd fmla="*/ 472622 w 604011" name="T30"/>
                <a:gd fmla="*/ 472622 w 604011" name="T31"/>
                <a:gd fmla="*/ 472622 w 604011" name="T32"/>
                <a:gd fmla="*/ 472622 w 604011" name="T33"/>
                <a:gd fmla="*/ 472622 w 604011" name="T34"/>
                <a:gd fmla="*/ 472622 w 604011" name="T35"/>
                <a:gd fmla="*/ 472622 w 604011" name="T36"/>
                <a:gd fmla="*/ 472622 w 604011" name="T37"/>
                <a:gd fmla="*/ 472622 w 604011" name="T38"/>
                <a:gd fmla="*/ 472622 w 604011" name="T39"/>
                <a:gd fmla="*/ 472622 w 604011" name="T40"/>
                <a:gd fmla="*/ 472622 w 604011" name="T41"/>
                <a:gd fmla="*/ 472622 w 604011" name="T42"/>
                <a:gd fmla="*/ 472622 w 604011" name="T43"/>
                <a:gd fmla="*/ 472622 w 604011" name="T44"/>
                <a:gd fmla="*/ 472622 w 604011" name="T45"/>
                <a:gd fmla="*/ 472622 w 604011" name="T46"/>
                <a:gd fmla="*/ 472622 w 604011" name="T47"/>
                <a:gd fmla="*/ 472622 w 604011" name="T48"/>
                <a:gd fmla="*/ 472622 w 604011" name="T49"/>
                <a:gd fmla="*/ 472622 w 604011" name="T50"/>
                <a:gd fmla="*/ 472622 w 604011" name="T51"/>
                <a:gd fmla="*/ 472622 w 604011" name="T52"/>
                <a:gd fmla="*/ 472622 w 604011" name="T53"/>
                <a:gd fmla="*/ 472622 w 604011" name="T54"/>
                <a:gd fmla="*/ 472622 w 604011" name="T55"/>
                <a:gd fmla="*/ 472622 w 604011" name="T56"/>
                <a:gd fmla="*/ 472622 w 604011" name="T57"/>
                <a:gd fmla="*/ 472622 w 604011" name="T58"/>
                <a:gd fmla="*/ 472622 w 604011" name="T59"/>
                <a:gd fmla="*/ 472622 w 604011" name="T60"/>
                <a:gd fmla="*/ 472622 w 604011" name="T61"/>
                <a:gd fmla="*/ 472622 w 604011" name="T62"/>
                <a:gd fmla="*/ 472622 w 604011" name="T63"/>
                <a:gd fmla="*/ 472622 w 604011" name="T64"/>
                <a:gd fmla="*/ 472622 w 60401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13" w="240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A8C0376D-6176-4736-84B6-DF6EC94CCCA7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C2E22B4D-3FD4-4C87-9EB2-B66532C01F7E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723F9A4C-B2BE-40B4-B365-633D4F752485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5C5655D1-17F6-4AA7-960F-114FED537D9C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C8A557B7-7846-45AE-8BE2-9F8D8EA621B6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1D900620-5353-4418-8C95-1241391E86F8}"/>
                  </a:ext>
                </a:extLst>
              </p:cNvPr>
              <p:cNvCxnSpPr/>
              <p:nvPr/>
            </p:nvCxnSpPr>
            <p:spPr>
              <a:xfrm flipH="1"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34">
                <a:extLst>
                  <a:ext uri="{FF2B5EF4-FFF2-40B4-BE49-F238E27FC236}">
                    <a16:creationId xmlns:a16="http://schemas.microsoft.com/office/drawing/2014/main" id="{4993F50C-9B39-43F4-9108-BBF1E632ECA4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rect b="b" l="l" r="r" t="t"/>
                <a:pathLst>
                  <a:path h="864096" w="1872208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FFD57270-6862-4843-B0AD-CE0D82974F78}"/>
              </a:ext>
            </a:extLst>
          </p:cNvPr>
          <p:cNvSpPr txBox="1"/>
          <p:nvPr/>
        </p:nvSpPr>
        <p:spPr>
          <a:xfrm>
            <a:off x="8549060" y="3779489"/>
            <a:ext cx="2367931" cy="39624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defRPr>
            </a:lvl1pPr>
          </a:lstStyle>
          <a:p>
            <a:pPr algn="dist"/>
            <a:r>
              <a:rPr altLang="en-US" lang="zh-CN" sz="2000">
                <a:solidFill>
                  <a:schemeClr val="bg1"/>
                </a:solidFill>
                <a:latin charset="-120" pitchFamily="2" typeface="康熙字典體"/>
                <a:ea charset="-120" pitchFamily="2" typeface="康熙字典體"/>
              </a:rPr>
              <a:t>添加文本信息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23D0C86-75A3-4039-A23D-81F246EF7F65}"/>
              </a:ext>
            </a:extLst>
          </p:cNvPr>
          <p:cNvSpPr/>
          <p:nvPr/>
        </p:nvSpPr>
        <p:spPr>
          <a:xfrm>
            <a:off x="8297954" y="4781863"/>
            <a:ext cx="2786964" cy="9235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标题数字等都可以通过点击和重新输入进行更改。建议正文14号字，1.3倍字间距。</a:t>
            </a:r>
          </a:p>
        </p:txBody>
      </p:sp>
    </p:spTree>
    <p:extLst>
      <p:ext uri="{BB962C8B-B14F-4D97-AF65-F5344CB8AC3E}">
        <p14:creationId val="136822558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181</Paragraphs>
  <Slides>19</Slides>
  <Notes>19</Notes>
  <TotalTime>244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6">
      <vt:lpstr>Arial</vt:lpstr>
      <vt:lpstr>Calibri Light</vt:lpstr>
      <vt:lpstr>Calibri</vt:lpstr>
      <vt:lpstr>等线 Light</vt:lpstr>
      <vt:lpstr>等线</vt:lpstr>
      <vt:lpstr>方正仿宋简体</vt:lpstr>
      <vt:lpstr>苏新诗柳楷简</vt:lpstr>
      <vt:lpstr>汉仪小隶书简</vt:lpstr>
      <vt:lpstr>康熙字典體</vt:lpstr>
      <vt:lpstr>汉仪雪君体简</vt:lpstr>
      <vt:lpstr>方正大标宋简体</vt:lpstr>
      <vt:lpstr>微软雅黑 Light</vt:lpstr>
      <vt:lpstr>腾祥范笑歌楷书简</vt:lpstr>
      <vt:lpstr>Century Gothic</vt:lpstr>
      <vt:lpstr>Gill Sans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2018-05-23T08:42:45Z</dcterms:created>
  <cp:lastModifiedBy>kan</cp:lastModifiedBy>
  <dcterms:modified xsi:type="dcterms:W3CDTF">2021-08-20T11:18:50Z</dcterms:modified>
  <cp:revision>4</cp:revision>
  <dc:title>PowerPoint 演示文稿</dc:title>
</cp:coreProperties>
</file>