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openxmlformats-officedocument.drawingml.chart+xml" PartName="/ppt/charts/chart2.xml"/>
  <Override ContentType="application/vnd.openxmlformats-officedocument.drawingml.chart+xml" PartName="/ppt/charts/chart3.xml"/>
  <Override ContentType="application/vnd.openxmlformats-officedocument.drawingml.chart+xml" PartName="/ppt/charts/chart4.xml"/>
  <Override ContentType="application/vnd.openxmlformats-officedocument.drawingml.chart+xml" PartName="/ppt/charts/chart5.xml"/>
  <Override ContentType="application/vnd.ms-office.chartcolorstyle+xml" PartName="/ppt/charts/colors1.xml"/>
  <Override ContentType="application/vnd.ms-office.chartcolorstyle+xml" PartName="/ppt/charts/colors2.xml"/>
  <Override ContentType="application/vnd.ms-office.chartcolorstyle+xml" PartName="/ppt/charts/colors3.xml"/>
  <Override ContentType="application/vnd.ms-office.chartcolorstyle+xml" PartName="/ppt/charts/colors4.xml"/>
  <Override ContentType="application/vnd.ms-office.chartcolorstyle+xml" PartName="/ppt/charts/colors5.xml"/>
  <Override ContentType="application/vnd.ms-office.chartstyle+xml" PartName="/ppt/charts/style1.xml"/>
  <Override ContentType="application/vnd.ms-office.chartstyle+xml" PartName="/ppt/charts/style2.xml"/>
  <Override ContentType="application/vnd.ms-office.chartstyle+xml" PartName="/ppt/charts/style3.xml"/>
  <Override ContentType="application/vnd.ms-office.chartstyle+xml" PartName="/ppt/charts/style4.xml"/>
  <Override ContentType="application/vnd.ms-office.chartstyle+xml" PartName="/ppt/charts/styl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57" r:id="rId4"/>
    <p:sldId id="258" r:id="rId5"/>
    <p:sldId id="260" r:id="rId6"/>
    <p:sldId id="264" r:id="rId7"/>
    <p:sldId id="268" r:id="rId8"/>
    <p:sldId id="265" r:id="rId9"/>
    <p:sldId id="269" r:id="rId10"/>
    <p:sldId id="270" r:id="rId11"/>
    <p:sldId id="266" r:id="rId12"/>
    <p:sldId id="272" r:id="rId13"/>
    <p:sldId id="273" r:id="rId14"/>
    <p:sldId id="267" r:id="rId15"/>
    <p:sldId id="271" r:id="rId16"/>
    <p:sldId id="277" r:id="rId17"/>
    <p:sldId id="276" r:id="rId18"/>
  </p:sldIdLst>
  <p:sldSz cx="12192000" cy="6858000"/>
  <p:notesSz cx="6858000" cy="9144000"/>
  <p:custDataLst>
    <p:tags r:id="rId1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25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tags/tag1.xml" Type="http://schemas.openxmlformats.org/officeDocument/2006/relationships/tags"/><Relationship Id="rId2" Target="slideMasters/slideMaster2.xml" Type="http://schemas.openxmlformats.org/officeDocument/2006/relationships/slideMaster"/><Relationship Id="rId20" Target="presProps.xml" Type="http://schemas.openxmlformats.org/officeDocument/2006/relationships/presProps"/><Relationship Id="rId21" Target="viewProps.xml" Type="http://schemas.openxmlformats.org/officeDocument/2006/relationships/viewProps"/><Relationship Id="rId22" Target="theme/theme1.xml" Type="http://schemas.openxmlformats.org/officeDocument/2006/relationships/theme"/><Relationship Id="rId23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../embeddings/Microsoft_Excel_Worksheet1.xlsx" Type="http://schemas.openxmlformats.org/officeDocument/2006/relationships/package"/><Relationship Id="rId2" Target="colors1.xml" Type="http://schemas.microsoft.com/office/2011/relationships/chartColorStyle"/><Relationship Id="rId3" Target="style1.xml" Type="http://schemas.microsoft.com/office/2011/relationships/chartStyle"/></Relationships>
</file>

<file path=ppt/charts/_rels/chart2.xml.rels><?xml version="1.0" encoding="UTF-8" standalone="yes"?><Relationships xmlns="http://schemas.openxmlformats.org/package/2006/relationships"><Relationship Id="rId1" Target="../embeddings/Microsoft_Excel_Worksheet2.xlsx" Type="http://schemas.openxmlformats.org/officeDocument/2006/relationships/package"/><Relationship Id="rId2" Target="colors2.xml" Type="http://schemas.microsoft.com/office/2011/relationships/chartColorStyle"/><Relationship Id="rId3" Target="style2.xml" Type="http://schemas.microsoft.com/office/2011/relationships/chartStyle"/></Relationships>
</file>

<file path=ppt/charts/_rels/chart3.xml.rels><?xml version="1.0" encoding="UTF-8" standalone="yes"?><Relationships xmlns="http://schemas.openxmlformats.org/package/2006/relationships"><Relationship Id="rId1" Target="../embeddings/Microsoft_Excel_Worksheet3.xlsx" Type="http://schemas.openxmlformats.org/officeDocument/2006/relationships/package"/><Relationship Id="rId2" Target="colors3.xml" Type="http://schemas.microsoft.com/office/2011/relationships/chartColorStyle"/><Relationship Id="rId3" Target="style3.xml" Type="http://schemas.microsoft.com/office/2011/relationships/chartStyle"/></Relationships>
</file>

<file path=ppt/charts/_rels/chart4.xml.rels><?xml version="1.0" encoding="UTF-8" standalone="yes"?><Relationships xmlns="http://schemas.openxmlformats.org/package/2006/relationships"><Relationship Id="rId1" Target="../embeddings/Microsoft_Excel_Worksheet4.xlsx" Type="http://schemas.openxmlformats.org/officeDocument/2006/relationships/package"/><Relationship Id="rId2" Target="colors4.xml" Type="http://schemas.microsoft.com/office/2011/relationships/chartColorStyle"/><Relationship Id="rId3" Target="style4.xml" Type="http://schemas.microsoft.com/office/2011/relationships/chartStyle"/></Relationships>
</file>

<file path=ppt/charts/_rels/chart5.xml.rels><?xml version="1.0" encoding="UTF-8" standalone="yes"?><Relationships xmlns="http://schemas.openxmlformats.org/package/2006/relationships"><Relationship Id="rId1" Target="../embeddings/Microsoft_Excel_Worksheet5.xlsx" Type="http://schemas.openxmlformats.org/officeDocument/2006/relationships/package"/><Relationship Id="rId2" Target="colors5.xml" Type="http://schemas.microsoft.com/office/2011/relationships/chartColorStyle"/><Relationship Id="rId3" Target="style5.xml" Type="http://schemas.microsoft.com/office/2011/relationships/chartStyle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col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solidFill>
              <a:srgbClr val="4E9085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  <c:pt idx="4">
                  <c:v>类别 5</c:v>
                </c:pt>
                <c:pt idx="5">
                  <c:v>类别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4.5</c:v>
                </c:pt>
                <c:pt idx="5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系列 2</c:v>
                </c:pt>
              </c:strCache>
            </c:strRef>
          </c:tx>
          <c:spPr>
            <a:solidFill>
              <a:srgbClr val="028FB7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  <c:pt idx="4">
                  <c:v>类别 5</c:v>
                </c:pt>
                <c:pt idx="5">
                  <c:v>类别 6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2.4</c:v>
                </c:pt>
                <c:pt idx="1">
                  <c:v>4.4</c:v>
                </c:pt>
                <c:pt idx="2">
                  <c:v>1.8</c:v>
                </c:pt>
                <c:pt idx="3">
                  <c:v>2.8</c:v>
                </c:pt>
                <c:pt idx="4">
                  <c:v>2.8</c:v>
                </c:pt>
                <c:pt idx="5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系列 3</c:v>
                </c:pt>
              </c:strCache>
            </c:strRef>
          </c:tx>
          <c:spPr>
            <a:solidFill>
              <a:srgbClr val="82BBB2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  <c:pt idx="4">
                  <c:v>类别 5</c:v>
                </c:pt>
                <c:pt idx="5">
                  <c:v>类别 6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  <c:pt idx="4">
                  <c:v>5.5</c:v>
                </c:pt>
                <c:pt idx="5">
                  <c:v>6.5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overlap val="100"/>
        <c:axId val="366448640"/>
        <c:axId val="366449032"/>
      </c:barChart>
      <c:catAx>
        <c:axId val="366448640"/>
        <c:scaling>
          <c:orientation/>
        </c:scaling>
        <c:delete val="1"/>
        <c:axPos val="b"/>
        <c:numFmt formatCode="General" sourceLinked="1"/>
        <c:majorTickMark val="none"/>
        <c:minorTickMark val="none"/>
        <c:crossAx val="366449032"/>
        <c:auto val="0"/>
        <c:lblAlgn val="ctr"/>
        <c:lblOffset/>
        <c:noMultiLvlLbl val="0"/>
      </c:catAx>
      <c:valAx>
        <c:axId val="366449032"/>
        <c:scaling>
          <c:orientation/>
        </c:scaling>
        <c:delete val="1"/>
        <c:axPos val="l"/>
        <c:numFmt formatCode="0%" sourceLinked="1"/>
        <c:majorTickMark val="none"/>
        <c:minorTickMark val="none"/>
        <c:crossAx val="366448640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dPt>
            <c:idx val="0"/>
            <c:invertIfNegative val="1"/>
            <c:spPr>
              <a:solidFill>
                <a:srgbClr val="2C524C"/>
              </a:solidFill>
              <a:ln w="19050">
                <a:noFill/>
              </a:ln>
            </c:spPr>
          </c:dPt>
          <c:dPt>
            <c:idx val="1"/>
            <c:invertIfNegative val="1"/>
            <c:spPr>
              <a:solidFill>
                <a:srgbClr val="028FB7">
                  <a:alpha val="12000"/>
                </a:srgbClr>
              </a:solidFill>
              <a:ln w="19050">
                <a:noFill/>
              </a:ln>
            </c:spPr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第一季度</c:v>
                </c:pt>
                <c:pt idx="1">
                  <c:v>第二季度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</c:v>
                </c:pt>
                <c:pt idx="1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84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dPt>
            <c:idx val="0"/>
            <c:invertIfNegative val="1"/>
            <c:spPr>
              <a:solidFill>
                <a:srgbClr val="2C524C"/>
              </a:solidFill>
              <a:ln w="19050">
                <a:noFill/>
              </a:ln>
            </c:spPr>
          </c:dPt>
          <c:dPt>
            <c:idx val="1"/>
            <c:invertIfNegative val="1"/>
            <c:spPr>
              <a:solidFill>
                <a:srgbClr val="028FB7">
                  <a:alpha val="12000"/>
                </a:srgbClr>
              </a:solidFill>
              <a:ln w="19050">
                <a:noFill/>
              </a:ln>
            </c:spPr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第一季度</c:v>
                </c:pt>
                <c:pt idx="1">
                  <c:v>第二季度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</c:v>
                </c:pt>
                <c:pt idx="1">
                  <c:v>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84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dPt>
            <c:idx val="0"/>
            <c:invertIfNegative val="1"/>
            <c:spPr>
              <a:solidFill>
                <a:srgbClr val="2C524C"/>
              </a:solidFill>
              <a:ln w="19050">
                <a:noFill/>
              </a:ln>
            </c:spPr>
          </c:dPt>
          <c:dPt>
            <c:idx val="1"/>
            <c:invertIfNegative val="1"/>
            <c:spPr>
              <a:solidFill>
                <a:srgbClr val="028FB7">
                  <a:alpha val="12000"/>
                </a:srgbClr>
              </a:solidFill>
              <a:ln w="19050">
                <a:noFill/>
              </a:ln>
            </c:spPr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第一季度</c:v>
                </c:pt>
                <c:pt idx="1">
                  <c:v>第二季度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</c:v>
                </c:pt>
                <c:pt idx="1">
                  <c:v>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84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5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dPt>
            <c:idx val="0"/>
            <c:invertIfNegative val="1"/>
            <c:spPr>
              <a:solidFill>
                <a:srgbClr val="2C524C"/>
              </a:solidFill>
              <a:ln w="19050">
                <a:noFill/>
              </a:ln>
            </c:spPr>
          </c:dPt>
          <c:dPt>
            <c:idx val="1"/>
            <c:invertIfNegative val="1"/>
            <c:spPr>
              <a:solidFill>
                <a:srgbClr val="028FB7">
                  <a:alpha val="12000"/>
                </a:srgbClr>
              </a:solidFill>
              <a:ln w="19050">
                <a:noFill/>
              </a:ln>
            </c:spPr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第一季度</c:v>
                </c:pt>
                <c:pt idx="1">
                  <c:v>第二季度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8.2</c:v>
                </c:pt>
                <c:pt idx="1">
                  <c:v>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/>
        <c:holeSize val="84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a="http://schemas.openxmlformats.org/drawingml/2006/main" xmlns:r="http://schemas.openxmlformats.org/officeDocument/2006/relationships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a="http://schemas.openxmlformats.org/drawingml/2006/main" xmlns:r="http://schemas.openxmlformats.org/officeDocument/2006/relationships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a="http://schemas.openxmlformats.org/drawingml/2006/main" xmlns:r="http://schemas.openxmlformats.org/officeDocument/2006/relationships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a="http://schemas.openxmlformats.org/drawingml/2006/main" xmlns:r="http://schemas.openxmlformats.org/officeDocument/2006/relationships" xmlns:cs="http://schemas.microsoft.com/office/drawing/2012/chartStyle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A623CB-6048-41A2-ACBF-A7398B695A39}" type="datetimeFigureOut">
              <a:rPr lang="zh-CN" altLang="en-US" smtClean="0"/>
              <a:t>2016/1/7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BB7DA4-2CCD-4F06-A04F-E3DE556AF6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595889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6F5628-E561-4CDF-BDDF-5F9173AC8C42}" type="datetimeFigureOut">
              <a:rPr lang="zh-CN" altLang="en-US" smtClean="0"/>
              <a:t>2016/1/7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67460E-AF35-469A-9433-DA752EA33F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36640779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6F5628-E561-4CDF-BDDF-5F9173AC8C42}" type="datetimeFigureOut">
              <a:rPr lang="zh-CN" altLang="en-US" smtClean="0"/>
              <a:t>2016/1/7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67460E-AF35-469A-9433-DA752EA33F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72276358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6F5628-E561-4CDF-BDDF-5F9173AC8C42}" type="datetimeFigureOut">
              <a:rPr lang="zh-CN" altLang="en-US" smtClean="0"/>
              <a:t>2016/1/7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67460E-AF35-469A-9433-DA752EA33F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570650146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42615603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22539365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04357869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34900642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24828264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72451102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0794832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150792428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6F5628-E561-4CDF-BDDF-5F9173AC8C42}" type="datetimeFigureOut">
              <a:rPr lang="zh-CN" altLang="en-US" smtClean="0"/>
              <a:t>2016/1/7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67460E-AF35-469A-9433-DA752EA33F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249724908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52020645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68521501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72694325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6F5628-E561-4CDF-BDDF-5F9173AC8C42}" type="datetimeFigureOut">
              <a:rPr lang="zh-CN" altLang="en-US" smtClean="0"/>
              <a:t>2016/1/7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67460E-AF35-469A-9433-DA752EA33F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92430212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6F5628-E561-4CDF-BDDF-5F9173AC8C42}" type="datetimeFigureOut">
              <a:rPr lang="zh-CN" altLang="en-US" smtClean="0"/>
              <a:t>2016/1/7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67460E-AF35-469A-9433-DA752EA33F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245101651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6F5628-E561-4CDF-BDDF-5F9173AC8C42}" type="datetimeFigureOut">
              <a:rPr lang="zh-CN" altLang="en-US" smtClean="0"/>
              <a:t>2016/1/7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67460E-AF35-469A-9433-DA752EA33F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973298651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6F5628-E561-4CDF-BDDF-5F9173AC8C42}" type="datetimeFigureOut">
              <a:rPr lang="zh-CN" altLang="en-US" smtClean="0"/>
              <a:t>2016/1/7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67460E-AF35-469A-9433-DA752EA33F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318462572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6F5628-E561-4CDF-BDDF-5F9173AC8C42}" type="datetimeFigureOut">
              <a:rPr lang="zh-CN" altLang="en-US" smtClean="0"/>
              <a:t>2016/1/7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67460E-AF35-469A-9433-DA752EA33F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155698673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6F5628-E561-4CDF-BDDF-5F9173AC8C42}" type="datetimeFigureOut">
              <a:rPr lang="zh-CN" altLang="en-US" smtClean="0"/>
              <a:t>2016/1/7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67460E-AF35-469A-9433-DA752EA33F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57482584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6F5628-E561-4CDF-BDDF-5F9173AC8C42}" type="datetimeFigureOut">
              <a:rPr lang="zh-CN" altLang="en-US" smtClean="0"/>
              <a:t>2016/1/7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67460E-AF35-469A-9433-DA752EA33F1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42820755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矩形 7"/>
          <p:cNvSpPr/>
          <p:nvPr userDrawn="1"/>
        </p:nvSpPr>
        <p:spPr>
          <a:xfrm>
            <a:off x="-19050" y="-19050"/>
            <a:ext cx="2683669" cy="841592"/>
          </a:xfrm>
          <a:prstGeom prst="rect">
            <a:avLst/>
          </a:prstGeom>
          <a:solidFill>
            <a:srgbClr val="BDECE6"/>
          </a:solidFill>
          <a:ln>
            <a:noFill/>
          </a:ln>
          <a:effectLst>
            <a:innerShdw blurRad="63500" dist="50800">
              <a:srgbClr val="67CFC3">
                <a:alpha val="32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zh-CN" altLang="en-US"/>
          </a:p>
        </p:txBody>
      </p:sp>
      <p:grpSp>
        <p:nvGrpSpPr>
          <p:cNvPr id="54" name="组合 53"/>
          <p:cNvGrpSpPr/>
          <p:nvPr userDrawn="1"/>
        </p:nvGrpSpPr>
        <p:grpSpPr>
          <a:xfrm>
            <a:off x="-19049" y="-19050"/>
            <a:ext cx="12268199" cy="6880113"/>
            <a:chOff x="-19049" y="-19050"/>
            <a:chExt cx="12268199" cy="6880113"/>
          </a:xfrm>
        </p:grpSpPr>
        <p:sp>
          <p:nvSpPr>
            <p:cNvPr id="10" name="任意多边形 9"/>
            <p:cNvSpPr/>
            <p:nvPr userDrawn="1"/>
          </p:nvSpPr>
          <p:spPr>
            <a:xfrm>
              <a:off x="-19049" y="-19049"/>
              <a:ext cx="1861135" cy="1516706"/>
            </a:xfrm>
            <a:custGeom>
              <a:gdLst>
                <a:gd name="connsiteX0" fmla="*/ 153936 w 1849575"/>
                <a:gd name="connsiteY0" fmla="*/ 0 h 1511831"/>
                <a:gd name="connsiteX1" fmla="*/ 1692537 w 1849575"/>
                <a:gd name="connsiteY1" fmla="*/ 0 h 1511831"/>
                <a:gd name="connsiteX2" fmla="*/ 1849575 w 1849575"/>
                <a:gd name="connsiteY2" fmla="*/ 228725 h 1511831"/>
                <a:gd name="connsiteX3" fmla="*/ 1107957 w 1849575"/>
                <a:gd name="connsiteY3" fmla="*/ 1511831 h 1511831"/>
                <a:gd name="connsiteX4" fmla="*/ 0 w 1849575"/>
                <a:gd name="connsiteY4" fmla="*/ 388562 h 1511831"/>
                <a:gd name="connsiteX5" fmla="*/ 0 w 1849575"/>
                <a:gd name="connsiteY5" fmla="*/ 127075 h 1511831"/>
                <a:gd name="connsiteX6" fmla="*/ 153936 w 1849575"/>
                <a:gd name="connsiteY6" fmla="*/ 0 h 151183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49575" h="1511831">
                  <a:moveTo>
                    <a:pt x="153936" y="0"/>
                  </a:moveTo>
                  <a:lnTo>
                    <a:pt x="1692537" y="0"/>
                  </a:lnTo>
                  <a:lnTo>
                    <a:pt x="1849575" y="228725"/>
                  </a:lnTo>
                  <a:lnTo>
                    <a:pt x="1107957" y="1511831"/>
                  </a:lnTo>
                  <a:lnTo>
                    <a:pt x="0" y="388562"/>
                  </a:lnTo>
                  <a:lnTo>
                    <a:pt x="0" y="127075"/>
                  </a:lnTo>
                  <a:lnTo>
                    <a:pt x="153936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任意多边形 10"/>
            <p:cNvSpPr/>
            <p:nvPr userDrawn="1"/>
          </p:nvSpPr>
          <p:spPr>
            <a:xfrm>
              <a:off x="2107549" y="-19049"/>
              <a:ext cx="5343501" cy="5401493"/>
            </a:xfrm>
            <a:custGeom>
              <a:gdLst>
                <a:gd name="connsiteX0" fmla="*/ 72076 w 5310312"/>
                <a:gd name="connsiteY0" fmla="*/ 0 h 5384133"/>
                <a:gd name="connsiteX1" fmla="*/ 1847645 w 5310312"/>
                <a:gd name="connsiteY1" fmla="*/ 0 h 5384133"/>
                <a:gd name="connsiteX2" fmla="*/ 5310312 w 5310312"/>
                <a:gd name="connsiteY2" fmla="*/ 5043367 h 5384133"/>
                <a:gd name="connsiteX3" fmla="*/ 5120010 w 5310312"/>
                <a:gd name="connsiteY3" fmla="*/ 5384133 h 5384133"/>
                <a:gd name="connsiteX4" fmla="*/ 0 w 5310312"/>
                <a:gd name="connsiteY4" fmla="*/ 193363 h 5384133"/>
                <a:gd name="connsiteX5" fmla="*/ 60413 w 5310312"/>
                <a:gd name="connsiteY5" fmla="*/ 9628 h 5384133"/>
                <a:gd name="connsiteX6" fmla="*/ 72076 w 5310312"/>
                <a:gd name="connsiteY6" fmla="*/ 0 h 538413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10312" h="5384133">
                  <a:moveTo>
                    <a:pt x="72076" y="0"/>
                  </a:moveTo>
                  <a:lnTo>
                    <a:pt x="1847645" y="0"/>
                  </a:lnTo>
                  <a:lnTo>
                    <a:pt x="5310312" y="5043367"/>
                  </a:lnTo>
                  <a:lnTo>
                    <a:pt x="5120010" y="5384133"/>
                  </a:lnTo>
                  <a:lnTo>
                    <a:pt x="0" y="193363"/>
                  </a:lnTo>
                  <a:lnTo>
                    <a:pt x="60413" y="9628"/>
                  </a:lnTo>
                  <a:lnTo>
                    <a:pt x="72076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任意多边形 11"/>
            <p:cNvSpPr/>
            <p:nvPr userDrawn="1"/>
          </p:nvSpPr>
          <p:spPr>
            <a:xfrm>
              <a:off x="4235970" y="-19049"/>
              <a:ext cx="4238963" cy="3903996"/>
            </a:xfrm>
            <a:custGeom>
              <a:gdLst>
                <a:gd name="connsiteX0" fmla="*/ 0 w 4212634"/>
                <a:gd name="connsiteY0" fmla="*/ 0 h 3891449"/>
                <a:gd name="connsiteX1" fmla="*/ 2000941 w 4212634"/>
                <a:gd name="connsiteY1" fmla="*/ 0 h 3891449"/>
                <a:gd name="connsiteX2" fmla="*/ 4212634 w 4212634"/>
                <a:gd name="connsiteY2" fmla="*/ 3221325 h 3891449"/>
                <a:gd name="connsiteX3" fmla="*/ 3838401 w 4212634"/>
                <a:gd name="connsiteY3" fmla="*/ 3891449 h 3891449"/>
                <a:gd name="connsiteX4" fmla="*/ 0 w 4212634"/>
                <a:gd name="connsiteY4" fmla="*/ 0 h 389144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12634" h="3891449">
                  <a:moveTo>
                    <a:pt x="0" y="0"/>
                  </a:moveTo>
                  <a:lnTo>
                    <a:pt x="2000941" y="0"/>
                  </a:lnTo>
                  <a:lnTo>
                    <a:pt x="4212634" y="3221325"/>
                  </a:lnTo>
                  <a:lnTo>
                    <a:pt x="3838401" y="38914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任意多边形 12"/>
            <p:cNvSpPr/>
            <p:nvPr userDrawn="1"/>
          </p:nvSpPr>
          <p:spPr>
            <a:xfrm>
              <a:off x="6556311" y="-19050"/>
              <a:ext cx="2942505" cy="2406500"/>
            </a:xfrm>
            <a:custGeom>
              <a:gdLst>
                <a:gd name="connsiteX0" fmla="*/ 0 w 2924229"/>
                <a:gd name="connsiteY0" fmla="*/ 0 h 2398766"/>
                <a:gd name="connsiteX1" fmla="*/ 1963511 w 2924229"/>
                <a:gd name="connsiteY1" fmla="*/ 0 h 2398766"/>
                <a:gd name="connsiteX2" fmla="*/ 2924229 w 2924229"/>
                <a:gd name="connsiteY2" fmla="*/ 1399284 h 2398766"/>
                <a:gd name="connsiteX3" fmla="*/ 2366066 w 2924229"/>
                <a:gd name="connsiteY3" fmla="*/ 2398766 h 2398766"/>
                <a:gd name="connsiteX4" fmla="*/ 0 w 2924229"/>
                <a:gd name="connsiteY4" fmla="*/ 0 h 239876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24229" h="2398766">
                  <a:moveTo>
                    <a:pt x="0" y="0"/>
                  </a:moveTo>
                  <a:lnTo>
                    <a:pt x="1963511" y="0"/>
                  </a:lnTo>
                  <a:lnTo>
                    <a:pt x="2924229" y="1399284"/>
                  </a:lnTo>
                  <a:lnTo>
                    <a:pt x="2366066" y="239876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任意多边形 13"/>
            <p:cNvSpPr/>
            <p:nvPr userDrawn="1"/>
          </p:nvSpPr>
          <p:spPr>
            <a:xfrm>
              <a:off x="9498815" y="-19050"/>
              <a:ext cx="914385" cy="1817604"/>
            </a:xfrm>
            <a:custGeom>
              <a:gdLst>
                <a:gd name="connsiteX0" fmla="*/ 781434 w 908706"/>
                <a:gd name="connsiteY0" fmla="*/ 0 h 1811762"/>
                <a:gd name="connsiteX1" fmla="*/ 908706 w 908706"/>
                <a:gd name="connsiteY1" fmla="*/ 0 h 1811762"/>
                <a:gd name="connsiteX2" fmla="*/ 283199 w 908706"/>
                <a:gd name="connsiteY2" fmla="*/ 1811762 h 1811762"/>
                <a:gd name="connsiteX3" fmla="*/ 0 w 908706"/>
                <a:gd name="connsiteY3" fmla="*/ 1399284 h 1811762"/>
                <a:gd name="connsiteX4" fmla="*/ 781434 w 908706"/>
                <a:gd name="connsiteY4" fmla="*/ 0 h 181176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8706" h="1811762">
                  <a:moveTo>
                    <a:pt x="781434" y="0"/>
                  </a:moveTo>
                  <a:lnTo>
                    <a:pt x="908706" y="0"/>
                  </a:lnTo>
                  <a:lnTo>
                    <a:pt x="283199" y="1811762"/>
                  </a:lnTo>
                  <a:lnTo>
                    <a:pt x="0" y="1399284"/>
                  </a:lnTo>
                  <a:lnTo>
                    <a:pt x="781434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任意多边形 14"/>
            <p:cNvSpPr/>
            <p:nvPr userDrawn="1"/>
          </p:nvSpPr>
          <p:spPr>
            <a:xfrm>
              <a:off x="10671351" y="270597"/>
              <a:ext cx="1577798" cy="3608316"/>
            </a:xfrm>
            <a:custGeom>
              <a:gdLst>
                <a:gd name="connsiteX0" fmla="*/ 1567998 w 1567998"/>
                <a:gd name="connsiteY0" fmla="*/ 0 h 3596719"/>
                <a:gd name="connsiteX1" fmla="*/ 1567998 w 1567998"/>
                <a:gd name="connsiteY1" fmla="*/ 624036 h 3596719"/>
                <a:gd name="connsiteX2" fmla="*/ 541684 w 1567998"/>
                <a:gd name="connsiteY2" fmla="*/ 3596719 h 3596719"/>
                <a:gd name="connsiteX3" fmla="*/ 0 w 1567998"/>
                <a:gd name="connsiteY3" fmla="*/ 2807756 h 3596719"/>
                <a:gd name="connsiteX4" fmla="*/ 1567998 w 1567998"/>
                <a:gd name="connsiteY4" fmla="*/ 0 h 359671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7998" h="3596718">
                  <a:moveTo>
                    <a:pt x="1567998" y="0"/>
                  </a:moveTo>
                  <a:lnTo>
                    <a:pt x="1567998" y="624036"/>
                  </a:lnTo>
                  <a:lnTo>
                    <a:pt x="541684" y="3596719"/>
                  </a:lnTo>
                  <a:lnTo>
                    <a:pt x="0" y="2807756"/>
                  </a:lnTo>
                  <a:lnTo>
                    <a:pt x="1567998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任意多边形 15"/>
            <p:cNvSpPr/>
            <p:nvPr userDrawn="1"/>
          </p:nvSpPr>
          <p:spPr>
            <a:xfrm>
              <a:off x="1527444" y="459580"/>
              <a:ext cx="4894606" cy="6401482"/>
            </a:xfrm>
            <a:custGeom>
              <a:gdLst>
                <a:gd name="connsiteX0" fmla="*/ 483210 w 4864205"/>
                <a:gd name="connsiteY0" fmla="*/ 0 h 6380908"/>
                <a:gd name="connsiteX1" fmla="*/ 4864205 w 4864205"/>
                <a:gd name="connsiteY1" fmla="*/ 6380908 h 6380908"/>
                <a:gd name="connsiteX2" fmla="*/ 4844362 w 4864205"/>
                <a:gd name="connsiteY2" fmla="*/ 6380908 h 6380908"/>
                <a:gd name="connsiteX3" fmla="*/ 0 w 4864205"/>
                <a:gd name="connsiteY3" fmla="*/ 1469598 h 6380908"/>
                <a:gd name="connsiteX4" fmla="*/ 483210 w 4864205"/>
                <a:gd name="connsiteY4" fmla="*/ 0 h 638090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64205" h="6380908">
                  <a:moveTo>
                    <a:pt x="483210" y="0"/>
                  </a:moveTo>
                  <a:lnTo>
                    <a:pt x="4864205" y="6380908"/>
                  </a:lnTo>
                  <a:lnTo>
                    <a:pt x="4844362" y="6380908"/>
                  </a:lnTo>
                  <a:lnTo>
                    <a:pt x="0" y="1469598"/>
                  </a:lnTo>
                  <a:lnTo>
                    <a:pt x="483210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任意多边形 16"/>
            <p:cNvSpPr/>
            <p:nvPr userDrawn="1"/>
          </p:nvSpPr>
          <p:spPr>
            <a:xfrm>
              <a:off x="-19049" y="822542"/>
              <a:ext cx="817806" cy="2153911"/>
            </a:xfrm>
            <a:custGeom>
              <a:gdLst>
                <a:gd name="connsiteX0" fmla="*/ 0 w 812727"/>
                <a:gd name="connsiteY0" fmla="*/ 0 h 2146989"/>
                <a:gd name="connsiteX1" fmla="*/ 812727 w 812727"/>
                <a:gd name="connsiteY1" fmla="*/ 1183735 h 2146989"/>
                <a:gd name="connsiteX2" fmla="*/ 255979 w 812727"/>
                <a:gd name="connsiteY2" fmla="*/ 2146989 h 2146989"/>
                <a:gd name="connsiteX3" fmla="*/ 0 w 812727"/>
                <a:gd name="connsiteY3" fmla="*/ 1887472 h 2146989"/>
                <a:gd name="connsiteX4" fmla="*/ 0 w 812727"/>
                <a:gd name="connsiteY4" fmla="*/ 0 h 214698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2727" h="2146989">
                  <a:moveTo>
                    <a:pt x="0" y="0"/>
                  </a:moveTo>
                  <a:lnTo>
                    <a:pt x="812727" y="1183735"/>
                  </a:lnTo>
                  <a:lnTo>
                    <a:pt x="255979" y="2146989"/>
                  </a:lnTo>
                  <a:lnTo>
                    <a:pt x="0" y="188747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8" name="任意多边形 17"/>
            <p:cNvSpPr/>
            <p:nvPr userDrawn="1"/>
          </p:nvSpPr>
          <p:spPr>
            <a:xfrm>
              <a:off x="798757" y="1497656"/>
              <a:ext cx="728687" cy="1203259"/>
            </a:xfrm>
            <a:custGeom>
              <a:gdLst>
                <a:gd name="connsiteX0" fmla="*/ 295230 w 724161"/>
                <a:gd name="connsiteY0" fmla="*/ 0 h 1199392"/>
                <a:gd name="connsiteX1" fmla="*/ 724161 w 724161"/>
                <a:gd name="connsiteY1" fmla="*/ 434859 h 1199392"/>
                <a:gd name="connsiteX2" fmla="*/ 472780 w 724161"/>
                <a:gd name="connsiteY2" fmla="*/ 1199392 h 1199392"/>
                <a:gd name="connsiteX3" fmla="*/ 0 w 724161"/>
                <a:gd name="connsiteY3" fmla="*/ 510790 h 1199392"/>
                <a:gd name="connsiteX4" fmla="*/ 295230 w 724161"/>
                <a:gd name="connsiteY4" fmla="*/ 0 h 119939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4161" h="1199392">
                  <a:moveTo>
                    <a:pt x="295230" y="0"/>
                  </a:moveTo>
                  <a:lnTo>
                    <a:pt x="724161" y="434859"/>
                  </a:lnTo>
                  <a:lnTo>
                    <a:pt x="472780" y="1199392"/>
                  </a:lnTo>
                  <a:lnTo>
                    <a:pt x="0" y="510790"/>
                  </a:lnTo>
                  <a:lnTo>
                    <a:pt x="295230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任意多边形 18"/>
            <p:cNvSpPr/>
            <p:nvPr userDrawn="1"/>
          </p:nvSpPr>
          <p:spPr>
            <a:xfrm>
              <a:off x="9413225" y="1798555"/>
              <a:ext cx="1258126" cy="1961136"/>
            </a:xfrm>
            <a:custGeom>
              <a:gdLst>
                <a:gd name="connsiteX0" fmla="*/ 368258 w 1250312"/>
                <a:gd name="connsiteY0" fmla="*/ 0 h 1954833"/>
                <a:gd name="connsiteX1" fmla="*/ 1250312 w 1250312"/>
                <a:gd name="connsiteY1" fmla="*/ 1284709 h 1954833"/>
                <a:gd name="connsiteX2" fmla="*/ 876079 w 1250312"/>
                <a:gd name="connsiteY2" fmla="*/ 1954833 h 1954833"/>
                <a:gd name="connsiteX3" fmla="*/ 0 w 1250312"/>
                <a:gd name="connsiteY3" fmla="*/ 1066646 h 1954833"/>
                <a:gd name="connsiteX4" fmla="*/ 368258 w 1250312"/>
                <a:gd name="connsiteY4" fmla="*/ 0 h 195483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50312" h="1954832">
                  <a:moveTo>
                    <a:pt x="368258" y="0"/>
                  </a:moveTo>
                  <a:lnTo>
                    <a:pt x="1250312" y="1284709"/>
                  </a:lnTo>
                  <a:lnTo>
                    <a:pt x="876079" y="1954833"/>
                  </a:lnTo>
                  <a:lnTo>
                    <a:pt x="0" y="1066646"/>
                  </a:lnTo>
                  <a:lnTo>
                    <a:pt x="368258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任意多边形 19"/>
            <p:cNvSpPr/>
            <p:nvPr userDrawn="1"/>
          </p:nvSpPr>
          <p:spPr>
            <a:xfrm>
              <a:off x="8474933" y="2387451"/>
              <a:ext cx="938292" cy="1616719"/>
            </a:xfrm>
            <a:custGeom>
              <a:gdLst>
                <a:gd name="connsiteX0" fmla="*/ 459360 w 932464"/>
                <a:gd name="connsiteY0" fmla="*/ 0 h 1611523"/>
                <a:gd name="connsiteX1" fmla="*/ 932464 w 932464"/>
                <a:gd name="connsiteY1" fmla="*/ 479642 h 1611523"/>
                <a:gd name="connsiteX2" fmla="*/ 541685 w 932464"/>
                <a:gd name="connsiteY2" fmla="*/ 1611523 h 1611523"/>
                <a:gd name="connsiteX3" fmla="*/ 0 w 932464"/>
                <a:gd name="connsiteY3" fmla="*/ 822559 h 1611523"/>
                <a:gd name="connsiteX4" fmla="*/ 459360 w 932464"/>
                <a:gd name="connsiteY4" fmla="*/ 0 h 161152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32464" h="1611523">
                  <a:moveTo>
                    <a:pt x="459360" y="0"/>
                  </a:moveTo>
                  <a:lnTo>
                    <a:pt x="932464" y="479642"/>
                  </a:lnTo>
                  <a:lnTo>
                    <a:pt x="541685" y="1611523"/>
                  </a:lnTo>
                  <a:lnTo>
                    <a:pt x="0" y="822559"/>
                  </a:lnTo>
                  <a:lnTo>
                    <a:pt x="459360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任意多边形 20"/>
            <p:cNvSpPr/>
            <p:nvPr userDrawn="1"/>
          </p:nvSpPr>
          <p:spPr>
            <a:xfrm>
              <a:off x="947339" y="2700916"/>
              <a:ext cx="3192034" cy="4160147"/>
            </a:xfrm>
            <a:custGeom>
              <a:gdLst>
                <a:gd name="connsiteX0" fmla="*/ 325120 w 3172208"/>
                <a:gd name="connsiteY0" fmla="*/ 0 h 4146777"/>
                <a:gd name="connsiteX1" fmla="*/ 3172208 w 3172208"/>
                <a:gd name="connsiteY1" fmla="*/ 4146777 h 4146777"/>
                <a:gd name="connsiteX2" fmla="*/ 3114934 w 3172208"/>
                <a:gd name="connsiteY2" fmla="*/ 4146777 h 4146777"/>
                <a:gd name="connsiteX3" fmla="*/ 0 w 3172208"/>
                <a:gd name="connsiteY3" fmla="*/ 988794 h 4146777"/>
                <a:gd name="connsiteX4" fmla="*/ 325120 w 3172208"/>
                <a:gd name="connsiteY4" fmla="*/ 0 h 414677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72208" h="4146777">
                  <a:moveTo>
                    <a:pt x="325120" y="0"/>
                  </a:moveTo>
                  <a:lnTo>
                    <a:pt x="3172208" y="4146777"/>
                  </a:lnTo>
                  <a:lnTo>
                    <a:pt x="3114934" y="4146777"/>
                  </a:lnTo>
                  <a:lnTo>
                    <a:pt x="0" y="988794"/>
                  </a:lnTo>
                  <a:lnTo>
                    <a:pt x="325120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任意多边形 21"/>
            <p:cNvSpPr/>
            <p:nvPr userDrawn="1"/>
          </p:nvSpPr>
          <p:spPr>
            <a:xfrm>
              <a:off x="-19049" y="2976453"/>
              <a:ext cx="966389" cy="3646707"/>
            </a:xfrm>
            <a:custGeom>
              <a:gdLst>
                <a:gd name="connsiteX0" fmla="*/ 255979 w 960387"/>
                <a:gd name="connsiteY0" fmla="*/ 0 h 3634987"/>
                <a:gd name="connsiteX1" fmla="*/ 960387 w 960387"/>
                <a:gd name="connsiteY1" fmla="*/ 714142 h 3634987"/>
                <a:gd name="connsiteX2" fmla="*/ 0 w 960387"/>
                <a:gd name="connsiteY2" fmla="*/ 3634987 h 3634987"/>
                <a:gd name="connsiteX3" fmla="*/ 0 w 960387"/>
                <a:gd name="connsiteY3" fmla="*/ 442881 h 3634987"/>
                <a:gd name="connsiteX4" fmla="*/ 255979 w 960387"/>
                <a:gd name="connsiteY4" fmla="*/ 0 h 363498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0387" h="3634987">
                  <a:moveTo>
                    <a:pt x="255979" y="0"/>
                  </a:moveTo>
                  <a:lnTo>
                    <a:pt x="960387" y="714142"/>
                  </a:lnTo>
                  <a:lnTo>
                    <a:pt x="0" y="3634987"/>
                  </a:lnTo>
                  <a:lnTo>
                    <a:pt x="0" y="442881"/>
                  </a:lnTo>
                  <a:lnTo>
                    <a:pt x="255979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任意多边形 22"/>
            <p:cNvSpPr/>
            <p:nvPr userDrawn="1"/>
          </p:nvSpPr>
          <p:spPr>
            <a:xfrm>
              <a:off x="9647468" y="3759689"/>
              <a:ext cx="1360581" cy="2324838"/>
            </a:xfrm>
            <a:custGeom>
              <a:gdLst>
                <a:gd name="connsiteX0" fmla="*/ 643291 w 1352130"/>
                <a:gd name="connsiteY0" fmla="*/ 0 h 2317366"/>
                <a:gd name="connsiteX1" fmla="*/ 1352130 w 1352130"/>
                <a:gd name="connsiteY1" fmla="*/ 718635 h 2317366"/>
                <a:gd name="connsiteX2" fmla="*/ 800171 w 1352130"/>
                <a:gd name="connsiteY2" fmla="*/ 2317366 h 2317366"/>
                <a:gd name="connsiteX3" fmla="*/ 0 w 1352130"/>
                <a:gd name="connsiteY3" fmla="*/ 1151918 h 2317366"/>
                <a:gd name="connsiteX4" fmla="*/ 643291 w 1352130"/>
                <a:gd name="connsiteY4" fmla="*/ 0 h 231736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52130" h="2317366">
                  <a:moveTo>
                    <a:pt x="643291" y="0"/>
                  </a:moveTo>
                  <a:lnTo>
                    <a:pt x="1352130" y="718635"/>
                  </a:lnTo>
                  <a:lnTo>
                    <a:pt x="800171" y="2317366"/>
                  </a:lnTo>
                  <a:lnTo>
                    <a:pt x="0" y="1151918"/>
                  </a:lnTo>
                  <a:lnTo>
                    <a:pt x="643291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任意多边形 23"/>
            <p:cNvSpPr/>
            <p:nvPr userDrawn="1"/>
          </p:nvSpPr>
          <p:spPr>
            <a:xfrm>
              <a:off x="11008048" y="3878912"/>
              <a:ext cx="1241101" cy="1856200"/>
            </a:xfrm>
            <a:custGeom>
              <a:gdLst>
                <a:gd name="connsiteX0" fmla="*/ 207078 w 1233392"/>
                <a:gd name="connsiteY0" fmla="*/ 0 h 1850234"/>
                <a:gd name="connsiteX1" fmla="*/ 1233392 w 1233392"/>
                <a:gd name="connsiteY1" fmla="*/ 1494824 h 1850234"/>
                <a:gd name="connsiteX2" fmla="*/ 1233392 w 1233392"/>
                <a:gd name="connsiteY2" fmla="*/ 1850234 h 1850234"/>
                <a:gd name="connsiteX3" fmla="*/ 0 w 1233392"/>
                <a:gd name="connsiteY3" fmla="*/ 599796 h 1850234"/>
                <a:gd name="connsiteX4" fmla="*/ 207078 w 1233392"/>
                <a:gd name="connsiteY4" fmla="*/ 0 h 185023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33392" h="1850234">
                  <a:moveTo>
                    <a:pt x="207078" y="0"/>
                  </a:moveTo>
                  <a:lnTo>
                    <a:pt x="1233392" y="1494824"/>
                  </a:lnTo>
                  <a:lnTo>
                    <a:pt x="1233392" y="1850234"/>
                  </a:lnTo>
                  <a:lnTo>
                    <a:pt x="0" y="599796"/>
                  </a:lnTo>
                  <a:lnTo>
                    <a:pt x="207078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任意多边形 24"/>
            <p:cNvSpPr/>
            <p:nvPr userDrawn="1"/>
          </p:nvSpPr>
          <p:spPr>
            <a:xfrm>
              <a:off x="7451050" y="3884946"/>
              <a:ext cx="1360581" cy="2324838"/>
            </a:xfrm>
            <a:custGeom>
              <a:gdLst>
                <a:gd name="connsiteX0" fmla="*/ 643291 w 1352130"/>
                <a:gd name="connsiteY0" fmla="*/ 0 h 2317366"/>
                <a:gd name="connsiteX1" fmla="*/ 1352130 w 1352130"/>
                <a:gd name="connsiteY1" fmla="*/ 718636 h 2317366"/>
                <a:gd name="connsiteX2" fmla="*/ 800172 w 1352130"/>
                <a:gd name="connsiteY2" fmla="*/ 2317366 h 2317366"/>
                <a:gd name="connsiteX3" fmla="*/ 0 w 1352130"/>
                <a:gd name="connsiteY3" fmla="*/ 1151918 h 2317366"/>
                <a:gd name="connsiteX4" fmla="*/ 643291 w 1352130"/>
                <a:gd name="connsiteY4" fmla="*/ 0 h 231736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52130" h="2317366">
                  <a:moveTo>
                    <a:pt x="643291" y="0"/>
                  </a:moveTo>
                  <a:lnTo>
                    <a:pt x="1352130" y="718636"/>
                  </a:lnTo>
                  <a:lnTo>
                    <a:pt x="800172" y="2317366"/>
                  </a:lnTo>
                  <a:lnTo>
                    <a:pt x="0" y="1151918"/>
                  </a:lnTo>
                  <a:lnTo>
                    <a:pt x="643291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任意多边形 25"/>
            <p:cNvSpPr/>
            <p:nvPr userDrawn="1"/>
          </p:nvSpPr>
          <p:spPr>
            <a:xfrm>
              <a:off x="8811630" y="4004169"/>
              <a:ext cx="835837" cy="1253017"/>
            </a:xfrm>
            <a:custGeom>
              <a:gdLst>
                <a:gd name="connsiteX0" fmla="*/ 207079 w 830646"/>
                <a:gd name="connsiteY0" fmla="*/ 0 h 1248990"/>
                <a:gd name="connsiteX1" fmla="*/ 830646 w 830646"/>
                <a:gd name="connsiteY1" fmla="*/ 908224 h 1248990"/>
                <a:gd name="connsiteX2" fmla="*/ 640344 w 830646"/>
                <a:gd name="connsiteY2" fmla="*/ 1248990 h 1248990"/>
                <a:gd name="connsiteX3" fmla="*/ 0 w 830646"/>
                <a:gd name="connsiteY3" fmla="*/ 599796 h 1248990"/>
                <a:gd name="connsiteX4" fmla="*/ 207079 w 830646"/>
                <a:gd name="connsiteY4" fmla="*/ 0 h 124899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0646" h="1248990">
                  <a:moveTo>
                    <a:pt x="207079" y="0"/>
                  </a:moveTo>
                  <a:lnTo>
                    <a:pt x="830646" y="908224"/>
                  </a:lnTo>
                  <a:lnTo>
                    <a:pt x="640344" y="1248990"/>
                  </a:lnTo>
                  <a:lnTo>
                    <a:pt x="0" y="599796"/>
                  </a:lnTo>
                  <a:lnTo>
                    <a:pt x="207079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任意多边形 26"/>
            <p:cNvSpPr/>
            <p:nvPr userDrawn="1"/>
          </p:nvSpPr>
          <p:spPr>
            <a:xfrm>
              <a:off x="8557586" y="5257187"/>
              <a:ext cx="1848867" cy="1603876"/>
            </a:xfrm>
            <a:custGeom>
              <a:gdLst>
                <a:gd name="connsiteX0" fmla="*/ 892810 w 1837384"/>
                <a:gd name="connsiteY0" fmla="*/ 0 h 1598721"/>
                <a:gd name="connsiteX1" fmla="*/ 1837384 w 1837384"/>
                <a:gd name="connsiteY1" fmla="*/ 957627 h 1598721"/>
                <a:gd name="connsiteX2" fmla="*/ 1616047 w 1837384"/>
                <a:gd name="connsiteY2" fmla="*/ 1598721 h 1598721"/>
                <a:gd name="connsiteX3" fmla="*/ 0 w 1837384"/>
                <a:gd name="connsiteY3" fmla="*/ 1598721 h 1598721"/>
                <a:gd name="connsiteX4" fmla="*/ 59217 w 1837384"/>
                <a:gd name="connsiteY4" fmla="*/ 1492683 h 1598721"/>
                <a:gd name="connsiteX5" fmla="*/ 105948 w 1837384"/>
                <a:gd name="connsiteY5" fmla="*/ 1540059 h 1598721"/>
                <a:gd name="connsiteX6" fmla="*/ 65588 w 1837384"/>
                <a:gd name="connsiteY6" fmla="*/ 1481275 h 1598721"/>
                <a:gd name="connsiteX7" fmla="*/ 892810 w 1837384"/>
                <a:gd name="connsiteY7" fmla="*/ 0 h 159872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7382" h="1598721">
                  <a:moveTo>
                    <a:pt x="892810" y="0"/>
                  </a:moveTo>
                  <a:lnTo>
                    <a:pt x="1837384" y="957627"/>
                  </a:lnTo>
                  <a:lnTo>
                    <a:pt x="1616047" y="1598721"/>
                  </a:lnTo>
                  <a:lnTo>
                    <a:pt x="0" y="1598721"/>
                  </a:lnTo>
                  <a:lnTo>
                    <a:pt x="59217" y="1492683"/>
                  </a:lnTo>
                  <a:lnTo>
                    <a:pt x="105948" y="1540059"/>
                  </a:lnTo>
                  <a:lnTo>
                    <a:pt x="65588" y="1481275"/>
                  </a:lnTo>
                  <a:lnTo>
                    <a:pt x="892810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任意多边形 27"/>
            <p:cNvSpPr/>
            <p:nvPr userDrawn="1"/>
          </p:nvSpPr>
          <p:spPr>
            <a:xfrm>
              <a:off x="6431329" y="5382444"/>
              <a:ext cx="1778708" cy="1478619"/>
            </a:xfrm>
            <a:custGeom>
              <a:gdLst>
                <a:gd name="connsiteX0" fmla="*/ 823085 w 1767660"/>
                <a:gd name="connsiteY0" fmla="*/ 0 h 1473867"/>
                <a:gd name="connsiteX1" fmla="*/ 1767660 w 1767660"/>
                <a:gd name="connsiteY1" fmla="*/ 957628 h 1473867"/>
                <a:gd name="connsiteX2" fmla="*/ 1589429 w 1767660"/>
                <a:gd name="connsiteY2" fmla="*/ 1473867 h 1473867"/>
                <a:gd name="connsiteX3" fmla="*/ 0 w 1767660"/>
                <a:gd name="connsiteY3" fmla="*/ 1473867 h 1473867"/>
                <a:gd name="connsiteX4" fmla="*/ 823085 w 1767660"/>
                <a:gd name="connsiteY4" fmla="*/ 0 h 147386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7660" h="1473867">
                  <a:moveTo>
                    <a:pt x="823085" y="0"/>
                  </a:moveTo>
                  <a:lnTo>
                    <a:pt x="1767660" y="957628"/>
                  </a:lnTo>
                  <a:lnTo>
                    <a:pt x="1589429" y="1473867"/>
                  </a:lnTo>
                  <a:lnTo>
                    <a:pt x="0" y="1473867"/>
                  </a:lnTo>
                  <a:lnTo>
                    <a:pt x="823085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任意多边形 28"/>
            <p:cNvSpPr/>
            <p:nvPr userDrawn="1"/>
          </p:nvSpPr>
          <p:spPr>
            <a:xfrm>
              <a:off x="10406454" y="6084528"/>
              <a:ext cx="454161" cy="592427"/>
            </a:xfrm>
            <a:custGeom>
              <a:gdLst>
                <a:gd name="connsiteX0" fmla="*/ 45899 w 451340"/>
                <a:gd name="connsiteY0" fmla="*/ 0 h 590523"/>
                <a:gd name="connsiteX1" fmla="*/ 451340 w 451340"/>
                <a:gd name="connsiteY1" fmla="*/ 590523 h 590523"/>
                <a:gd name="connsiteX2" fmla="*/ 0 w 451340"/>
                <a:gd name="connsiteY2" fmla="*/ 132945 h 590523"/>
                <a:gd name="connsiteX3" fmla="*/ 45899 w 451340"/>
                <a:gd name="connsiteY3" fmla="*/ 0 h 59052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51339" h="590523">
                  <a:moveTo>
                    <a:pt x="45899" y="0"/>
                  </a:moveTo>
                  <a:lnTo>
                    <a:pt x="451340" y="590523"/>
                  </a:lnTo>
                  <a:lnTo>
                    <a:pt x="0" y="132945"/>
                  </a:lnTo>
                  <a:lnTo>
                    <a:pt x="45899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0" name="任意多边形 29"/>
            <p:cNvSpPr/>
            <p:nvPr userDrawn="1"/>
          </p:nvSpPr>
          <p:spPr>
            <a:xfrm>
              <a:off x="8210038" y="6209785"/>
              <a:ext cx="413548" cy="544898"/>
            </a:xfrm>
            <a:custGeom>
              <a:gdLst>
                <a:gd name="connsiteX0" fmla="*/ 45899 w 410979"/>
                <a:gd name="connsiteY0" fmla="*/ 0 h 543147"/>
                <a:gd name="connsiteX1" fmla="*/ 410979 w 410979"/>
                <a:gd name="connsiteY1" fmla="*/ 531739 h 543147"/>
                <a:gd name="connsiteX2" fmla="*/ 404608 w 410979"/>
                <a:gd name="connsiteY2" fmla="*/ 543147 h 543147"/>
                <a:gd name="connsiteX3" fmla="*/ 0 w 410979"/>
                <a:gd name="connsiteY3" fmla="*/ 132946 h 543147"/>
                <a:gd name="connsiteX4" fmla="*/ 45899 w 410979"/>
                <a:gd name="connsiteY4" fmla="*/ 0 h 54314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0978" h="543147">
                  <a:moveTo>
                    <a:pt x="45899" y="0"/>
                  </a:moveTo>
                  <a:lnTo>
                    <a:pt x="410979" y="531739"/>
                  </a:lnTo>
                  <a:lnTo>
                    <a:pt x="404608" y="543147"/>
                  </a:lnTo>
                  <a:lnTo>
                    <a:pt x="0" y="132946"/>
                  </a:lnTo>
                  <a:lnTo>
                    <a:pt x="45899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1" name="任意多边形 30"/>
            <p:cNvSpPr/>
            <p:nvPr userDrawn="1"/>
          </p:nvSpPr>
          <p:spPr>
            <a:xfrm>
              <a:off x="3966741" y="-19049"/>
              <a:ext cx="4131620" cy="5059628"/>
            </a:xfrm>
            <a:custGeom>
              <a:gdLst>
                <a:gd name="connsiteX0" fmla="*/ 0 w 4105958"/>
                <a:gd name="connsiteY0" fmla="*/ 0 h 5043367"/>
                <a:gd name="connsiteX1" fmla="*/ 267557 w 4105958"/>
                <a:gd name="connsiteY1" fmla="*/ 0 h 5043367"/>
                <a:gd name="connsiteX2" fmla="*/ 4105958 w 4105958"/>
                <a:gd name="connsiteY2" fmla="*/ 3891449 h 5043367"/>
                <a:gd name="connsiteX3" fmla="*/ 3462667 w 4105958"/>
                <a:gd name="connsiteY3" fmla="*/ 5043367 h 5043367"/>
                <a:gd name="connsiteX4" fmla="*/ 0 w 4105958"/>
                <a:gd name="connsiteY4" fmla="*/ 0 h 504336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05958" h="5043367">
                  <a:moveTo>
                    <a:pt x="0" y="0"/>
                  </a:moveTo>
                  <a:lnTo>
                    <a:pt x="267557" y="0"/>
                  </a:lnTo>
                  <a:lnTo>
                    <a:pt x="4105958" y="3891449"/>
                  </a:lnTo>
                  <a:lnTo>
                    <a:pt x="3462667" y="50433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2" name="任意多边形 31"/>
            <p:cNvSpPr/>
            <p:nvPr userDrawn="1"/>
          </p:nvSpPr>
          <p:spPr>
            <a:xfrm>
              <a:off x="6249418" y="-19049"/>
              <a:ext cx="2687747" cy="3231711"/>
            </a:xfrm>
            <a:custGeom>
              <a:gdLst>
                <a:gd name="connsiteX0" fmla="*/ 0 w 2671053"/>
                <a:gd name="connsiteY0" fmla="*/ 0 h 3221325"/>
                <a:gd name="connsiteX1" fmla="*/ 304987 w 2671053"/>
                <a:gd name="connsiteY1" fmla="*/ 0 h 3221325"/>
                <a:gd name="connsiteX2" fmla="*/ 2671053 w 2671053"/>
                <a:gd name="connsiteY2" fmla="*/ 2398766 h 3221325"/>
                <a:gd name="connsiteX3" fmla="*/ 2211693 w 2671053"/>
                <a:gd name="connsiteY3" fmla="*/ 3221325 h 3221325"/>
                <a:gd name="connsiteX4" fmla="*/ 0 w 2671053"/>
                <a:gd name="connsiteY4" fmla="*/ 0 h 322132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71053" h="3221325">
                  <a:moveTo>
                    <a:pt x="0" y="0"/>
                  </a:moveTo>
                  <a:lnTo>
                    <a:pt x="304987" y="0"/>
                  </a:lnTo>
                  <a:lnTo>
                    <a:pt x="2671053" y="2398766"/>
                  </a:lnTo>
                  <a:lnTo>
                    <a:pt x="2211693" y="32213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3" name="任意多边形 32"/>
            <p:cNvSpPr/>
            <p:nvPr userDrawn="1"/>
          </p:nvSpPr>
          <p:spPr>
            <a:xfrm>
              <a:off x="8532093" y="-19050"/>
              <a:ext cx="1753040" cy="1403796"/>
            </a:xfrm>
            <a:custGeom>
              <a:gdLst>
                <a:gd name="connsiteX0" fmla="*/ 0 w 1742152"/>
                <a:gd name="connsiteY0" fmla="*/ 0 h 1399284"/>
                <a:gd name="connsiteX1" fmla="*/ 1742152 w 1742152"/>
                <a:gd name="connsiteY1" fmla="*/ 0 h 1399284"/>
                <a:gd name="connsiteX2" fmla="*/ 960718 w 1742152"/>
                <a:gd name="connsiteY2" fmla="*/ 1399284 h 1399284"/>
                <a:gd name="connsiteX3" fmla="*/ 0 w 1742152"/>
                <a:gd name="connsiteY3" fmla="*/ 0 h 139928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42152" h="1399284">
                  <a:moveTo>
                    <a:pt x="0" y="0"/>
                  </a:moveTo>
                  <a:lnTo>
                    <a:pt x="1742152" y="0"/>
                  </a:lnTo>
                  <a:lnTo>
                    <a:pt x="960718" y="13992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4" name="任意多边形 33"/>
            <p:cNvSpPr/>
            <p:nvPr userDrawn="1"/>
          </p:nvSpPr>
          <p:spPr>
            <a:xfrm>
              <a:off x="9783784" y="-19049"/>
              <a:ext cx="2465365" cy="3106455"/>
            </a:xfrm>
            <a:custGeom>
              <a:gdLst>
                <a:gd name="connsiteX0" fmla="*/ 625507 w 2450052"/>
                <a:gd name="connsiteY0" fmla="*/ 0 h 3096471"/>
                <a:gd name="connsiteX1" fmla="*/ 2450052 w 2450052"/>
                <a:gd name="connsiteY1" fmla="*/ 0 h 3096471"/>
                <a:gd name="connsiteX2" fmla="*/ 2450052 w 2450052"/>
                <a:gd name="connsiteY2" fmla="*/ 288715 h 3096471"/>
                <a:gd name="connsiteX3" fmla="*/ 882054 w 2450052"/>
                <a:gd name="connsiteY3" fmla="*/ 3096471 h 3096471"/>
                <a:gd name="connsiteX4" fmla="*/ 0 w 2450052"/>
                <a:gd name="connsiteY4" fmla="*/ 1811762 h 3096471"/>
                <a:gd name="connsiteX5" fmla="*/ 625507 w 2450052"/>
                <a:gd name="connsiteY5" fmla="*/ 0 h 3096471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50052" h="3096471">
                  <a:moveTo>
                    <a:pt x="625507" y="0"/>
                  </a:moveTo>
                  <a:lnTo>
                    <a:pt x="2450052" y="0"/>
                  </a:lnTo>
                  <a:lnTo>
                    <a:pt x="2450052" y="288715"/>
                  </a:lnTo>
                  <a:lnTo>
                    <a:pt x="882054" y="3096471"/>
                  </a:lnTo>
                  <a:lnTo>
                    <a:pt x="0" y="1811762"/>
                  </a:lnTo>
                  <a:lnTo>
                    <a:pt x="625507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5" name="任意多边形 34"/>
            <p:cNvSpPr/>
            <p:nvPr userDrawn="1"/>
          </p:nvSpPr>
          <p:spPr>
            <a:xfrm>
              <a:off x="2013673" y="174937"/>
              <a:ext cx="5245885" cy="6686126"/>
            </a:xfrm>
            <a:custGeom>
              <a:gdLst>
                <a:gd name="connsiteX0" fmla="*/ 93292 w 5213302"/>
                <a:gd name="connsiteY0" fmla="*/ 0 h 6664637"/>
                <a:gd name="connsiteX1" fmla="*/ 5213302 w 5213302"/>
                <a:gd name="connsiteY1" fmla="*/ 5190770 h 6664637"/>
                <a:gd name="connsiteX2" fmla="*/ 4390217 w 5213302"/>
                <a:gd name="connsiteY2" fmla="*/ 6664637 h 6664637"/>
                <a:gd name="connsiteX3" fmla="*/ 4380995 w 5213302"/>
                <a:gd name="connsiteY3" fmla="*/ 6664637 h 6664637"/>
                <a:gd name="connsiteX4" fmla="*/ 0 w 5213302"/>
                <a:gd name="connsiteY4" fmla="*/ 283729 h 6664637"/>
                <a:gd name="connsiteX5" fmla="*/ 93292 w 5213302"/>
                <a:gd name="connsiteY5" fmla="*/ 0 h 666463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213302" h="6664636">
                  <a:moveTo>
                    <a:pt x="93292" y="0"/>
                  </a:moveTo>
                  <a:lnTo>
                    <a:pt x="5213302" y="5190770"/>
                  </a:lnTo>
                  <a:lnTo>
                    <a:pt x="4390217" y="6664637"/>
                  </a:lnTo>
                  <a:lnTo>
                    <a:pt x="4380995" y="6664637"/>
                  </a:lnTo>
                  <a:lnTo>
                    <a:pt x="0" y="283729"/>
                  </a:lnTo>
                  <a:lnTo>
                    <a:pt x="93292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6" name="任意多边形 35"/>
            <p:cNvSpPr/>
            <p:nvPr userDrawn="1"/>
          </p:nvSpPr>
          <p:spPr>
            <a:xfrm>
              <a:off x="1095833" y="210413"/>
              <a:ext cx="917842" cy="1723504"/>
            </a:xfrm>
            <a:custGeom>
              <a:gdLst>
                <a:gd name="connsiteX0" fmla="*/ 741618 w 912141"/>
                <a:gd name="connsiteY0" fmla="*/ 0 h 1717965"/>
                <a:gd name="connsiteX1" fmla="*/ 912141 w 912141"/>
                <a:gd name="connsiteY1" fmla="*/ 248367 h 1717965"/>
                <a:gd name="connsiteX2" fmla="*/ 428931 w 912141"/>
                <a:gd name="connsiteY2" fmla="*/ 1717965 h 1717965"/>
                <a:gd name="connsiteX3" fmla="*/ 0 w 912141"/>
                <a:gd name="connsiteY3" fmla="*/ 1283106 h 1717965"/>
                <a:gd name="connsiteX4" fmla="*/ 741618 w 912141"/>
                <a:gd name="connsiteY4" fmla="*/ 0 h 171796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2141" h="1717965">
                  <a:moveTo>
                    <a:pt x="741618" y="0"/>
                  </a:moveTo>
                  <a:lnTo>
                    <a:pt x="912141" y="248367"/>
                  </a:lnTo>
                  <a:lnTo>
                    <a:pt x="428931" y="1717965"/>
                  </a:lnTo>
                  <a:lnTo>
                    <a:pt x="0" y="1283106"/>
                  </a:lnTo>
                  <a:lnTo>
                    <a:pt x="741618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7" name="任意多边形 36"/>
            <p:cNvSpPr/>
            <p:nvPr userDrawn="1"/>
          </p:nvSpPr>
          <p:spPr>
            <a:xfrm>
              <a:off x="-19049" y="370766"/>
              <a:ext cx="1114882" cy="1639328"/>
            </a:xfrm>
            <a:custGeom>
              <a:gdLst>
                <a:gd name="connsiteX0" fmla="*/ 0 w 1107957"/>
                <a:gd name="connsiteY0" fmla="*/ 0 h 1634059"/>
                <a:gd name="connsiteX1" fmla="*/ 1107957 w 1107957"/>
                <a:gd name="connsiteY1" fmla="*/ 1123269 h 1634059"/>
                <a:gd name="connsiteX2" fmla="*/ 812727 w 1107957"/>
                <a:gd name="connsiteY2" fmla="*/ 1634059 h 1634059"/>
                <a:gd name="connsiteX3" fmla="*/ 0 w 1107957"/>
                <a:gd name="connsiteY3" fmla="*/ 450324 h 1634059"/>
                <a:gd name="connsiteX4" fmla="*/ 0 w 1107957"/>
                <a:gd name="connsiteY4" fmla="*/ 0 h 163405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07957" h="1634058">
                  <a:moveTo>
                    <a:pt x="0" y="0"/>
                  </a:moveTo>
                  <a:lnTo>
                    <a:pt x="1107957" y="1123269"/>
                  </a:lnTo>
                  <a:lnTo>
                    <a:pt x="812727" y="1634059"/>
                  </a:lnTo>
                  <a:lnTo>
                    <a:pt x="0" y="4503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8" name="任意多边形 37"/>
            <p:cNvSpPr/>
            <p:nvPr userDrawn="1"/>
          </p:nvSpPr>
          <p:spPr>
            <a:xfrm>
              <a:off x="11216421" y="896645"/>
              <a:ext cx="1032728" cy="4481911"/>
            </a:xfrm>
            <a:custGeom>
              <a:gdLst>
                <a:gd name="connsiteX0" fmla="*/ 1026314 w 1026314"/>
                <a:gd name="connsiteY0" fmla="*/ 0 h 4467507"/>
                <a:gd name="connsiteX1" fmla="*/ 1026314 w 1026314"/>
                <a:gd name="connsiteY1" fmla="*/ 4467507 h 4467507"/>
                <a:gd name="connsiteX2" fmla="*/ 0 w 1026314"/>
                <a:gd name="connsiteY2" fmla="*/ 2972683 h 4467507"/>
                <a:gd name="connsiteX3" fmla="*/ 1026314 w 1026314"/>
                <a:gd name="connsiteY3" fmla="*/ 0 h 446750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26313" h="4467507">
                  <a:moveTo>
                    <a:pt x="1026314" y="0"/>
                  </a:moveTo>
                  <a:lnTo>
                    <a:pt x="1026314" y="4467507"/>
                  </a:lnTo>
                  <a:lnTo>
                    <a:pt x="0" y="2972683"/>
                  </a:lnTo>
                  <a:lnTo>
                    <a:pt x="1026314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39" name="任意多边形 38"/>
            <p:cNvSpPr/>
            <p:nvPr userDrawn="1"/>
          </p:nvSpPr>
          <p:spPr>
            <a:xfrm>
              <a:off x="8937164" y="1384746"/>
              <a:ext cx="846620" cy="1483893"/>
            </a:xfrm>
            <a:custGeom>
              <a:gdLst>
                <a:gd name="connsiteX0" fmla="*/ 558163 w 841362"/>
                <a:gd name="connsiteY0" fmla="*/ 0 h 1479124"/>
                <a:gd name="connsiteX1" fmla="*/ 841362 w 841362"/>
                <a:gd name="connsiteY1" fmla="*/ 412478 h 1479124"/>
                <a:gd name="connsiteX2" fmla="*/ 473104 w 841362"/>
                <a:gd name="connsiteY2" fmla="*/ 1479124 h 1479124"/>
                <a:gd name="connsiteX3" fmla="*/ 0 w 841362"/>
                <a:gd name="connsiteY3" fmla="*/ 999482 h 1479124"/>
                <a:gd name="connsiteX4" fmla="*/ 558163 w 841362"/>
                <a:gd name="connsiteY4" fmla="*/ 0 h 147912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1362" h="1479124">
                  <a:moveTo>
                    <a:pt x="558163" y="0"/>
                  </a:moveTo>
                  <a:lnTo>
                    <a:pt x="841362" y="412478"/>
                  </a:lnTo>
                  <a:lnTo>
                    <a:pt x="473104" y="1479124"/>
                  </a:lnTo>
                  <a:lnTo>
                    <a:pt x="0" y="999482"/>
                  </a:lnTo>
                  <a:lnTo>
                    <a:pt x="558163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0" name="任意多边形 39"/>
            <p:cNvSpPr/>
            <p:nvPr userDrawn="1"/>
          </p:nvSpPr>
          <p:spPr>
            <a:xfrm>
              <a:off x="1274492" y="1933917"/>
              <a:ext cx="5127591" cy="4927145"/>
            </a:xfrm>
            <a:custGeom>
              <a:gdLst>
                <a:gd name="connsiteX0" fmla="*/ 251381 w 5095743"/>
                <a:gd name="connsiteY0" fmla="*/ 0 h 4911310"/>
                <a:gd name="connsiteX1" fmla="*/ 5095743 w 5095743"/>
                <a:gd name="connsiteY1" fmla="*/ 4911310 h 4911310"/>
                <a:gd name="connsiteX2" fmla="*/ 2847088 w 5095743"/>
                <a:gd name="connsiteY2" fmla="*/ 4911310 h 4911310"/>
                <a:gd name="connsiteX3" fmla="*/ 0 w 5095743"/>
                <a:gd name="connsiteY3" fmla="*/ 764533 h 4911310"/>
                <a:gd name="connsiteX4" fmla="*/ 251381 w 5095743"/>
                <a:gd name="connsiteY4" fmla="*/ 0 h 491131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95743" h="4911310">
                  <a:moveTo>
                    <a:pt x="251381" y="0"/>
                  </a:moveTo>
                  <a:lnTo>
                    <a:pt x="5095743" y="4911310"/>
                  </a:lnTo>
                  <a:lnTo>
                    <a:pt x="2847088" y="4911310"/>
                  </a:lnTo>
                  <a:lnTo>
                    <a:pt x="0" y="764533"/>
                  </a:lnTo>
                  <a:lnTo>
                    <a:pt x="251381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1" name="任意多边形 40"/>
            <p:cNvSpPr/>
            <p:nvPr userDrawn="1"/>
          </p:nvSpPr>
          <p:spPr>
            <a:xfrm>
              <a:off x="238529" y="2010092"/>
              <a:ext cx="1035962" cy="1682804"/>
            </a:xfrm>
            <a:custGeom>
              <a:gdLst>
                <a:gd name="connsiteX0" fmla="*/ 556748 w 1029528"/>
                <a:gd name="connsiteY0" fmla="*/ 0 h 1677396"/>
                <a:gd name="connsiteX1" fmla="*/ 1029528 w 1029528"/>
                <a:gd name="connsiteY1" fmla="*/ 688602 h 1677396"/>
                <a:gd name="connsiteX2" fmla="*/ 704408 w 1029528"/>
                <a:gd name="connsiteY2" fmla="*/ 1677396 h 1677396"/>
                <a:gd name="connsiteX3" fmla="*/ 0 w 1029528"/>
                <a:gd name="connsiteY3" fmla="*/ 963254 h 1677396"/>
                <a:gd name="connsiteX4" fmla="*/ 556748 w 1029528"/>
                <a:gd name="connsiteY4" fmla="*/ 0 h 167739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29528" h="1677396">
                  <a:moveTo>
                    <a:pt x="556748" y="0"/>
                  </a:moveTo>
                  <a:lnTo>
                    <a:pt x="1029528" y="688602"/>
                  </a:lnTo>
                  <a:lnTo>
                    <a:pt x="704408" y="1677396"/>
                  </a:lnTo>
                  <a:lnTo>
                    <a:pt x="0" y="963254"/>
                  </a:lnTo>
                  <a:lnTo>
                    <a:pt x="556748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2" name="任意多边形 41"/>
            <p:cNvSpPr/>
            <p:nvPr userDrawn="1"/>
          </p:nvSpPr>
          <p:spPr>
            <a:xfrm>
              <a:off x="-19049" y="2716098"/>
              <a:ext cx="257579" cy="704663"/>
            </a:xfrm>
            <a:custGeom>
              <a:gdLst>
                <a:gd name="connsiteX0" fmla="*/ 0 w 255979"/>
                <a:gd name="connsiteY0" fmla="*/ 0 h 702398"/>
                <a:gd name="connsiteX1" fmla="*/ 255979 w 255979"/>
                <a:gd name="connsiteY1" fmla="*/ 259517 h 702398"/>
                <a:gd name="connsiteX2" fmla="*/ 0 w 255979"/>
                <a:gd name="connsiteY2" fmla="*/ 702398 h 702398"/>
                <a:gd name="connsiteX3" fmla="*/ 0 w 255979"/>
                <a:gd name="connsiteY3" fmla="*/ 0 h 70239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5979" h="702398">
                  <a:moveTo>
                    <a:pt x="0" y="0"/>
                  </a:moveTo>
                  <a:lnTo>
                    <a:pt x="255979" y="259517"/>
                  </a:lnTo>
                  <a:lnTo>
                    <a:pt x="0" y="70239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3" name="任意多边形 42"/>
            <p:cNvSpPr/>
            <p:nvPr userDrawn="1"/>
          </p:nvSpPr>
          <p:spPr>
            <a:xfrm>
              <a:off x="9020003" y="2868640"/>
              <a:ext cx="1274776" cy="2046683"/>
            </a:xfrm>
            <a:custGeom>
              <a:gdLst>
                <a:gd name="connsiteX0" fmla="*/ 390779 w 1266858"/>
                <a:gd name="connsiteY0" fmla="*/ 0 h 2040105"/>
                <a:gd name="connsiteX1" fmla="*/ 1266858 w 1266858"/>
                <a:gd name="connsiteY1" fmla="*/ 888187 h 2040105"/>
                <a:gd name="connsiteX2" fmla="*/ 623567 w 1266858"/>
                <a:gd name="connsiteY2" fmla="*/ 2040105 h 2040105"/>
                <a:gd name="connsiteX3" fmla="*/ 0 w 1266858"/>
                <a:gd name="connsiteY3" fmla="*/ 1131881 h 2040105"/>
                <a:gd name="connsiteX4" fmla="*/ 390779 w 1266858"/>
                <a:gd name="connsiteY4" fmla="*/ 0 h 204010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66858" h="2040105">
                  <a:moveTo>
                    <a:pt x="390779" y="0"/>
                  </a:moveTo>
                  <a:lnTo>
                    <a:pt x="1266858" y="888187"/>
                  </a:lnTo>
                  <a:lnTo>
                    <a:pt x="623567" y="2040105"/>
                  </a:lnTo>
                  <a:lnTo>
                    <a:pt x="0" y="1131881"/>
                  </a:lnTo>
                  <a:lnTo>
                    <a:pt x="390779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4" name="任意多边形 43"/>
            <p:cNvSpPr/>
            <p:nvPr userDrawn="1"/>
          </p:nvSpPr>
          <p:spPr>
            <a:xfrm>
              <a:off x="10294780" y="3087406"/>
              <a:ext cx="921641" cy="1393237"/>
            </a:xfrm>
            <a:custGeom>
              <a:gdLst>
                <a:gd name="connsiteX0" fmla="*/ 374233 w 915917"/>
                <a:gd name="connsiteY0" fmla="*/ 0 h 1388759"/>
                <a:gd name="connsiteX1" fmla="*/ 915917 w 915917"/>
                <a:gd name="connsiteY1" fmla="*/ 788963 h 1388759"/>
                <a:gd name="connsiteX2" fmla="*/ 708839 w 915917"/>
                <a:gd name="connsiteY2" fmla="*/ 1388759 h 1388759"/>
                <a:gd name="connsiteX3" fmla="*/ 0 w 915917"/>
                <a:gd name="connsiteY3" fmla="*/ 670124 h 1388759"/>
                <a:gd name="connsiteX4" fmla="*/ 374233 w 915917"/>
                <a:gd name="connsiteY4" fmla="*/ 0 h 138875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917" h="1388759">
                  <a:moveTo>
                    <a:pt x="374233" y="0"/>
                  </a:moveTo>
                  <a:lnTo>
                    <a:pt x="915917" y="788963"/>
                  </a:lnTo>
                  <a:lnTo>
                    <a:pt x="708839" y="1388759"/>
                  </a:lnTo>
                  <a:lnTo>
                    <a:pt x="0" y="670124"/>
                  </a:lnTo>
                  <a:lnTo>
                    <a:pt x="374233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5" name="任意多边形 44"/>
            <p:cNvSpPr/>
            <p:nvPr userDrawn="1"/>
          </p:nvSpPr>
          <p:spPr>
            <a:xfrm>
              <a:off x="8098361" y="3212661"/>
              <a:ext cx="921642" cy="1393238"/>
            </a:xfrm>
            <a:custGeom>
              <a:gdLst>
                <a:gd name="connsiteX0" fmla="*/ 374233 w 915918"/>
                <a:gd name="connsiteY0" fmla="*/ 0 h 1388760"/>
                <a:gd name="connsiteX1" fmla="*/ 915918 w 915918"/>
                <a:gd name="connsiteY1" fmla="*/ 788964 h 1388760"/>
                <a:gd name="connsiteX2" fmla="*/ 708839 w 915918"/>
                <a:gd name="connsiteY2" fmla="*/ 1388760 h 1388760"/>
                <a:gd name="connsiteX3" fmla="*/ 0 w 915918"/>
                <a:gd name="connsiteY3" fmla="*/ 670124 h 1388760"/>
                <a:gd name="connsiteX4" fmla="*/ 374233 w 915918"/>
                <a:gd name="connsiteY4" fmla="*/ 0 h 138876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918" h="1388760">
                  <a:moveTo>
                    <a:pt x="374233" y="0"/>
                  </a:moveTo>
                  <a:lnTo>
                    <a:pt x="915918" y="788964"/>
                  </a:lnTo>
                  <a:lnTo>
                    <a:pt x="708839" y="1388760"/>
                  </a:lnTo>
                  <a:lnTo>
                    <a:pt x="0" y="670124"/>
                  </a:lnTo>
                  <a:lnTo>
                    <a:pt x="374233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6" name="任意多边形 45"/>
            <p:cNvSpPr/>
            <p:nvPr userDrawn="1"/>
          </p:nvSpPr>
          <p:spPr>
            <a:xfrm>
              <a:off x="-19049" y="3692898"/>
              <a:ext cx="4100791" cy="3168165"/>
            </a:xfrm>
            <a:custGeom>
              <a:gdLst>
                <a:gd name="connsiteX0" fmla="*/ 960387 w 4075321"/>
                <a:gd name="connsiteY0" fmla="*/ 0 h 3157983"/>
                <a:gd name="connsiteX1" fmla="*/ 4075321 w 4075321"/>
                <a:gd name="connsiteY1" fmla="*/ 3157983 h 3157983"/>
                <a:gd name="connsiteX2" fmla="*/ 0 w 4075321"/>
                <a:gd name="connsiteY2" fmla="*/ 3157983 h 3157983"/>
                <a:gd name="connsiteX3" fmla="*/ 0 w 4075321"/>
                <a:gd name="connsiteY3" fmla="*/ 2920845 h 3157983"/>
                <a:gd name="connsiteX4" fmla="*/ 960387 w 4075321"/>
                <a:gd name="connsiteY4" fmla="*/ 0 h 315798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075320" h="3157983">
                  <a:moveTo>
                    <a:pt x="960387" y="0"/>
                  </a:moveTo>
                  <a:lnTo>
                    <a:pt x="4075321" y="3157983"/>
                  </a:lnTo>
                  <a:lnTo>
                    <a:pt x="0" y="3157983"/>
                  </a:lnTo>
                  <a:lnTo>
                    <a:pt x="0" y="2920845"/>
                  </a:lnTo>
                  <a:lnTo>
                    <a:pt x="960387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7" name="任意多边形 46"/>
            <p:cNvSpPr/>
            <p:nvPr userDrawn="1"/>
          </p:nvSpPr>
          <p:spPr>
            <a:xfrm>
              <a:off x="10183734" y="4480642"/>
              <a:ext cx="2065416" cy="2380420"/>
            </a:xfrm>
            <a:custGeom>
              <a:gdLst>
                <a:gd name="connsiteX0" fmla="*/ 819195 w 2052587"/>
                <a:gd name="connsiteY0" fmla="*/ 0 h 2372770"/>
                <a:gd name="connsiteX1" fmla="*/ 2052587 w 2052587"/>
                <a:gd name="connsiteY1" fmla="*/ 1250438 h 2372770"/>
                <a:gd name="connsiteX2" fmla="*/ 2052587 w 2052587"/>
                <a:gd name="connsiteY2" fmla="*/ 2372770 h 2372770"/>
                <a:gd name="connsiteX3" fmla="*/ 0 w 2052587"/>
                <a:gd name="connsiteY3" fmla="*/ 2372770 h 2372770"/>
                <a:gd name="connsiteX4" fmla="*/ 221337 w 2052587"/>
                <a:gd name="connsiteY4" fmla="*/ 1731676 h 2372770"/>
                <a:gd name="connsiteX5" fmla="*/ 672677 w 2052587"/>
                <a:gd name="connsiteY5" fmla="*/ 2189254 h 2372770"/>
                <a:gd name="connsiteX6" fmla="*/ 267236 w 2052587"/>
                <a:gd name="connsiteY6" fmla="*/ 1598731 h 2372770"/>
                <a:gd name="connsiteX7" fmla="*/ 819195 w 2052587"/>
                <a:gd name="connsiteY7" fmla="*/ 0 h 237277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52586" h="2372770">
                  <a:moveTo>
                    <a:pt x="819195" y="0"/>
                  </a:moveTo>
                  <a:lnTo>
                    <a:pt x="2052587" y="1250438"/>
                  </a:lnTo>
                  <a:lnTo>
                    <a:pt x="2052587" y="2372770"/>
                  </a:lnTo>
                  <a:lnTo>
                    <a:pt x="0" y="2372770"/>
                  </a:lnTo>
                  <a:lnTo>
                    <a:pt x="221337" y="1731676"/>
                  </a:lnTo>
                  <a:lnTo>
                    <a:pt x="672677" y="2189254"/>
                  </a:lnTo>
                  <a:lnTo>
                    <a:pt x="267236" y="1598731"/>
                  </a:lnTo>
                  <a:lnTo>
                    <a:pt x="819195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8" name="任意多边形 47"/>
            <p:cNvSpPr/>
            <p:nvPr userDrawn="1"/>
          </p:nvSpPr>
          <p:spPr>
            <a:xfrm>
              <a:off x="8256223" y="4605900"/>
              <a:ext cx="1199754" cy="2137338"/>
            </a:xfrm>
            <a:custGeom>
              <a:gdLst>
                <a:gd name="connsiteX0" fmla="*/ 551958 w 1192302"/>
                <a:gd name="connsiteY0" fmla="*/ 0 h 2130469"/>
                <a:gd name="connsiteX1" fmla="*/ 1192302 w 1192302"/>
                <a:gd name="connsiteY1" fmla="*/ 649194 h 2130469"/>
                <a:gd name="connsiteX2" fmla="*/ 365080 w 1192302"/>
                <a:gd name="connsiteY2" fmla="*/ 2130469 h 2130469"/>
                <a:gd name="connsiteX3" fmla="*/ 0 w 1192302"/>
                <a:gd name="connsiteY3" fmla="*/ 1598730 h 2130469"/>
                <a:gd name="connsiteX4" fmla="*/ 551958 w 1192302"/>
                <a:gd name="connsiteY4" fmla="*/ 0 h 213046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92302" h="2130469">
                  <a:moveTo>
                    <a:pt x="551958" y="0"/>
                  </a:moveTo>
                  <a:lnTo>
                    <a:pt x="1192302" y="649194"/>
                  </a:lnTo>
                  <a:lnTo>
                    <a:pt x="365080" y="2130469"/>
                  </a:lnTo>
                  <a:lnTo>
                    <a:pt x="0" y="1598730"/>
                  </a:lnTo>
                  <a:lnTo>
                    <a:pt x="551958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9" name="任意多边形 48"/>
            <p:cNvSpPr/>
            <p:nvPr userDrawn="1"/>
          </p:nvSpPr>
          <p:spPr>
            <a:xfrm>
              <a:off x="9455977" y="4915323"/>
              <a:ext cx="996663" cy="1302579"/>
            </a:xfrm>
            <a:custGeom>
              <a:gdLst>
                <a:gd name="connsiteX0" fmla="*/ 190302 w 990473"/>
                <a:gd name="connsiteY0" fmla="*/ 0 h 1298393"/>
                <a:gd name="connsiteX1" fmla="*/ 990473 w 990473"/>
                <a:gd name="connsiteY1" fmla="*/ 1165448 h 1298393"/>
                <a:gd name="connsiteX2" fmla="*/ 944574 w 990473"/>
                <a:gd name="connsiteY2" fmla="*/ 1298393 h 1298393"/>
                <a:gd name="connsiteX3" fmla="*/ 0 w 990473"/>
                <a:gd name="connsiteY3" fmla="*/ 340766 h 1298393"/>
                <a:gd name="connsiteX4" fmla="*/ 190302 w 990473"/>
                <a:gd name="connsiteY4" fmla="*/ 0 h 129839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90472" h="1298393">
                  <a:moveTo>
                    <a:pt x="190302" y="0"/>
                  </a:moveTo>
                  <a:lnTo>
                    <a:pt x="990473" y="1165448"/>
                  </a:lnTo>
                  <a:lnTo>
                    <a:pt x="944574" y="1298393"/>
                  </a:lnTo>
                  <a:lnTo>
                    <a:pt x="0" y="340766"/>
                  </a:lnTo>
                  <a:lnTo>
                    <a:pt x="190302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0" name="任意多边形 49"/>
            <p:cNvSpPr/>
            <p:nvPr userDrawn="1"/>
          </p:nvSpPr>
          <p:spPr>
            <a:xfrm>
              <a:off x="7259558" y="5040578"/>
              <a:ext cx="996664" cy="1302580"/>
            </a:xfrm>
            <a:custGeom>
              <a:gdLst>
                <a:gd name="connsiteX0" fmla="*/ 190302 w 990474"/>
                <a:gd name="connsiteY0" fmla="*/ 0 h 1298394"/>
                <a:gd name="connsiteX1" fmla="*/ 990474 w 990474"/>
                <a:gd name="connsiteY1" fmla="*/ 1165448 h 1298394"/>
                <a:gd name="connsiteX2" fmla="*/ 944575 w 990474"/>
                <a:gd name="connsiteY2" fmla="*/ 1298394 h 1298394"/>
                <a:gd name="connsiteX3" fmla="*/ 0 w 990474"/>
                <a:gd name="connsiteY3" fmla="*/ 340766 h 1298394"/>
                <a:gd name="connsiteX4" fmla="*/ 190302 w 990474"/>
                <a:gd name="connsiteY4" fmla="*/ 0 h 129839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90474" h="1298394">
                  <a:moveTo>
                    <a:pt x="190302" y="0"/>
                  </a:moveTo>
                  <a:lnTo>
                    <a:pt x="990474" y="1165448"/>
                  </a:lnTo>
                  <a:lnTo>
                    <a:pt x="944575" y="1298394"/>
                  </a:lnTo>
                  <a:lnTo>
                    <a:pt x="0" y="340766"/>
                  </a:lnTo>
                  <a:lnTo>
                    <a:pt x="190302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1" name="任意多边形 50"/>
            <p:cNvSpPr/>
            <p:nvPr userDrawn="1"/>
          </p:nvSpPr>
          <p:spPr>
            <a:xfrm>
              <a:off x="8030693" y="6343160"/>
              <a:ext cx="586482" cy="517903"/>
            </a:xfrm>
            <a:custGeom>
              <a:gdLst>
                <a:gd name="connsiteX0" fmla="*/ 178231 w 582839"/>
                <a:gd name="connsiteY0" fmla="*/ 0 h 516239"/>
                <a:gd name="connsiteX1" fmla="*/ 582839 w 582839"/>
                <a:gd name="connsiteY1" fmla="*/ 410201 h 516239"/>
                <a:gd name="connsiteX2" fmla="*/ 523622 w 582839"/>
                <a:gd name="connsiteY2" fmla="*/ 516239 h 516239"/>
                <a:gd name="connsiteX3" fmla="*/ 0 w 582839"/>
                <a:gd name="connsiteY3" fmla="*/ 516239 h 516239"/>
                <a:gd name="connsiteX4" fmla="*/ 178231 w 582839"/>
                <a:gd name="connsiteY4" fmla="*/ 0 h 51623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2839" h="516238">
                  <a:moveTo>
                    <a:pt x="178231" y="0"/>
                  </a:moveTo>
                  <a:lnTo>
                    <a:pt x="582839" y="410201"/>
                  </a:lnTo>
                  <a:lnTo>
                    <a:pt x="523622" y="516239"/>
                  </a:lnTo>
                  <a:lnTo>
                    <a:pt x="0" y="516239"/>
                  </a:lnTo>
                  <a:lnTo>
                    <a:pt x="178231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2" name="任意多边形 51"/>
            <p:cNvSpPr/>
            <p:nvPr userDrawn="1"/>
          </p:nvSpPr>
          <p:spPr>
            <a:xfrm>
              <a:off x="8617174" y="6743237"/>
              <a:ext cx="47023" cy="58974"/>
            </a:xfrm>
            <a:custGeom>
              <a:gdLst>
                <a:gd name="connsiteX0" fmla="*/ 6371 w 46731"/>
                <a:gd name="connsiteY0" fmla="*/ 0 h 58784"/>
                <a:gd name="connsiteX1" fmla="*/ 46731 w 46731"/>
                <a:gd name="connsiteY1" fmla="*/ 58784 h 58784"/>
                <a:gd name="connsiteX2" fmla="*/ 0 w 46731"/>
                <a:gd name="connsiteY2" fmla="*/ 11408 h 58784"/>
                <a:gd name="connsiteX3" fmla="*/ 6371 w 46731"/>
                <a:gd name="connsiteY3" fmla="*/ 0 h 5878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6731" h="58783">
                  <a:moveTo>
                    <a:pt x="6371" y="0"/>
                  </a:moveTo>
                  <a:lnTo>
                    <a:pt x="46731" y="58784"/>
                  </a:lnTo>
                  <a:lnTo>
                    <a:pt x="0" y="11408"/>
                  </a:lnTo>
                  <a:lnTo>
                    <a:pt x="6371" y="0"/>
                  </a:lnTo>
                  <a:close/>
                </a:path>
              </a:pathLst>
            </a:custGeom>
            <a:solidFill>
              <a:srgbClr val="BDECE6"/>
            </a:solidFill>
            <a:ln>
              <a:noFill/>
            </a:ln>
            <a:effectLst>
              <a:innerShdw blurRad="63500" dist="50800">
                <a:srgbClr val="67CFC3">
                  <a:alpha val="32000"/>
                </a:srgb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val="1565930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2016/1/7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71286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charts/chart1.xml" Type="http://schemas.openxmlformats.org/officeDocument/2006/relationships/char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charts/chart2.xml" Type="http://schemas.openxmlformats.org/officeDocument/2006/relationships/chart"/><Relationship Id="rId3" Target="../charts/chart3.xml" Type="http://schemas.openxmlformats.org/officeDocument/2006/relationships/chart"/><Relationship Id="rId4" Target="../charts/chart4.xml" Type="http://schemas.openxmlformats.org/officeDocument/2006/relationships/chart"/><Relationship Id="rId5" Target="../charts/chart5.xml" Type="http://schemas.openxmlformats.org/officeDocument/2006/relationships/chart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blipFill dpi="0" rotWithShape="1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 rot="20509704">
            <a:off x="402152" y="577235"/>
            <a:ext cx="3524033" cy="1748112"/>
            <a:chOff x="4451956" y="237996"/>
            <a:chExt cx="3524033" cy="1748112"/>
          </a:xfrm>
        </p:grpSpPr>
        <p:sp>
          <p:nvSpPr>
            <p:cNvPr id="217" name="文本框 216"/>
            <p:cNvSpPr txBox="1"/>
            <p:nvPr/>
          </p:nvSpPr>
          <p:spPr>
            <a:xfrm rot="19034522">
              <a:off x="4451956" y="553548"/>
              <a:ext cx="966522" cy="1432560"/>
            </a:xfrm>
            <a:prstGeom prst="rect">
              <a:avLst/>
            </a:prstGeom>
            <a:noFill/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8800">
                  <a:pattFill prst="pct25">
                    <a:fgClr>
                      <a:srgbClr val="FEE06E"/>
                    </a:fgClr>
                    <a:bgClr>
                      <a:schemeClr val="bg1"/>
                    </a:bgClr>
                  </a:pattFill>
                  <a:latin charset="-122" panose="020b0503020204020204" pitchFamily="34" typeface="微软雅黑"/>
                  <a:ea charset="-122" panose="020b0503020204020204" pitchFamily="34" typeface="微软雅黑"/>
                </a:rPr>
                <a:t>2</a:t>
              </a:r>
            </a:p>
          </p:txBody>
        </p:sp>
        <p:sp>
          <p:nvSpPr>
            <p:cNvPr id="218" name="文本框 217"/>
            <p:cNvSpPr txBox="1"/>
            <p:nvPr/>
          </p:nvSpPr>
          <p:spPr>
            <a:xfrm>
              <a:off x="5254354" y="268218"/>
              <a:ext cx="846930" cy="1432560"/>
            </a:xfrm>
            <a:prstGeom prst="rect">
              <a:avLst/>
            </a:prstGeom>
            <a:noFill/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8800">
                  <a:pattFill prst="pct25">
                    <a:fgClr>
                      <a:srgbClr val="FEE06E"/>
                    </a:fgClr>
                    <a:bgClr>
                      <a:schemeClr val="bg1"/>
                    </a:bgClr>
                  </a:patt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</a:t>
              </a:r>
            </a:p>
          </p:txBody>
        </p:sp>
        <p:sp>
          <p:nvSpPr>
            <p:cNvPr id="219" name="文本框 218"/>
            <p:cNvSpPr txBox="1"/>
            <p:nvPr/>
          </p:nvSpPr>
          <p:spPr>
            <a:xfrm>
              <a:off x="5705509" y="237996"/>
              <a:ext cx="1295632" cy="1432560"/>
            </a:xfrm>
            <a:prstGeom prst="rect">
              <a:avLst/>
            </a:prstGeom>
            <a:noFill/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8800">
                  <a:pattFill prst="pct25">
                    <a:fgClr>
                      <a:srgbClr val="FEE06E"/>
                    </a:fgClr>
                    <a:bgClr>
                      <a:schemeClr val="bg1"/>
                    </a:bgClr>
                  </a:pattFill>
                  <a:latin charset="-122" panose="020b0503020204020204" pitchFamily="34" typeface="微软雅黑"/>
                  <a:ea charset="-122" panose="020b0503020204020204" pitchFamily="34" typeface="微软雅黑"/>
                </a:rPr>
                <a:t>1</a:t>
              </a:r>
            </a:p>
          </p:txBody>
        </p:sp>
        <p:sp>
          <p:nvSpPr>
            <p:cNvPr id="220" name="文本框 219"/>
            <p:cNvSpPr txBox="1"/>
            <p:nvPr/>
          </p:nvSpPr>
          <p:spPr>
            <a:xfrm rot="965971">
              <a:off x="6193864" y="435848"/>
              <a:ext cx="1782124" cy="1432560"/>
            </a:xfrm>
            <a:prstGeom prst="rect">
              <a:avLst/>
            </a:prstGeom>
            <a:noFill/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txBody>
            <a:bodyPr rtlCol="0" wrap="square">
              <a:spAutoFit/>
            </a:bodyPr>
            <a:lstStyle/>
            <a:p>
              <a:pPr algn="ctr"/>
              <a:r>
                <a:rPr altLang="zh-CN" b="1" lang="en-US" smtClean="0" sz="8800">
                  <a:pattFill prst="pct25">
                    <a:fgClr>
                      <a:srgbClr val="FEE06E"/>
                    </a:fgClr>
                    <a:bgClr>
                      <a:schemeClr val="bg1"/>
                    </a:bgClr>
                  </a:pattFill>
                  <a:latin charset="-122" panose="020b0503020204020204" pitchFamily="34" typeface="微软雅黑"/>
                  <a:ea charset="-122" panose="020b0503020204020204" pitchFamily="34" typeface="微软雅黑"/>
                </a:rPr>
                <a:t>6</a:t>
              </a:r>
            </a:p>
          </p:txBody>
        </p:sp>
      </p:grpSp>
      <p:sp>
        <p:nvSpPr>
          <p:cNvPr id="5" name="文本框 4"/>
          <p:cNvSpPr txBox="1"/>
          <p:nvPr/>
        </p:nvSpPr>
        <p:spPr>
          <a:xfrm rot="20356308">
            <a:off x="-76336" y="1794068"/>
            <a:ext cx="9525002" cy="1310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8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极简素色百舸争流</a:t>
            </a:r>
          </a:p>
        </p:txBody>
      </p:sp>
      <p:sp useBgFill="1">
        <p:nvSpPr>
          <p:cNvPr id="221" name="矩形 220"/>
          <p:cNvSpPr/>
          <p:nvPr/>
        </p:nvSpPr>
        <p:spPr>
          <a:xfrm rot="20335678">
            <a:off x="243749" y="2927575"/>
            <a:ext cx="10175700" cy="433712"/>
          </a:xfrm>
          <a:prstGeom prst="rect">
            <a:avLst/>
          </a:prstGeom>
          <a:ln>
            <a:noFill/>
          </a:ln>
          <a:effectLst>
            <a:glow rad="330200">
              <a:schemeClr val="tx1">
                <a:alpha val="40000"/>
              </a:schemeClr>
            </a:glow>
            <a:outerShdw algn="ctr" blurRad="63500" rotWithShape="0" sx="102000" sy="10200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 useBgFill="1">
        <p:nvSpPr>
          <p:cNvPr id="7" name="矩形 6"/>
          <p:cNvSpPr/>
          <p:nvPr/>
        </p:nvSpPr>
        <p:spPr>
          <a:xfrm rot="20335678">
            <a:off x="-116754" y="2700957"/>
            <a:ext cx="12985303" cy="59704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13" name="组合 212"/>
          <p:cNvGrpSpPr/>
          <p:nvPr/>
        </p:nvGrpSpPr>
        <p:grpSpPr>
          <a:xfrm rot="1458400">
            <a:off x="3480772" y="3459153"/>
            <a:ext cx="1554794" cy="3044468"/>
            <a:chOff x="2506260" y="595313"/>
            <a:chExt cx="2458591" cy="4814206"/>
          </a:xfrm>
        </p:grpSpPr>
        <p:grpSp>
          <p:nvGrpSpPr>
            <p:cNvPr id="124" name="组合 123"/>
            <p:cNvGrpSpPr/>
            <p:nvPr/>
          </p:nvGrpSpPr>
          <p:grpSpPr>
            <a:xfrm>
              <a:off x="3352800" y="595313"/>
              <a:ext cx="1009650" cy="4814206"/>
              <a:chOff x="8820150" y="193224"/>
              <a:chExt cx="1009650" cy="4814206"/>
            </a:xfrm>
          </p:grpSpPr>
          <p:grpSp>
            <p:nvGrpSpPr>
              <p:cNvPr id="113" name="组合 112"/>
              <p:cNvGrpSpPr/>
              <p:nvPr/>
            </p:nvGrpSpPr>
            <p:grpSpPr>
              <a:xfrm>
                <a:off x="8820150" y="193224"/>
                <a:ext cx="1009650" cy="4814206"/>
                <a:chOff x="8820150" y="193224"/>
                <a:chExt cx="1009650" cy="4814206"/>
              </a:xfrm>
            </p:grpSpPr>
            <p:grpSp>
              <p:nvGrpSpPr>
                <p:cNvPr id="90" name="组合 89"/>
                <p:cNvGrpSpPr/>
                <p:nvPr/>
              </p:nvGrpSpPr>
              <p:grpSpPr>
                <a:xfrm>
                  <a:off x="8820150" y="193224"/>
                  <a:ext cx="1009650" cy="4814206"/>
                  <a:chOff x="8820150" y="566921"/>
                  <a:chExt cx="1009650" cy="4066811"/>
                </a:xfrm>
              </p:grpSpPr>
              <p:sp>
                <p:nvSpPr>
                  <p:cNvPr id="89" name="任意多边形 88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87" name="任意多边形 86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sp>
              <p:nvSpPr>
                <p:cNvPr id="91" name="椭圆 90"/>
                <p:cNvSpPr/>
                <p:nvPr/>
              </p:nvSpPr>
              <p:spPr>
                <a:xfrm>
                  <a:off x="8969375" y="1640113"/>
                  <a:ext cx="711200" cy="1190172"/>
                </a:xfrm>
                <a:prstGeom prst="ellipse">
                  <a:avLst/>
                </a:prstGeom>
                <a:solidFill>
                  <a:srgbClr val="560A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114" name="任意多边形 113"/>
              <p:cNvSpPr/>
              <p:nvPr/>
            </p:nvSpPr>
            <p:spPr>
              <a:xfrm>
                <a:off x="8926286" y="827314"/>
                <a:ext cx="754743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15" name="任意多边形 114"/>
              <p:cNvSpPr/>
              <p:nvPr/>
            </p:nvSpPr>
            <p:spPr>
              <a:xfrm flipH="1">
                <a:off x="9000671" y="827314"/>
                <a:ext cx="709386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123" name="组合 122"/>
              <p:cNvGrpSpPr/>
              <p:nvPr/>
            </p:nvGrpSpPr>
            <p:grpSpPr>
              <a:xfrm flipV="1">
                <a:off x="8926286" y="3614057"/>
                <a:ext cx="783771" cy="653143"/>
                <a:chOff x="8926286" y="3265714"/>
                <a:chExt cx="783771" cy="653143"/>
              </a:xfrm>
            </p:grpSpPr>
            <p:sp>
              <p:nvSpPr>
                <p:cNvPr id="121" name="任意多边形 120"/>
                <p:cNvSpPr/>
                <p:nvPr/>
              </p:nvSpPr>
              <p:spPr>
                <a:xfrm>
                  <a:off x="8926286" y="3265714"/>
                  <a:ext cx="754743" cy="653143"/>
                </a:xfrm>
                <a:custGeom>
                  <a:gdLst>
                    <a:gd fmla="*/ 145143 w 754743" name="connsiteX0"/>
                    <a:gd fmla="*/ 0 h 653143" name="connsiteY0"/>
                    <a:gd fmla="*/ 754743 w 754743" name="connsiteX1"/>
                    <a:gd fmla="*/ 362857 h 653143" name="connsiteY1"/>
                    <a:gd fmla="*/ 0 w 754743" name="connsiteX2"/>
                    <a:gd fmla="*/ 653143 h 653143" name="connsiteY2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653143" w="754743">
                      <a:moveTo>
                        <a:pt x="145143" y="0"/>
                      </a:moveTo>
                      <a:lnTo>
                        <a:pt x="754743" y="362857"/>
                      </a:lnTo>
                      <a:lnTo>
                        <a:pt x="0" y="653143"/>
                      </a:lnTo>
                    </a:path>
                  </a:pathLst>
                </a:custGeom>
                <a:noFill/>
                <a:ln>
                  <a:solidFill>
                    <a:srgbClr val="7E0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22" name="任意多边形 121"/>
                <p:cNvSpPr/>
                <p:nvPr/>
              </p:nvSpPr>
              <p:spPr>
                <a:xfrm flipH="1">
                  <a:off x="9000671" y="3265714"/>
                  <a:ext cx="709386" cy="653143"/>
                </a:xfrm>
                <a:custGeom>
                  <a:gdLst>
                    <a:gd fmla="*/ 145143 w 754743" name="connsiteX0"/>
                    <a:gd fmla="*/ 0 h 653143" name="connsiteY0"/>
                    <a:gd fmla="*/ 754743 w 754743" name="connsiteX1"/>
                    <a:gd fmla="*/ 362857 h 653143" name="connsiteY1"/>
                    <a:gd fmla="*/ 0 w 754743" name="connsiteX2"/>
                    <a:gd fmla="*/ 653143 h 653143" name="connsiteY2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653143" w="754743">
                      <a:moveTo>
                        <a:pt x="145143" y="0"/>
                      </a:moveTo>
                      <a:lnTo>
                        <a:pt x="754743" y="362857"/>
                      </a:lnTo>
                      <a:lnTo>
                        <a:pt x="0" y="653143"/>
                      </a:lnTo>
                    </a:path>
                  </a:pathLst>
                </a:custGeom>
                <a:noFill/>
                <a:ln>
                  <a:solidFill>
                    <a:srgbClr val="7E0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  <p:grpSp>
          <p:nvGrpSpPr>
            <p:cNvPr id="112" name="组合 111"/>
            <p:cNvGrpSpPr/>
            <p:nvPr/>
          </p:nvGrpSpPr>
          <p:grpSpPr>
            <a:xfrm flipV="1">
              <a:off x="2506260" y="2295996"/>
              <a:ext cx="2458591" cy="907349"/>
              <a:chOff x="4804509" y="459215"/>
              <a:chExt cx="1849558" cy="682584"/>
            </a:xfrm>
          </p:grpSpPr>
          <p:grpSp>
            <p:nvGrpSpPr>
              <p:cNvPr id="111" name="组合 110"/>
              <p:cNvGrpSpPr/>
              <p:nvPr/>
            </p:nvGrpSpPr>
            <p:grpSpPr>
              <a:xfrm rot="18152230">
                <a:off x="5668653" y="43621"/>
                <a:ext cx="121270" cy="1849558"/>
                <a:chOff x="7335839" y="-766990"/>
                <a:chExt cx="255132" cy="2080106"/>
              </a:xfrm>
            </p:grpSpPr>
            <p:cxnSp>
              <p:nvCxnSpPr>
                <p:cNvPr id="110" name="直接连接符 109"/>
                <p:cNvCxnSpPr/>
                <p:nvPr/>
              </p:nvCxnSpPr>
              <p:spPr>
                <a:xfrm flipH="1">
                  <a:off x="7463405" y="-414759"/>
                  <a:ext cx="0" cy="1476797"/>
                </a:xfrm>
                <a:prstGeom prst="line">
                  <a:avLst/>
                </a:prstGeom>
                <a:ln w="19050">
                  <a:solidFill>
                    <a:srgbClr val="92453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3" name="组合 102"/>
                <p:cNvGrpSpPr/>
                <p:nvPr/>
              </p:nvGrpSpPr>
              <p:grpSpPr>
                <a:xfrm>
                  <a:off x="7335839" y="-766990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104" name="任意多边形 103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105" name="任意多边形 104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grpSp>
              <p:nvGrpSpPr>
                <p:cNvPr id="106" name="组合 105"/>
                <p:cNvGrpSpPr/>
                <p:nvPr/>
              </p:nvGrpSpPr>
              <p:grpSpPr>
                <a:xfrm>
                  <a:off x="7335839" y="778355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107" name="任意多边形 106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108" name="任意多边形 107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</p:grpSp>
          <p:grpSp>
            <p:nvGrpSpPr>
              <p:cNvPr id="102" name="组合 101"/>
              <p:cNvGrpSpPr/>
              <p:nvPr/>
            </p:nvGrpSpPr>
            <p:grpSpPr>
              <a:xfrm>
                <a:off x="5419285" y="459215"/>
                <a:ext cx="814274" cy="682584"/>
                <a:chOff x="5419285" y="459215"/>
                <a:chExt cx="814274" cy="682584"/>
              </a:xfrm>
            </p:grpSpPr>
            <p:sp>
              <p:nvSpPr>
                <p:cNvPr id="93" name="任意多边形 92"/>
                <p:cNvSpPr/>
                <p:nvPr/>
              </p:nvSpPr>
              <p:spPr>
                <a:xfrm>
                  <a:off x="5445919" y="459215"/>
                  <a:ext cx="787640" cy="648351"/>
                </a:xfrm>
                <a:custGeom>
                  <a:gdLst>
                    <a:gd fmla="*/ 80962 w 787640" name="connsiteX0"/>
                    <a:gd fmla="*/ 240872 h 648351" name="connsiteY0"/>
                    <a:gd fmla="*/ 0 w 787640" name="connsiteX1"/>
                    <a:gd fmla="*/ 226584 h 648351" name="connsiteY1"/>
                    <a:gd fmla="*/ 109537 w 787640" name="connsiteX2"/>
                    <a:gd fmla="*/ 7509 h 648351" name="connsiteY2"/>
                    <a:gd fmla="*/ 309562 w 787640" name="connsiteX3"/>
                    <a:gd fmla="*/ 55134 h 648351" name="connsiteY3"/>
                    <a:gd fmla="*/ 328612 w 787640" name="connsiteX4"/>
                    <a:gd fmla="*/ 97997 h 648351" name="connsiteY4"/>
                    <a:gd fmla="*/ 376237 w 787640" name="connsiteX5"/>
                    <a:gd fmla="*/ 112284 h 648351" name="connsiteY5"/>
                    <a:gd fmla="*/ 695325 w 787640" name="connsiteX6"/>
                    <a:gd fmla="*/ 188484 h 648351" name="connsiteY6"/>
                    <a:gd fmla="*/ 766762 w 787640" name="connsiteX7"/>
                    <a:gd fmla="*/ 450422 h 648351" name="connsiteY7"/>
                    <a:gd fmla="*/ 604837 w 787640" name="connsiteX8"/>
                    <a:gd fmla="*/ 631397 h 648351" name="connsiteY8"/>
                    <a:gd fmla="*/ 547687 w 787640" name="connsiteX9"/>
                    <a:gd fmla="*/ 550434 h 648351" name="connsiteY9"/>
                    <a:gd fmla="*/ 619125 w 787640" name="connsiteX10"/>
                    <a:gd fmla="*/ 493284 h 648351" name="connsiteY10"/>
                    <a:gd fmla="*/ 619125 w 787640" name="connsiteX11"/>
                    <a:gd fmla="*/ 436134 h 648351" name="connsiteY11"/>
                    <a:gd fmla="*/ 542925 w 787640" name="connsiteX12"/>
                    <a:gd fmla="*/ 412322 h 648351" name="connsiteY12"/>
                    <a:gd fmla="*/ 276225 w 787640" name="connsiteX13"/>
                    <a:gd fmla="*/ 350409 h 648351" name="connsiteY13"/>
                    <a:gd fmla="*/ 219075 w 787640" name="connsiteX14"/>
                    <a:gd fmla="*/ 274209 h 648351" name="connsiteY14"/>
                    <a:gd fmla="*/ 219075 w 787640" name="connsiteX15"/>
                    <a:gd fmla="*/ 202772 h 648351" name="connsiteY15"/>
                    <a:gd fmla="*/ 171450 w 787640" name="connsiteX16"/>
                    <a:gd fmla="*/ 140859 h 648351" name="connsiteY16"/>
                    <a:gd fmla="*/ 80962 w 787640" name="connsiteX17"/>
                    <a:gd fmla="*/ 240872 h 648351" name="connsiteY1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b="b" l="l" r="r" t="t"/>
                  <a:pathLst>
                    <a:path h="648351" w="787640">
                      <a:moveTo>
                        <a:pt x="80962" y="240872"/>
                      </a:moveTo>
                      <a:lnTo>
                        <a:pt x="0" y="226584"/>
                      </a:lnTo>
                      <a:cubicBezTo>
                        <a:pt x="4762" y="187690"/>
                        <a:pt x="57943" y="36084"/>
                        <a:pt x="109537" y="7509"/>
                      </a:cubicBezTo>
                      <a:cubicBezTo>
                        <a:pt x="161131" y="-21066"/>
                        <a:pt x="273050" y="40053"/>
                        <a:pt x="309562" y="55134"/>
                      </a:cubicBezTo>
                      <a:cubicBezTo>
                        <a:pt x="346075" y="70215"/>
                        <a:pt x="317500" y="88472"/>
                        <a:pt x="328612" y="97997"/>
                      </a:cubicBezTo>
                      <a:lnTo>
                        <a:pt x="376237" y="112284"/>
                      </a:lnTo>
                      <a:cubicBezTo>
                        <a:pt x="437356" y="127365"/>
                        <a:pt x="630238" y="132128"/>
                        <a:pt x="695325" y="188484"/>
                      </a:cubicBezTo>
                      <a:cubicBezTo>
                        <a:pt x="760412" y="244840"/>
                        <a:pt x="820737" y="390097"/>
                        <a:pt x="766762" y="450422"/>
                      </a:cubicBezTo>
                      <a:lnTo>
                        <a:pt x="604837" y="631397"/>
                      </a:lnTo>
                      <a:cubicBezTo>
                        <a:pt x="550862" y="691722"/>
                        <a:pt x="545306" y="573453"/>
                        <a:pt x="547687" y="550434"/>
                      </a:cubicBezTo>
                      <a:cubicBezTo>
                        <a:pt x="550068" y="527415"/>
                        <a:pt x="607219" y="512334"/>
                        <a:pt x="619125" y="493284"/>
                      </a:cubicBezTo>
                      <a:cubicBezTo>
                        <a:pt x="631031" y="474234"/>
                        <a:pt x="631825" y="449628"/>
                        <a:pt x="619125" y="436134"/>
                      </a:cubicBezTo>
                      <a:cubicBezTo>
                        <a:pt x="606425" y="422640"/>
                        <a:pt x="600075" y="426610"/>
                        <a:pt x="542925" y="412322"/>
                      </a:cubicBezTo>
                      <a:cubicBezTo>
                        <a:pt x="485775" y="398035"/>
                        <a:pt x="330200" y="373428"/>
                        <a:pt x="276225" y="350409"/>
                      </a:cubicBezTo>
                      <a:cubicBezTo>
                        <a:pt x="222250" y="327390"/>
                        <a:pt x="228600" y="298815"/>
                        <a:pt x="219075" y="274209"/>
                      </a:cubicBezTo>
                      <a:cubicBezTo>
                        <a:pt x="209550" y="249603"/>
                        <a:pt x="227013" y="224997"/>
                        <a:pt x="219075" y="202772"/>
                      </a:cubicBezTo>
                      <a:cubicBezTo>
                        <a:pt x="211138" y="180547"/>
                        <a:pt x="194469" y="134509"/>
                        <a:pt x="171450" y="140859"/>
                      </a:cubicBezTo>
                      <a:cubicBezTo>
                        <a:pt x="148431" y="147209"/>
                        <a:pt x="109537" y="226585"/>
                        <a:pt x="80962" y="240872"/>
                      </a:cubicBezTo>
                      <a:close/>
                    </a:path>
                  </a:pathLst>
                </a:custGeom>
                <a:solidFill>
                  <a:srgbClr val="E05F0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94" name="任意多边形 93"/>
                <p:cNvSpPr/>
                <p:nvPr/>
              </p:nvSpPr>
              <p:spPr>
                <a:xfrm>
                  <a:off x="5729288" y="543085"/>
                  <a:ext cx="301648" cy="286149"/>
                </a:xfrm>
                <a:custGeom>
                  <a:gdLst>
                    <a:gd fmla="*/ 47625 w 301648" name="connsiteX0"/>
                    <a:gd fmla="*/ 245109 h 286149" name="connsiteY0"/>
                    <a:gd fmla="*/ 100013 w 301648" name="connsiteX1"/>
                    <a:gd fmla="*/ 126047 h 286149" name="connsiteY1"/>
                    <a:gd fmla="*/ 233363 w 301648" name="connsiteX2"/>
                    <a:gd fmla="*/ 283209 h 286149" name="connsiteY2"/>
                    <a:gd fmla="*/ 290513 w 301648" name="connsiteX3"/>
                    <a:gd fmla="*/ 221297 h 286149" name="connsiteY3"/>
                    <a:gd fmla="*/ 252413 w 301648" name="connsiteX4"/>
                    <a:gd fmla="*/ 130809 h 286149" name="connsiteY4"/>
                    <a:gd fmla="*/ 300038 w 301648" name="connsiteX5"/>
                    <a:gd fmla="*/ 92709 h 286149" name="connsiteY5"/>
                    <a:gd fmla="*/ 180975 w 301648" name="connsiteX6"/>
                    <a:gd fmla="*/ 9366 h 286149" name="connsiteY6"/>
                    <a:gd fmla="*/ 19050 w 301648" name="connsiteX7"/>
                    <a:gd fmla="*/ 23654 h 286149" name="connsiteY7"/>
                    <a:gd fmla="*/ 0 w 301648" name="connsiteX8"/>
                    <a:gd fmla="*/ 202247 h 286149" name="connsiteY8"/>
                    <a:gd fmla="*/ 47625 w 301648" name="connsiteX9"/>
                    <a:gd fmla="*/ 245109 h 286149" name="connsiteY9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b="b" l="l" r="r" t="t"/>
                  <a:pathLst>
                    <a:path h="286149" w="301648">
                      <a:moveTo>
                        <a:pt x="47625" y="245109"/>
                      </a:moveTo>
                      <a:lnTo>
                        <a:pt x="100013" y="126047"/>
                      </a:lnTo>
                      <a:lnTo>
                        <a:pt x="233363" y="283209"/>
                      </a:lnTo>
                      <a:cubicBezTo>
                        <a:pt x="265113" y="299084"/>
                        <a:pt x="287338" y="246697"/>
                        <a:pt x="290513" y="221297"/>
                      </a:cubicBezTo>
                      <a:cubicBezTo>
                        <a:pt x="293688" y="195897"/>
                        <a:pt x="250825" y="152240"/>
                        <a:pt x="252413" y="130809"/>
                      </a:cubicBezTo>
                      <a:cubicBezTo>
                        <a:pt x="254001" y="109378"/>
                        <a:pt x="311944" y="112950"/>
                        <a:pt x="300038" y="92709"/>
                      </a:cubicBezTo>
                      <a:cubicBezTo>
                        <a:pt x="288132" y="72469"/>
                        <a:pt x="227806" y="20875"/>
                        <a:pt x="180975" y="9366"/>
                      </a:cubicBezTo>
                      <a:cubicBezTo>
                        <a:pt x="134144" y="-2143"/>
                        <a:pt x="49212" y="-8493"/>
                        <a:pt x="19050" y="23654"/>
                      </a:cubicBezTo>
                      <a:cubicBezTo>
                        <a:pt x="-11112" y="55801"/>
                        <a:pt x="6350" y="142716"/>
                        <a:pt x="0" y="202247"/>
                      </a:cubicBezTo>
                      <a:lnTo>
                        <a:pt x="47625" y="245109"/>
                      </a:lnTo>
                      <a:close/>
                    </a:path>
                  </a:pathLst>
                </a:custGeom>
                <a:solidFill>
                  <a:srgbClr val="670F0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95" name="任意多边形 94"/>
                <p:cNvSpPr/>
                <p:nvPr/>
              </p:nvSpPr>
              <p:spPr>
                <a:xfrm>
                  <a:off x="5419285" y="717826"/>
                  <a:ext cx="119919" cy="121058"/>
                </a:xfrm>
                <a:custGeom>
                  <a:gdLst>
                    <a:gd fmla="*/ 105403 w 119919" name="connsiteX0"/>
                    <a:gd fmla="*/ 14312 h 121058" name="connsiteY0"/>
                    <a:gd fmla="*/ 110165 w 119919" name="connsiteX1"/>
                    <a:gd fmla="*/ 119087 h 121058" name="connsiteY1"/>
                    <a:gd fmla="*/ 628 w 119919" name="connsiteX2"/>
                    <a:gd fmla="*/ 76225 h 121058" name="connsiteY2"/>
                    <a:gd fmla="*/ 29203 w 119919" name="connsiteX3"/>
                    <a:gd fmla="*/ 14312 h 121058" name="connsiteY3"/>
                    <a:gd fmla="*/ 105403 w 119919" name="connsiteX4"/>
                    <a:gd fmla="*/ 14312 h 121058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121057" w="119919">
                      <a:moveTo>
                        <a:pt x="105403" y="14312"/>
                      </a:moveTo>
                      <a:cubicBezTo>
                        <a:pt x="118897" y="31775"/>
                        <a:pt x="127628" y="108768"/>
                        <a:pt x="110165" y="119087"/>
                      </a:cubicBezTo>
                      <a:cubicBezTo>
                        <a:pt x="92702" y="129406"/>
                        <a:pt x="-8897" y="96863"/>
                        <a:pt x="628" y="76225"/>
                      </a:cubicBezTo>
                      <a:lnTo>
                        <a:pt x="29203" y="14312"/>
                      </a:lnTo>
                      <a:cubicBezTo>
                        <a:pt x="38728" y="-6326"/>
                        <a:pt x="91909" y="-3151"/>
                        <a:pt x="105403" y="14312"/>
                      </a:cubicBezTo>
                      <a:close/>
                    </a:path>
                  </a:pathLst>
                </a:custGeom>
                <a:solidFill>
                  <a:srgbClr val="C53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97" name="任意多边形 96"/>
                <p:cNvSpPr/>
                <p:nvPr/>
              </p:nvSpPr>
              <p:spPr>
                <a:xfrm>
                  <a:off x="5886451" y="1048785"/>
                  <a:ext cx="135734" cy="93014"/>
                </a:xfrm>
                <a:custGeom>
                  <a:gdLst>
                    <a:gd fmla="*/ 73819 w 135734" name="connsiteX0"/>
                    <a:gd fmla="*/ 0 h 93014" name="connsiteY0"/>
                    <a:gd fmla="*/ 135731 w 135734" name="connsiteX1"/>
                    <a:gd fmla="*/ 52387 h 93014" name="connsiteY1"/>
                    <a:gd fmla="*/ 76201 w 135734" name="connsiteX2"/>
                    <a:gd fmla="*/ 92869 h 93014" name="connsiteY2"/>
                    <a:gd fmla="*/ 0 w 135734" name="connsiteX3"/>
                    <a:gd fmla="*/ 38100 h 93014" name="connsiteY3"/>
                    <a:gd fmla="*/ 47624 w 135734" name="connsiteX4"/>
                    <a:gd fmla="*/ 29921 h 93014" name="connsiteY4"/>
                    <a:gd fmla="*/ 73819 w 135734" name="connsiteX5"/>
                    <a:gd fmla="*/ 0 h 93014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93014" w="135734">
                      <a:moveTo>
                        <a:pt x="73819" y="0"/>
                      </a:moveTo>
                      <a:cubicBezTo>
                        <a:pt x="97631" y="794"/>
                        <a:pt x="135334" y="36909"/>
                        <a:pt x="135731" y="52387"/>
                      </a:cubicBezTo>
                      <a:cubicBezTo>
                        <a:pt x="136128" y="67865"/>
                        <a:pt x="98823" y="95250"/>
                        <a:pt x="76201" y="92869"/>
                      </a:cubicBezTo>
                      <a:cubicBezTo>
                        <a:pt x="53579" y="90488"/>
                        <a:pt x="5557" y="50576"/>
                        <a:pt x="0" y="38100"/>
                      </a:cubicBezTo>
                      <a:cubicBezTo>
                        <a:pt x="14287" y="31405"/>
                        <a:pt x="33337" y="36616"/>
                        <a:pt x="47624" y="29921"/>
                      </a:cubicBezTo>
                      <a:lnTo>
                        <a:pt x="73819" y="0"/>
                      </a:lnTo>
                      <a:close/>
                    </a:path>
                  </a:pathLst>
                </a:custGeom>
                <a:solidFill>
                  <a:srgbClr val="CB52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98" name="任意多边形 97"/>
                <p:cNvSpPr/>
                <p:nvPr/>
              </p:nvSpPr>
              <p:spPr>
                <a:xfrm>
                  <a:off x="5955653" y="1014370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92" name="椭圆 91"/>
                <p:cNvSpPr/>
                <p:nvPr/>
              </p:nvSpPr>
              <p:spPr>
                <a:xfrm>
                  <a:off x="5758426" y="635025"/>
                  <a:ext cx="200025" cy="333375"/>
                </a:xfrm>
                <a:prstGeom prst="ellipse">
                  <a:avLst/>
                </a:prstGeom>
                <a:solidFill>
                  <a:srgbClr val="D051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00" name="任意多边形 99"/>
                <p:cNvSpPr/>
                <p:nvPr/>
              </p:nvSpPr>
              <p:spPr>
                <a:xfrm rot="19118152">
                  <a:off x="5438775" y="659809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01" name="任意多边形 100"/>
                <p:cNvSpPr/>
                <p:nvPr/>
              </p:nvSpPr>
              <p:spPr>
                <a:xfrm>
                  <a:off x="5778893" y="581025"/>
                  <a:ext cx="171851" cy="80963"/>
                </a:xfrm>
                <a:custGeom>
                  <a:gdLst>
                    <a:gd fmla="*/ 9926 w 171851" name="connsiteX0"/>
                    <a:gd fmla="*/ 45244 h 80963" name="connsiteY0"/>
                    <a:gd fmla="*/ 9926 w 171851" name="connsiteX1"/>
                    <a:gd fmla="*/ 45244 h 80963" name="connsiteY1"/>
                    <a:gd fmla="*/ 95651 w 171851" name="connsiteX2"/>
                    <a:gd fmla="*/ 30956 h 80963" name="connsiteY2"/>
                    <a:gd fmla="*/ 102795 w 171851" name="connsiteX3"/>
                    <a:gd fmla="*/ 35719 h 80963" name="connsiteY3"/>
                    <a:gd fmla="*/ 109938 w 171851" name="connsiteX4"/>
                    <a:gd fmla="*/ 42863 h 80963" name="connsiteY4"/>
                    <a:gd fmla="*/ 117082 w 171851" name="connsiteX5"/>
                    <a:gd fmla="*/ 45244 h 80963" name="connsiteY5"/>
                    <a:gd fmla="*/ 131370 w 171851" name="connsiteX6"/>
                    <a:gd fmla="*/ 54769 h 80963" name="connsiteY6"/>
                    <a:gd fmla="*/ 138513 w 171851" name="connsiteX7"/>
                    <a:gd fmla="*/ 59531 h 80963" name="connsiteY7"/>
                    <a:gd fmla="*/ 145657 w 171851" name="connsiteX8"/>
                    <a:gd fmla="*/ 64294 h 80963" name="connsiteY8"/>
                    <a:gd fmla="*/ 157563 w 171851" name="connsiteX9"/>
                    <a:gd fmla="*/ 78581 h 80963" name="connsiteY9"/>
                    <a:gd fmla="*/ 164707 w 171851" name="connsiteX10"/>
                    <a:gd fmla="*/ 80963 h 80963" name="connsiteY10"/>
                    <a:gd fmla="*/ 167088 w 171851" name="connsiteX11"/>
                    <a:gd fmla="*/ 71438 h 80963" name="connsiteY11"/>
                    <a:gd fmla="*/ 169470 w 171851" name="connsiteX12"/>
                    <a:gd fmla="*/ 59531 h 80963" name="connsiteY12"/>
                    <a:gd fmla="*/ 171851 w 171851" name="connsiteX13"/>
                    <a:gd fmla="*/ 52388 h 80963" name="connsiteY13"/>
                    <a:gd fmla="*/ 169470 w 171851" name="connsiteX14"/>
                    <a:gd fmla="*/ 35719 h 80963" name="connsiteY14"/>
                    <a:gd fmla="*/ 152801 w 171851" name="connsiteX15"/>
                    <a:gd fmla="*/ 21431 h 80963" name="connsiteY15"/>
                    <a:gd fmla="*/ 136132 w 171851" name="connsiteX16"/>
                    <a:gd fmla="*/ 11906 h 80963" name="connsiteY16"/>
                    <a:gd fmla="*/ 121845 w 171851" name="connsiteX17"/>
                    <a:gd fmla="*/ 7144 h 80963" name="connsiteY17"/>
                    <a:gd fmla="*/ 114701 w 171851" name="connsiteX18"/>
                    <a:gd fmla="*/ 4763 h 80963" name="connsiteY18"/>
                    <a:gd fmla="*/ 107557 w 171851" name="connsiteX19"/>
                    <a:gd fmla="*/ 2381 h 80963" name="connsiteY19"/>
                    <a:gd fmla="*/ 95651 w 171851" name="connsiteX20"/>
                    <a:gd fmla="*/ 0 h 80963" name="connsiteY20"/>
                    <a:gd fmla="*/ 31357 w 171851" name="connsiteX21"/>
                    <a:gd fmla="*/ 2381 h 80963" name="connsiteY21"/>
                    <a:gd fmla="*/ 21832 w 171851" name="connsiteX22"/>
                    <a:gd fmla="*/ 4763 h 80963" name="connsiteY22"/>
                    <a:gd fmla="*/ 7545 w 171851" name="connsiteX23"/>
                    <a:gd fmla="*/ 9525 h 80963" name="connsiteY23"/>
                    <a:gd fmla="*/ 401 w 171851" name="connsiteX24"/>
                    <a:gd fmla="*/ 14288 h 80963" name="connsiteY24"/>
                    <a:gd fmla="*/ 9926 w 171851" name="connsiteX25"/>
                    <a:gd fmla="*/ 45244 h 80963" name="connsiteY2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b="b" l="l" r="r" t="t"/>
                  <a:pathLst>
                    <a:path h="80963" w="171851">
                      <a:moveTo>
                        <a:pt x="9926" y="45244"/>
                      </a:moveTo>
                      <a:lnTo>
                        <a:pt x="9926" y="45244"/>
                      </a:lnTo>
                      <a:cubicBezTo>
                        <a:pt x="38501" y="40481"/>
                        <a:pt x="66833" y="33912"/>
                        <a:pt x="95651" y="30956"/>
                      </a:cubicBezTo>
                      <a:cubicBezTo>
                        <a:pt x="98498" y="30664"/>
                        <a:pt x="100596" y="33887"/>
                        <a:pt x="102795" y="35719"/>
                      </a:cubicBezTo>
                      <a:cubicBezTo>
                        <a:pt x="105382" y="37875"/>
                        <a:pt x="107136" y="40995"/>
                        <a:pt x="109938" y="42863"/>
                      </a:cubicBezTo>
                      <a:cubicBezTo>
                        <a:pt x="112027" y="44255"/>
                        <a:pt x="114888" y="44025"/>
                        <a:pt x="117082" y="45244"/>
                      </a:cubicBezTo>
                      <a:cubicBezTo>
                        <a:pt x="122086" y="48024"/>
                        <a:pt x="126607" y="51594"/>
                        <a:pt x="131370" y="54769"/>
                      </a:cubicBezTo>
                      <a:lnTo>
                        <a:pt x="138513" y="59531"/>
                      </a:lnTo>
                      <a:lnTo>
                        <a:pt x="145657" y="64294"/>
                      </a:lnTo>
                      <a:cubicBezTo>
                        <a:pt x="149171" y="69565"/>
                        <a:pt x="152063" y="74914"/>
                        <a:pt x="157563" y="78581"/>
                      </a:cubicBezTo>
                      <a:cubicBezTo>
                        <a:pt x="159652" y="79973"/>
                        <a:pt x="162326" y="80169"/>
                        <a:pt x="164707" y="80963"/>
                      </a:cubicBezTo>
                      <a:cubicBezTo>
                        <a:pt x="165501" y="77788"/>
                        <a:pt x="166378" y="74633"/>
                        <a:pt x="167088" y="71438"/>
                      </a:cubicBezTo>
                      <a:cubicBezTo>
                        <a:pt x="167966" y="67487"/>
                        <a:pt x="168488" y="63458"/>
                        <a:pt x="169470" y="59531"/>
                      </a:cubicBezTo>
                      <a:cubicBezTo>
                        <a:pt x="170079" y="57096"/>
                        <a:pt x="171057" y="54769"/>
                        <a:pt x="171851" y="52388"/>
                      </a:cubicBezTo>
                      <a:cubicBezTo>
                        <a:pt x="171057" y="46832"/>
                        <a:pt x="171554" y="40930"/>
                        <a:pt x="169470" y="35719"/>
                      </a:cubicBezTo>
                      <a:cubicBezTo>
                        <a:pt x="168086" y="32258"/>
                        <a:pt x="154925" y="22948"/>
                        <a:pt x="152801" y="21431"/>
                      </a:cubicBezTo>
                      <a:cubicBezTo>
                        <a:pt x="147337" y="17528"/>
                        <a:pt x="142469" y="14441"/>
                        <a:pt x="136132" y="11906"/>
                      </a:cubicBezTo>
                      <a:cubicBezTo>
                        <a:pt x="131471" y="10042"/>
                        <a:pt x="126607" y="8731"/>
                        <a:pt x="121845" y="7144"/>
                      </a:cubicBezTo>
                      <a:lnTo>
                        <a:pt x="114701" y="4763"/>
                      </a:lnTo>
                      <a:cubicBezTo>
                        <a:pt x="112320" y="3969"/>
                        <a:pt x="110018" y="2873"/>
                        <a:pt x="107557" y="2381"/>
                      </a:cubicBezTo>
                      <a:lnTo>
                        <a:pt x="95651" y="0"/>
                      </a:lnTo>
                      <a:cubicBezTo>
                        <a:pt x="74220" y="794"/>
                        <a:pt x="52759" y="1000"/>
                        <a:pt x="31357" y="2381"/>
                      </a:cubicBezTo>
                      <a:cubicBezTo>
                        <a:pt x="28091" y="2592"/>
                        <a:pt x="24967" y="3823"/>
                        <a:pt x="21832" y="4763"/>
                      </a:cubicBezTo>
                      <a:cubicBezTo>
                        <a:pt x="17024" y="6206"/>
                        <a:pt x="7545" y="9525"/>
                        <a:pt x="7545" y="9525"/>
                      </a:cubicBezTo>
                      <a:cubicBezTo>
                        <a:pt x="5164" y="11113"/>
                        <a:pt x="1095" y="11511"/>
                        <a:pt x="401" y="14288"/>
                      </a:cubicBezTo>
                      <a:cubicBezTo>
                        <a:pt x="-2165" y="24551"/>
                        <a:pt x="8339" y="40085"/>
                        <a:pt x="9926" y="45244"/>
                      </a:cubicBezTo>
                      <a:close/>
                    </a:path>
                  </a:pathLst>
                </a:custGeom>
                <a:solidFill>
                  <a:srgbClr val="7E0C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</p:grpSp>
      <p:grpSp>
        <p:nvGrpSpPr>
          <p:cNvPr id="214" name="组合 213"/>
          <p:cNvGrpSpPr/>
          <p:nvPr/>
        </p:nvGrpSpPr>
        <p:grpSpPr>
          <a:xfrm rot="1480301">
            <a:off x="5700173" y="2937134"/>
            <a:ext cx="1554794" cy="3044468"/>
            <a:chOff x="5801910" y="595313"/>
            <a:chExt cx="2458591" cy="4814206"/>
          </a:xfrm>
        </p:grpSpPr>
        <p:grpSp>
          <p:nvGrpSpPr>
            <p:cNvPr id="146" name="组合 145"/>
            <p:cNvGrpSpPr/>
            <p:nvPr/>
          </p:nvGrpSpPr>
          <p:grpSpPr>
            <a:xfrm>
              <a:off x="6648450" y="595313"/>
              <a:ext cx="1009650" cy="4814206"/>
              <a:chOff x="8820150" y="193224"/>
              <a:chExt cx="1009650" cy="4814206"/>
            </a:xfrm>
          </p:grpSpPr>
          <p:grpSp>
            <p:nvGrpSpPr>
              <p:cNvPr id="152" name="组合 151"/>
              <p:cNvGrpSpPr/>
              <p:nvPr/>
            </p:nvGrpSpPr>
            <p:grpSpPr>
              <a:xfrm>
                <a:off x="8820150" y="193224"/>
                <a:ext cx="1009650" cy="4814206"/>
                <a:chOff x="8820150" y="566921"/>
                <a:chExt cx="1009650" cy="4066811"/>
              </a:xfrm>
            </p:grpSpPr>
            <p:sp>
              <p:nvSpPr>
                <p:cNvPr id="154" name="任意多边形 153"/>
                <p:cNvSpPr/>
                <p:nvPr/>
              </p:nvSpPr>
              <p:spPr>
                <a:xfrm>
                  <a:off x="9324975" y="566921"/>
                  <a:ext cx="504825" cy="4066811"/>
                </a:xfrm>
                <a:custGeom>
                  <a:gdLst>
                    <a:gd fmla="*/ 0 w 504825" name="connsiteX0"/>
                    <a:gd fmla="*/ 0 h 4066811" name="connsiteY0"/>
                    <a:gd fmla="*/ 109532 w 504825" name="connsiteX1"/>
                    <a:gd fmla="*/ 206752 h 4066811" name="connsiteY1"/>
                    <a:gd fmla="*/ 504825 w 504825" name="connsiteX2"/>
                    <a:gd fmla="*/ 2033405 h 4066811" name="connsiteY2"/>
                    <a:gd fmla="*/ 109532 w 504825" name="connsiteX3"/>
                    <a:gd fmla="*/ 3860058 h 4066811" name="connsiteY3"/>
                    <a:gd fmla="*/ 0 w 504825" name="connsiteX4"/>
                    <a:gd fmla="*/ 4066811 h 4066811" name="connsiteY4"/>
                    <a:gd fmla="*/ 0 w 504825" name="connsiteX5"/>
                    <a:gd fmla="*/ 0 h 4066811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4066811" w="504825">
                      <a:moveTo>
                        <a:pt x="0" y="0"/>
                      </a:moveTo>
                      <a:lnTo>
                        <a:pt x="109532" y="206752"/>
                      </a:lnTo>
                      <a:cubicBezTo>
                        <a:pt x="359099" y="728181"/>
                        <a:pt x="504825" y="1356772"/>
                        <a:pt x="504825" y="2033405"/>
                      </a:cubicBezTo>
                      <a:cubicBezTo>
                        <a:pt x="504825" y="2710039"/>
                        <a:pt x="359099" y="3338629"/>
                        <a:pt x="109532" y="3860058"/>
                      </a:cubicBezTo>
                      <a:lnTo>
                        <a:pt x="0" y="406681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E44B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55" name="任意多边形 154"/>
                <p:cNvSpPr/>
                <p:nvPr/>
              </p:nvSpPr>
              <p:spPr>
                <a:xfrm>
                  <a:off x="8820150" y="566921"/>
                  <a:ext cx="504825" cy="4066811"/>
                </a:xfrm>
                <a:custGeom>
                  <a:gdLst>
                    <a:gd fmla="*/ 504825 w 504825" name="connsiteX0"/>
                    <a:gd fmla="*/ 0 h 4066811" name="connsiteY0"/>
                    <a:gd fmla="*/ 504825 w 504825" name="connsiteX1"/>
                    <a:gd fmla="*/ 4066811 h 4066811" name="connsiteY1"/>
                    <a:gd fmla="*/ 395293 w 504825" name="connsiteX2"/>
                    <a:gd fmla="*/ 3860058 h 4066811" name="connsiteY2"/>
                    <a:gd fmla="*/ 0 w 504825" name="connsiteX3"/>
                    <a:gd fmla="*/ 2033405 h 4066811" name="connsiteY3"/>
                    <a:gd fmla="*/ 395293 w 504825" name="connsiteX4"/>
                    <a:gd fmla="*/ 206752 h 4066811" name="connsiteY4"/>
                    <a:gd fmla="*/ 504825 w 504825" name="connsiteX5"/>
                    <a:gd fmla="*/ 0 h 4066811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4066811" w="504825">
                      <a:moveTo>
                        <a:pt x="504825" y="0"/>
                      </a:moveTo>
                      <a:lnTo>
                        <a:pt x="504825" y="4066811"/>
                      </a:lnTo>
                      <a:lnTo>
                        <a:pt x="395293" y="3860058"/>
                      </a:lnTo>
                      <a:cubicBezTo>
                        <a:pt x="145726" y="3338629"/>
                        <a:pt x="0" y="2710039"/>
                        <a:pt x="0" y="2033405"/>
                      </a:cubicBezTo>
                      <a:cubicBezTo>
                        <a:pt x="0" y="1356772"/>
                        <a:pt x="145726" y="728181"/>
                        <a:pt x="395293" y="206752"/>
                      </a:cubicBezTo>
                      <a:lnTo>
                        <a:pt x="504825" y="0"/>
                      </a:lnTo>
                      <a:close/>
                    </a:path>
                  </a:pathLst>
                </a:custGeom>
                <a:solidFill>
                  <a:srgbClr val="F776B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153" name="椭圆 152"/>
              <p:cNvSpPr/>
              <p:nvPr/>
            </p:nvSpPr>
            <p:spPr>
              <a:xfrm>
                <a:off x="8969375" y="1640113"/>
                <a:ext cx="711200" cy="1190172"/>
              </a:xfrm>
              <a:prstGeom prst="ellipse">
                <a:avLst/>
              </a:prstGeom>
              <a:solidFill>
                <a:srgbClr val="560A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147" name="任意多边形 146"/>
            <p:cNvSpPr/>
            <p:nvPr/>
          </p:nvSpPr>
          <p:spPr>
            <a:xfrm>
              <a:off x="6754586" y="1229403"/>
              <a:ext cx="754743" cy="653143"/>
            </a:xfrm>
            <a:custGeom>
              <a:gdLst>
                <a:gd fmla="*/ 145143 w 754743" name="connsiteX0"/>
                <a:gd fmla="*/ 0 h 653143" name="connsiteY0"/>
                <a:gd fmla="*/ 754743 w 754743" name="connsiteX1"/>
                <a:gd fmla="*/ 362857 h 653143" name="connsiteY1"/>
                <a:gd fmla="*/ 0 w 754743" name="connsiteX2"/>
                <a:gd fmla="*/ 653143 h 653143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653143" w="754743">
                  <a:moveTo>
                    <a:pt x="145143" y="0"/>
                  </a:moveTo>
                  <a:lnTo>
                    <a:pt x="754743" y="362857"/>
                  </a:lnTo>
                  <a:lnTo>
                    <a:pt x="0" y="653143"/>
                  </a:lnTo>
                </a:path>
              </a:pathLst>
            </a:custGeom>
            <a:noFill/>
            <a:ln>
              <a:solidFill>
                <a:srgbClr val="7E0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48" name="任意多边形 147"/>
            <p:cNvSpPr/>
            <p:nvPr/>
          </p:nvSpPr>
          <p:spPr>
            <a:xfrm flipH="1">
              <a:off x="6828971" y="1229403"/>
              <a:ext cx="709386" cy="653143"/>
            </a:xfrm>
            <a:custGeom>
              <a:gdLst>
                <a:gd fmla="*/ 145143 w 754743" name="connsiteX0"/>
                <a:gd fmla="*/ 0 h 653143" name="connsiteY0"/>
                <a:gd fmla="*/ 754743 w 754743" name="connsiteX1"/>
                <a:gd fmla="*/ 362857 h 653143" name="connsiteY1"/>
                <a:gd fmla="*/ 0 w 754743" name="connsiteX2"/>
                <a:gd fmla="*/ 653143 h 653143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653143" w="754743">
                  <a:moveTo>
                    <a:pt x="145143" y="0"/>
                  </a:moveTo>
                  <a:lnTo>
                    <a:pt x="754743" y="362857"/>
                  </a:lnTo>
                  <a:lnTo>
                    <a:pt x="0" y="653143"/>
                  </a:lnTo>
                </a:path>
              </a:pathLst>
            </a:custGeom>
            <a:noFill/>
            <a:ln>
              <a:solidFill>
                <a:srgbClr val="7E0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49" name="组合 148"/>
            <p:cNvGrpSpPr/>
            <p:nvPr/>
          </p:nvGrpSpPr>
          <p:grpSpPr>
            <a:xfrm flipV="1">
              <a:off x="6754586" y="4016146"/>
              <a:ext cx="783771" cy="653143"/>
              <a:chOff x="8926286" y="3265714"/>
              <a:chExt cx="783771" cy="653143"/>
            </a:xfrm>
          </p:grpSpPr>
          <p:sp>
            <p:nvSpPr>
              <p:cNvPr id="150" name="任意多边形 149"/>
              <p:cNvSpPr/>
              <p:nvPr/>
            </p:nvSpPr>
            <p:spPr>
              <a:xfrm>
                <a:off x="8926286" y="3265714"/>
                <a:ext cx="754743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51" name="任意多边形 150"/>
              <p:cNvSpPr/>
              <p:nvPr/>
            </p:nvSpPr>
            <p:spPr>
              <a:xfrm flipH="1">
                <a:off x="9000671" y="3265714"/>
                <a:ext cx="709386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128" name="组合 127"/>
            <p:cNvGrpSpPr/>
            <p:nvPr/>
          </p:nvGrpSpPr>
          <p:grpSpPr>
            <a:xfrm>
              <a:off x="5801910" y="2295996"/>
              <a:ext cx="2458591" cy="907349"/>
              <a:chOff x="4804509" y="459215"/>
              <a:chExt cx="1849558" cy="682584"/>
            </a:xfrm>
          </p:grpSpPr>
          <p:grpSp>
            <p:nvGrpSpPr>
              <p:cNvPr id="129" name="组合 128"/>
              <p:cNvGrpSpPr/>
              <p:nvPr/>
            </p:nvGrpSpPr>
            <p:grpSpPr>
              <a:xfrm rot="18152230">
                <a:off x="5668653" y="43621"/>
                <a:ext cx="121270" cy="1849558"/>
                <a:chOff x="7335839" y="-766990"/>
                <a:chExt cx="255132" cy="2080106"/>
              </a:xfrm>
            </p:grpSpPr>
            <p:cxnSp>
              <p:nvCxnSpPr>
                <p:cNvPr id="139" name="直接连接符 138"/>
                <p:cNvCxnSpPr/>
                <p:nvPr/>
              </p:nvCxnSpPr>
              <p:spPr>
                <a:xfrm flipH="1">
                  <a:off x="7463405" y="-414759"/>
                  <a:ext cx="0" cy="1476797"/>
                </a:xfrm>
                <a:prstGeom prst="line">
                  <a:avLst/>
                </a:prstGeom>
                <a:ln w="19050">
                  <a:solidFill>
                    <a:srgbClr val="92453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40" name="组合 139"/>
                <p:cNvGrpSpPr/>
                <p:nvPr/>
              </p:nvGrpSpPr>
              <p:grpSpPr>
                <a:xfrm>
                  <a:off x="7335839" y="-766990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144" name="任意多边形 143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145" name="任意多边形 144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grpSp>
              <p:nvGrpSpPr>
                <p:cNvPr id="141" name="组合 140"/>
                <p:cNvGrpSpPr/>
                <p:nvPr/>
              </p:nvGrpSpPr>
              <p:grpSpPr>
                <a:xfrm>
                  <a:off x="7335839" y="778355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142" name="任意多边形 141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143" name="任意多边形 142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</p:grpSp>
          <p:grpSp>
            <p:nvGrpSpPr>
              <p:cNvPr id="130" name="组合 129"/>
              <p:cNvGrpSpPr/>
              <p:nvPr/>
            </p:nvGrpSpPr>
            <p:grpSpPr>
              <a:xfrm>
                <a:off x="5419285" y="459215"/>
                <a:ext cx="814274" cy="682584"/>
                <a:chOff x="5419285" y="459215"/>
                <a:chExt cx="814274" cy="682584"/>
              </a:xfrm>
            </p:grpSpPr>
            <p:sp>
              <p:nvSpPr>
                <p:cNvPr id="131" name="任意多边形 130"/>
                <p:cNvSpPr/>
                <p:nvPr/>
              </p:nvSpPr>
              <p:spPr>
                <a:xfrm>
                  <a:off x="5445919" y="459215"/>
                  <a:ext cx="787640" cy="648351"/>
                </a:xfrm>
                <a:custGeom>
                  <a:gdLst>
                    <a:gd fmla="*/ 80962 w 787640" name="connsiteX0"/>
                    <a:gd fmla="*/ 240872 h 648351" name="connsiteY0"/>
                    <a:gd fmla="*/ 0 w 787640" name="connsiteX1"/>
                    <a:gd fmla="*/ 226584 h 648351" name="connsiteY1"/>
                    <a:gd fmla="*/ 109537 w 787640" name="connsiteX2"/>
                    <a:gd fmla="*/ 7509 h 648351" name="connsiteY2"/>
                    <a:gd fmla="*/ 309562 w 787640" name="connsiteX3"/>
                    <a:gd fmla="*/ 55134 h 648351" name="connsiteY3"/>
                    <a:gd fmla="*/ 328612 w 787640" name="connsiteX4"/>
                    <a:gd fmla="*/ 97997 h 648351" name="connsiteY4"/>
                    <a:gd fmla="*/ 376237 w 787640" name="connsiteX5"/>
                    <a:gd fmla="*/ 112284 h 648351" name="connsiteY5"/>
                    <a:gd fmla="*/ 695325 w 787640" name="connsiteX6"/>
                    <a:gd fmla="*/ 188484 h 648351" name="connsiteY6"/>
                    <a:gd fmla="*/ 766762 w 787640" name="connsiteX7"/>
                    <a:gd fmla="*/ 450422 h 648351" name="connsiteY7"/>
                    <a:gd fmla="*/ 604837 w 787640" name="connsiteX8"/>
                    <a:gd fmla="*/ 631397 h 648351" name="connsiteY8"/>
                    <a:gd fmla="*/ 547687 w 787640" name="connsiteX9"/>
                    <a:gd fmla="*/ 550434 h 648351" name="connsiteY9"/>
                    <a:gd fmla="*/ 619125 w 787640" name="connsiteX10"/>
                    <a:gd fmla="*/ 493284 h 648351" name="connsiteY10"/>
                    <a:gd fmla="*/ 619125 w 787640" name="connsiteX11"/>
                    <a:gd fmla="*/ 436134 h 648351" name="connsiteY11"/>
                    <a:gd fmla="*/ 542925 w 787640" name="connsiteX12"/>
                    <a:gd fmla="*/ 412322 h 648351" name="connsiteY12"/>
                    <a:gd fmla="*/ 276225 w 787640" name="connsiteX13"/>
                    <a:gd fmla="*/ 350409 h 648351" name="connsiteY13"/>
                    <a:gd fmla="*/ 219075 w 787640" name="connsiteX14"/>
                    <a:gd fmla="*/ 274209 h 648351" name="connsiteY14"/>
                    <a:gd fmla="*/ 219075 w 787640" name="connsiteX15"/>
                    <a:gd fmla="*/ 202772 h 648351" name="connsiteY15"/>
                    <a:gd fmla="*/ 171450 w 787640" name="connsiteX16"/>
                    <a:gd fmla="*/ 140859 h 648351" name="connsiteY16"/>
                    <a:gd fmla="*/ 80962 w 787640" name="connsiteX17"/>
                    <a:gd fmla="*/ 240872 h 648351" name="connsiteY1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b="b" l="l" r="r" t="t"/>
                  <a:pathLst>
                    <a:path h="648351" w="787640">
                      <a:moveTo>
                        <a:pt x="80962" y="240872"/>
                      </a:moveTo>
                      <a:lnTo>
                        <a:pt x="0" y="226584"/>
                      </a:lnTo>
                      <a:cubicBezTo>
                        <a:pt x="4762" y="187690"/>
                        <a:pt x="57943" y="36084"/>
                        <a:pt x="109537" y="7509"/>
                      </a:cubicBezTo>
                      <a:cubicBezTo>
                        <a:pt x="161131" y="-21066"/>
                        <a:pt x="273050" y="40053"/>
                        <a:pt x="309562" y="55134"/>
                      </a:cubicBezTo>
                      <a:cubicBezTo>
                        <a:pt x="346075" y="70215"/>
                        <a:pt x="317500" y="88472"/>
                        <a:pt x="328612" y="97997"/>
                      </a:cubicBezTo>
                      <a:lnTo>
                        <a:pt x="376237" y="112284"/>
                      </a:lnTo>
                      <a:cubicBezTo>
                        <a:pt x="437356" y="127365"/>
                        <a:pt x="630238" y="132128"/>
                        <a:pt x="695325" y="188484"/>
                      </a:cubicBezTo>
                      <a:cubicBezTo>
                        <a:pt x="760412" y="244840"/>
                        <a:pt x="820737" y="390097"/>
                        <a:pt x="766762" y="450422"/>
                      </a:cubicBezTo>
                      <a:lnTo>
                        <a:pt x="604837" y="631397"/>
                      </a:lnTo>
                      <a:cubicBezTo>
                        <a:pt x="550862" y="691722"/>
                        <a:pt x="545306" y="573453"/>
                        <a:pt x="547687" y="550434"/>
                      </a:cubicBezTo>
                      <a:cubicBezTo>
                        <a:pt x="550068" y="527415"/>
                        <a:pt x="607219" y="512334"/>
                        <a:pt x="619125" y="493284"/>
                      </a:cubicBezTo>
                      <a:cubicBezTo>
                        <a:pt x="631031" y="474234"/>
                        <a:pt x="631825" y="449628"/>
                        <a:pt x="619125" y="436134"/>
                      </a:cubicBezTo>
                      <a:cubicBezTo>
                        <a:pt x="606425" y="422640"/>
                        <a:pt x="600075" y="426610"/>
                        <a:pt x="542925" y="412322"/>
                      </a:cubicBezTo>
                      <a:cubicBezTo>
                        <a:pt x="485775" y="398035"/>
                        <a:pt x="330200" y="373428"/>
                        <a:pt x="276225" y="350409"/>
                      </a:cubicBezTo>
                      <a:cubicBezTo>
                        <a:pt x="222250" y="327390"/>
                        <a:pt x="228600" y="298815"/>
                        <a:pt x="219075" y="274209"/>
                      </a:cubicBezTo>
                      <a:cubicBezTo>
                        <a:pt x="209550" y="249603"/>
                        <a:pt x="227013" y="224997"/>
                        <a:pt x="219075" y="202772"/>
                      </a:cubicBezTo>
                      <a:cubicBezTo>
                        <a:pt x="211138" y="180547"/>
                        <a:pt x="194469" y="134509"/>
                        <a:pt x="171450" y="140859"/>
                      </a:cubicBezTo>
                      <a:cubicBezTo>
                        <a:pt x="148431" y="147209"/>
                        <a:pt x="109537" y="226585"/>
                        <a:pt x="80962" y="240872"/>
                      </a:cubicBezTo>
                      <a:close/>
                    </a:path>
                  </a:pathLst>
                </a:custGeom>
                <a:solidFill>
                  <a:srgbClr val="E05F0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32" name="任意多边形 131"/>
                <p:cNvSpPr/>
                <p:nvPr/>
              </p:nvSpPr>
              <p:spPr>
                <a:xfrm>
                  <a:off x="5729288" y="543085"/>
                  <a:ext cx="301648" cy="286149"/>
                </a:xfrm>
                <a:custGeom>
                  <a:gdLst>
                    <a:gd fmla="*/ 47625 w 301648" name="connsiteX0"/>
                    <a:gd fmla="*/ 245109 h 286149" name="connsiteY0"/>
                    <a:gd fmla="*/ 100013 w 301648" name="connsiteX1"/>
                    <a:gd fmla="*/ 126047 h 286149" name="connsiteY1"/>
                    <a:gd fmla="*/ 233363 w 301648" name="connsiteX2"/>
                    <a:gd fmla="*/ 283209 h 286149" name="connsiteY2"/>
                    <a:gd fmla="*/ 290513 w 301648" name="connsiteX3"/>
                    <a:gd fmla="*/ 221297 h 286149" name="connsiteY3"/>
                    <a:gd fmla="*/ 252413 w 301648" name="connsiteX4"/>
                    <a:gd fmla="*/ 130809 h 286149" name="connsiteY4"/>
                    <a:gd fmla="*/ 300038 w 301648" name="connsiteX5"/>
                    <a:gd fmla="*/ 92709 h 286149" name="connsiteY5"/>
                    <a:gd fmla="*/ 180975 w 301648" name="connsiteX6"/>
                    <a:gd fmla="*/ 9366 h 286149" name="connsiteY6"/>
                    <a:gd fmla="*/ 19050 w 301648" name="connsiteX7"/>
                    <a:gd fmla="*/ 23654 h 286149" name="connsiteY7"/>
                    <a:gd fmla="*/ 0 w 301648" name="connsiteX8"/>
                    <a:gd fmla="*/ 202247 h 286149" name="connsiteY8"/>
                    <a:gd fmla="*/ 47625 w 301648" name="connsiteX9"/>
                    <a:gd fmla="*/ 245109 h 286149" name="connsiteY9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b="b" l="l" r="r" t="t"/>
                  <a:pathLst>
                    <a:path h="286149" w="301648">
                      <a:moveTo>
                        <a:pt x="47625" y="245109"/>
                      </a:moveTo>
                      <a:lnTo>
                        <a:pt x="100013" y="126047"/>
                      </a:lnTo>
                      <a:lnTo>
                        <a:pt x="233363" y="283209"/>
                      </a:lnTo>
                      <a:cubicBezTo>
                        <a:pt x="265113" y="299084"/>
                        <a:pt x="287338" y="246697"/>
                        <a:pt x="290513" y="221297"/>
                      </a:cubicBezTo>
                      <a:cubicBezTo>
                        <a:pt x="293688" y="195897"/>
                        <a:pt x="250825" y="152240"/>
                        <a:pt x="252413" y="130809"/>
                      </a:cubicBezTo>
                      <a:cubicBezTo>
                        <a:pt x="254001" y="109378"/>
                        <a:pt x="311944" y="112950"/>
                        <a:pt x="300038" y="92709"/>
                      </a:cubicBezTo>
                      <a:cubicBezTo>
                        <a:pt x="288132" y="72469"/>
                        <a:pt x="227806" y="20875"/>
                        <a:pt x="180975" y="9366"/>
                      </a:cubicBezTo>
                      <a:cubicBezTo>
                        <a:pt x="134144" y="-2143"/>
                        <a:pt x="49212" y="-8493"/>
                        <a:pt x="19050" y="23654"/>
                      </a:cubicBezTo>
                      <a:cubicBezTo>
                        <a:pt x="-11112" y="55801"/>
                        <a:pt x="6350" y="142716"/>
                        <a:pt x="0" y="202247"/>
                      </a:cubicBezTo>
                      <a:lnTo>
                        <a:pt x="47625" y="245109"/>
                      </a:lnTo>
                      <a:close/>
                    </a:path>
                  </a:pathLst>
                </a:custGeom>
                <a:solidFill>
                  <a:srgbClr val="670F0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33" name="任意多边形 132"/>
                <p:cNvSpPr/>
                <p:nvPr/>
              </p:nvSpPr>
              <p:spPr>
                <a:xfrm>
                  <a:off x="5419285" y="717826"/>
                  <a:ext cx="119919" cy="121058"/>
                </a:xfrm>
                <a:custGeom>
                  <a:gdLst>
                    <a:gd fmla="*/ 105403 w 119919" name="connsiteX0"/>
                    <a:gd fmla="*/ 14312 h 121058" name="connsiteY0"/>
                    <a:gd fmla="*/ 110165 w 119919" name="connsiteX1"/>
                    <a:gd fmla="*/ 119087 h 121058" name="connsiteY1"/>
                    <a:gd fmla="*/ 628 w 119919" name="connsiteX2"/>
                    <a:gd fmla="*/ 76225 h 121058" name="connsiteY2"/>
                    <a:gd fmla="*/ 29203 w 119919" name="connsiteX3"/>
                    <a:gd fmla="*/ 14312 h 121058" name="connsiteY3"/>
                    <a:gd fmla="*/ 105403 w 119919" name="connsiteX4"/>
                    <a:gd fmla="*/ 14312 h 121058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121057" w="119919">
                      <a:moveTo>
                        <a:pt x="105403" y="14312"/>
                      </a:moveTo>
                      <a:cubicBezTo>
                        <a:pt x="118897" y="31775"/>
                        <a:pt x="127628" y="108768"/>
                        <a:pt x="110165" y="119087"/>
                      </a:cubicBezTo>
                      <a:cubicBezTo>
                        <a:pt x="92702" y="129406"/>
                        <a:pt x="-8897" y="96863"/>
                        <a:pt x="628" y="76225"/>
                      </a:cubicBezTo>
                      <a:lnTo>
                        <a:pt x="29203" y="14312"/>
                      </a:lnTo>
                      <a:cubicBezTo>
                        <a:pt x="38728" y="-6326"/>
                        <a:pt x="91909" y="-3151"/>
                        <a:pt x="105403" y="14312"/>
                      </a:cubicBezTo>
                      <a:close/>
                    </a:path>
                  </a:pathLst>
                </a:custGeom>
                <a:solidFill>
                  <a:srgbClr val="C53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34" name="任意多边形 133"/>
                <p:cNvSpPr/>
                <p:nvPr/>
              </p:nvSpPr>
              <p:spPr>
                <a:xfrm>
                  <a:off x="5886451" y="1048785"/>
                  <a:ext cx="135734" cy="93014"/>
                </a:xfrm>
                <a:custGeom>
                  <a:gdLst>
                    <a:gd fmla="*/ 73819 w 135734" name="connsiteX0"/>
                    <a:gd fmla="*/ 0 h 93014" name="connsiteY0"/>
                    <a:gd fmla="*/ 135731 w 135734" name="connsiteX1"/>
                    <a:gd fmla="*/ 52387 h 93014" name="connsiteY1"/>
                    <a:gd fmla="*/ 76201 w 135734" name="connsiteX2"/>
                    <a:gd fmla="*/ 92869 h 93014" name="connsiteY2"/>
                    <a:gd fmla="*/ 0 w 135734" name="connsiteX3"/>
                    <a:gd fmla="*/ 38100 h 93014" name="connsiteY3"/>
                    <a:gd fmla="*/ 47624 w 135734" name="connsiteX4"/>
                    <a:gd fmla="*/ 29921 h 93014" name="connsiteY4"/>
                    <a:gd fmla="*/ 73819 w 135734" name="connsiteX5"/>
                    <a:gd fmla="*/ 0 h 93014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93014" w="135734">
                      <a:moveTo>
                        <a:pt x="73819" y="0"/>
                      </a:moveTo>
                      <a:cubicBezTo>
                        <a:pt x="97631" y="794"/>
                        <a:pt x="135334" y="36909"/>
                        <a:pt x="135731" y="52387"/>
                      </a:cubicBezTo>
                      <a:cubicBezTo>
                        <a:pt x="136128" y="67865"/>
                        <a:pt x="98823" y="95250"/>
                        <a:pt x="76201" y="92869"/>
                      </a:cubicBezTo>
                      <a:cubicBezTo>
                        <a:pt x="53579" y="90488"/>
                        <a:pt x="5557" y="50576"/>
                        <a:pt x="0" y="38100"/>
                      </a:cubicBezTo>
                      <a:cubicBezTo>
                        <a:pt x="14287" y="31405"/>
                        <a:pt x="33337" y="36616"/>
                        <a:pt x="47624" y="29921"/>
                      </a:cubicBezTo>
                      <a:lnTo>
                        <a:pt x="73819" y="0"/>
                      </a:lnTo>
                      <a:close/>
                    </a:path>
                  </a:pathLst>
                </a:custGeom>
                <a:solidFill>
                  <a:srgbClr val="CB52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35" name="任意多边形 134"/>
                <p:cNvSpPr/>
                <p:nvPr/>
              </p:nvSpPr>
              <p:spPr>
                <a:xfrm>
                  <a:off x="5955653" y="1014370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36" name="椭圆 135"/>
                <p:cNvSpPr/>
                <p:nvPr/>
              </p:nvSpPr>
              <p:spPr>
                <a:xfrm>
                  <a:off x="5758426" y="635025"/>
                  <a:ext cx="200025" cy="333375"/>
                </a:xfrm>
                <a:prstGeom prst="ellipse">
                  <a:avLst/>
                </a:prstGeom>
                <a:solidFill>
                  <a:srgbClr val="D051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37" name="任意多边形 136"/>
                <p:cNvSpPr/>
                <p:nvPr/>
              </p:nvSpPr>
              <p:spPr>
                <a:xfrm rot="19118152">
                  <a:off x="5438775" y="659809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38" name="任意多边形 137"/>
                <p:cNvSpPr/>
                <p:nvPr/>
              </p:nvSpPr>
              <p:spPr>
                <a:xfrm>
                  <a:off x="5778893" y="581025"/>
                  <a:ext cx="171851" cy="80963"/>
                </a:xfrm>
                <a:custGeom>
                  <a:gdLst>
                    <a:gd fmla="*/ 9926 w 171851" name="connsiteX0"/>
                    <a:gd fmla="*/ 45244 h 80963" name="connsiteY0"/>
                    <a:gd fmla="*/ 9926 w 171851" name="connsiteX1"/>
                    <a:gd fmla="*/ 45244 h 80963" name="connsiteY1"/>
                    <a:gd fmla="*/ 95651 w 171851" name="connsiteX2"/>
                    <a:gd fmla="*/ 30956 h 80963" name="connsiteY2"/>
                    <a:gd fmla="*/ 102795 w 171851" name="connsiteX3"/>
                    <a:gd fmla="*/ 35719 h 80963" name="connsiteY3"/>
                    <a:gd fmla="*/ 109938 w 171851" name="connsiteX4"/>
                    <a:gd fmla="*/ 42863 h 80963" name="connsiteY4"/>
                    <a:gd fmla="*/ 117082 w 171851" name="connsiteX5"/>
                    <a:gd fmla="*/ 45244 h 80963" name="connsiteY5"/>
                    <a:gd fmla="*/ 131370 w 171851" name="connsiteX6"/>
                    <a:gd fmla="*/ 54769 h 80963" name="connsiteY6"/>
                    <a:gd fmla="*/ 138513 w 171851" name="connsiteX7"/>
                    <a:gd fmla="*/ 59531 h 80963" name="connsiteY7"/>
                    <a:gd fmla="*/ 145657 w 171851" name="connsiteX8"/>
                    <a:gd fmla="*/ 64294 h 80963" name="connsiteY8"/>
                    <a:gd fmla="*/ 157563 w 171851" name="connsiteX9"/>
                    <a:gd fmla="*/ 78581 h 80963" name="connsiteY9"/>
                    <a:gd fmla="*/ 164707 w 171851" name="connsiteX10"/>
                    <a:gd fmla="*/ 80963 h 80963" name="connsiteY10"/>
                    <a:gd fmla="*/ 167088 w 171851" name="connsiteX11"/>
                    <a:gd fmla="*/ 71438 h 80963" name="connsiteY11"/>
                    <a:gd fmla="*/ 169470 w 171851" name="connsiteX12"/>
                    <a:gd fmla="*/ 59531 h 80963" name="connsiteY12"/>
                    <a:gd fmla="*/ 171851 w 171851" name="connsiteX13"/>
                    <a:gd fmla="*/ 52388 h 80963" name="connsiteY13"/>
                    <a:gd fmla="*/ 169470 w 171851" name="connsiteX14"/>
                    <a:gd fmla="*/ 35719 h 80963" name="connsiteY14"/>
                    <a:gd fmla="*/ 152801 w 171851" name="connsiteX15"/>
                    <a:gd fmla="*/ 21431 h 80963" name="connsiteY15"/>
                    <a:gd fmla="*/ 136132 w 171851" name="connsiteX16"/>
                    <a:gd fmla="*/ 11906 h 80963" name="connsiteY16"/>
                    <a:gd fmla="*/ 121845 w 171851" name="connsiteX17"/>
                    <a:gd fmla="*/ 7144 h 80963" name="connsiteY17"/>
                    <a:gd fmla="*/ 114701 w 171851" name="connsiteX18"/>
                    <a:gd fmla="*/ 4763 h 80963" name="connsiteY18"/>
                    <a:gd fmla="*/ 107557 w 171851" name="connsiteX19"/>
                    <a:gd fmla="*/ 2381 h 80963" name="connsiteY19"/>
                    <a:gd fmla="*/ 95651 w 171851" name="connsiteX20"/>
                    <a:gd fmla="*/ 0 h 80963" name="connsiteY20"/>
                    <a:gd fmla="*/ 31357 w 171851" name="connsiteX21"/>
                    <a:gd fmla="*/ 2381 h 80963" name="connsiteY21"/>
                    <a:gd fmla="*/ 21832 w 171851" name="connsiteX22"/>
                    <a:gd fmla="*/ 4763 h 80963" name="connsiteY22"/>
                    <a:gd fmla="*/ 7545 w 171851" name="connsiteX23"/>
                    <a:gd fmla="*/ 9525 h 80963" name="connsiteY23"/>
                    <a:gd fmla="*/ 401 w 171851" name="connsiteX24"/>
                    <a:gd fmla="*/ 14288 h 80963" name="connsiteY24"/>
                    <a:gd fmla="*/ 9926 w 171851" name="connsiteX25"/>
                    <a:gd fmla="*/ 45244 h 80963" name="connsiteY2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b="b" l="l" r="r" t="t"/>
                  <a:pathLst>
                    <a:path h="80963" w="171851">
                      <a:moveTo>
                        <a:pt x="9926" y="45244"/>
                      </a:moveTo>
                      <a:lnTo>
                        <a:pt x="9926" y="45244"/>
                      </a:lnTo>
                      <a:cubicBezTo>
                        <a:pt x="38501" y="40481"/>
                        <a:pt x="66833" y="33912"/>
                        <a:pt x="95651" y="30956"/>
                      </a:cubicBezTo>
                      <a:cubicBezTo>
                        <a:pt x="98498" y="30664"/>
                        <a:pt x="100596" y="33887"/>
                        <a:pt x="102795" y="35719"/>
                      </a:cubicBezTo>
                      <a:cubicBezTo>
                        <a:pt x="105382" y="37875"/>
                        <a:pt x="107136" y="40995"/>
                        <a:pt x="109938" y="42863"/>
                      </a:cubicBezTo>
                      <a:cubicBezTo>
                        <a:pt x="112027" y="44255"/>
                        <a:pt x="114888" y="44025"/>
                        <a:pt x="117082" y="45244"/>
                      </a:cubicBezTo>
                      <a:cubicBezTo>
                        <a:pt x="122086" y="48024"/>
                        <a:pt x="126607" y="51594"/>
                        <a:pt x="131370" y="54769"/>
                      </a:cubicBezTo>
                      <a:lnTo>
                        <a:pt x="138513" y="59531"/>
                      </a:lnTo>
                      <a:lnTo>
                        <a:pt x="145657" y="64294"/>
                      </a:lnTo>
                      <a:cubicBezTo>
                        <a:pt x="149171" y="69565"/>
                        <a:pt x="152063" y="74914"/>
                        <a:pt x="157563" y="78581"/>
                      </a:cubicBezTo>
                      <a:cubicBezTo>
                        <a:pt x="159652" y="79973"/>
                        <a:pt x="162326" y="80169"/>
                        <a:pt x="164707" y="80963"/>
                      </a:cubicBezTo>
                      <a:cubicBezTo>
                        <a:pt x="165501" y="77788"/>
                        <a:pt x="166378" y="74633"/>
                        <a:pt x="167088" y="71438"/>
                      </a:cubicBezTo>
                      <a:cubicBezTo>
                        <a:pt x="167966" y="67487"/>
                        <a:pt x="168488" y="63458"/>
                        <a:pt x="169470" y="59531"/>
                      </a:cubicBezTo>
                      <a:cubicBezTo>
                        <a:pt x="170079" y="57096"/>
                        <a:pt x="171057" y="54769"/>
                        <a:pt x="171851" y="52388"/>
                      </a:cubicBezTo>
                      <a:cubicBezTo>
                        <a:pt x="171057" y="46832"/>
                        <a:pt x="171554" y="40930"/>
                        <a:pt x="169470" y="35719"/>
                      </a:cubicBezTo>
                      <a:cubicBezTo>
                        <a:pt x="168086" y="32258"/>
                        <a:pt x="154925" y="22948"/>
                        <a:pt x="152801" y="21431"/>
                      </a:cubicBezTo>
                      <a:cubicBezTo>
                        <a:pt x="147337" y="17528"/>
                        <a:pt x="142469" y="14441"/>
                        <a:pt x="136132" y="11906"/>
                      </a:cubicBezTo>
                      <a:cubicBezTo>
                        <a:pt x="131471" y="10042"/>
                        <a:pt x="126607" y="8731"/>
                        <a:pt x="121845" y="7144"/>
                      </a:cubicBezTo>
                      <a:lnTo>
                        <a:pt x="114701" y="4763"/>
                      </a:lnTo>
                      <a:cubicBezTo>
                        <a:pt x="112320" y="3969"/>
                        <a:pt x="110018" y="2873"/>
                        <a:pt x="107557" y="2381"/>
                      </a:cubicBezTo>
                      <a:lnTo>
                        <a:pt x="95651" y="0"/>
                      </a:lnTo>
                      <a:cubicBezTo>
                        <a:pt x="74220" y="794"/>
                        <a:pt x="52759" y="1000"/>
                        <a:pt x="31357" y="2381"/>
                      </a:cubicBezTo>
                      <a:cubicBezTo>
                        <a:pt x="28091" y="2592"/>
                        <a:pt x="24967" y="3823"/>
                        <a:pt x="21832" y="4763"/>
                      </a:cubicBezTo>
                      <a:cubicBezTo>
                        <a:pt x="17024" y="6206"/>
                        <a:pt x="7545" y="9525"/>
                        <a:pt x="7545" y="9525"/>
                      </a:cubicBezTo>
                      <a:cubicBezTo>
                        <a:pt x="5164" y="11113"/>
                        <a:pt x="1095" y="11511"/>
                        <a:pt x="401" y="14288"/>
                      </a:cubicBezTo>
                      <a:cubicBezTo>
                        <a:pt x="-2165" y="24551"/>
                        <a:pt x="8339" y="40085"/>
                        <a:pt x="9926" y="45244"/>
                      </a:cubicBezTo>
                      <a:close/>
                    </a:path>
                  </a:pathLst>
                </a:custGeom>
                <a:solidFill>
                  <a:srgbClr val="7E0C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</p:grpSp>
      <p:grpSp>
        <p:nvGrpSpPr>
          <p:cNvPr id="215" name="组合 214"/>
          <p:cNvGrpSpPr/>
          <p:nvPr/>
        </p:nvGrpSpPr>
        <p:grpSpPr>
          <a:xfrm rot="1480301">
            <a:off x="7747571" y="2637330"/>
            <a:ext cx="1554794" cy="3044469"/>
            <a:chOff x="7993192" y="595313"/>
            <a:chExt cx="2458591" cy="4814206"/>
          </a:xfrm>
        </p:grpSpPr>
        <p:grpSp>
          <p:nvGrpSpPr>
            <p:cNvPr id="184" name="组合 183"/>
            <p:cNvGrpSpPr/>
            <p:nvPr/>
          </p:nvGrpSpPr>
          <p:grpSpPr>
            <a:xfrm>
              <a:off x="8839732" y="595313"/>
              <a:ext cx="1009650" cy="4814206"/>
              <a:chOff x="8820150" y="193224"/>
              <a:chExt cx="1009650" cy="4814206"/>
            </a:xfrm>
          </p:grpSpPr>
          <p:grpSp>
            <p:nvGrpSpPr>
              <p:cNvPr id="185" name="组合 184"/>
              <p:cNvGrpSpPr/>
              <p:nvPr/>
            </p:nvGrpSpPr>
            <p:grpSpPr>
              <a:xfrm>
                <a:off x="8820150" y="193224"/>
                <a:ext cx="1009650" cy="4814206"/>
                <a:chOff x="8820150" y="193224"/>
                <a:chExt cx="1009650" cy="4814206"/>
              </a:xfrm>
            </p:grpSpPr>
            <p:grpSp>
              <p:nvGrpSpPr>
                <p:cNvPr id="191" name="组合 190"/>
                <p:cNvGrpSpPr/>
                <p:nvPr/>
              </p:nvGrpSpPr>
              <p:grpSpPr>
                <a:xfrm>
                  <a:off x="8820150" y="193224"/>
                  <a:ext cx="1009650" cy="4814206"/>
                  <a:chOff x="8820150" y="566921"/>
                  <a:chExt cx="1009650" cy="4066811"/>
                </a:xfrm>
              </p:grpSpPr>
              <p:sp>
                <p:nvSpPr>
                  <p:cNvPr id="193" name="任意多边形 192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DC82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194" name="任意多边形 193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EE06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sp>
              <p:nvSpPr>
                <p:cNvPr id="192" name="椭圆 191"/>
                <p:cNvSpPr/>
                <p:nvPr/>
              </p:nvSpPr>
              <p:spPr>
                <a:xfrm>
                  <a:off x="8969375" y="1640113"/>
                  <a:ext cx="711200" cy="1190172"/>
                </a:xfrm>
                <a:prstGeom prst="ellipse">
                  <a:avLst/>
                </a:prstGeom>
                <a:solidFill>
                  <a:srgbClr val="560A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186" name="任意多边形 185"/>
              <p:cNvSpPr/>
              <p:nvPr/>
            </p:nvSpPr>
            <p:spPr>
              <a:xfrm>
                <a:off x="8926286" y="827314"/>
                <a:ext cx="754743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87" name="任意多边形 186"/>
              <p:cNvSpPr/>
              <p:nvPr/>
            </p:nvSpPr>
            <p:spPr>
              <a:xfrm flipH="1">
                <a:off x="9000671" y="827314"/>
                <a:ext cx="709386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188" name="组合 187"/>
              <p:cNvGrpSpPr/>
              <p:nvPr/>
            </p:nvGrpSpPr>
            <p:grpSpPr>
              <a:xfrm flipV="1">
                <a:off x="8926286" y="3614057"/>
                <a:ext cx="783771" cy="653143"/>
                <a:chOff x="8926286" y="3265714"/>
                <a:chExt cx="783771" cy="653143"/>
              </a:xfrm>
            </p:grpSpPr>
            <p:sp>
              <p:nvSpPr>
                <p:cNvPr id="189" name="任意多边形 188"/>
                <p:cNvSpPr/>
                <p:nvPr/>
              </p:nvSpPr>
              <p:spPr>
                <a:xfrm>
                  <a:off x="8926286" y="3265714"/>
                  <a:ext cx="754743" cy="653143"/>
                </a:xfrm>
                <a:custGeom>
                  <a:gdLst>
                    <a:gd fmla="*/ 145143 w 754743" name="connsiteX0"/>
                    <a:gd fmla="*/ 0 h 653143" name="connsiteY0"/>
                    <a:gd fmla="*/ 754743 w 754743" name="connsiteX1"/>
                    <a:gd fmla="*/ 362857 h 653143" name="connsiteY1"/>
                    <a:gd fmla="*/ 0 w 754743" name="connsiteX2"/>
                    <a:gd fmla="*/ 653143 h 653143" name="connsiteY2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653143" w="754743">
                      <a:moveTo>
                        <a:pt x="145143" y="0"/>
                      </a:moveTo>
                      <a:lnTo>
                        <a:pt x="754743" y="362857"/>
                      </a:lnTo>
                      <a:lnTo>
                        <a:pt x="0" y="653143"/>
                      </a:lnTo>
                    </a:path>
                  </a:pathLst>
                </a:custGeom>
                <a:noFill/>
                <a:ln>
                  <a:solidFill>
                    <a:srgbClr val="7E0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90" name="任意多边形 189"/>
                <p:cNvSpPr/>
                <p:nvPr/>
              </p:nvSpPr>
              <p:spPr>
                <a:xfrm flipH="1">
                  <a:off x="9000671" y="3265714"/>
                  <a:ext cx="709386" cy="653143"/>
                </a:xfrm>
                <a:custGeom>
                  <a:gdLst>
                    <a:gd fmla="*/ 145143 w 754743" name="connsiteX0"/>
                    <a:gd fmla="*/ 0 h 653143" name="connsiteY0"/>
                    <a:gd fmla="*/ 754743 w 754743" name="connsiteX1"/>
                    <a:gd fmla="*/ 362857 h 653143" name="connsiteY1"/>
                    <a:gd fmla="*/ 0 w 754743" name="connsiteX2"/>
                    <a:gd fmla="*/ 653143 h 653143" name="connsiteY2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653143" w="754743">
                      <a:moveTo>
                        <a:pt x="145143" y="0"/>
                      </a:moveTo>
                      <a:lnTo>
                        <a:pt x="754743" y="362857"/>
                      </a:lnTo>
                      <a:lnTo>
                        <a:pt x="0" y="653143"/>
                      </a:lnTo>
                    </a:path>
                  </a:pathLst>
                </a:custGeom>
                <a:noFill/>
                <a:ln>
                  <a:solidFill>
                    <a:srgbClr val="7E0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  <p:grpSp>
          <p:nvGrpSpPr>
            <p:cNvPr id="195" name="组合 194"/>
            <p:cNvGrpSpPr/>
            <p:nvPr/>
          </p:nvGrpSpPr>
          <p:grpSpPr>
            <a:xfrm flipV="1">
              <a:off x="7993192" y="2295996"/>
              <a:ext cx="2458591" cy="907349"/>
              <a:chOff x="4804509" y="459215"/>
              <a:chExt cx="1849558" cy="682584"/>
            </a:xfrm>
          </p:grpSpPr>
          <p:grpSp>
            <p:nvGrpSpPr>
              <p:cNvPr id="196" name="组合 195"/>
              <p:cNvGrpSpPr/>
              <p:nvPr/>
            </p:nvGrpSpPr>
            <p:grpSpPr>
              <a:xfrm rot="18152230">
                <a:off x="5668653" y="43621"/>
                <a:ext cx="121270" cy="1849558"/>
                <a:chOff x="7335839" y="-766990"/>
                <a:chExt cx="255132" cy="2080106"/>
              </a:xfrm>
            </p:grpSpPr>
            <p:cxnSp>
              <p:nvCxnSpPr>
                <p:cNvPr id="206" name="直接连接符 205"/>
                <p:cNvCxnSpPr/>
                <p:nvPr/>
              </p:nvCxnSpPr>
              <p:spPr>
                <a:xfrm flipH="1">
                  <a:off x="7463405" y="-414759"/>
                  <a:ext cx="0" cy="1476797"/>
                </a:xfrm>
                <a:prstGeom prst="line">
                  <a:avLst/>
                </a:prstGeom>
                <a:ln w="19050">
                  <a:solidFill>
                    <a:srgbClr val="92453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07" name="组合 206"/>
                <p:cNvGrpSpPr/>
                <p:nvPr/>
              </p:nvGrpSpPr>
              <p:grpSpPr>
                <a:xfrm>
                  <a:off x="7335839" y="-766990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211" name="任意多边形 210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212" name="任意多边形 211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grpSp>
              <p:nvGrpSpPr>
                <p:cNvPr id="208" name="组合 207"/>
                <p:cNvGrpSpPr/>
                <p:nvPr/>
              </p:nvGrpSpPr>
              <p:grpSpPr>
                <a:xfrm>
                  <a:off x="7335839" y="778355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209" name="任意多边形 208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210" name="任意多边形 209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</p:grpSp>
          <p:grpSp>
            <p:nvGrpSpPr>
              <p:cNvPr id="197" name="组合 196"/>
              <p:cNvGrpSpPr/>
              <p:nvPr/>
            </p:nvGrpSpPr>
            <p:grpSpPr>
              <a:xfrm>
                <a:off x="5419285" y="459215"/>
                <a:ext cx="814274" cy="682584"/>
                <a:chOff x="5419285" y="459215"/>
                <a:chExt cx="814274" cy="682584"/>
              </a:xfrm>
            </p:grpSpPr>
            <p:sp>
              <p:nvSpPr>
                <p:cNvPr id="198" name="任意多边形 197"/>
                <p:cNvSpPr/>
                <p:nvPr/>
              </p:nvSpPr>
              <p:spPr>
                <a:xfrm>
                  <a:off x="5445919" y="459215"/>
                  <a:ext cx="787640" cy="648351"/>
                </a:xfrm>
                <a:custGeom>
                  <a:gdLst>
                    <a:gd fmla="*/ 80962 w 787640" name="connsiteX0"/>
                    <a:gd fmla="*/ 240872 h 648351" name="connsiteY0"/>
                    <a:gd fmla="*/ 0 w 787640" name="connsiteX1"/>
                    <a:gd fmla="*/ 226584 h 648351" name="connsiteY1"/>
                    <a:gd fmla="*/ 109537 w 787640" name="connsiteX2"/>
                    <a:gd fmla="*/ 7509 h 648351" name="connsiteY2"/>
                    <a:gd fmla="*/ 309562 w 787640" name="connsiteX3"/>
                    <a:gd fmla="*/ 55134 h 648351" name="connsiteY3"/>
                    <a:gd fmla="*/ 328612 w 787640" name="connsiteX4"/>
                    <a:gd fmla="*/ 97997 h 648351" name="connsiteY4"/>
                    <a:gd fmla="*/ 376237 w 787640" name="connsiteX5"/>
                    <a:gd fmla="*/ 112284 h 648351" name="connsiteY5"/>
                    <a:gd fmla="*/ 695325 w 787640" name="connsiteX6"/>
                    <a:gd fmla="*/ 188484 h 648351" name="connsiteY6"/>
                    <a:gd fmla="*/ 766762 w 787640" name="connsiteX7"/>
                    <a:gd fmla="*/ 450422 h 648351" name="connsiteY7"/>
                    <a:gd fmla="*/ 604837 w 787640" name="connsiteX8"/>
                    <a:gd fmla="*/ 631397 h 648351" name="connsiteY8"/>
                    <a:gd fmla="*/ 547687 w 787640" name="connsiteX9"/>
                    <a:gd fmla="*/ 550434 h 648351" name="connsiteY9"/>
                    <a:gd fmla="*/ 619125 w 787640" name="connsiteX10"/>
                    <a:gd fmla="*/ 493284 h 648351" name="connsiteY10"/>
                    <a:gd fmla="*/ 619125 w 787640" name="connsiteX11"/>
                    <a:gd fmla="*/ 436134 h 648351" name="connsiteY11"/>
                    <a:gd fmla="*/ 542925 w 787640" name="connsiteX12"/>
                    <a:gd fmla="*/ 412322 h 648351" name="connsiteY12"/>
                    <a:gd fmla="*/ 276225 w 787640" name="connsiteX13"/>
                    <a:gd fmla="*/ 350409 h 648351" name="connsiteY13"/>
                    <a:gd fmla="*/ 219075 w 787640" name="connsiteX14"/>
                    <a:gd fmla="*/ 274209 h 648351" name="connsiteY14"/>
                    <a:gd fmla="*/ 219075 w 787640" name="connsiteX15"/>
                    <a:gd fmla="*/ 202772 h 648351" name="connsiteY15"/>
                    <a:gd fmla="*/ 171450 w 787640" name="connsiteX16"/>
                    <a:gd fmla="*/ 140859 h 648351" name="connsiteY16"/>
                    <a:gd fmla="*/ 80962 w 787640" name="connsiteX17"/>
                    <a:gd fmla="*/ 240872 h 648351" name="connsiteY1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b="b" l="l" r="r" t="t"/>
                  <a:pathLst>
                    <a:path h="648351" w="787640">
                      <a:moveTo>
                        <a:pt x="80962" y="240872"/>
                      </a:moveTo>
                      <a:lnTo>
                        <a:pt x="0" y="226584"/>
                      </a:lnTo>
                      <a:cubicBezTo>
                        <a:pt x="4762" y="187690"/>
                        <a:pt x="57943" y="36084"/>
                        <a:pt x="109537" y="7509"/>
                      </a:cubicBezTo>
                      <a:cubicBezTo>
                        <a:pt x="161131" y="-21066"/>
                        <a:pt x="273050" y="40053"/>
                        <a:pt x="309562" y="55134"/>
                      </a:cubicBezTo>
                      <a:cubicBezTo>
                        <a:pt x="346075" y="70215"/>
                        <a:pt x="317500" y="88472"/>
                        <a:pt x="328612" y="97997"/>
                      </a:cubicBezTo>
                      <a:lnTo>
                        <a:pt x="376237" y="112284"/>
                      </a:lnTo>
                      <a:cubicBezTo>
                        <a:pt x="437356" y="127365"/>
                        <a:pt x="630238" y="132128"/>
                        <a:pt x="695325" y="188484"/>
                      </a:cubicBezTo>
                      <a:cubicBezTo>
                        <a:pt x="760412" y="244840"/>
                        <a:pt x="820737" y="390097"/>
                        <a:pt x="766762" y="450422"/>
                      </a:cubicBezTo>
                      <a:lnTo>
                        <a:pt x="604837" y="631397"/>
                      </a:lnTo>
                      <a:cubicBezTo>
                        <a:pt x="550862" y="691722"/>
                        <a:pt x="545306" y="573453"/>
                        <a:pt x="547687" y="550434"/>
                      </a:cubicBezTo>
                      <a:cubicBezTo>
                        <a:pt x="550068" y="527415"/>
                        <a:pt x="607219" y="512334"/>
                        <a:pt x="619125" y="493284"/>
                      </a:cubicBezTo>
                      <a:cubicBezTo>
                        <a:pt x="631031" y="474234"/>
                        <a:pt x="631825" y="449628"/>
                        <a:pt x="619125" y="436134"/>
                      </a:cubicBezTo>
                      <a:cubicBezTo>
                        <a:pt x="606425" y="422640"/>
                        <a:pt x="600075" y="426610"/>
                        <a:pt x="542925" y="412322"/>
                      </a:cubicBezTo>
                      <a:cubicBezTo>
                        <a:pt x="485775" y="398035"/>
                        <a:pt x="330200" y="373428"/>
                        <a:pt x="276225" y="350409"/>
                      </a:cubicBezTo>
                      <a:cubicBezTo>
                        <a:pt x="222250" y="327390"/>
                        <a:pt x="228600" y="298815"/>
                        <a:pt x="219075" y="274209"/>
                      </a:cubicBezTo>
                      <a:cubicBezTo>
                        <a:pt x="209550" y="249603"/>
                        <a:pt x="227013" y="224997"/>
                        <a:pt x="219075" y="202772"/>
                      </a:cubicBezTo>
                      <a:cubicBezTo>
                        <a:pt x="211138" y="180547"/>
                        <a:pt x="194469" y="134509"/>
                        <a:pt x="171450" y="140859"/>
                      </a:cubicBezTo>
                      <a:cubicBezTo>
                        <a:pt x="148431" y="147209"/>
                        <a:pt x="109537" y="226585"/>
                        <a:pt x="80962" y="240872"/>
                      </a:cubicBezTo>
                      <a:close/>
                    </a:path>
                  </a:pathLst>
                </a:custGeom>
                <a:solidFill>
                  <a:srgbClr val="E05F0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99" name="任意多边形 198"/>
                <p:cNvSpPr/>
                <p:nvPr/>
              </p:nvSpPr>
              <p:spPr>
                <a:xfrm>
                  <a:off x="5729288" y="543085"/>
                  <a:ext cx="301648" cy="286149"/>
                </a:xfrm>
                <a:custGeom>
                  <a:gdLst>
                    <a:gd fmla="*/ 47625 w 301648" name="connsiteX0"/>
                    <a:gd fmla="*/ 245109 h 286149" name="connsiteY0"/>
                    <a:gd fmla="*/ 100013 w 301648" name="connsiteX1"/>
                    <a:gd fmla="*/ 126047 h 286149" name="connsiteY1"/>
                    <a:gd fmla="*/ 233363 w 301648" name="connsiteX2"/>
                    <a:gd fmla="*/ 283209 h 286149" name="connsiteY2"/>
                    <a:gd fmla="*/ 290513 w 301648" name="connsiteX3"/>
                    <a:gd fmla="*/ 221297 h 286149" name="connsiteY3"/>
                    <a:gd fmla="*/ 252413 w 301648" name="connsiteX4"/>
                    <a:gd fmla="*/ 130809 h 286149" name="connsiteY4"/>
                    <a:gd fmla="*/ 300038 w 301648" name="connsiteX5"/>
                    <a:gd fmla="*/ 92709 h 286149" name="connsiteY5"/>
                    <a:gd fmla="*/ 180975 w 301648" name="connsiteX6"/>
                    <a:gd fmla="*/ 9366 h 286149" name="connsiteY6"/>
                    <a:gd fmla="*/ 19050 w 301648" name="connsiteX7"/>
                    <a:gd fmla="*/ 23654 h 286149" name="connsiteY7"/>
                    <a:gd fmla="*/ 0 w 301648" name="connsiteX8"/>
                    <a:gd fmla="*/ 202247 h 286149" name="connsiteY8"/>
                    <a:gd fmla="*/ 47625 w 301648" name="connsiteX9"/>
                    <a:gd fmla="*/ 245109 h 286149" name="connsiteY9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b="b" l="l" r="r" t="t"/>
                  <a:pathLst>
                    <a:path h="286149" w="301648">
                      <a:moveTo>
                        <a:pt x="47625" y="245109"/>
                      </a:moveTo>
                      <a:lnTo>
                        <a:pt x="100013" y="126047"/>
                      </a:lnTo>
                      <a:lnTo>
                        <a:pt x="233363" y="283209"/>
                      </a:lnTo>
                      <a:cubicBezTo>
                        <a:pt x="265113" y="299084"/>
                        <a:pt x="287338" y="246697"/>
                        <a:pt x="290513" y="221297"/>
                      </a:cubicBezTo>
                      <a:cubicBezTo>
                        <a:pt x="293688" y="195897"/>
                        <a:pt x="250825" y="152240"/>
                        <a:pt x="252413" y="130809"/>
                      </a:cubicBezTo>
                      <a:cubicBezTo>
                        <a:pt x="254001" y="109378"/>
                        <a:pt x="311944" y="112950"/>
                        <a:pt x="300038" y="92709"/>
                      </a:cubicBezTo>
                      <a:cubicBezTo>
                        <a:pt x="288132" y="72469"/>
                        <a:pt x="227806" y="20875"/>
                        <a:pt x="180975" y="9366"/>
                      </a:cubicBezTo>
                      <a:cubicBezTo>
                        <a:pt x="134144" y="-2143"/>
                        <a:pt x="49212" y="-8493"/>
                        <a:pt x="19050" y="23654"/>
                      </a:cubicBezTo>
                      <a:cubicBezTo>
                        <a:pt x="-11112" y="55801"/>
                        <a:pt x="6350" y="142716"/>
                        <a:pt x="0" y="202247"/>
                      </a:cubicBezTo>
                      <a:lnTo>
                        <a:pt x="47625" y="245109"/>
                      </a:lnTo>
                      <a:close/>
                    </a:path>
                  </a:pathLst>
                </a:custGeom>
                <a:solidFill>
                  <a:srgbClr val="670F0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200" name="任意多边形 199"/>
                <p:cNvSpPr/>
                <p:nvPr/>
              </p:nvSpPr>
              <p:spPr>
                <a:xfrm>
                  <a:off x="5419285" y="717826"/>
                  <a:ext cx="119919" cy="121058"/>
                </a:xfrm>
                <a:custGeom>
                  <a:gdLst>
                    <a:gd fmla="*/ 105403 w 119919" name="connsiteX0"/>
                    <a:gd fmla="*/ 14312 h 121058" name="connsiteY0"/>
                    <a:gd fmla="*/ 110165 w 119919" name="connsiteX1"/>
                    <a:gd fmla="*/ 119087 h 121058" name="connsiteY1"/>
                    <a:gd fmla="*/ 628 w 119919" name="connsiteX2"/>
                    <a:gd fmla="*/ 76225 h 121058" name="connsiteY2"/>
                    <a:gd fmla="*/ 29203 w 119919" name="connsiteX3"/>
                    <a:gd fmla="*/ 14312 h 121058" name="connsiteY3"/>
                    <a:gd fmla="*/ 105403 w 119919" name="connsiteX4"/>
                    <a:gd fmla="*/ 14312 h 121058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121057" w="119919">
                      <a:moveTo>
                        <a:pt x="105403" y="14312"/>
                      </a:moveTo>
                      <a:cubicBezTo>
                        <a:pt x="118897" y="31775"/>
                        <a:pt x="127628" y="108768"/>
                        <a:pt x="110165" y="119087"/>
                      </a:cubicBezTo>
                      <a:cubicBezTo>
                        <a:pt x="92702" y="129406"/>
                        <a:pt x="-8897" y="96863"/>
                        <a:pt x="628" y="76225"/>
                      </a:cubicBezTo>
                      <a:lnTo>
                        <a:pt x="29203" y="14312"/>
                      </a:lnTo>
                      <a:cubicBezTo>
                        <a:pt x="38728" y="-6326"/>
                        <a:pt x="91909" y="-3151"/>
                        <a:pt x="105403" y="14312"/>
                      </a:cubicBezTo>
                      <a:close/>
                    </a:path>
                  </a:pathLst>
                </a:custGeom>
                <a:solidFill>
                  <a:srgbClr val="C53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201" name="任意多边形 200"/>
                <p:cNvSpPr/>
                <p:nvPr/>
              </p:nvSpPr>
              <p:spPr>
                <a:xfrm>
                  <a:off x="5886451" y="1048785"/>
                  <a:ext cx="135734" cy="93014"/>
                </a:xfrm>
                <a:custGeom>
                  <a:gdLst>
                    <a:gd fmla="*/ 73819 w 135734" name="connsiteX0"/>
                    <a:gd fmla="*/ 0 h 93014" name="connsiteY0"/>
                    <a:gd fmla="*/ 135731 w 135734" name="connsiteX1"/>
                    <a:gd fmla="*/ 52387 h 93014" name="connsiteY1"/>
                    <a:gd fmla="*/ 76201 w 135734" name="connsiteX2"/>
                    <a:gd fmla="*/ 92869 h 93014" name="connsiteY2"/>
                    <a:gd fmla="*/ 0 w 135734" name="connsiteX3"/>
                    <a:gd fmla="*/ 38100 h 93014" name="connsiteY3"/>
                    <a:gd fmla="*/ 47624 w 135734" name="connsiteX4"/>
                    <a:gd fmla="*/ 29921 h 93014" name="connsiteY4"/>
                    <a:gd fmla="*/ 73819 w 135734" name="connsiteX5"/>
                    <a:gd fmla="*/ 0 h 93014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93014" w="135734">
                      <a:moveTo>
                        <a:pt x="73819" y="0"/>
                      </a:moveTo>
                      <a:cubicBezTo>
                        <a:pt x="97631" y="794"/>
                        <a:pt x="135334" y="36909"/>
                        <a:pt x="135731" y="52387"/>
                      </a:cubicBezTo>
                      <a:cubicBezTo>
                        <a:pt x="136128" y="67865"/>
                        <a:pt x="98823" y="95250"/>
                        <a:pt x="76201" y="92869"/>
                      </a:cubicBezTo>
                      <a:cubicBezTo>
                        <a:pt x="53579" y="90488"/>
                        <a:pt x="5557" y="50576"/>
                        <a:pt x="0" y="38100"/>
                      </a:cubicBezTo>
                      <a:cubicBezTo>
                        <a:pt x="14287" y="31405"/>
                        <a:pt x="33337" y="36616"/>
                        <a:pt x="47624" y="29921"/>
                      </a:cubicBezTo>
                      <a:lnTo>
                        <a:pt x="73819" y="0"/>
                      </a:lnTo>
                      <a:close/>
                    </a:path>
                  </a:pathLst>
                </a:custGeom>
                <a:solidFill>
                  <a:srgbClr val="CB52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202" name="任意多边形 201"/>
                <p:cNvSpPr/>
                <p:nvPr/>
              </p:nvSpPr>
              <p:spPr>
                <a:xfrm>
                  <a:off x="5955653" y="1014370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203" name="椭圆 202"/>
                <p:cNvSpPr/>
                <p:nvPr/>
              </p:nvSpPr>
              <p:spPr>
                <a:xfrm>
                  <a:off x="5758426" y="635025"/>
                  <a:ext cx="200025" cy="333375"/>
                </a:xfrm>
                <a:prstGeom prst="ellipse">
                  <a:avLst/>
                </a:prstGeom>
                <a:solidFill>
                  <a:srgbClr val="D051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204" name="任意多边形 203"/>
                <p:cNvSpPr/>
                <p:nvPr/>
              </p:nvSpPr>
              <p:spPr>
                <a:xfrm rot="19118152">
                  <a:off x="5438775" y="659809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205" name="任意多边形 204"/>
                <p:cNvSpPr/>
                <p:nvPr/>
              </p:nvSpPr>
              <p:spPr>
                <a:xfrm>
                  <a:off x="5778893" y="581025"/>
                  <a:ext cx="171851" cy="80963"/>
                </a:xfrm>
                <a:custGeom>
                  <a:gdLst>
                    <a:gd fmla="*/ 9926 w 171851" name="connsiteX0"/>
                    <a:gd fmla="*/ 45244 h 80963" name="connsiteY0"/>
                    <a:gd fmla="*/ 9926 w 171851" name="connsiteX1"/>
                    <a:gd fmla="*/ 45244 h 80963" name="connsiteY1"/>
                    <a:gd fmla="*/ 95651 w 171851" name="connsiteX2"/>
                    <a:gd fmla="*/ 30956 h 80963" name="connsiteY2"/>
                    <a:gd fmla="*/ 102795 w 171851" name="connsiteX3"/>
                    <a:gd fmla="*/ 35719 h 80963" name="connsiteY3"/>
                    <a:gd fmla="*/ 109938 w 171851" name="connsiteX4"/>
                    <a:gd fmla="*/ 42863 h 80963" name="connsiteY4"/>
                    <a:gd fmla="*/ 117082 w 171851" name="connsiteX5"/>
                    <a:gd fmla="*/ 45244 h 80963" name="connsiteY5"/>
                    <a:gd fmla="*/ 131370 w 171851" name="connsiteX6"/>
                    <a:gd fmla="*/ 54769 h 80963" name="connsiteY6"/>
                    <a:gd fmla="*/ 138513 w 171851" name="connsiteX7"/>
                    <a:gd fmla="*/ 59531 h 80963" name="connsiteY7"/>
                    <a:gd fmla="*/ 145657 w 171851" name="connsiteX8"/>
                    <a:gd fmla="*/ 64294 h 80963" name="connsiteY8"/>
                    <a:gd fmla="*/ 157563 w 171851" name="connsiteX9"/>
                    <a:gd fmla="*/ 78581 h 80963" name="connsiteY9"/>
                    <a:gd fmla="*/ 164707 w 171851" name="connsiteX10"/>
                    <a:gd fmla="*/ 80963 h 80963" name="connsiteY10"/>
                    <a:gd fmla="*/ 167088 w 171851" name="connsiteX11"/>
                    <a:gd fmla="*/ 71438 h 80963" name="connsiteY11"/>
                    <a:gd fmla="*/ 169470 w 171851" name="connsiteX12"/>
                    <a:gd fmla="*/ 59531 h 80963" name="connsiteY12"/>
                    <a:gd fmla="*/ 171851 w 171851" name="connsiteX13"/>
                    <a:gd fmla="*/ 52388 h 80963" name="connsiteY13"/>
                    <a:gd fmla="*/ 169470 w 171851" name="connsiteX14"/>
                    <a:gd fmla="*/ 35719 h 80963" name="connsiteY14"/>
                    <a:gd fmla="*/ 152801 w 171851" name="connsiteX15"/>
                    <a:gd fmla="*/ 21431 h 80963" name="connsiteY15"/>
                    <a:gd fmla="*/ 136132 w 171851" name="connsiteX16"/>
                    <a:gd fmla="*/ 11906 h 80963" name="connsiteY16"/>
                    <a:gd fmla="*/ 121845 w 171851" name="connsiteX17"/>
                    <a:gd fmla="*/ 7144 h 80963" name="connsiteY17"/>
                    <a:gd fmla="*/ 114701 w 171851" name="connsiteX18"/>
                    <a:gd fmla="*/ 4763 h 80963" name="connsiteY18"/>
                    <a:gd fmla="*/ 107557 w 171851" name="connsiteX19"/>
                    <a:gd fmla="*/ 2381 h 80963" name="connsiteY19"/>
                    <a:gd fmla="*/ 95651 w 171851" name="connsiteX20"/>
                    <a:gd fmla="*/ 0 h 80963" name="connsiteY20"/>
                    <a:gd fmla="*/ 31357 w 171851" name="connsiteX21"/>
                    <a:gd fmla="*/ 2381 h 80963" name="connsiteY21"/>
                    <a:gd fmla="*/ 21832 w 171851" name="connsiteX22"/>
                    <a:gd fmla="*/ 4763 h 80963" name="connsiteY22"/>
                    <a:gd fmla="*/ 7545 w 171851" name="connsiteX23"/>
                    <a:gd fmla="*/ 9525 h 80963" name="connsiteY23"/>
                    <a:gd fmla="*/ 401 w 171851" name="connsiteX24"/>
                    <a:gd fmla="*/ 14288 h 80963" name="connsiteY24"/>
                    <a:gd fmla="*/ 9926 w 171851" name="connsiteX25"/>
                    <a:gd fmla="*/ 45244 h 80963" name="connsiteY2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b="b" l="l" r="r" t="t"/>
                  <a:pathLst>
                    <a:path h="80963" w="171851">
                      <a:moveTo>
                        <a:pt x="9926" y="45244"/>
                      </a:moveTo>
                      <a:lnTo>
                        <a:pt x="9926" y="45244"/>
                      </a:lnTo>
                      <a:cubicBezTo>
                        <a:pt x="38501" y="40481"/>
                        <a:pt x="66833" y="33912"/>
                        <a:pt x="95651" y="30956"/>
                      </a:cubicBezTo>
                      <a:cubicBezTo>
                        <a:pt x="98498" y="30664"/>
                        <a:pt x="100596" y="33887"/>
                        <a:pt x="102795" y="35719"/>
                      </a:cubicBezTo>
                      <a:cubicBezTo>
                        <a:pt x="105382" y="37875"/>
                        <a:pt x="107136" y="40995"/>
                        <a:pt x="109938" y="42863"/>
                      </a:cubicBezTo>
                      <a:cubicBezTo>
                        <a:pt x="112027" y="44255"/>
                        <a:pt x="114888" y="44025"/>
                        <a:pt x="117082" y="45244"/>
                      </a:cubicBezTo>
                      <a:cubicBezTo>
                        <a:pt x="122086" y="48024"/>
                        <a:pt x="126607" y="51594"/>
                        <a:pt x="131370" y="54769"/>
                      </a:cubicBezTo>
                      <a:lnTo>
                        <a:pt x="138513" y="59531"/>
                      </a:lnTo>
                      <a:lnTo>
                        <a:pt x="145657" y="64294"/>
                      </a:lnTo>
                      <a:cubicBezTo>
                        <a:pt x="149171" y="69565"/>
                        <a:pt x="152063" y="74914"/>
                        <a:pt x="157563" y="78581"/>
                      </a:cubicBezTo>
                      <a:cubicBezTo>
                        <a:pt x="159652" y="79973"/>
                        <a:pt x="162326" y="80169"/>
                        <a:pt x="164707" y="80963"/>
                      </a:cubicBezTo>
                      <a:cubicBezTo>
                        <a:pt x="165501" y="77788"/>
                        <a:pt x="166378" y="74633"/>
                        <a:pt x="167088" y="71438"/>
                      </a:cubicBezTo>
                      <a:cubicBezTo>
                        <a:pt x="167966" y="67487"/>
                        <a:pt x="168488" y="63458"/>
                        <a:pt x="169470" y="59531"/>
                      </a:cubicBezTo>
                      <a:cubicBezTo>
                        <a:pt x="170079" y="57096"/>
                        <a:pt x="171057" y="54769"/>
                        <a:pt x="171851" y="52388"/>
                      </a:cubicBezTo>
                      <a:cubicBezTo>
                        <a:pt x="171057" y="46832"/>
                        <a:pt x="171554" y="40930"/>
                        <a:pt x="169470" y="35719"/>
                      </a:cubicBezTo>
                      <a:cubicBezTo>
                        <a:pt x="168086" y="32258"/>
                        <a:pt x="154925" y="22948"/>
                        <a:pt x="152801" y="21431"/>
                      </a:cubicBezTo>
                      <a:cubicBezTo>
                        <a:pt x="147337" y="17528"/>
                        <a:pt x="142469" y="14441"/>
                        <a:pt x="136132" y="11906"/>
                      </a:cubicBezTo>
                      <a:cubicBezTo>
                        <a:pt x="131471" y="10042"/>
                        <a:pt x="126607" y="8731"/>
                        <a:pt x="121845" y="7144"/>
                      </a:cubicBezTo>
                      <a:lnTo>
                        <a:pt x="114701" y="4763"/>
                      </a:lnTo>
                      <a:cubicBezTo>
                        <a:pt x="112320" y="3969"/>
                        <a:pt x="110018" y="2873"/>
                        <a:pt x="107557" y="2381"/>
                      </a:cubicBezTo>
                      <a:lnTo>
                        <a:pt x="95651" y="0"/>
                      </a:lnTo>
                      <a:cubicBezTo>
                        <a:pt x="74220" y="794"/>
                        <a:pt x="52759" y="1000"/>
                        <a:pt x="31357" y="2381"/>
                      </a:cubicBezTo>
                      <a:cubicBezTo>
                        <a:pt x="28091" y="2592"/>
                        <a:pt x="24967" y="3823"/>
                        <a:pt x="21832" y="4763"/>
                      </a:cubicBezTo>
                      <a:cubicBezTo>
                        <a:pt x="17024" y="6206"/>
                        <a:pt x="7545" y="9525"/>
                        <a:pt x="7545" y="9525"/>
                      </a:cubicBezTo>
                      <a:cubicBezTo>
                        <a:pt x="5164" y="11113"/>
                        <a:pt x="1095" y="11511"/>
                        <a:pt x="401" y="14288"/>
                      </a:cubicBezTo>
                      <a:cubicBezTo>
                        <a:pt x="-2165" y="24551"/>
                        <a:pt x="8339" y="40085"/>
                        <a:pt x="9926" y="45244"/>
                      </a:cubicBezTo>
                      <a:close/>
                    </a:path>
                  </a:pathLst>
                </a:custGeom>
                <a:solidFill>
                  <a:srgbClr val="7E0C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</p:grpSp>
      <p:grpSp>
        <p:nvGrpSpPr>
          <p:cNvPr id="216" name="组合 215"/>
          <p:cNvGrpSpPr/>
          <p:nvPr/>
        </p:nvGrpSpPr>
        <p:grpSpPr>
          <a:xfrm rot="1480301">
            <a:off x="9947142" y="1946071"/>
            <a:ext cx="1554794" cy="3044468"/>
            <a:chOff x="9790696" y="595313"/>
            <a:chExt cx="2458591" cy="4814206"/>
          </a:xfrm>
        </p:grpSpPr>
        <p:grpSp>
          <p:nvGrpSpPr>
            <p:cNvPr id="156" name="组合 155"/>
            <p:cNvGrpSpPr/>
            <p:nvPr/>
          </p:nvGrpSpPr>
          <p:grpSpPr>
            <a:xfrm>
              <a:off x="10637236" y="595313"/>
              <a:ext cx="1009650" cy="4814206"/>
              <a:chOff x="8820150" y="193224"/>
              <a:chExt cx="1009650" cy="4814206"/>
            </a:xfrm>
          </p:grpSpPr>
          <p:grpSp>
            <p:nvGrpSpPr>
              <p:cNvPr id="157" name="组合 156"/>
              <p:cNvGrpSpPr/>
              <p:nvPr/>
            </p:nvGrpSpPr>
            <p:grpSpPr>
              <a:xfrm>
                <a:off x="8820150" y="193224"/>
                <a:ext cx="1009650" cy="4814206"/>
                <a:chOff x="8820150" y="566921"/>
                <a:chExt cx="1009650" cy="4066811"/>
              </a:xfrm>
            </p:grpSpPr>
            <p:sp>
              <p:nvSpPr>
                <p:cNvPr id="159" name="任意多边形 158"/>
                <p:cNvSpPr/>
                <p:nvPr/>
              </p:nvSpPr>
              <p:spPr>
                <a:xfrm>
                  <a:off x="9324975" y="566921"/>
                  <a:ext cx="504825" cy="4066811"/>
                </a:xfrm>
                <a:custGeom>
                  <a:gdLst>
                    <a:gd fmla="*/ 0 w 504825" name="connsiteX0"/>
                    <a:gd fmla="*/ 0 h 4066811" name="connsiteY0"/>
                    <a:gd fmla="*/ 109532 w 504825" name="connsiteX1"/>
                    <a:gd fmla="*/ 206752 h 4066811" name="connsiteY1"/>
                    <a:gd fmla="*/ 504825 w 504825" name="connsiteX2"/>
                    <a:gd fmla="*/ 2033405 h 4066811" name="connsiteY2"/>
                    <a:gd fmla="*/ 109532 w 504825" name="connsiteX3"/>
                    <a:gd fmla="*/ 3860058 h 4066811" name="connsiteY3"/>
                    <a:gd fmla="*/ 0 w 504825" name="connsiteX4"/>
                    <a:gd fmla="*/ 4066811 h 4066811" name="connsiteY4"/>
                    <a:gd fmla="*/ 0 w 504825" name="connsiteX5"/>
                    <a:gd fmla="*/ 0 h 4066811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4066811" w="504825">
                      <a:moveTo>
                        <a:pt x="0" y="0"/>
                      </a:moveTo>
                      <a:lnTo>
                        <a:pt x="109532" y="206752"/>
                      </a:lnTo>
                      <a:cubicBezTo>
                        <a:pt x="359099" y="728181"/>
                        <a:pt x="504825" y="1356772"/>
                        <a:pt x="504825" y="2033405"/>
                      </a:cubicBezTo>
                      <a:cubicBezTo>
                        <a:pt x="504825" y="2710039"/>
                        <a:pt x="359099" y="3338629"/>
                        <a:pt x="109532" y="3860058"/>
                      </a:cubicBezTo>
                      <a:lnTo>
                        <a:pt x="0" y="406681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42D0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60" name="任意多边形 159"/>
                <p:cNvSpPr/>
                <p:nvPr/>
              </p:nvSpPr>
              <p:spPr>
                <a:xfrm>
                  <a:off x="8820150" y="566921"/>
                  <a:ext cx="504825" cy="4066811"/>
                </a:xfrm>
                <a:custGeom>
                  <a:gdLst>
                    <a:gd fmla="*/ 504825 w 504825" name="connsiteX0"/>
                    <a:gd fmla="*/ 0 h 4066811" name="connsiteY0"/>
                    <a:gd fmla="*/ 504825 w 504825" name="connsiteX1"/>
                    <a:gd fmla="*/ 4066811 h 4066811" name="connsiteY1"/>
                    <a:gd fmla="*/ 395293 w 504825" name="connsiteX2"/>
                    <a:gd fmla="*/ 3860058 h 4066811" name="connsiteY2"/>
                    <a:gd fmla="*/ 0 w 504825" name="connsiteX3"/>
                    <a:gd fmla="*/ 2033405 h 4066811" name="connsiteY3"/>
                    <a:gd fmla="*/ 395293 w 504825" name="connsiteX4"/>
                    <a:gd fmla="*/ 206752 h 4066811" name="connsiteY4"/>
                    <a:gd fmla="*/ 504825 w 504825" name="connsiteX5"/>
                    <a:gd fmla="*/ 0 h 4066811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4066811" w="504825">
                      <a:moveTo>
                        <a:pt x="504825" y="0"/>
                      </a:moveTo>
                      <a:lnTo>
                        <a:pt x="504825" y="4066811"/>
                      </a:lnTo>
                      <a:lnTo>
                        <a:pt x="395293" y="3860058"/>
                      </a:lnTo>
                      <a:cubicBezTo>
                        <a:pt x="145726" y="3338629"/>
                        <a:pt x="0" y="2710039"/>
                        <a:pt x="0" y="2033405"/>
                      </a:cubicBezTo>
                      <a:cubicBezTo>
                        <a:pt x="0" y="1356772"/>
                        <a:pt x="145726" y="728181"/>
                        <a:pt x="395293" y="206752"/>
                      </a:cubicBezTo>
                      <a:lnTo>
                        <a:pt x="504825" y="0"/>
                      </a:lnTo>
                      <a:close/>
                    </a:path>
                  </a:pathLst>
                </a:custGeom>
                <a:solidFill>
                  <a:srgbClr val="FA67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158" name="椭圆 157"/>
              <p:cNvSpPr/>
              <p:nvPr/>
            </p:nvSpPr>
            <p:spPr>
              <a:xfrm>
                <a:off x="8969375" y="1640113"/>
                <a:ext cx="711200" cy="1190172"/>
              </a:xfrm>
              <a:prstGeom prst="ellipse">
                <a:avLst/>
              </a:prstGeom>
              <a:solidFill>
                <a:srgbClr val="560A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161" name="任意多边形 160"/>
            <p:cNvSpPr/>
            <p:nvPr/>
          </p:nvSpPr>
          <p:spPr>
            <a:xfrm>
              <a:off x="10743372" y="1229403"/>
              <a:ext cx="754743" cy="653143"/>
            </a:xfrm>
            <a:custGeom>
              <a:gdLst>
                <a:gd fmla="*/ 145143 w 754743" name="connsiteX0"/>
                <a:gd fmla="*/ 0 h 653143" name="connsiteY0"/>
                <a:gd fmla="*/ 754743 w 754743" name="connsiteX1"/>
                <a:gd fmla="*/ 362857 h 653143" name="connsiteY1"/>
                <a:gd fmla="*/ 0 w 754743" name="connsiteX2"/>
                <a:gd fmla="*/ 653143 h 653143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653143" w="754743">
                  <a:moveTo>
                    <a:pt x="145143" y="0"/>
                  </a:moveTo>
                  <a:lnTo>
                    <a:pt x="754743" y="362857"/>
                  </a:lnTo>
                  <a:lnTo>
                    <a:pt x="0" y="653143"/>
                  </a:lnTo>
                </a:path>
              </a:pathLst>
            </a:custGeom>
            <a:noFill/>
            <a:ln>
              <a:solidFill>
                <a:srgbClr val="7E0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2" name="任意多边形 161"/>
            <p:cNvSpPr/>
            <p:nvPr/>
          </p:nvSpPr>
          <p:spPr>
            <a:xfrm flipH="1">
              <a:off x="10817757" y="1229403"/>
              <a:ext cx="709386" cy="653143"/>
            </a:xfrm>
            <a:custGeom>
              <a:gdLst>
                <a:gd fmla="*/ 145143 w 754743" name="connsiteX0"/>
                <a:gd fmla="*/ 0 h 653143" name="connsiteY0"/>
                <a:gd fmla="*/ 754743 w 754743" name="connsiteX1"/>
                <a:gd fmla="*/ 362857 h 653143" name="connsiteY1"/>
                <a:gd fmla="*/ 0 w 754743" name="connsiteX2"/>
                <a:gd fmla="*/ 653143 h 653143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653143" w="754743">
                  <a:moveTo>
                    <a:pt x="145143" y="0"/>
                  </a:moveTo>
                  <a:lnTo>
                    <a:pt x="754743" y="362857"/>
                  </a:lnTo>
                  <a:lnTo>
                    <a:pt x="0" y="653143"/>
                  </a:lnTo>
                </a:path>
              </a:pathLst>
            </a:custGeom>
            <a:noFill/>
            <a:ln>
              <a:solidFill>
                <a:srgbClr val="7E0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63" name="组合 162"/>
            <p:cNvGrpSpPr/>
            <p:nvPr/>
          </p:nvGrpSpPr>
          <p:grpSpPr>
            <a:xfrm flipV="1">
              <a:off x="10743372" y="4016146"/>
              <a:ext cx="783771" cy="653143"/>
              <a:chOff x="8926286" y="3265714"/>
              <a:chExt cx="783771" cy="653143"/>
            </a:xfrm>
          </p:grpSpPr>
          <p:sp>
            <p:nvSpPr>
              <p:cNvPr id="164" name="任意多边形 163"/>
              <p:cNvSpPr/>
              <p:nvPr/>
            </p:nvSpPr>
            <p:spPr>
              <a:xfrm>
                <a:off x="8926286" y="3265714"/>
                <a:ext cx="754743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65" name="任意多边形 164"/>
              <p:cNvSpPr/>
              <p:nvPr/>
            </p:nvSpPr>
            <p:spPr>
              <a:xfrm flipH="1">
                <a:off x="9000671" y="3265714"/>
                <a:ext cx="709386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166" name="组合 165"/>
            <p:cNvGrpSpPr/>
            <p:nvPr/>
          </p:nvGrpSpPr>
          <p:grpSpPr>
            <a:xfrm>
              <a:off x="9790696" y="2295996"/>
              <a:ext cx="2458591" cy="907349"/>
              <a:chOff x="4804509" y="459215"/>
              <a:chExt cx="1849558" cy="682584"/>
            </a:xfrm>
          </p:grpSpPr>
          <p:grpSp>
            <p:nvGrpSpPr>
              <p:cNvPr id="167" name="组合 166"/>
              <p:cNvGrpSpPr/>
              <p:nvPr/>
            </p:nvGrpSpPr>
            <p:grpSpPr>
              <a:xfrm rot="18152230">
                <a:off x="5668653" y="43621"/>
                <a:ext cx="121270" cy="1849558"/>
                <a:chOff x="7335839" y="-766990"/>
                <a:chExt cx="255132" cy="2080106"/>
              </a:xfrm>
            </p:grpSpPr>
            <p:cxnSp>
              <p:nvCxnSpPr>
                <p:cNvPr id="177" name="直接连接符 176"/>
                <p:cNvCxnSpPr/>
                <p:nvPr/>
              </p:nvCxnSpPr>
              <p:spPr>
                <a:xfrm flipH="1">
                  <a:off x="7463405" y="-414759"/>
                  <a:ext cx="0" cy="1476797"/>
                </a:xfrm>
                <a:prstGeom prst="line">
                  <a:avLst/>
                </a:prstGeom>
                <a:ln w="19050">
                  <a:solidFill>
                    <a:srgbClr val="92453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78" name="组合 177"/>
                <p:cNvGrpSpPr/>
                <p:nvPr/>
              </p:nvGrpSpPr>
              <p:grpSpPr>
                <a:xfrm>
                  <a:off x="7335839" y="-766990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182" name="任意多边形 181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183" name="任意多边形 182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grpSp>
              <p:nvGrpSpPr>
                <p:cNvPr id="179" name="组合 178"/>
                <p:cNvGrpSpPr/>
                <p:nvPr/>
              </p:nvGrpSpPr>
              <p:grpSpPr>
                <a:xfrm>
                  <a:off x="7335839" y="778355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180" name="任意多边形 179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181" name="任意多边形 180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</p:grpSp>
          <p:grpSp>
            <p:nvGrpSpPr>
              <p:cNvPr id="168" name="组合 167"/>
              <p:cNvGrpSpPr/>
              <p:nvPr/>
            </p:nvGrpSpPr>
            <p:grpSpPr>
              <a:xfrm>
                <a:off x="5419285" y="459215"/>
                <a:ext cx="814274" cy="682584"/>
                <a:chOff x="5419285" y="459215"/>
                <a:chExt cx="814274" cy="682584"/>
              </a:xfrm>
            </p:grpSpPr>
            <p:sp>
              <p:nvSpPr>
                <p:cNvPr id="169" name="任意多边形 168"/>
                <p:cNvSpPr/>
                <p:nvPr/>
              </p:nvSpPr>
              <p:spPr>
                <a:xfrm>
                  <a:off x="5445919" y="459215"/>
                  <a:ext cx="787640" cy="648351"/>
                </a:xfrm>
                <a:custGeom>
                  <a:gdLst>
                    <a:gd fmla="*/ 80962 w 787640" name="connsiteX0"/>
                    <a:gd fmla="*/ 240872 h 648351" name="connsiteY0"/>
                    <a:gd fmla="*/ 0 w 787640" name="connsiteX1"/>
                    <a:gd fmla="*/ 226584 h 648351" name="connsiteY1"/>
                    <a:gd fmla="*/ 109537 w 787640" name="connsiteX2"/>
                    <a:gd fmla="*/ 7509 h 648351" name="connsiteY2"/>
                    <a:gd fmla="*/ 309562 w 787640" name="connsiteX3"/>
                    <a:gd fmla="*/ 55134 h 648351" name="connsiteY3"/>
                    <a:gd fmla="*/ 328612 w 787640" name="connsiteX4"/>
                    <a:gd fmla="*/ 97997 h 648351" name="connsiteY4"/>
                    <a:gd fmla="*/ 376237 w 787640" name="connsiteX5"/>
                    <a:gd fmla="*/ 112284 h 648351" name="connsiteY5"/>
                    <a:gd fmla="*/ 695325 w 787640" name="connsiteX6"/>
                    <a:gd fmla="*/ 188484 h 648351" name="connsiteY6"/>
                    <a:gd fmla="*/ 766762 w 787640" name="connsiteX7"/>
                    <a:gd fmla="*/ 450422 h 648351" name="connsiteY7"/>
                    <a:gd fmla="*/ 604837 w 787640" name="connsiteX8"/>
                    <a:gd fmla="*/ 631397 h 648351" name="connsiteY8"/>
                    <a:gd fmla="*/ 547687 w 787640" name="connsiteX9"/>
                    <a:gd fmla="*/ 550434 h 648351" name="connsiteY9"/>
                    <a:gd fmla="*/ 619125 w 787640" name="connsiteX10"/>
                    <a:gd fmla="*/ 493284 h 648351" name="connsiteY10"/>
                    <a:gd fmla="*/ 619125 w 787640" name="connsiteX11"/>
                    <a:gd fmla="*/ 436134 h 648351" name="connsiteY11"/>
                    <a:gd fmla="*/ 542925 w 787640" name="connsiteX12"/>
                    <a:gd fmla="*/ 412322 h 648351" name="connsiteY12"/>
                    <a:gd fmla="*/ 276225 w 787640" name="connsiteX13"/>
                    <a:gd fmla="*/ 350409 h 648351" name="connsiteY13"/>
                    <a:gd fmla="*/ 219075 w 787640" name="connsiteX14"/>
                    <a:gd fmla="*/ 274209 h 648351" name="connsiteY14"/>
                    <a:gd fmla="*/ 219075 w 787640" name="connsiteX15"/>
                    <a:gd fmla="*/ 202772 h 648351" name="connsiteY15"/>
                    <a:gd fmla="*/ 171450 w 787640" name="connsiteX16"/>
                    <a:gd fmla="*/ 140859 h 648351" name="connsiteY16"/>
                    <a:gd fmla="*/ 80962 w 787640" name="connsiteX17"/>
                    <a:gd fmla="*/ 240872 h 648351" name="connsiteY1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b="b" l="l" r="r" t="t"/>
                  <a:pathLst>
                    <a:path h="648351" w="787640">
                      <a:moveTo>
                        <a:pt x="80962" y="240872"/>
                      </a:moveTo>
                      <a:lnTo>
                        <a:pt x="0" y="226584"/>
                      </a:lnTo>
                      <a:cubicBezTo>
                        <a:pt x="4762" y="187690"/>
                        <a:pt x="57943" y="36084"/>
                        <a:pt x="109537" y="7509"/>
                      </a:cubicBezTo>
                      <a:cubicBezTo>
                        <a:pt x="161131" y="-21066"/>
                        <a:pt x="273050" y="40053"/>
                        <a:pt x="309562" y="55134"/>
                      </a:cubicBezTo>
                      <a:cubicBezTo>
                        <a:pt x="346075" y="70215"/>
                        <a:pt x="317500" y="88472"/>
                        <a:pt x="328612" y="97997"/>
                      </a:cubicBezTo>
                      <a:lnTo>
                        <a:pt x="376237" y="112284"/>
                      </a:lnTo>
                      <a:cubicBezTo>
                        <a:pt x="437356" y="127365"/>
                        <a:pt x="630238" y="132128"/>
                        <a:pt x="695325" y="188484"/>
                      </a:cubicBezTo>
                      <a:cubicBezTo>
                        <a:pt x="760412" y="244840"/>
                        <a:pt x="820737" y="390097"/>
                        <a:pt x="766762" y="450422"/>
                      </a:cubicBezTo>
                      <a:lnTo>
                        <a:pt x="604837" y="631397"/>
                      </a:lnTo>
                      <a:cubicBezTo>
                        <a:pt x="550862" y="691722"/>
                        <a:pt x="545306" y="573453"/>
                        <a:pt x="547687" y="550434"/>
                      </a:cubicBezTo>
                      <a:cubicBezTo>
                        <a:pt x="550068" y="527415"/>
                        <a:pt x="607219" y="512334"/>
                        <a:pt x="619125" y="493284"/>
                      </a:cubicBezTo>
                      <a:cubicBezTo>
                        <a:pt x="631031" y="474234"/>
                        <a:pt x="631825" y="449628"/>
                        <a:pt x="619125" y="436134"/>
                      </a:cubicBezTo>
                      <a:cubicBezTo>
                        <a:pt x="606425" y="422640"/>
                        <a:pt x="600075" y="426610"/>
                        <a:pt x="542925" y="412322"/>
                      </a:cubicBezTo>
                      <a:cubicBezTo>
                        <a:pt x="485775" y="398035"/>
                        <a:pt x="330200" y="373428"/>
                        <a:pt x="276225" y="350409"/>
                      </a:cubicBezTo>
                      <a:cubicBezTo>
                        <a:pt x="222250" y="327390"/>
                        <a:pt x="228600" y="298815"/>
                        <a:pt x="219075" y="274209"/>
                      </a:cubicBezTo>
                      <a:cubicBezTo>
                        <a:pt x="209550" y="249603"/>
                        <a:pt x="227013" y="224997"/>
                        <a:pt x="219075" y="202772"/>
                      </a:cubicBezTo>
                      <a:cubicBezTo>
                        <a:pt x="211138" y="180547"/>
                        <a:pt x="194469" y="134509"/>
                        <a:pt x="171450" y="140859"/>
                      </a:cubicBezTo>
                      <a:cubicBezTo>
                        <a:pt x="148431" y="147209"/>
                        <a:pt x="109537" y="226585"/>
                        <a:pt x="80962" y="240872"/>
                      </a:cubicBezTo>
                      <a:close/>
                    </a:path>
                  </a:pathLst>
                </a:custGeom>
                <a:solidFill>
                  <a:srgbClr val="E05F0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70" name="任意多边形 169"/>
                <p:cNvSpPr/>
                <p:nvPr/>
              </p:nvSpPr>
              <p:spPr>
                <a:xfrm>
                  <a:off x="5729288" y="543085"/>
                  <a:ext cx="301648" cy="286149"/>
                </a:xfrm>
                <a:custGeom>
                  <a:gdLst>
                    <a:gd fmla="*/ 47625 w 301648" name="connsiteX0"/>
                    <a:gd fmla="*/ 245109 h 286149" name="connsiteY0"/>
                    <a:gd fmla="*/ 100013 w 301648" name="connsiteX1"/>
                    <a:gd fmla="*/ 126047 h 286149" name="connsiteY1"/>
                    <a:gd fmla="*/ 233363 w 301648" name="connsiteX2"/>
                    <a:gd fmla="*/ 283209 h 286149" name="connsiteY2"/>
                    <a:gd fmla="*/ 290513 w 301648" name="connsiteX3"/>
                    <a:gd fmla="*/ 221297 h 286149" name="connsiteY3"/>
                    <a:gd fmla="*/ 252413 w 301648" name="connsiteX4"/>
                    <a:gd fmla="*/ 130809 h 286149" name="connsiteY4"/>
                    <a:gd fmla="*/ 300038 w 301648" name="connsiteX5"/>
                    <a:gd fmla="*/ 92709 h 286149" name="connsiteY5"/>
                    <a:gd fmla="*/ 180975 w 301648" name="connsiteX6"/>
                    <a:gd fmla="*/ 9366 h 286149" name="connsiteY6"/>
                    <a:gd fmla="*/ 19050 w 301648" name="connsiteX7"/>
                    <a:gd fmla="*/ 23654 h 286149" name="connsiteY7"/>
                    <a:gd fmla="*/ 0 w 301648" name="connsiteX8"/>
                    <a:gd fmla="*/ 202247 h 286149" name="connsiteY8"/>
                    <a:gd fmla="*/ 47625 w 301648" name="connsiteX9"/>
                    <a:gd fmla="*/ 245109 h 286149" name="connsiteY9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b="b" l="l" r="r" t="t"/>
                  <a:pathLst>
                    <a:path h="286149" w="301648">
                      <a:moveTo>
                        <a:pt x="47625" y="245109"/>
                      </a:moveTo>
                      <a:lnTo>
                        <a:pt x="100013" y="126047"/>
                      </a:lnTo>
                      <a:lnTo>
                        <a:pt x="233363" y="283209"/>
                      </a:lnTo>
                      <a:cubicBezTo>
                        <a:pt x="265113" y="299084"/>
                        <a:pt x="287338" y="246697"/>
                        <a:pt x="290513" y="221297"/>
                      </a:cubicBezTo>
                      <a:cubicBezTo>
                        <a:pt x="293688" y="195897"/>
                        <a:pt x="250825" y="152240"/>
                        <a:pt x="252413" y="130809"/>
                      </a:cubicBezTo>
                      <a:cubicBezTo>
                        <a:pt x="254001" y="109378"/>
                        <a:pt x="311944" y="112950"/>
                        <a:pt x="300038" y="92709"/>
                      </a:cubicBezTo>
                      <a:cubicBezTo>
                        <a:pt x="288132" y="72469"/>
                        <a:pt x="227806" y="20875"/>
                        <a:pt x="180975" y="9366"/>
                      </a:cubicBezTo>
                      <a:cubicBezTo>
                        <a:pt x="134144" y="-2143"/>
                        <a:pt x="49212" y="-8493"/>
                        <a:pt x="19050" y="23654"/>
                      </a:cubicBezTo>
                      <a:cubicBezTo>
                        <a:pt x="-11112" y="55801"/>
                        <a:pt x="6350" y="142716"/>
                        <a:pt x="0" y="202247"/>
                      </a:cubicBezTo>
                      <a:lnTo>
                        <a:pt x="47625" y="245109"/>
                      </a:lnTo>
                      <a:close/>
                    </a:path>
                  </a:pathLst>
                </a:custGeom>
                <a:solidFill>
                  <a:srgbClr val="670F0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71" name="任意多边形 170"/>
                <p:cNvSpPr/>
                <p:nvPr/>
              </p:nvSpPr>
              <p:spPr>
                <a:xfrm>
                  <a:off x="5419285" y="717826"/>
                  <a:ext cx="119919" cy="121058"/>
                </a:xfrm>
                <a:custGeom>
                  <a:gdLst>
                    <a:gd fmla="*/ 105403 w 119919" name="connsiteX0"/>
                    <a:gd fmla="*/ 14312 h 121058" name="connsiteY0"/>
                    <a:gd fmla="*/ 110165 w 119919" name="connsiteX1"/>
                    <a:gd fmla="*/ 119087 h 121058" name="connsiteY1"/>
                    <a:gd fmla="*/ 628 w 119919" name="connsiteX2"/>
                    <a:gd fmla="*/ 76225 h 121058" name="connsiteY2"/>
                    <a:gd fmla="*/ 29203 w 119919" name="connsiteX3"/>
                    <a:gd fmla="*/ 14312 h 121058" name="connsiteY3"/>
                    <a:gd fmla="*/ 105403 w 119919" name="connsiteX4"/>
                    <a:gd fmla="*/ 14312 h 121058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121057" w="119919">
                      <a:moveTo>
                        <a:pt x="105403" y="14312"/>
                      </a:moveTo>
                      <a:cubicBezTo>
                        <a:pt x="118897" y="31775"/>
                        <a:pt x="127628" y="108768"/>
                        <a:pt x="110165" y="119087"/>
                      </a:cubicBezTo>
                      <a:cubicBezTo>
                        <a:pt x="92702" y="129406"/>
                        <a:pt x="-8897" y="96863"/>
                        <a:pt x="628" y="76225"/>
                      </a:cubicBezTo>
                      <a:lnTo>
                        <a:pt x="29203" y="14312"/>
                      </a:lnTo>
                      <a:cubicBezTo>
                        <a:pt x="38728" y="-6326"/>
                        <a:pt x="91909" y="-3151"/>
                        <a:pt x="105403" y="14312"/>
                      </a:cubicBezTo>
                      <a:close/>
                    </a:path>
                  </a:pathLst>
                </a:custGeom>
                <a:solidFill>
                  <a:srgbClr val="C53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72" name="任意多边形 171"/>
                <p:cNvSpPr/>
                <p:nvPr/>
              </p:nvSpPr>
              <p:spPr>
                <a:xfrm>
                  <a:off x="5886451" y="1048785"/>
                  <a:ext cx="135734" cy="93014"/>
                </a:xfrm>
                <a:custGeom>
                  <a:gdLst>
                    <a:gd fmla="*/ 73819 w 135734" name="connsiteX0"/>
                    <a:gd fmla="*/ 0 h 93014" name="connsiteY0"/>
                    <a:gd fmla="*/ 135731 w 135734" name="connsiteX1"/>
                    <a:gd fmla="*/ 52387 h 93014" name="connsiteY1"/>
                    <a:gd fmla="*/ 76201 w 135734" name="connsiteX2"/>
                    <a:gd fmla="*/ 92869 h 93014" name="connsiteY2"/>
                    <a:gd fmla="*/ 0 w 135734" name="connsiteX3"/>
                    <a:gd fmla="*/ 38100 h 93014" name="connsiteY3"/>
                    <a:gd fmla="*/ 47624 w 135734" name="connsiteX4"/>
                    <a:gd fmla="*/ 29921 h 93014" name="connsiteY4"/>
                    <a:gd fmla="*/ 73819 w 135734" name="connsiteX5"/>
                    <a:gd fmla="*/ 0 h 93014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93014" w="135734">
                      <a:moveTo>
                        <a:pt x="73819" y="0"/>
                      </a:moveTo>
                      <a:cubicBezTo>
                        <a:pt x="97631" y="794"/>
                        <a:pt x="135334" y="36909"/>
                        <a:pt x="135731" y="52387"/>
                      </a:cubicBezTo>
                      <a:cubicBezTo>
                        <a:pt x="136128" y="67865"/>
                        <a:pt x="98823" y="95250"/>
                        <a:pt x="76201" y="92869"/>
                      </a:cubicBezTo>
                      <a:cubicBezTo>
                        <a:pt x="53579" y="90488"/>
                        <a:pt x="5557" y="50576"/>
                        <a:pt x="0" y="38100"/>
                      </a:cubicBezTo>
                      <a:cubicBezTo>
                        <a:pt x="14287" y="31405"/>
                        <a:pt x="33337" y="36616"/>
                        <a:pt x="47624" y="29921"/>
                      </a:cubicBezTo>
                      <a:lnTo>
                        <a:pt x="73819" y="0"/>
                      </a:lnTo>
                      <a:close/>
                    </a:path>
                  </a:pathLst>
                </a:custGeom>
                <a:solidFill>
                  <a:srgbClr val="CB52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73" name="任意多边形 172"/>
                <p:cNvSpPr/>
                <p:nvPr/>
              </p:nvSpPr>
              <p:spPr>
                <a:xfrm>
                  <a:off x="5955653" y="1014370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74" name="椭圆 173"/>
                <p:cNvSpPr/>
                <p:nvPr/>
              </p:nvSpPr>
              <p:spPr>
                <a:xfrm>
                  <a:off x="5758426" y="635025"/>
                  <a:ext cx="200025" cy="333375"/>
                </a:xfrm>
                <a:prstGeom prst="ellipse">
                  <a:avLst/>
                </a:prstGeom>
                <a:solidFill>
                  <a:srgbClr val="D051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75" name="任意多边形 174"/>
                <p:cNvSpPr/>
                <p:nvPr/>
              </p:nvSpPr>
              <p:spPr>
                <a:xfrm rot="19118152">
                  <a:off x="5438775" y="659809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76" name="任意多边形 175"/>
                <p:cNvSpPr/>
                <p:nvPr/>
              </p:nvSpPr>
              <p:spPr>
                <a:xfrm>
                  <a:off x="5778893" y="581025"/>
                  <a:ext cx="171851" cy="80963"/>
                </a:xfrm>
                <a:custGeom>
                  <a:gdLst>
                    <a:gd fmla="*/ 9926 w 171851" name="connsiteX0"/>
                    <a:gd fmla="*/ 45244 h 80963" name="connsiteY0"/>
                    <a:gd fmla="*/ 9926 w 171851" name="connsiteX1"/>
                    <a:gd fmla="*/ 45244 h 80963" name="connsiteY1"/>
                    <a:gd fmla="*/ 95651 w 171851" name="connsiteX2"/>
                    <a:gd fmla="*/ 30956 h 80963" name="connsiteY2"/>
                    <a:gd fmla="*/ 102795 w 171851" name="connsiteX3"/>
                    <a:gd fmla="*/ 35719 h 80963" name="connsiteY3"/>
                    <a:gd fmla="*/ 109938 w 171851" name="connsiteX4"/>
                    <a:gd fmla="*/ 42863 h 80963" name="connsiteY4"/>
                    <a:gd fmla="*/ 117082 w 171851" name="connsiteX5"/>
                    <a:gd fmla="*/ 45244 h 80963" name="connsiteY5"/>
                    <a:gd fmla="*/ 131370 w 171851" name="connsiteX6"/>
                    <a:gd fmla="*/ 54769 h 80963" name="connsiteY6"/>
                    <a:gd fmla="*/ 138513 w 171851" name="connsiteX7"/>
                    <a:gd fmla="*/ 59531 h 80963" name="connsiteY7"/>
                    <a:gd fmla="*/ 145657 w 171851" name="connsiteX8"/>
                    <a:gd fmla="*/ 64294 h 80963" name="connsiteY8"/>
                    <a:gd fmla="*/ 157563 w 171851" name="connsiteX9"/>
                    <a:gd fmla="*/ 78581 h 80963" name="connsiteY9"/>
                    <a:gd fmla="*/ 164707 w 171851" name="connsiteX10"/>
                    <a:gd fmla="*/ 80963 h 80963" name="connsiteY10"/>
                    <a:gd fmla="*/ 167088 w 171851" name="connsiteX11"/>
                    <a:gd fmla="*/ 71438 h 80963" name="connsiteY11"/>
                    <a:gd fmla="*/ 169470 w 171851" name="connsiteX12"/>
                    <a:gd fmla="*/ 59531 h 80963" name="connsiteY12"/>
                    <a:gd fmla="*/ 171851 w 171851" name="connsiteX13"/>
                    <a:gd fmla="*/ 52388 h 80963" name="connsiteY13"/>
                    <a:gd fmla="*/ 169470 w 171851" name="connsiteX14"/>
                    <a:gd fmla="*/ 35719 h 80963" name="connsiteY14"/>
                    <a:gd fmla="*/ 152801 w 171851" name="connsiteX15"/>
                    <a:gd fmla="*/ 21431 h 80963" name="connsiteY15"/>
                    <a:gd fmla="*/ 136132 w 171851" name="connsiteX16"/>
                    <a:gd fmla="*/ 11906 h 80963" name="connsiteY16"/>
                    <a:gd fmla="*/ 121845 w 171851" name="connsiteX17"/>
                    <a:gd fmla="*/ 7144 h 80963" name="connsiteY17"/>
                    <a:gd fmla="*/ 114701 w 171851" name="connsiteX18"/>
                    <a:gd fmla="*/ 4763 h 80963" name="connsiteY18"/>
                    <a:gd fmla="*/ 107557 w 171851" name="connsiteX19"/>
                    <a:gd fmla="*/ 2381 h 80963" name="connsiteY19"/>
                    <a:gd fmla="*/ 95651 w 171851" name="connsiteX20"/>
                    <a:gd fmla="*/ 0 h 80963" name="connsiteY20"/>
                    <a:gd fmla="*/ 31357 w 171851" name="connsiteX21"/>
                    <a:gd fmla="*/ 2381 h 80963" name="connsiteY21"/>
                    <a:gd fmla="*/ 21832 w 171851" name="connsiteX22"/>
                    <a:gd fmla="*/ 4763 h 80963" name="connsiteY22"/>
                    <a:gd fmla="*/ 7545 w 171851" name="connsiteX23"/>
                    <a:gd fmla="*/ 9525 h 80963" name="connsiteY23"/>
                    <a:gd fmla="*/ 401 w 171851" name="connsiteX24"/>
                    <a:gd fmla="*/ 14288 h 80963" name="connsiteY24"/>
                    <a:gd fmla="*/ 9926 w 171851" name="connsiteX25"/>
                    <a:gd fmla="*/ 45244 h 80963" name="connsiteY2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b="b" l="l" r="r" t="t"/>
                  <a:pathLst>
                    <a:path h="80963" w="171851">
                      <a:moveTo>
                        <a:pt x="9926" y="45244"/>
                      </a:moveTo>
                      <a:lnTo>
                        <a:pt x="9926" y="45244"/>
                      </a:lnTo>
                      <a:cubicBezTo>
                        <a:pt x="38501" y="40481"/>
                        <a:pt x="66833" y="33912"/>
                        <a:pt x="95651" y="30956"/>
                      </a:cubicBezTo>
                      <a:cubicBezTo>
                        <a:pt x="98498" y="30664"/>
                        <a:pt x="100596" y="33887"/>
                        <a:pt x="102795" y="35719"/>
                      </a:cubicBezTo>
                      <a:cubicBezTo>
                        <a:pt x="105382" y="37875"/>
                        <a:pt x="107136" y="40995"/>
                        <a:pt x="109938" y="42863"/>
                      </a:cubicBezTo>
                      <a:cubicBezTo>
                        <a:pt x="112027" y="44255"/>
                        <a:pt x="114888" y="44025"/>
                        <a:pt x="117082" y="45244"/>
                      </a:cubicBezTo>
                      <a:cubicBezTo>
                        <a:pt x="122086" y="48024"/>
                        <a:pt x="126607" y="51594"/>
                        <a:pt x="131370" y="54769"/>
                      </a:cubicBezTo>
                      <a:lnTo>
                        <a:pt x="138513" y="59531"/>
                      </a:lnTo>
                      <a:lnTo>
                        <a:pt x="145657" y="64294"/>
                      </a:lnTo>
                      <a:cubicBezTo>
                        <a:pt x="149171" y="69565"/>
                        <a:pt x="152063" y="74914"/>
                        <a:pt x="157563" y="78581"/>
                      </a:cubicBezTo>
                      <a:cubicBezTo>
                        <a:pt x="159652" y="79973"/>
                        <a:pt x="162326" y="80169"/>
                        <a:pt x="164707" y="80963"/>
                      </a:cubicBezTo>
                      <a:cubicBezTo>
                        <a:pt x="165501" y="77788"/>
                        <a:pt x="166378" y="74633"/>
                        <a:pt x="167088" y="71438"/>
                      </a:cubicBezTo>
                      <a:cubicBezTo>
                        <a:pt x="167966" y="67487"/>
                        <a:pt x="168488" y="63458"/>
                        <a:pt x="169470" y="59531"/>
                      </a:cubicBezTo>
                      <a:cubicBezTo>
                        <a:pt x="170079" y="57096"/>
                        <a:pt x="171057" y="54769"/>
                        <a:pt x="171851" y="52388"/>
                      </a:cubicBezTo>
                      <a:cubicBezTo>
                        <a:pt x="171057" y="46832"/>
                        <a:pt x="171554" y="40930"/>
                        <a:pt x="169470" y="35719"/>
                      </a:cubicBezTo>
                      <a:cubicBezTo>
                        <a:pt x="168086" y="32258"/>
                        <a:pt x="154925" y="22948"/>
                        <a:pt x="152801" y="21431"/>
                      </a:cubicBezTo>
                      <a:cubicBezTo>
                        <a:pt x="147337" y="17528"/>
                        <a:pt x="142469" y="14441"/>
                        <a:pt x="136132" y="11906"/>
                      </a:cubicBezTo>
                      <a:cubicBezTo>
                        <a:pt x="131471" y="10042"/>
                        <a:pt x="126607" y="8731"/>
                        <a:pt x="121845" y="7144"/>
                      </a:cubicBezTo>
                      <a:lnTo>
                        <a:pt x="114701" y="4763"/>
                      </a:lnTo>
                      <a:cubicBezTo>
                        <a:pt x="112320" y="3969"/>
                        <a:pt x="110018" y="2873"/>
                        <a:pt x="107557" y="2381"/>
                      </a:cubicBezTo>
                      <a:lnTo>
                        <a:pt x="95651" y="0"/>
                      </a:lnTo>
                      <a:cubicBezTo>
                        <a:pt x="74220" y="794"/>
                        <a:pt x="52759" y="1000"/>
                        <a:pt x="31357" y="2381"/>
                      </a:cubicBezTo>
                      <a:cubicBezTo>
                        <a:pt x="28091" y="2592"/>
                        <a:pt x="24967" y="3823"/>
                        <a:pt x="21832" y="4763"/>
                      </a:cubicBezTo>
                      <a:cubicBezTo>
                        <a:pt x="17024" y="6206"/>
                        <a:pt x="7545" y="9525"/>
                        <a:pt x="7545" y="9525"/>
                      </a:cubicBezTo>
                      <a:cubicBezTo>
                        <a:pt x="5164" y="11113"/>
                        <a:pt x="1095" y="11511"/>
                        <a:pt x="401" y="14288"/>
                      </a:cubicBezTo>
                      <a:cubicBezTo>
                        <a:pt x="-2165" y="24551"/>
                        <a:pt x="8339" y="40085"/>
                        <a:pt x="9926" y="45244"/>
                      </a:cubicBezTo>
                      <a:close/>
                    </a:path>
                  </a:pathLst>
                </a:custGeom>
                <a:solidFill>
                  <a:srgbClr val="7E0C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</p:grpSp>
      <p:sp>
        <p:nvSpPr>
          <p:cNvPr id="2" name="文本框 1"/>
          <p:cNvSpPr txBox="1"/>
          <p:nvPr/>
        </p:nvSpPr>
        <p:spPr>
          <a:xfrm>
            <a:off x="998827" y="5057333"/>
            <a:ext cx="2490470" cy="13258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>
                <a:solidFill>
                  <a:srgbClr val="82BBB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PP琪作品</a:t>
            </a:r>
          </a:p>
          <a:p>
            <a:pPr>
              <a:lnSpc>
                <a:spcPct val="150000"/>
              </a:lnSpc>
            </a:pPr>
            <a:r>
              <a:rPr altLang="zh-CN" lang="en-US" smtClean="0">
                <a:solidFill>
                  <a:srgbClr val="82BBB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公众号：不加班儿</a:t>
            </a:r>
          </a:p>
          <a:p>
            <a:pPr>
              <a:lnSpc>
                <a:spcPct val="150000"/>
              </a:lnSpc>
            </a:pPr>
            <a:r>
              <a:rPr altLang="zh-CN" lang="en-US" smtClean="0">
                <a:solidFill>
                  <a:srgbClr val="82BBB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微博：PP琪注册不了</a:t>
            </a:r>
          </a:p>
        </p:txBody>
      </p:sp>
    </p:spTree>
    <p:extLst>
      <p:ext uri="{BB962C8B-B14F-4D97-AF65-F5344CB8AC3E}">
        <p14:creationId val="447773336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69" name="组合 168"/>
          <p:cNvGrpSpPr/>
          <p:nvPr/>
        </p:nvGrpSpPr>
        <p:grpSpPr>
          <a:xfrm>
            <a:off x="758241" y="1834825"/>
            <a:ext cx="2430155" cy="2430155"/>
            <a:chOff x="1535597" y="1834825"/>
            <a:chExt cx="2430155" cy="2430155"/>
          </a:xfrm>
        </p:grpSpPr>
        <p:sp>
          <p:nvSpPr>
            <p:cNvPr id="157" name="椭圆 156"/>
            <p:cNvSpPr/>
            <p:nvPr/>
          </p:nvSpPr>
          <p:spPr>
            <a:xfrm>
              <a:off x="1922000" y="2221228"/>
              <a:ext cx="1657350" cy="1657350"/>
            </a:xfrm>
            <a:prstGeom prst="ellipse">
              <a:avLst/>
            </a:prstGeom>
            <a:solidFill>
              <a:srgbClr val="4E9085">
                <a:alpha val="4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7" name="椭圆 166"/>
            <p:cNvSpPr/>
            <p:nvPr/>
          </p:nvSpPr>
          <p:spPr>
            <a:xfrm>
              <a:off x="1743074" y="2021204"/>
              <a:ext cx="2057398" cy="2057398"/>
            </a:xfrm>
            <a:prstGeom prst="ellipse">
              <a:avLst/>
            </a:prstGeom>
            <a:solidFill>
              <a:srgbClr val="4E9085">
                <a:alpha val="4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68" name="椭圆 167"/>
            <p:cNvSpPr/>
            <p:nvPr/>
          </p:nvSpPr>
          <p:spPr>
            <a:xfrm>
              <a:off x="1535597" y="1834825"/>
              <a:ext cx="2430155" cy="2430155"/>
            </a:xfrm>
            <a:prstGeom prst="ellipse">
              <a:avLst/>
            </a:prstGeom>
            <a:solidFill>
              <a:srgbClr val="4E9085">
                <a:alpha val="4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58" name="矩形 157"/>
          <p:cNvSpPr/>
          <p:nvPr/>
        </p:nvSpPr>
        <p:spPr>
          <a:xfrm>
            <a:off x="821262" y="5505580"/>
            <a:ext cx="10549476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>
                <a:solidFill>
                  <a:srgbClr val="2C524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PP琪加班狗PPT卧谈会微信群已经成立，欢迎添加PP琪的微信bujber进入。PP琪加班狗PPT卧谈会微信群已经成立，欢迎添加PP琪的微信bujber进入。</a:t>
            </a:r>
          </a:p>
        </p:txBody>
      </p:sp>
      <p:sp>
        <p:nvSpPr>
          <p:cNvPr id="159" name="矩形 158"/>
          <p:cNvSpPr/>
          <p:nvPr/>
        </p:nvSpPr>
        <p:spPr>
          <a:xfrm>
            <a:off x="1743074" y="416778"/>
            <a:ext cx="8705852" cy="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mtClean="0" sz="28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</p:txBody>
      </p:sp>
      <p:sp>
        <p:nvSpPr>
          <p:cNvPr id="164" name="Freeform 1021"/>
          <p:cNvSpPr/>
          <p:nvPr/>
        </p:nvSpPr>
        <p:spPr bwMode="auto">
          <a:xfrm>
            <a:off x="1544009" y="2669798"/>
            <a:ext cx="893750" cy="691044"/>
          </a:xfrm>
          <a:custGeom>
            <a:gdLst>
              <a:gd fmla="*/ 127 w 242" name="T0"/>
              <a:gd fmla="*/ 3 h 187" name="T1"/>
              <a:gd fmla="*/ 115 w 242" name="T2"/>
              <a:gd fmla="*/ 3 h 187" name="T3"/>
              <a:gd fmla="*/ 3 w 242" name="T4"/>
              <a:gd fmla="*/ 93 h 187" name="T5"/>
              <a:gd fmla="*/ 5 w 242" name="T6"/>
              <a:gd fmla="*/ 98 h 187" name="T7"/>
              <a:gd fmla="*/ 20 w 242" name="T8"/>
              <a:gd fmla="*/ 98 h 187" name="T9"/>
              <a:gd fmla="*/ 28 w 242" name="T10"/>
              <a:gd fmla="*/ 106 h 187" name="T11"/>
              <a:gd fmla="*/ 28 w 242" name="T12"/>
              <a:gd fmla="*/ 179 h 187" name="T13"/>
              <a:gd fmla="*/ 36 w 242" name="T14"/>
              <a:gd fmla="*/ 187 h 187" name="T15"/>
              <a:gd fmla="*/ 207 w 242" name="T16"/>
              <a:gd fmla="*/ 187 h 187" name="T17"/>
              <a:gd fmla="*/ 215 w 242" name="T18"/>
              <a:gd fmla="*/ 179 h 187" name="T19"/>
              <a:gd fmla="*/ 215 w 242" name="T20"/>
              <a:gd fmla="*/ 106 h 187" name="T21"/>
              <a:gd fmla="*/ 223 w 242" name="T22"/>
              <a:gd fmla="*/ 98 h 187" name="T23"/>
              <a:gd fmla="*/ 237 w 242" name="T24"/>
              <a:gd fmla="*/ 98 h 187" name="T25"/>
              <a:gd fmla="*/ 239 w 242" name="T26"/>
              <a:gd fmla="*/ 93 h 187" name="T27"/>
              <a:gd fmla="*/ 127 w 242" name="T28"/>
              <a:gd fmla="*/ 3 h 187" name="T2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b="b" l="0" r="r" t="0"/>
            <a:pathLst>
              <a:path h="187" w="241">
                <a:moveTo>
                  <a:pt x="127" y="3"/>
                </a:moveTo>
                <a:cubicBezTo>
                  <a:pt x="124" y="0"/>
                  <a:pt x="118" y="0"/>
                  <a:pt x="115" y="3"/>
                </a:cubicBezTo>
                <a:cubicBezTo>
                  <a:pt x="3" y="93"/>
                  <a:pt x="3" y="93"/>
                  <a:pt x="3" y="93"/>
                </a:cubicBezTo>
                <a:cubicBezTo>
                  <a:pt x="0" y="95"/>
                  <a:pt x="1" y="98"/>
                  <a:pt x="5" y="98"/>
                </a:cubicBezTo>
                <a:cubicBezTo>
                  <a:pt x="20" y="98"/>
                  <a:pt x="20" y="98"/>
                  <a:pt x="20" y="98"/>
                </a:cubicBezTo>
                <a:cubicBezTo>
                  <a:pt x="24" y="98"/>
                  <a:pt x="28" y="101"/>
                  <a:pt x="28" y="106"/>
                </a:cubicBezTo>
                <a:cubicBezTo>
                  <a:pt x="28" y="179"/>
                  <a:pt x="28" y="179"/>
                  <a:pt x="28" y="179"/>
                </a:cubicBezTo>
                <a:cubicBezTo>
                  <a:pt x="28" y="184"/>
                  <a:pt x="31" y="187"/>
                  <a:pt x="36" y="187"/>
                </a:cubicBezTo>
                <a:cubicBezTo>
                  <a:pt x="207" y="187"/>
                  <a:pt x="207" y="187"/>
                  <a:pt x="207" y="187"/>
                </a:cubicBezTo>
                <a:cubicBezTo>
                  <a:pt x="211" y="187"/>
                  <a:pt x="215" y="184"/>
                  <a:pt x="215" y="179"/>
                </a:cubicBezTo>
                <a:cubicBezTo>
                  <a:pt x="215" y="106"/>
                  <a:pt x="215" y="106"/>
                  <a:pt x="215" y="106"/>
                </a:cubicBezTo>
                <a:cubicBezTo>
                  <a:pt x="215" y="101"/>
                  <a:pt x="218" y="98"/>
                  <a:pt x="223" y="98"/>
                </a:cubicBezTo>
                <a:cubicBezTo>
                  <a:pt x="237" y="98"/>
                  <a:pt x="237" y="98"/>
                  <a:pt x="237" y="98"/>
                </a:cubicBezTo>
                <a:cubicBezTo>
                  <a:pt x="242" y="98"/>
                  <a:pt x="242" y="95"/>
                  <a:pt x="239" y="93"/>
                </a:cubicBezTo>
                <a:lnTo>
                  <a:pt x="127" y="3"/>
                </a:lnTo>
                <a:close/>
              </a:path>
            </a:pathLst>
          </a:custGeom>
          <a:solidFill>
            <a:schemeClr val="bg1"/>
          </a:solidFill>
          <a:ln cap="flat" w="25400">
            <a:noFill/>
            <a:prstDash val="solid"/>
            <a:round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170" name="组合 169"/>
          <p:cNvGrpSpPr/>
          <p:nvPr/>
        </p:nvGrpSpPr>
        <p:grpSpPr>
          <a:xfrm>
            <a:off x="4841195" y="1833964"/>
            <a:ext cx="2430155" cy="2430155"/>
            <a:chOff x="1535597" y="1834825"/>
            <a:chExt cx="2430155" cy="2430155"/>
          </a:xfrm>
        </p:grpSpPr>
        <p:sp>
          <p:nvSpPr>
            <p:cNvPr id="171" name="椭圆 170"/>
            <p:cNvSpPr/>
            <p:nvPr/>
          </p:nvSpPr>
          <p:spPr>
            <a:xfrm>
              <a:off x="1922000" y="2221228"/>
              <a:ext cx="1657350" cy="1657350"/>
            </a:xfrm>
            <a:prstGeom prst="ellipse">
              <a:avLst/>
            </a:prstGeom>
            <a:solidFill>
              <a:srgbClr val="4E9085">
                <a:alpha val="4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2" name="椭圆 171"/>
            <p:cNvSpPr/>
            <p:nvPr/>
          </p:nvSpPr>
          <p:spPr>
            <a:xfrm>
              <a:off x="1743074" y="2021204"/>
              <a:ext cx="2057398" cy="2057398"/>
            </a:xfrm>
            <a:prstGeom prst="ellipse">
              <a:avLst/>
            </a:prstGeom>
            <a:solidFill>
              <a:srgbClr val="4E9085">
                <a:alpha val="4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3" name="椭圆 172"/>
            <p:cNvSpPr/>
            <p:nvPr/>
          </p:nvSpPr>
          <p:spPr>
            <a:xfrm>
              <a:off x="1535597" y="1834825"/>
              <a:ext cx="2430155" cy="2430155"/>
            </a:xfrm>
            <a:prstGeom prst="ellipse">
              <a:avLst/>
            </a:prstGeom>
            <a:solidFill>
              <a:srgbClr val="4E9085">
                <a:alpha val="4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74" name="组合 173"/>
          <p:cNvGrpSpPr/>
          <p:nvPr/>
        </p:nvGrpSpPr>
        <p:grpSpPr>
          <a:xfrm>
            <a:off x="8940583" y="1834825"/>
            <a:ext cx="2430155" cy="2430155"/>
            <a:chOff x="1535597" y="1834825"/>
            <a:chExt cx="2430155" cy="2430155"/>
          </a:xfrm>
        </p:grpSpPr>
        <p:sp>
          <p:nvSpPr>
            <p:cNvPr id="175" name="椭圆 174"/>
            <p:cNvSpPr/>
            <p:nvPr/>
          </p:nvSpPr>
          <p:spPr>
            <a:xfrm>
              <a:off x="1922000" y="2221228"/>
              <a:ext cx="1657350" cy="1657350"/>
            </a:xfrm>
            <a:prstGeom prst="ellipse">
              <a:avLst/>
            </a:prstGeom>
            <a:solidFill>
              <a:srgbClr val="4E9085">
                <a:alpha val="4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6" name="椭圆 175"/>
            <p:cNvSpPr/>
            <p:nvPr/>
          </p:nvSpPr>
          <p:spPr>
            <a:xfrm>
              <a:off x="1743074" y="2021204"/>
              <a:ext cx="2057398" cy="2057398"/>
            </a:xfrm>
            <a:prstGeom prst="ellipse">
              <a:avLst/>
            </a:prstGeom>
            <a:solidFill>
              <a:srgbClr val="4E9085">
                <a:alpha val="4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77" name="椭圆 176"/>
            <p:cNvSpPr/>
            <p:nvPr/>
          </p:nvSpPr>
          <p:spPr>
            <a:xfrm>
              <a:off x="1535597" y="1834825"/>
              <a:ext cx="2430155" cy="2430155"/>
            </a:xfrm>
            <a:prstGeom prst="ellipse">
              <a:avLst/>
            </a:prstGeom>
            <a:solidFill>
              <a:srgbClr val="4E9085">
                <a:alpha val="4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65" name="Freeform 1024"/>
          <p:cNvSpPr/>
          <p:nvPr/>
        </p:nvSpPr>
        <p:spPr bwMode="auto">
          <a:xfrm>
            <a:off x="5627297" y="2723239"/>
            <a:ext cx="1030112" cy="584162"/>
          </a:xfrm>
          <a:custGeom>
            <a:gdLst>
              <a:gd fmla="*/ 230 w 279" name="T0"/>
              <a:gd fmla="*/ 60 h 158" name="T1"/>
              <a:gd fmla="*/ 230 w 279" name="T2"/>
              <a:gd fmla="*/ 60 h 158" name="T3"/>
              <a:gd fmla="*/ 209 w 279" name="T4"/>
              <a:gd fmla="*/ 51 h 158" name="T5"/>
              <a:gd fmla="*/ 199 w 279" name="T6"/>
              <a:gd fmla="*/ 53 h 158" name="T7"/>
              <a:gd fmla="*/ 125 w 279" name="T8"/>
              <a:gd fmla="*/ 0 h 158" name="T9"/>
              <a:gd fmla="*/ 55 w 279" name="T10"/>
              <a:gd fmla="*/ 43 h 158" name="T11"/>
              <a:gd fmla="*/ 0 w 279" name="T12"/>
              <a:gd fmla="*/ 100 h 158" name="T13"/>
              <a:gd fmla="*/ 57 w 279" name="T14"/>
              <a:gd fmla="*/ 158 h 158" name="T15"/>
              <a:gd fmla="*/ 230 w 279" name="T16"/>
              <a:gd fmla="*/ 158 h 158" name="T17"/>
              <a:gd fmla="*/ 279 w 279" name="T18"/>
              <a:gd fmla="*/ 109 h 158" name="T19"/>
              <a:gd fmla="*/ 230 w 279" name="T20"/>
              <a:gd fmla="*/ 60 h 158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158" w="279">
                <a:moveTo>
                  <a:pt x="230" y="60"/>
                </a:moveTo>
                <a:cubicBezTo>
                  <a:pt x="230" y="60"/>
                  <a:pt x="230" y="60"/>
                  <a:pt x="230" y="60"/>
                </a:cubicBezTo>
                <a:cubicBezTo>
                  <a:pt x="224" y="54"/>
                  <a:pt x="217" y="51"/>
                  <a:pt x="209" y="51"/>
                </a:cubicBezTo>
                <a:cubicBezTo>
                  <a:pt x="205" y="51"/>
                  <a:pt x="202" y="52"/>
                  <a:pt x="199" y="53"/>
                </a:cubicBezTo>
                <a:cubicBezTo>
                  <a:pt x="188" y="22"/>
                  <a:pt x="159" y="0"/>
                  <a:pt x="125" y="0"/>
                </a:cubicBezTo>
                <a:cubicBezTo>
                  <a:pt x="94" y="0"/>
                  <a:pt x="68" y="18"/>
                  <a:pt x="55" y="43"/>
                </a:cubicBezTo>
                <a:cubicBezTo>
                  <a:pt x="24" y="44"/>
                  <a:pt x="0" y="69"/>
                  <a:pt x="0" y="100"/>
                </a:cubicBezTo>
                <a:cubicBezTo>
                  <a:pt x="0" y="132"/>
                  <a:pt x="25" y="158"/>
                  <a:pt x="57" y="158"/>
                </a:cubicBezTo>
                <a:cubicBezTo>
                  <a:pt x="230" y="158"/>
                  <a:pt x="230" y="158"/>
                  <a:pt x="230" y="158"/>
                </a:cubicBezTo>
                <a:cubicBezTo>
                  <a:pt x="257" y="158"/>
                  <a:pt x="279" y="136"/>
                  <a:pt x="279" y="109"/>
                </a:cubicBezTo>
                <a:cubicBezTo>
                  <a:pt x="279" y="82"/>
                  <a:pt x="257" y="60"/>
                  <a:pt x="230" y="60"/>
                </a:cubicBezTo>
                <a:close/>
              </a:path>
            </a:pathLst>
          </a:custGeom>
          <a:solidFill>
            <a:schemeClr val="bg1"/>
          </a:solidFill>
          <a:ln cap="flat" w="25400">
            <a:noFill/>
            <a:prstDash val="solid"/>
            <a:round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66" name="Freeform 1040"/>
          <p:cNvSpPr/>
          <p:nvPr/>
        </p:nvSpPr>
        <p:spPr bwMode="auto">
          <a:xfrm>
            <a:off x="9808203" y="2709096"/>
            <a:ext cx="737112" cy="738954"/>
          </a:xfrm>
          <a:custGeom>
            <a:gdLst>
              <a:gd fmla="*/ 35 w 200" name="T0"/>
              <a:gd fmla="*/ 197 h 200" name="T1"/>
              <a:gd fmla="*/ 46 w 200" name="T2"/>
              <a:gd fmla="*/ 196 h 200" name="T3"/>
              <a:gd fmla="*/ 121 w 200" name="T4"/>
              <a:gd fmla="*/ 104 h 200" name="T5"/>
              <a:gd fmla="*/ 134 w 200" name="T6"/>
              <a:gd fmla="*/ 100 h 200" name="T7"/>
              <a:gd fmla="*/ 185 w 200" name="T8"/>
              <a:gd fmla="*/ 94 h 200" name="T9"/>
              <a:gd fmla="*/ 199 w 200" name="T10"/>
              <a:gd fmla="*/ 46 h 200" name="T11"/>
              <a:gd fmla="*/ 193 w 200" name="T12"/>
              <a:gd fmla="*/ 44 h 200" name="T13"/>
              <a:gd fmla="*/ 174 w 200" name="T14"/>
              <a:gd fmla="*/ 63 h 200" name="T15"/>
              <a:gd fmla="*/ 163 w 200" name="T16"/>
              <a:gd fmla="*/ 63 h 200" name="T17"/>
              <a:gd fmla="*/ 137 w 200" name="T18"/>
              <a:gd fmla="*/ 37 h 200" name="T19"/>
              <a:gd fmla="*/ 137 w 200" name="T20"/>
              <a:gd fmla="*/ 26 h 200" name="T21"/>
              <a:gd fmla="*/ 157 w 200" name="T22"/>
              <a:gd fmla="*/ 7 h 200" name="T23"/>
              <a:gd fmla="*/ 154 w 200" name="T24"/>
              <a:gd fmla="*/ 1 h 200" name="T25"/>
              <a:gd fmla="*/ 107 w 200" name="T26"/>
              <a:gd fmla="*/ 15 h 200" name="T27"/>
              <a:gd fmla="*/ 100 w 200" name="T28"/>
              <a:gd fmla="*/ 66 h 200" name="T29"/>
              <a:gd fmla="*/ 96 w 200" name="T30"/>
              <a:gd fmla="*/ 79 h 200" name="T31"/>
              <a:gd fmla="*/ 4 w 200" name="T32"/>
              <a:gd fmla="*/ 154 h 200" name="T33"/>
              <a:gd fmla="*/ 3 w 200" name="T34"/>
              <a:gd fmla="*/ 165 h 200" name="T35"/>
              <a:gd fmla="*/ 35 w 200" name="T36"/>
              <a:gd fmla="*/ 197 h 200" name="T3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b="b" l="0" r="r" t="0"/>
            <a:pathLst>
              <a:path h="200" w="200">
                <a:moveTo>
                  <a:pt x="35" y="197"/>
                </a:moveTo>
                <a:cubicBezTo>
                  <a:pt x="38" y="200"/>
                  <a:pt x="43" y="200"/>
                  <a:pt x="46" y="196"/>
                </a:cubicBezTo>
                <a:cubicBezTo>
                  <a:pt x="121" y="104"/>
                  <a:pt x="121" y="104"/>
                  <a:pt x="121" y="104"/>
                </a:cubicBezTo>
                <a:cubicBezTo>
                  <a:pt x="124" y="101"/>
                  <a:pt x="130" y="99"/>
                  <a:pt x="134" y="100"/>
                </a:cubicBezTo>
                <a:cubicBezTo>
                  <a:pt x="134" y="100"/>
                  <a:pt x="170" y="109"/>
                  <a:pt x="185" y="94"/>
                </a:cubicBezTo>
                <a:cubicBezTo>
                  <a:pt x="200" y="79"/>
                  <a:pt x="199" y="46"/>
                  <a:pt x="199" y="46"/>
                </a:cubicBezTo>
                <a:cubicBezTo>
                  <a:pt x="199" y="42"/>
                  <a:pt x="197" y="41"/>
                  <a:pt x="193" y="44"/>
                </a:cubicBezTo>
                <a:cubicBezTo>
                  <a:pt x="174" y="63"/>
                  <a:pt x="174" y="63"/>
                  <a:pt x="174" y="63"/>
                </a:cubicBezTo>
                <a:cubicBezTo>
                  <a:pt x="171" y="66"/>
                  <a:pt x="166" y="66"/>
                  <a:pt x="163" y="63"/>
                </a:cubicBezTo>
                <a:cubicBezTo>
                  <a:pt x="137" y="37"/>
                  <a:pt x="137" y="37"/>
                  <a:pt x="137" y="37"/>
                </a:cubicBezTo>
                <a:cubicBezTo>
                  <a:pt x="134" y="34"/>
                  <a:pt x="134" y="29"/>
                  <a:pt x="137" y="26"/>
                </a:cubicBezTo>
                <a:cubicBezTo>
                  <a:pt x="157" y="7"/>
                  <a:pt x="157" y="7"/>
                  <a:pt x="157" y="7"/>
                </a:cubicBezTo>
                <a:cubicBezTo>
                  <a:pt x="160" y="4"/>
                  <a:pt x="159" y="1"/>
                  <a:pt x="154" y="1"/>
                </a:cubicBezTo>
                <a:cubicBezTo>
                  <a:pt x="154" y="1"/>
                  <a:pt x="122" y="0"/>
                  <a:pt x="107" y="15"/>
                </a:cubicBezTo>
                <a:cubicBezTo>
                  <a:pt x="92" y="30"/>
                  <a:pt x="100" y="66"/>
                  <a:pt x="100" y="66"/>
                </a:cubicBezTo>
                <a:cubicBezTo>
                  <a:pt x="102" y="70"/>
                  <a:pt x="100" y="76"/>
                  <a:pt x="96" y="79"/>
                </a:cubicBezTo>
                <a:cubicBezTo>
                  <a:pt x="4" y="154"/>
                  <a:pt x="4" y="154"/>
                  <a:pt x="4" y="154"/>
                </a:cubicBezTo>
                <a:cubicBezTo>
                  <a:pt x="0" y="157"/>
                  <a:pt x="0" y="162"/>
                  <a:pt x="3" y="165"/>
                </a:cubicBezTo>
                <a:lnTo>
                  <a:pt x="35" y="197"/>
                </a:lnTo>
                <a:close/>
              </a:path>
            </a:pathLst>
          </a:custGeom>
          <a:solidFill>
            <a:schemeClr val="bg1"/>
          </a:solidFill>
          <a:ln cap="flat" w="25400">
            <a:noFill/>
            <a:prstDash val="solid"/>
            <a:round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78" name="矩形 177"/>
          <p:cNvSpPr/>
          <p:nvPr/>
        </p:nvSpPr>
        <p:spPr>
          <a:xfrm>
            <a:off x="758241" y="4465004"/>
            <a:ext cx="2495548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mtClean="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</p:txBody>
      </p:sp>
      <p:sp>
        <p:nvSpPr>
          <p:cNvPr id="179" name="矩形 178"/>
          <p:cNvSpPr/>
          <p:nvPr/>
        </p:nvSpPr>
        <p:spPr>
          <a:xfrm>
            <a:off x="4840784" y="4465004"/>
            <a:ext cx="2495548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mtClean="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</p:txBody>
      </p:sp>
      <p:sp>
        <p:nvSpPr>
          <p:cNvPr id="180" name="矩形 179"/>
          <p:cNvSpPr/>
          <p:nvPr/>
        </p:nvSpPr>
        <p:spPr>
          <a:xfrm>
            <a:off x="8928985" y="4465004"/>
            <a:ext cx="2495548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mtClean="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</p:txBody>
      </p:sp>
    </p:spTree>
    <p:extLst>
      <p:ext uri="{BB962C8B-B14F-4D97-AF65-F5344CB8AC3E}">
        <p14:creationId val="1767547237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8" name="组合 7"/>
          <p:cNvGrpSpPr/>
          <p:nvPr/>
        </p:nvGrpSpPr>
        <p:grpSpPr>
          <a:xfrm>
            <a:off x="1421213" y="1543047"/>
            <a:ext cx="9349575" cy="3467104"/>
            <a:chOff x="1449788" y="1657347"/>
            <a:chExt cx="9349575" cy="3467104"/>
          </a:xfrm>
        </p:grpSpPr>
        <p:sp>
          <p:nvSpPr>
            <p:cNvPr id="4" name="任意多边形 3"/>
            <p:cNvSpPr/>
            <p:nvPr/>
          </p:nvSpPr>
          <p:spPr>
            <a:xfrm>
              <a:off x="1449788" y="1657347"/>
              <a:ext cx="1650598" cy="3467104"/>
            </a:xfrm>
            <a:custGeom>
              <a:gdLst>
                <a:gd fmla="*/ 0 w 10000" name="connsiteX0"/>
                <a:gd fmla="*/ 0 h 10000" name="connsiteY0"/>
                <a:gd fmla="*/ 10000 w 10000" name="connsiteX1"/>
                <a:gd fmla="*/ 0 h 10000" name="connsiteY1"/>
                <a:gd fmla="*/ 8000 w 10000" name="connsiteX2"/>
                <a:gd fmla="*/ 10000 h 10000" name="connsiteY2"/>
                <a:gd fmla="*/ 2000 w 10000" name="connsiteX3"/>
                <a:gd fmla="*/ 10000 h 10000" name="connsiteY3"/>
                <a:gd fmla="*/ 0 w 10000" name="connsiteX4"/>
                <a:gd fmla="*/ 0 h 1000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0000" w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rgbClr val="82BBB2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t" anchorCtr="0" bIns="1083733" lIns="387350" numCol="1" rIns="388939" spcCol="1270" spcFirstLastPara="0" tIns="1083733" vert="horz" wrap="square">
              <a:noAutofit/>
            </a:bodyPr>
            <a:lstStyle/>
            <a:p>
              <a:pPr algn="l" defTabSz="27114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altLang="en-US" kern="1200" lang="zh-CN" sz="6100"/>
            </a:p>
          </p:txBody>
        </p:sp>
        <p:sp>
          <p:nvSpPr>
            <p:cNvPr id="5" name="任意多边形 4"/>
            <p:cNvSpPr/>
            <p:nvPr/>
          </p:nvSpPr>
          <p:spPr>
            <a:xfrm>
              <a:off x="5299277" y="1657347"/>
              <a:ext cx="1650598" cy="3467104"/>
            </a:xfrm>
            <a:custGeom>
              <a:gdLst>
                <a:gd fmla="*/ 0 w 10000" name="connsiteX0"/>
                <a:gd fmla="*/ 0 h 10000" name="connsiteY0"/>
                <a:gd fmla="*/ 10000 w 10000" name="connsiteX1"/>
                <a:gd fmla="*/ 0 h 10000" name="connsiteY1"/>
                <a:gd fmla="*/ 8000 w 10000" name="connsiteX2"/>
                <a:gd fmla="*/ 10000 h 10000" name="connsiteY2"/>
                <a:gd fmla="*/ 2000 w 10000" name="connsiteX3"/>
                <a:gd fmla="*/ 10000 h 10000" name="connsiteY3"/>
                <a:gd fmla="*/ 0 w 10000" name="connsiteX4"/>
                <a:gd fmla="*/ 0 h 1000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0000" w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rgbClr val="4E9085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t" anchorCtr="0" bIns="1083733" lIns="387351" numCol="1" rIns="388938" spcCol="1270" spcFirstLastPara="0" tIns="1083733" vert="horz" wrap="square">
              <a:noAutofit/>
            </a:bodyPr>
            <a:lstStyle/>
            <a:p>
              <a:pPr algn="l" defTabSz="27114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altLang="en-US" kern="1200" lang="zh-CN" sz="6100"/>
            </a:p>
          </p:txBody>
        </p:sp>
        <p:sp>
          <p:nvSpPr>
            <p:cNvPr id="6" name="任意多边形 5"/>
            <p:cNvSpPr/>
            <p:nvPr/>
          </p:nvSpPr>
          <p:spPr>
            <a:xfrm>
              <a:off x="9148765" y="1657347"/>
              <a:ext cx="1650598" cy="3467104"/>
            </a:xfrm>
            <a:custGeom>
              <a:gdLst>
                <a:gd fmla="*/ 0 w 10000" name="connsiteX0"/>
                <a:gd fmla="*/ 0 h 10000" name="connsiteY0"/>
                <a:gd fmla="*/ 10000 w 10000" name="connsiteX1"/>
                <a:gd fmla="*/ 0 h 10000" name="connsiteY1"/>
                <a:gd fmla="*/ 8000 w 10000" name="connsiteX2"/>
                <a:gd fmla="*/ 10000 h 10000" name="connsiteY2"/>
                <a:gd fmla="*/ 2000 w 10000" name="connsiteX3"/>
                <a:gd fmla="*/ 10000 h 10000" name="connsiteY3"/>
                <a:gd fmla="*/ 0 w 10000" name="connsiteX4"/>
                <a:gd fmla="*/ 0 h 10000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0000" w="10000">
                  <a:moveTo>
                    <a:pt x="0" y="10000"/>
                  </a:moveTo>
                  <a:lnTo>
                    <a:pt x="0" y="0"/>
                  </a:lnTo>
                  <a:lnTo>
                    <a:pt x="10000" y="2000"/>
                  </a:lnTo>
                  <a:lnTo>
                    <a:pt x="10000" y="8000"/>
                  </a:lnTo>
                  <a:lnTo>
                    <a:pt x="0" y="10000"/>
                  </a:lnTo>
                  <a:close/>
                </a:path>
              </a:pathLst>
            </a:custGeom>
            <a:solidFill>
              <a:srgbClr val="2C524C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t" anchorCtr="0" bIns="1083733" lIns="387350" numCol="1" rIns="388938" spcCol="1270" spcFirstLastPara="0" tIns="1083733" vert="horz" wrap="square">
              <a:noAutofit/>
            </a:bodyPr>
            <a:lstStyle/>
            <a:p>
              <a:pPr algn="l" defTabSz="27114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altLang="en-US" kern="1200" lang="zh-CN" sz="6100"/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5595938" y="2824162"/>
            <a:ext cx="1000126" cy="1000126"/>
            <a:chOff x="8716963" y="3241675"/>
            <a:chExt cx="381000" cy="381000"/>
          </a:xfrm>
        </p:grpSpPr>
        <p:sp>
          <p:nvSpPr>
            <p:cNvPr id="10" name="Oval 52"/>
            <p:cNvSpPr>
              <a:spLocks noChangeArrowheads="1"/>
            </p:cNvSpPr>
            <p:nvPr/>
          </p:nvSpPr>
          <p:spPr bwMode="auto">
            <a:xfrm>
              <a:off x="8831263" y="3355975"/>
              <a:ext cx="152400" cy="152400"/>
            </a:xfrm>
            <a:prstGeom prst="ellipse">
              <a:avLst/>
            </a:prstGeom>
            <a:noFill/>
            <a:ln cap="rnd" w="50800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1" name="Line 53"/>
            <p:cNvSpPr>
              <a:spLocks noChangeShapeType="1"/>
            </p:cNvSpPr>
            <p:nvPr/>
          </p:nvSpPr>
          <p:spPr bwMode="auto">
            <a:xfrm flipH="1">
              <a:off x="8907463" y="3543300"/>
              <a:ext cx="0" cy="79375"/>
            </a:xfrm>
            <a:prstGeom prst="line">
              <a:avLst/>
            </a:prstGeom>
            <a:noFill/>
            <a:ln cap="rnd" w="50800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" name="Line 54"/>
            <p:cNvSpPr>
              <a:spLocks noChangeShapeType="1"/>
            </p:cNvSpPr>
            <p:nvPr/>
          </p:nvSpPr>
          <p:spPr bwMode="auto">
            <a:xfrm flipH="1">
              <a:off x="8907463" y="3241675"/>
              <a:ext cx="0" cy="76200"/>
            </a:xfrm>
            <a:prstGeom prst="line">
              <a:avLst/>
            </a:prstGeom>
            <a:noFill/>
            <a:ln cap="rnd" w="50800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" name="Line 55"/>
            <p:cNvSpPr>
              <a:spLocks noChangeShapeType="1"/>
            </p:cNvSpPr>
            <p:nvPr/>
          </p:nvSpPr>
          <p:spPr bwMode="auto">
            <a:xfrm>
              <a:off x="8986838" y="3511550"/>
              <a:ext cx="57150" cy="53975"/>
            </a:xfrm>
            <a:prstGeom prst="line">
              <a:avLst/>
            </a:prstGeom>
            <a:noFill/>
            <a:ln cap="rnd" w="50800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" name="Line 56"/>
            <p:cNvSpPr>
              <a:spLocks noChangeShapeType="1"/>
            </p:cNvSpPr>
            <p:nvPr/>
          </p:nvSpPr>
          <p:spPr bwMode="auto">
            <a:xfrm>
              <a:off x="8774113" y="3295650"/>
              <a:ext cx="53975" cy="57150"/>
            </a:xfrm>
            <a:prstGeom prst="line">
              <a:avLst/>
            </a:prstGeom>
            <a:noFill/>
            <a:ln cap="rnd" w="50800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" name="Line 57"/>
            <p:cNvSpPr>
              <a:spLocks noChangeShapeType="1"/>
            </p:cNvSpPr>
            <p:nvPr/>
          </p:nvSpPr>
          <p:spPr bwMode="auto">
            <a:xfrm>
              <a:off x="9021763" y="3432175"/>
              <a:ext cx="76200" cy="0"/>
            </a:xfrm>
            <a:prstGeom prst="line">
              <a:avLst/>
            </a:prstGeom>
            <a:noFill/>
            <a:ln cap="rnd" w="50800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6" name="Line 58"/>
            <p:cNvSpPr>
              <a:spLocks noChangeShapeType="1"/>
            </p:cNvSpPr>
            <p:nvPr/>
          </p:nvSpPr>
          <p:spPr bwMode="auto">
            <a:xfrm>
              <a:off x="8716963" y="3432175"/>
              <a:ext cx="79375" cy="0"/>
            </a:xfrm>
            <a:prstGeom prst="line">
              <a:avLst/>
            </a:prstGeom>
            <a:noFill/>
            <a:ln cap="rnd" w="50800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" name="Line 59"/>
            <p:cNvSpPr>
              <a:spLocks noChangeShapeType="1"/>
            </p:cNvSpPr>
            <p:nvPr/>
          </p:nvSpPr>
          <p:spPr bwMode="auto">
            <a:xfrm flipV="1">
              <a:off x="8986838" y="3295650"/>
              <a:ext cx="57150" cy="57150"/>
            </a:xfrm>
            <a:prstGeom prst="line">
              <a:avLst/>
            </a:prstGeom>
            <a:noFill/>
            <a:ln cap="rnd" w="50800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" name="Line 60"/>
            <p:cNvSpPr>
              <a:spLocks noChangeShapeType="1"/>
            </p:cNvSpPr>
            <p:nvPr/>
          </p:nvSpPr>
          <p:spPr bwMode="auto">
            <a:xfrm flipV="1">
              <a:off x="8774113" y="3511550"/>
              <a:ext cx="53975" cy="53975"/>
            </a:xfrm>
            <a:prstGeom prst="line">
              <a:avLst/>
            </a:prstGeom>
            <a:noFill/>
            <a:ln cap="rnd" w="50800">
              <a:solidFill>
                <a:schemeClr val="bg1"/>
              </a:solidFill>
              <a:prstDash val="solid"/>
              <a:round/>
            </a:ln>
            <a:extLst>
              <a:ext uri="{909E8E84-426E-40DD-AFC4-6F175D3DCCD1}">
                <a14:hiddenFill>
                  <a:noFill/>
                </a14:hiddenFill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sp>
        <p:nvSpPr>
          <p:cNvPr id="19" name="Freeform 61"/>
          <p:cNvSpPr/>
          <p:nvPr/>
        </p:nvSpPr>
        <p:spPr bwMode="auto">
          <a:xfrm>
            <a:off x="9445426" y="2990850"/>
            <a:ext cx="1000126" cy="666750"/>
          </a:xfrm>
          <a:custGeom>
            <a:gdLst>
              <a:gd fmla="*/ 0 w 240" name="T0"/>
              <a:gd fmla="*/ 80 h 160" name="T1"/>
              <a:gd fmla="*/ 80 w 240" name="T2"/>
              <a:gd fmla="*/ 160 h 160" name="T3"/>
              <a:gd fmla="*/ 240 w 240" name="T4"/>
              <a:gd fmla="*/ 0 h 160" name="T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b="b" l="0" r="r" t="0"/>
            <a:pathLst>
              <a:path h="160" w="240">
                <a:moveTo>
                  <a:pt x="0" y="80"/>
                </a:moveTo>
                <a:lnTo>
                  <a:pt x="80" y="160"/>
                </a:lnTo>
                <a:lnTo>
                  <a:pt x="240" y="0"/>
                </a:lnTo>
              </a:path>
            </a:pathLst>
          </a:custGeom>
          <a:noFill/>
          <a:ln cap="rnd" w="50800">
            <a:solidFill>
              <a:schemeClr val="bg1"/>
            </a:solidFill>
            <a:prstDash val="solid"/>
            <a:round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0" name="Freeform 95"/>
          <p:cNvSpPr/>
          <p:nvPr/>
        </p:nvSpPr>
        <p:spPr bwMode="auto">
          <a:xfrm>
            <a:off x="1746449" y="2767012"/>
            <a:ext cx="1000126" cy="1000126"/>
          </a:xfrm>
          <a:custGeom>
            <a:gdLst>
              <a:gd fmla="*/ 134 w 240" name="T0"/>
              <a:gd fmla="*/ 240 h 240" name="T1"/>
              <a:gd fmla="*/ 240 w 240" name="T2"/>
              <a:gd fmla="*/ 0 h 240" name="T3"/>
              <a:gd fmla="*/ 0 w 240" name="T4"/>
              <a:gd fmla="*/ 106 h 240" name="T5"/>
              <a:gd fmla="*/ 118 w 240" name="T6"/>
              <a:gd fmla="*/ 122 h 240" name="T7"/>
              <a:gd fmla="*/ 134 w 240" name="T8"/>
              <a:gd fmla="*/ 240 h 240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240" w="240">
                <a:moveTo>
                  <a:pt x="134" y="240"/>
                </a:moveTo>
                <a:lnTo>
                  <a:pt x="240" y="0"/>
                </a:lnTo>
                <a:lnTo>
                  <a:pt x="0" y="106"/>
                </a:lnTo>
                <a:lnTo>
                  <a:pt x="118" y="122"/>
                </a:lnTo>
                <a:lnTo>
                  <a:pt x="134" y="240"/>
                </a:lnTo>
                <a:close/>
              </a:path>
            </a:pathLst>
          </a:custGeom>
          <a:noFill/>
          <a:ln cap="rnd" w="50800">
            <a:solidFill>
              <a:schemeClr val="bg1"/>
            </a:solidFill>
            <a:prstDash val="solid"/>
            <a:round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21" name="矩形 20"/>
          <p:cNvSpPr/>
          <p:nvPr/>
        </p:nvSpPr>
        <p:spPr>
          <a:xfrm>
            <a:off x="1743074" y="416778"/>
            <a:ext cx="8705852" cy="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mtClean="0" sz="28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</p:txBody>
      </p:sp>
      <p:sp>
        <p:nvSpPr>
          <p:cNvPr id="23" name="矩形 22"/>
          <p:cNvSpPr/>
          <p:nvPr/>
        </p:nvSpPr>
        <p:spPr>
          <a:xfrm flipH="1">
            <a:off x="936825" y="5079802"/>
            <a:ext cx="3004471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b="1" lang="zh-CN" sz="2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此处输入你的文字</a:t>
            </a:r>
          </a:p>
          <a:p>
            <a:pPr algn="ctr">
              <a:lnSpc>
                <a:spcPct val="150000"/>
              </a:lnSpc>
            </a:pPr>
            <a:r>
              <a:rPr altLang="en-US" b="1" lang="zh-CN" sz="2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此处输入你的文字</a:t>
            </a:r>
          </a:p>
        </p:txBody>
      </p:sp>
      <p:sp>
        <p:nvSpPr>
          <p:cNvPr id="26" name="矩形 25"/>
          <p:cNvSpPr/>
          <p:nvPr/>
        </p:nvSpPr>
        <p:spPr>
          <a:xfrm flipH="1">
            <a:off x="4793790" y="5022652"/>
            <a:ext cx="3004471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b="1" lang="zh-CN" sz="2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此处输入你的文字</a:t>
            </a:r>
          </a:p>
          <a:p>
            <a:pPr algn="ctr">
              <a:lnSpc>
                <a:spcPct val="150000"/>
              </a:lnSpc>
            </a:pPr>
            <a:r>
              <a:rPr altLang="en-US" b="1" lang="zh-CN" sz="2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此处输入你的文字</a:t>
            </a:r>
          </a:p>
        </p:txBody>
      </p:sp>
      <p:sp>
        <p:nvSpPr>
          <p:cNvPr id="27" name="矩形 26"/>
          <p:cNvSpPr/>
          <p:nvPr/>
        </p:nvSpPr>
        <p:spPr>
          <a:xfrm flipH="1">
            <a:off x="8650754" y="4965503"/>
            <a:ext cx="3004471" cy="1005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b="1" lang="zh-CN" sz="2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此处输入你的文字</a:t>
            </a:r>
          </a:p>
          <a:p>
            <a:pPr algn="ctr">
              <a:lnSpc>
                <a:spcPct val="150000"/>
              </a:lnSpc>
            </a:pPr>
            <a:r>
              <a:rPr altLang="en-US" b="1" lang="zh-CN" sz="2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此处输入你的文字</a:t>
            </a:r>
          </a:p>
        </p:txBody>
      </p:sp>
    </p:spTree>
    <p:extLst>
      <p:ext uri="{BB962C8B-B14F-4D97-AF65-F5344CB8AC3E}">
        <p14:creationId val="4088472635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5" name="矩形 34"/>
          <p:cNvSpPr/>
          <p:nvPr/>
        </p:nvSpPr>
        <p:spPr>
          <a:xfrm>
            <a:off x="7337140" y="-22553"/>
            <a:ext cx="485485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3900"/>
          </a:p>
        </p:txBody>
      </p:sp>
      <p:sp>
        <p:nvSpPr>
          <p:cNvPr id="36" name="文本框 35"/>
          <p:cNvSpPr txBox="1"/>
          <p:nvPr/>
        </p:nvSpPr>
        <p:spPr>
          <a:xfrm>
            <a:off x="1109339" y="1320046"/>
            <a:ext cx="6267450" cy="429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138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</a:t>
            </a:r>
          </a:p>
          <a:p>
            <a:r>
              <a:rPr altLang="zh-CN" b="1" lang="en-US" smtClean="0" sz="138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4</a:t>
            </a:r>
          </a:p>
        </p:txBody>
      </p:sp>
      <p:sp>
        <p:nvSpPr>
          <p:cNvPr id="37" name="矩形 36"/>
          <p:cNvSpPr/>
          <p:nvPr/>
        </p:nvSpPr>
        <p:spPr>
          <a:xfrm>
            <a:off x="1780553" y="4233819"/>
            <a:ext cx="4203286" cy="1097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mtClean="0" sz="66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你的标题</a:t>
            </a:r>
          </a:p>
        </p:txBody>
      </p:sp>
      <p:grpSp>
        <p:nvGrpSpPr>
          <p:cNvPr id="38" name="组合 37"/>
          <p:cNvGrpSpPr/>
          <p:nvPr/>
        </p:nvGrpSpPr>
        <p:grpSpPr>
          <a:xfrm rot="1480301">
            <a:off x="9294532" y="1967637"/>
            <a:ext cx="1554794" cy="3044468"/>
            <a:chOff x="9790696" y="595313"/>
            <a:chExt cx="2458591" cy="4814206"/>
          </a:xfrm>
        </p:grpSpPr>
        <p:grpSp>
          <p:nvGrpSpPr>
            <p:cNvPr id="39" name="组合 38"/>
            <p:cNvGrpSpPr/>
            <p:nvPr/>
          </p:nvGrpSpPr>
          <p:grpSpPr>
            <a:xfrm>
              <a:off x="10637236" y="595313"/>
              <a:ext cx="1009650" cy="4814206"/>
              <a:chOff x="8820150" y="193224"/>
              <a:chExt cx="1009650" cy="4814206"/>
            </a:xfrm>
          </p:grpSpPr>
          <p:grpSp>
            <p:nvGrpSpPr>
              <p:cNvPr id="63" name="组合 62"/>
              <p:cNvGrpSpPr/>
              <p:nvPr/>
            </p:nvGrpSpPr>
            <p:grpSpPr>
              <a:xfrm>
                <a:off x="8820150" y="193224"/>
                <a:ext cx="1009650" cy="4814206"/>
                <a:chOff x="8820150" y="566921"/>
                <a:chExt cx="1009650" cy="4066811"/>
              </a:xfrm>
            </p:grpSpPr>
            <p:sp>
              <p:nvSpPr>
                <p:cNvPr id="65" name="任意多边形 64"/>
                <p:cNvSpPr/>
                <p:nvPr/>
              </p:nvSpPr>
              <p:spPr>
                <a:xfrm>
                  <a:off x="9324975" y="566921"/>
                  <a:ext cx="504825" cy="4066811"/>
                </a:xfrm>
                <a:custGeom>
                  <a:gdLst>
                    <a:gd fmla="*/ 0 w 504825" name="connsiteX0"/>
                    <a:gd fmla="*/ 0 h 4066811" name="connsiteY0"/>
                    <a:gd fmla="*/ 109532 w 504825" name="connsiteX1"/>
                    <a:gd fmla="*/ 206752 h 4066811" name="connsiteY1"/>
                    <a:gd fmla="*/ 504825 w 504825" name="connsiteX2"/>
                    <a:gd fmla="*/ 2033405 h 4066811" name="connsiteY2"/>
                    <a:gd fmla="*/ 109532 w 504825" name="connsiteX3"/>
                    <a:gd fmla="*/ 3860058 h 4066811" name="connsiteY3"/>
                    <a:gd fmla="*/ 0 w 504825" name="connsiteX4"/>
                    <a:gd fmla="*/ 4066811 h 4066811" name="connsiteY4"/>
                    <a:gd fmla="*/ 0 w 504825" name="connsiteX5"/>
                    <a:gd fmla="*/ 0 h 4066811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4066811" w="504825">
                      <a:moveTo>
                        <a:pt x="0" y="0"/>
                      </a:moveTo>
                      <a:lnTo>
                        <a:pt x="109532" y="206752"/>
                      </a:lnTo>
                      <a:cubicBezTo>
                        <a:pt x="359099" y="728181"/>
                        <a:pt x="504825" y="1356772"/>
                        <a:pt x="504825" y="2033405"/>
                      </a:cubicBezTo>
                      <a:cubicBezTo>
                        <a:pt x="504825" y="2710039"/>
                        <a:pt x="359099" y="3338629"/>
                        <a:pt x="109532" y="3860058"/>
                      </a:cubicBezTo>
                      <a:lnTo>
                        <a:pt x="0" y="406681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42D0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66" name="任意多边形 65"/>
                <p:cNvSpPr/>
                <p:nvPr/>
              </p:nvSpPr>
              <p:spPr>
                <a:xfrm>
                  <a:off x="8820150" y="566921"/>
                  <a:ext cx="504825" cy="4066811"/>
                </a:xfrm>
                <a:custGeom>
                  <a:gdLst>
                    <a:gd fmla="*/ 504825 w 504825" name="connsiteX0"/>
                    <a:gd fmla="*/ 0 h 4066811" name="connsiteY0"/>
                    <a:gd fmla="*/ 504825 w 504825" name="connsiteX1"/>
                    <a:gd fmla="*/ 4066811 h 4066811" name="connsiteY1"/>
                    <a:gd fmla="*/ 395293 w 504825" name="connsiteX2"/>
                    <a:gd fmla="*/ 3860058 h 4066811" name="connsiteY2"/>
                    <a:gd fmla="*/ 0 w 504825" name="connsiteX3"/>
                    <a:gd fmla="*/ 2033405 h 4066811" name="connsiteY3"/>
                    <a:gd fmla="*/ 395293 w 504825" name="connsiteX4"/>
                    <a:gd fmla="*/ 206752 h 4066811" name="connsiteY4"/>
                    <a:gd fmla="*/ 504825 w 504825" name="connsiteX5"/>
                    <a:gd fmla="*/ 0 h 4066811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4066811" w="504825">
                      <a:moveTo>
                        <a:pt x="504825" y="0"/>
                      </a:moveTo>
                      <a:lnTo>
                        <a:pt x="504825" y="4066811"/>
                      </a:lnTo>
                      <a:lnTo>
                        <a:pt x="395293" y="3860058"/>
                      </a:lnTo>
                      <a:cubicBezTo>
                        <a:pt x="145726" y="3338629"/>
                        <a:pt x="0" y="2710039"/>
                        <a:pt x="0" y="2033405"/>
                      </a:cubicBezTo>
                      <a:cubicBezTo>
                        <a:pt x="0" y="1356772"/>
                        <a:pt x="145726" y="728181"/>
                        <a:pt x="395293" y="206752"/>
                      </a:cubicBezTo>
                      <a:lnTo>
                        <a:pt x="504825" y="0"/>
                      </a:lnTo>
                      <a:close/>
                    </a:path>
                  </a:pathLst>
                </a:custGeom>
                <a:solidFill>
                  <a:srgbClr val="FA67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64" name="椭圆 63"/>
              <p:cNvSpPr/>
              <p:nvPr/>
            </p:nvSpPr>
            <p:spPr>
              <a:xfrm>
                <a:off x="8969375" y="1640113"/>
                <a:ext cx="711200" cy="1190172"/>
              </a:xfrm>
              <a:prstGeom prst="ellipse">
                <a:avLst/>
              </a:prstGeom>
              <a:solidFill>
                <a:srgbClr val="560A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40" name="任意多边形 39"/>
            <p:cNvSpPr/>
            <p:nvPr/>
          </p:nvSpPr>
          <p:spPr>
            <a:xfrm>
              <a:off x="10743372" y="1229403"/>
              <a:ext cx="754743" cy="653143"/>
            </a:xfrm>
            <a:custGeom>
              <a:gdLst>
                <a:gd fmla="*/ 145143 w 754743" name="connsiteX0"/>
                <a:gd fmla="*/ 0 h 653143" name="connsiteY0"/>
                <a:gd fmla="*/ 754743 w 754743" name="connsiteX1"/>
                <a:gd fmla="*/ 362857 h 653143" name="connsiteY1"/>
                <a:gd fmla="*/ 0 w 754743" name="connsiteX2"/>
                <a:gd fmla="*/ 653143 h 653143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653143" w="754743">
                  <a:moveTo>
                    <a:pt x="145143" y="0"/>
                  </a:moveTo>
                  <a:lnTo>
                    <a:pt x="754743" y="362857"/>
                  </a:lnTo>
                  <a:lnTo>
                    <a:pt x="0" y="653143"/>
                  </a:lnTo>
                </a:path>
              </a:pathLst>
            </a:custGeom>
            <a:noFill/>
            <a:ln>
              <a:solidFill>
                <a:srgbClr val="7E0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1" name="任意多边形 40"/>
            <p:cNvSpPr/>
            <p:nvPr/>
          </p:nvSpPr>
          <p:spPr>
            <a:xfrm flipH="1">
              <a:off x="10817757" y="1229403"/>
              <a:ext cx="709386" cy="653143"/>
            </a:xfrm>
            <a:custGeom>
              <a:gdLst>
                <a:gd fmla="*/ 145143 w 754743" name="connsiteX0"/>
                <a:gd fmla="*/ 0 h 653143" name="connsiteY0"/>
                <a:gd fmla="*/ 754743 w 754743" name="connsiteX1"/>
                <a:gd fmla="*/ 362857 h 653143" name="connsiteY1"/>
                <a:gd fmla="*/ 0 w 754743" name="connsiteX2"/>
                <a:gd fmla="*/ 653143 h 653143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653143" w="754743">
                  <a:moveTo>
                    <a:pt x="145143" y="0"/>
                  </a:moveTo>
                  <a:lnTo>
                    <a:pt x="754743" y="362857"/>
                  </a:lnTo>
                  <a:lnTo>
                    <a:pt x="0" y="653143"/>
                  </a:lnTo>
                </a:path>
              </a:pathLst>
            </a:custGeom>
            <a:noFill/>
            <a:ln>
              <a:solidFill>
                <a:srgbClr val="7E0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42" name="组合 41"/>
            <p:cNvGrpSpPr/>
            <p:nvPr/>
          </p:nvGrpSpPr>
          <p:grpSpPr>
            <a:xfrm flipV="1">
              <a:off x="10743372" y="4016146"/>
              <a:ext cx="783771" cy="653143"/>
              <a:chOff x="8926286" y="3265714"/>
              <a:chExt cx="783771" cy="653143"/>
            </a:xfrm>
          </p:grpSpPr>
          <p:sp>
            <p:nvSpPr>
              <p:cNvPr id="61" name="任意多边形 60"/>
              <p:cNvSpPr/>
              <p:nvPr/>
            </p:nvSpPr>
            <p:spPr>
              <a:xfrm>
                <a:off x="8926286" y="3265714"/>
                <a:ext cx="754743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2" name="任意多边形 61"/>
              <p:cNvSpPr/>
              <p:nvPr/>
            </p:nvSpPr>
            <p:spPr>
              <a:xfrm flipH="1">
                <a:off x="9000671" y="3265714"/>
                <a:ext cx="709386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43" name="组合 42"/>
            <p:cNvGrpSpPr/>
            <p:nvPr/>
          </p:nvGrpSpPr>
          <p:grpSpPr>
            <a:xfrm>
              <a:off x="9790696" y="2295996"/>
              <a:ext cx="2458591" cy="907349"/>
              <a:chOff x="4804509" y="459215"/>
              <a:chExt cx="1849558" cy="682584"/>
            </a:xfrm>
          </p:grpSpPr>
          <p:grpSp>
            <p:nvGrpSpPr>
              <p:cNvPr id="44" name="组合 43"/>
              <p:cNvGrpSpPr/>
              <p:nvPr/>
            </p:nvGrpSpPr>
            <p:grpSpPr>
              <a:xfrm rot="18152230">
                <a:off x="5668653" y="43621"/>
                <a:ext cx="121270" cy="1849558"/>
                <a:chOff x="7335839" y="-766990"/>
                <a:chExt cx="255132" cy="2080106"/>
              </a:xfrm>
            </p:grpSpPr>
            <p:cxnSp>
              <p:nvCxnSpPr>
                <p:cNvPr id="54" name="直接连接符 53"/>
                <p:cNvCxnSpPr/>
                <p:nvPr/>
              </p:nvCxnSpPr>
              <p:spPr>
                <a:xfrm flipH="1">
                  <a:off x="7463405" y="-414759"/>
                  <a:ext cx="0" cy="1476797"/>
                </a:xfrm>
                <a:prstGeom prst="line">
                  <a:avLst/>
                </a:prstGeom>
                <a:ln w="19050">
                  <a:solidFill>
                    <a:srgbClr val="92453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5" name="组合 54"/>
                <p:cNvGrpSpPr/>
                <p:nvPr/>
              </p:nvGrpSpPr>
              <p:grpSpPr>
                <a:xfrm>
                  <a:off x="7335839" y="-766990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59" name="任意多边形 58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60" name="任意多边形 59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grpSp>
              <p:nvGrpSpPr>
                <p:cNvPr id="56" name="组合 55"/>
                <p:cNvGrpSpPr/>
                <p:nvPr/>
              </p:nvGrpSpPr>
              <p:grpSpPr>
                <a:xfrm>
                  <a:off x="7335839" y="778355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57" name="任意多边形 56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58" name="任意多边形 57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</p:grpSp>
          <p:grpSp>
            <p:nvGrpSpPr>
              <p:cNvPr id="45" name="组合 44"/>
              <p:cNvGrpSpPr/>
              <p:nvPr/>
            </p:nvGrpSpPr>
            <p:grpSpPr>
              <a:xfrm>
                <a:off x="5419285" y="459215"/>
                <a:ext cx="814274" cy="682584"/>
                <a:chOff x="5419285" y="459215"/>
                <a:chExt cx="814274" cy="682584"/>
              </a:xfrm>
            </p:grpSpPr>
            <p:sp>
              <p:nvSpPr>
                <p:cNvPr id="46" name="任意多边形 45"/>
                <p:cNvSpPr/>
                <p:nvPr/>
              </p:nvSpPr>
              <p:spPr>
                <a:xfrm>
                  <a:off x="5445919" y="459215"/>
                  <a:ext cx="787640" cy="648351"/>
                </a:xfrm>
                <a:custGeom>
                  <a:gdLst>
                    <a:gd fmla="*/ 80962 w 787640" name="connsiteX0"/>
                    <a:gd fmla="*/ 240872 h 648351" name="connsiteY0"/>
                    <a:gd fmla="*/ 0 w 787640" name="connsiteX1"/>
                    <a:gd fmla="*/ 226584 h 648351" name="connsiteY1"/>
                    <a:gd fmla="*/ 109537 w 787640" name="connsiteX2"/>
                    <a:gd fmla="*/ 7509 h 648351" name="connsiteY2"/>
                    <a:gd fmla="*/ 309562 w 787640" name="connsiteX3"/>
                    <a:gd fmla="*/ 55134 h 648351" name="connsiteY3"/>
                    <a:gd fmla="*/ 328612 w 787640" name="connsiteX4"/>
                    <a:gd fmla="*/ 97997 h 648351" name="connsiteY4"/>
                    <a:gd fmla="*/ 376237 w 787640" name="connsiteX5"/>
                    <a:gd fmla="*/ 112284 h 648351" name="connsiteY5"/>
                    <a:gd fmla="*/ 695325 w 787640" name="connsiteX6"/>
                    <a:gd fmla="*/ 188484 h 648351" name="connsiteY6"/>
                    <a:gd fmla="*/ 766762 w 787640" name="connsiteX7"/>
                    <a:gd fmla="*/ 450422 h 648351" name="connsiteY7"/>
                    <a:gd fmla="*/ 604837 w 787640" name="connsiteX8"/>
                    <a:gd fmla="*/ 631397 h 648351" name="connsiteY8"/>
                    <a:gd fmla="*/ 547687 w 787640" name="connsiteX9"/>
                    <a:gd fmla="*/ 550434 h 648351" name="connsiteY9"/>
                    <a:gd fmla="*/ 619125 w 787640" name="connsiteX10"/>
                    <a:gd fmla="*/ 493284 h 648351" name="connsiteY10"/>
                    <a:gd fmla="*/ 619125 w 787640" name="connsiteX11"/>
                    <a:gd fmla="*/ 436134 h 648351" name="connsiteY11"/>
                    <a:gd fmla="*/ 542925 w 787640" name="connsiteX12"/>
                    <a:gd fmla="*/ 412322 h 648351" name="connsiteY12"/>
                    <a:gd fmla="*/ 276225 w 787640" name="connsiteX13"/>
                    <a:gd fmla="*/ 350409 h 648351" name="connsiteY13"/>
                    <a:gd fmla="*/ 219075 w 787640" name="connsiteX14"/>
                    <a:gd fmla="*/ 274209 h 648351" name="connsiteY14"/>
                    <a:gd fmla="*/ 219075 w 787640" name="connsiteX15"/>
                    <a:gd fmla="*/ 202772 h 648351" name="connsiteY15"/>
                    <a:gd fmla="*/ 171450 w 787640" name="connsiteX16"/>
                    <a:gd fmla="*/ 140859 h 648351" name="connsiteY16"/>
                    <a:gd fmla="*/ 80962 w 787640" name="connsiteX17"/>
                    <a:gd fmla="*/ 240872 h 648351" name="connsiteY1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b="b" l="l" r="r" t="t"/>
                  <a:pathLst>
                    <a:path h="648351" w="787640">
                      <a:moveTo>
                        <a:pt x="80962" y="240872"/>
                      </a:moveTo>
                      <a:lnTo>
                        <a:pt x="0" y="226584"/>
                      </a:lnTo>
                      <a:cubicBezTo>
                        <a:pt x="4762" y="187690"/>
                        <a:pt x="57943" y="36084"/>
                        <a:pt x="109537" y="7509"/>
                      </a:cubicBezTo>
                      <a:cubicBezTo>
                        <a:pt x="161131" y="-21066"/>
                        <a:pt x="273050" y="40053"/>
                        <a:pt x="309562" y="55134"/>
                      </a:cubicBezTo>
                      <a:cubicBezTo>
                        <a:pt x="346075" y="70215"/>
                        <a:pt x="317500" y="88472"/>
                        <a:pt x="328612" y="97997"/>
                      </a:cubicBezTo>
                      <a:lnTo>
                        <a:pt x="376237" y="112284"/>
                      </a:lnTo>
                      <a:cubicBezTo>
                        <a:pt x="437356" y="127365"/>
                        <a:pt x="630238" y="132128"/>
                        <a:pt x="695325" y="188484"/>
                      </a:cubicBezTo>
                      <a:cubicBezTo>
                        <a:pt x="760412" y="244840"/>
                        <a:pt x="820737" y="390097"/>
                        <a:pt x="766762" y="450422"/>
                      </a:cubicBezTo>
                      <a:lnTo>
                        <a:pt x="604837" y="631397"/>
                      </a:lnTo>
                      <a:cubicBezTo>
                        <a:pt x="550862" y="691722"/>
                        <a:pt x="545306" y="573453"/>
                        <a:pt x="547687" y="550434"/>
                      </a:cubicBezTo>
                      <a:cubicBezTo>
                        <a:pt x="550068" y="527415"/>
                        <a:pt x="607219" y="512334"/>
                        <a:pt x="619125" y="493284"/>
                      </a:cubicBezTo>
                      <a:cubicBezTo>
                        <a:pt x="631031" y="474234"/>
                        <a:pt x="631825" y="449628"/>
                        <a:pt x="619125" y="436134"/>
                      </a:cubicBezTo>
                      <a:cubicBezTo>
                        <a:pt x="606425" y="422640"/>
                        <a:pt x="600075" y="426610"/>
                        <a:pt x="542925" y="412322"/>
                      </a:cubicBezTo>
                      <a:cubicBezTo>
                        <a:pt x="485775" y="398035"/>
                        <a:pt x="330200" y="373428"/>
                        <a:pt x="276225" y="350409"/>
                      </a:cubicBezTo>
                      <a:cubicBezTo>
                        <a:pt x="222250" y="327390"/>
                        <a:pt x="228600" y="298815"/>
                        <a:pt x="219075" y="274209"/>
                      </a:cubicBezTo>
                      <a:cubicBezTo>
                        <a:pt x="209550" y="249603"/>
                        <a:pt x="227013" y="224997"/>
                        <a:pt x="219075" y="202772"/>
                      </a:cubicBezTo>
                      <a:cubicBezTo>
                        <a:pt x="211138" y="180547"/>
                        <a:pt x="194469" y="134509"/>
                        <a:pt x="171450" y="140859"/>
                      </a:cubicBezTo>
                      <a:cubicBezTo>
                        <a:pt x="148431" y="147209"/>
                        <a:pt x="109537" y="226585"/>
                        <a:pt x="80962" y="240872"/>
                      </a:cubicBezTo>
                      <a:close/>
                    </a:path>
                  </a:pathLst>
                </a:custGeom>
                <a:solidFill>
                  <a:srgbClr val="E05F0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7" name="任意多边形 46"/>
                <p:cNvSpPr/>
                <p:nvPr/>
              </p:nvSpPr>
              <p:spPr>
                <a:xfrm>
                  <a:off x="5729288" y="543085"/>
                  <a:ext cx="301648" cy="286149"/>
                </a:xfrm>
                <a:custGeom>
                  <a:gdLst>
                    <a:gd fmla="*/ 47625 w 301648" name="connsiteX0"/>
                    <a:gd fmla="*/ 245109 h 286149" name="connsiteY0"/>
                    <a:gd fmla="*/ 100013 w 301648" name="connsiteX1"/>
                    <a:gd fmla="*/ 126047 h 286149" name="connsiteY1"/>
                    <a:gd fmla="*/ 233363 w 301648" name="connsiteX2"/>
                    <a:gd fmla="*/ 283209 h 286149" name="connsiteY2"/>
                    <a:gd fmla="*/ 290513 w 301648" name="connsiteX3"/>
                    <a:gd fmla="*/ 221297 h 286149" name="connsiteY3"/>
                    <a:gd fmla="*/ 252413 w 301648" name="connsiteX4"/>
                    <a:gd fmla="*/ 130809 h 286149" name="connsiteY4"/>
                    <a:gd fmla="*/ 300038 w 301648" name="connsiteX5"/>
                    <a:gd fmla="*/ 92709 h 286149" name="connsiteY5"/>
                    <a:gd fmla="*/ 180975 w 301648" name="connsiteX6"/>
                    <a:gd fmla="*/ 9366 h 286149" name="connsiteY6"/>
                    <a:gd fmla="*/ 19050 w 301648" name="connsiteX7"/>
                    <a:gd fmla="*/ 23654 h 286149" name="connsiteY7"/>
                    <a:gd fmla="*/ 0 w 301648" name="connsiteX8"/>
                    <a:gd fmla="*/ 202247 h 286149" name="connsiteY8"/>
                    <a:gd fmla="*/ 47625 w 301648" name="connsiteX9"/>
                    <a:gd fmla="*/ 245109 h 286149" name="connsiteY9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b="b" l="l" r="r" t="t"/>
                  <a:pathLst>
                    <a:path h="286149" w="301648">
                      <a:moveTo>
                        <a:pt x="47625" y="245109"/>
                      </a:moveTo>
                      <a:lnTo>
                        <a:pt x="100013" y="126047"/>
                      </a:lnTo>
                      <a:lnTo>
                        <a:pt x="233363" y="283209"/>
                      </a:lnTo>
                      <a:cubicBezTo>
                        <a:pt x="265113" y="299084"/>
                        <a:pt x="287338" y="246697"/>
                        <a:pt x="290513" y="221297"/>
                      </a:cubicBezTo>
                      <a:cubicBezTo>
                        <a:pt x="293688" y="195897"/>
                        <a:pt x="250825" y="152240"/>
                        <a:pt x="252413" y="130809"/>
                      </a:cubicBezTo>
                      <a:cubicBezTo>
                        <a:pt x="254001" y="109378"/>
                        <a:pt x="311944" y="112950"/>
                        <a:pt x="300038" y="92709"/>
                      </a:cubicBezTo>
                      <a:cubicBezTo>
                        <a:pt x="288132" y="72469"/>
                        <a:pt x="227806" y="20875"/>
                        <a:pt x="180975" y="9366"/>
                      </a:cubicBezTo>
                      <a:cubicBezTo>
                        <a:pt x="134144" y="-2143"/>
                        <a:pt x="49212" y="-8493"/>
                        <a:pt x="19050" y="23654"/>
                      </a:cubicBezTo>
                      <a:cubicBezTo>
                        <a:pt x="-11112" y="55801"/>
                        <a:pt x="6350" y="142716"/>
                        <a:pt x="0" y="202247"/>
                      </a:cubicBezTo>
                      <a:lnTo>
                        <a:pt x="47625" y="245109"/>
                      </a:lnTo>
                      <a:close/>
                    </a:path>
                  </a:pathLst>
                </a:custGeom>
                <a:solidFill>
                  <a:srgbClr val="670F0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8" name="任意多边形 47"/>
                <p:cNvSpPr/>
                <p:nvPr/>
              </p:nvSpPr>
              <p:spPr>
                <a:xfrm>
                  <a:off x="5419285" y="717826"/>
                  <a:ext cx="119919" cy="121058"/>
                </a:xfrm>
                <a:custGeom>
                  <a:gdLst>
                    <a:gd fmla="*/ 105403 w 119919" name="connsiteX0"/>
                    <a:gd fmla="*/ 14312 h 121058" name="connsiteY0"/>
                    <a:gd fmla="*/ 110165 w 119919" name="connsiteX1"/>
                    <a:gd fmla="*/ 119087 h 121058" name="connsiteY1"/>
                    <a:gd fmla="*/ 628 w 119919" name="connsiteX2"/>
                    <a:gd fmla="*/ 76225 h 121058" name="connsiteY2"/>
                    <a:gd fmla="*/ 29203 w 119919" name="connsiteX3"/>
                    <a:gd fmla="*/ 14312 h 121058" name="connsiteY3"/>
                    <a:gd fmla="*/ 105403 w 119919" name="connsiteX4"/>
                    <a:gd fmla="*/ 14312 h 121058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121057" w="119919">
                      <a:moveTo>
                        <a:pt x="105403" y="14312"/>
                      </a:moveTo>
                      <a:cubicBezTo>
                        <a:pt x="118897" y="31775"/>
                        <a:pt x="127628" y="108768"/>
                        <a:pt x="110165" y="119087"/>
                      </a:cubicBezTo>
                      <a:cubicBezTo>
                        <a:pt x="92702" y="129406"/>
                        <a:pt x="-8897" y="96863"/>
                        <a:pt x="628" y="76225"/>
                      </a:cubicBezTo>
                      <a:lnTo>
                        <a:pt x="29203" y="14312"/>
                      </a:lnTo>
                      <a:cubicBezTo>
                        <a:pt x="38728" y="-6326"/>
                        <a:pt x="91909" y="-3151"/>
                        <a:pt x="105403" y="14312"/>
                      </a:cubicBezTo>
                      <a:close/>
                    </a:path>
                  </a:pathLst>
                </a:custGeom>
                <a:solidFill>
                  <a:srgbClr val="C53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9" name="任意多边形 48"/>
                <p:cNvSpPr/>
                <p:nvPr/>
              </p:nvSpPr>
              <p:spPr>
                <a:xfrm>
                  <a:off x="5886451" y="1048785"/>
                  <a:ext cx="135734" cy="93014"/>
                </a:xfrm>
                <a:custGeom>
                  <a:gdLst>
                    <a:gd fmla="*/ 73819 w 135734" name="connsiteX0"/>
                    <a:gd fmla="*/ 0 h 93014" name="connsiteY0"/>
                    <a:gd fmla="*/ 135731 w 135734" name="connsiteX1"/>
                    <a:gd fmla="*/ 52387 h 93014" name="connsiteY1"/>
                    <a:gd fmla="*/ 76201 w 135734" name="connsiteX2"/>
                    <a:gd fmla="*/ 92869 h 93014" name="connsiteY2"/>
                    <a:gd fmla="*/ 0 w 135734" name="connsiteX3"/>
                    <a:gd fmla="*/ 38100 h 93014" name="connsiteY3"/>
                    <a:gd fmla="*/ 47624 w 135734" name="connsiteX4"/>
                    <a:gd fmla="*/ 29921 h 93014" name="connsiteY4"/>
                    <a:gd fmla="*/ 73819 w 135734" name="connsiteX5"/>
                    <a:gd fmla="*/ 0 h 93014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93014" w="135734">
                      <a:moveTo>
                        <a:pt x="73819" y="0"/>
                      </a:moveTo>
                      <a:cubicBezTo>
                        <a:pt x="97631" y="794"/>
                        <a:pt x="135334" y="36909"/>
                        <a:pt x="135731" y="52387"/>
                      </a:cubicBezTo>
                      <a:cubicBezTo>
                        <a:pt x="136128" y="67865"/>
                        <a:pt x="98823" y="95250"/>
                        <a:pt x="76201" y="92869"/>
                      </a:cubicBezTo>
                      <a:cubicBezTo>
                        <a:pt x="53579" y="90488"/>
                        <a:pt x="5557" y="50576"/>
                        <a:pt x="0" y="38100"/>
                      </a:cubicBezTo>
                      <a:cubicBezTo>
                        <a:pt x="14287" y="31405"/>
                        <a:pt x="33337" y="36616"/>
                        <a:pt x="47624" y="29921"/>
                      </a:cubicBezTo>
                      <a:lnTo>
                        <a:pt x="73819" y="0"/>
                      </a:lnTo>
                      <a:close/>
                    </a:path>
                  </a:pathLst>
                </a:custGeom>
                <a:solidFill>
                  <a:srgbClr val="CB52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50" name="任意多边形 49"/>
                <p:cNvSpPr/>
                <p:nvPr/>
              </p:nvSpPr>
              <p:spPr>
                <a:xfrm>
                  <a:off x="5955653" y="1014370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51" name="椭圆 50"/>
                <p:cNvSpPr/>
                <p:nvPr/>
              </p:nvSpPr>
              <p:spPr>
                <a:xfrm>
                  <a:off x="5758426" y="635025"/>
                  <a:ext cx="200025" cy="333375"/>
                </a:xfrm>
                <a:prstGeom prst="ellipse">
                  <a:avLst/>
                </a:prstGeom>
                <a:solidFill>
                  <a:srgbClr val="D051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52" name="任意多边形 51"/>
                <p:cNvSpPr/>
                <p:nvPr/>
              </p:nvSpPr>
              <p:spPr>
                <a:xfrm rot="19118152">
                  <a:off x="5438775" y="659809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53" name="任意多边形 52"/>
                <p:cNvSpPr/>
                <p:nvPr/>
              </p:nvSpPr>
              <p:spPr>
                <a:xfrm>
                  <a:off x="5778893" y="581025"/>
                  <a:ext cx="171851" cy="80963"/>
                </a:xfrm>
                <a:custGeom>
                  <a:gdLst>
                    <a:gd fmla="*/ 9926 w 171851" name="connsiteX0"/>
                    <a:gd fmla="*/ 45244 h 80963" name="connsiteY0"/>
                    <a:gd fmla="*/ 9926 w 171851" name="connsiteX1"/>
                    <a:gd fmla="*/ 45244 h 80963" name="connsiteY1"/>
                    <a:gd fmla="*/ 95651 w 171851" name="connsiteX2"/>
                    <a:gd fmla="*/ 30956 h 80963" name="connsiteY2"/>
                    <a:gd fmla="*/ 102795 w 171851" name="connsiteX3"/>
                    <a:gd fmla="*/ 35719 h 80963" name="connsiteY3"/>
                    <a:gd fmla="*/ 109938 w 171851" name="connsiteX4"/>
                    <a:gd fmla="*/ 42863 h 80963" name="connsiteY4"/>
                    <a:gd fmla="*/ 117082 w 171851" name="connsiteX5"/>
                    <a:gd fmla="*/ 45244 h 80963" name="connsiteY5"/>
                    <a:gd fmla="*/ 131370 w 171851" name="connsiteX6"/>
                    <a:gd fmla="*/ 54769 h 80963" name="connsiteY6"/>
                    <a:gd fmla="*/ 138513 w 171851" name="connsiteX7"/>
                    <a:gd fmla="*/ 59531 h 80963" name="connsiteY7"/>
                    <a:gd fmla="*/ 145657 w 171851" name="connsiteX8"/>
                    <a:gd fmla="*/ 64294 h 80963" name="connsiteY8"/>
                    <a:gd fmla="*/ 157563 w 171851" name="connsiteX9"/>
                    <a:gd fmla="*/ 78581 h 80963" name="connsiteY9"/>
                    <a:gd fmla="*/ 164707 w 171851" name="connsiteX10"/>
                    <a:gd fmla="*/ 80963 h 80963" name="connsiteY10"/>
                    <a:gd fmla="*/ 167088 w 171851" name="connsiteX11"/>
                    <a:gd fmla="*/ 71438 h 80963" name="connsiteY11"/>
                    <a:gd fmla="*/ 169470 w 171851" name="connsiteX12"/>
                    <a:gd fmla="*/ 59531 h 80963" name="connsiteY12"/>
                    <a:gd fmla="*/ 171851 w 171851" name="connsiteX13"/>
                    <a:gd fmla="*/ 52388 h 80963" name="connsiteY13"/>
                    <a:gd fmla="*/ 169470 w 171851" name="connsiteX14"/>
                    <a:gd fmla="*/ 35719 h 80963" name="connsiteY14"/>
                    <a:gd fmla="*/ 152801 w 171851" name="connsiteX15"/>
                    <a:gd fmla="*/ 21431 h 80963" name="connsiteY15"/>
                    <a:gd fmla="*/ 136132 w 171851" name="connsiteX16"/>
                    <a:gd fmla="*/ 11906 h 80963" name="connsiteY16"/>
                    <a:gd fmla="*/ 121845 w 171851" name="connsiteX17"/>
                    <a:gd fmla="*/ 7144 h 80963" name="connsiteY17"/>
                    <a:gd fmla="*/ 114701 w 171851" name="connsiteX18"/>
                    <a:gd fmla="*/ 4763 h 80963" name="connsiteY18"/>
                    <a:gd fmla="*/ 107557 w 171851" name="connsiteX19"/>
                    <a:gd fmla="*/ 2381 h 80963" name="connsiteY19"/>
                    <a:gd fmla="*/ 95651 w 171851" name="connsiteX20"/>
                    <a:gd fmla="*/ 0 h 80963" name="connsiteY20"/>
                    <a:gd fmla="*/ 31357 w 171851" name="connsiteX21"/>
                    <a:gd fmla="*/ 2381 h 80963" name="connsiteY21"/>
                    <a:gd fmla="*/ 21832 w 171851" name="connsiteX22"/>
                    <a:gd fmla="*/ 4763 h 80963" name="connsiteY22"/>
                    <a:gd fmla="*/ 7545 w 171851" name="connsiteX23"/>
                    <a:gd fmla="*/ 9525 h 80963" name="connsiteY23"/>
                    <a:gd fmla="*/ 401 w 171851" name="connsiteX24"/>
                    <a:gd fmla="*/ 14288 h 80963" name="connsiteY24"/>
                    <a:gd fmla="*/ 9926 w 171851" name="connsiteX25"/>
                    <a:gd fmla="*/ 45244 h 80963" name="connsiteY2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b="b" l="l" r="r" t="t"/>
                  <a:pathLst>
                    <a:path h="80963" w="171851">
                      <a:moveTo>
                        <a:pt x="9926" y="45244"/>
                      </a:moveTo>
                      <a:lnTo>
                        <a:pt x="9926" y="45244"/>
                      </a:lnTo>
                      <a:cubicBezTo>
                        <a:pt x="38501" y="40481"/>
                        <a:pt x="66833" y="33912"/>
                        <a:pt x="95651" y="30956"/>
                      </a:cubicBezTo>
                      <a:cubicBezTo>
                        <a:pt x="98498" y="30664"/>
                        <a:pt x="100596" y="33887"/>
                        <a:pt x="102795" y="35719"/>
                      </a:cubicBezTo>
                      <a:cubicBezTo>
                        <a:pt x="105382" y="37875"/>
                        <a:pt x="107136" y="40995"/>
                        <a:pt x="109938" y="42863"/>
                      </a:cubicBezTo>
                      <a:cubicBezTo>
                        <a:pt x="112027" y="44255"/>
                        <a:pt x="114888" y="44025"/>
                        <a:pt x="117082" y="45244"/>
                      </a:cubicBezTo>
                      <a:cubicBezTo>
                        <a:pt x="122086" y="48024"/>
                        <a:pt x="126607" y="51594"/>
                        <a:pt x="131370" y="54769"/>
                      </a:cubicBezTo>
                      <a:lnTo>
                        <a:pt x="138513" y="59531"/>
                      </a:lnTo>
                      <a:lnTo>
                        <a:pt x="145657" y="64294"/>
                      </a:lnTo>
                      <a:cubicBezTo>
                        <a:pt x="149171" y="69565"/>
                        <a:pt x="152063" y="74914"/>
                        <a:pt x="157563" y="78581"/>
                      </a:cubicBezTo>
                      <a:cubicBezTo>
                        <a:pt x="159652" y="79973"/>
                        <a:pt x="162326" y="80169"/>
                        <a:pt x="164707" y="80963"/>
                      </a:cubicBezTo>
                      <a:cubicBezTo>
                        <a:pt x="165501" y="77788"/>
                        <a:pt x="166378" y="74633"/>
                        <a:pt x="167088" y="71438"/>
                      </a:cubicBezTo>
                      <a:cubicBezTo>
                        <a:pt x="167966" y="67487"/>
                        <a:pt x="168488" y="63458"/>
                        <a:pt x="169470" y="59531"/>
                      </a:cubicBezTo>
                      <a:cubicBezTo>
                        <a:pt x="170079" y="57096"/>
                        <a:pt x="171057" y="54769"/>
                        <a:pt x="171851" y="52388"/>
                      </a:cubicBezTo>
                      <a:cubicBezTo>
                        <a:pt x="171057" y="46832"/>
                        <a:pt x="171554" y="40930"/>
                        <a:pt x="169470" y="35719"/>
                      </a:cubicBezTo>
                      <a:cubicBezTo>
                        <a:pt x="168086" y="32258"/>
                        <a:pt x="154925" y="22948"/>
                        <a:pt x="152801" y="21431"/>
                      </a:cubicBezTo>
                      <a:cubicBezTo>
                        <a:pt x="147337" y="17528"/>
                        <a:pt x="142469" y="14441"/>
                        <a:pt x="136132" y="11906"/>
                      </a:cubicBezTo>
                      <a:cubicBezTo>
                        <a:pt x="131471" y="10042"/>
                        <a:pt x="126607" y="8731"/>
                        <a:pt x="121845" y="7144"/>
                      </a:cubicBezTo>
                      <a:lnTo>
                        <a:pt x="114701" y="4763"/>
                      </a:lnTo>
                      <a:cubicBezTo>
                        <a:pt x="112320" y="3969"/>
                        <a:pt x="110018" y="2873"/>
                        <a:pt x="107557" y="2381"/>
                      </a:cubicBezTo>
                      <a:lnTo>
                        <a:pt x="95651" y="0"/>
                      </a:lnTo>
                      <a:cubicBezTo>
                        <a:pt x="74220" y="794"/>
                        <a:pt x="52759" y="1000"/>
                        <a:pt x="31357" y="2381"/>
                      </a:cubicBezTo>
                      <a:cubicBezTo>
                        <a:pt x="28091" y="2592"/>
                        <a:pt x="24967" y="3823"/>
                        <a:pt x="21832" y="4763"/>
                      </a:cubicBezTo>
                      <a:cubicBezTo>
                        <a:pt x="17024" y="6206"/>
                        <a:pt x="7545" y="9525"/>
                        <a:pt x="7545" y="9525"/>
                      </a:cubicBezTo>
                      <a:cubicBezTo>
                        <a:pt x="5164" y="11113"/>
                        <a:pt x="1095" y="11511"/>
                        <a:pt x="401" y="14288"/>
                      </a:cubicBezTo>
                      <a:cubicBezTo>
                        <a:pt x="-2165" y="24551"/>
                        <a:pt x="8339" y="40085"/>
                        <a:pt x="9926" y="45244"/>
                      </a:cubicBezTo>
                      <a:close/>
                    </a:path>
                  </a:pathLst>
                </a:custGeom>
                <a:solidFill>
                  <a:srgbClr val="7E0C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</p:grpSp>
    </p:spTree>
    <p:extLst>
      <p:ext uri="{BB962C8B-B14F-4D97-AF65-F5344CB8AC3E}">
        <p14:creationId val="1362449126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9" name="椭圆 158"/>
          <p:cNvSpPr/>
          <p:nvPr/>
        </p:nvSpPr>
        <p:spPr>
          <a:xfrm rot="5400000">
            <a:off x="256596" y="2167187"/>
            <a:ext cx="804536" cy="3357576"/>
          </a:xfrm>
          <a:prstGeom prst="ellipse">
            <a:avLst/>
          </a:prstGeo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28000">
                <a:srgbClr val="F3F3F3">
                  <a:alpha val="19000"/>
                </a:srgbClr>
              </a:gs>
              <a:gs pos="100000">
                <a:schemeClr val="bg1">
                  <a:lumMod val="95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8" name="椭圆 157"/>
          <p:cNvSpPr/>
          <p:nvPr/>
        </p:nvSpPr>
        <p:spPr>
          <a:xfrm rot="5400000">
            <a:off x="3037975" y="320324"/>
            <a:ext cx="931832" cy="3888818"/>
          </a:xfrm>
          <a:prstGeom prst="ellipse">
            <a:avLst/>
          </a:prstGeo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28000">
                <a:srgbClr val="F3F3F3">
                  <a:alpha val="19000"/>
                </a:srgbClr>
              </a:gs>
              <a:gs pos="100000">
                <a:schemeClr val="bg1">
                  <a:lumMod val="95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7" name="椭圆 156"/>
          <p:cNvSpPr/>
          <p:nvPr/>
        </p:nvSpPr>
        <p:spPr>
          <a:xfrm rot="5400000">
            <a:off x="5702563" y="1651451"/>
            <a:ext cx="1024428" cy="4275250"/>
          </a:xfrm>
          <a:prstGeom prst="ellipse">
            <a:avLst/>
          </a:prstGeo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28000">
                <a:srgbClr val="F3F3F3">
                  <a:alpha val="19000"/>
                </a:srgbClr>
              </a:gs>
              <a:gs pos="100000">
                <a:schemeClr val="bg1">
                  <a:lumMod val="95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6" name="椭圆 155"/>
          <p:cNvSpPr/>
          <p:nvPr/>
        </p:nvSpPr>
        <p:spPr>
          <a:xfrm rot="5400000">
            <a:off x="9196816" y="-208108"/>
            <a:ext cx="1121622" cy="4680867"/>
          </a:xfrm>
          <a:prstGeom prst="ellipse">
            <a:avLst/>
          </a:prstGeo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28000">
                <a:srgbClr val="F3F3F3">
                  <a:alpha val="19000"/>
                </a:srgbClr>
              </a:gs>
              <a:gs pos="100000">
                <a:schemeClr val="bg1">
                  <a:lumMod val="95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矩形 6"/>
          <p:cNvSpPr/>
          <p:nvPr/>
        </p:nvSpPr>
        <p:spPr>
          <a:xfrm>
            <a:off x="1743074" y="416778"/>
            <a:ext cx="8705852" cy="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mtClean="0" sz="28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</p:txBody>
      </p:sp>
      <p:grpSp>
        <p:nvGrpSpPr>
          <p:cNvPr id="8" name="组合 7"/>
          <p:cNvGrpSpPr/>
          <p:nvPr/>
        </p:nvGrpSpPr>
        <p:grpSpPr>
          <a:xfrm rot="5400000">
            <a:off x="733834" y="2763921"/>
            <a:ext cx="1032551" cy="2021854"/>
            <a:chOff x="2506260" y="595313"/>
            <a:chExt cx="2458591" cy="4814206"/>
          </a:xfrm>
        </p:grpSpPr>
        <p:grpSp>
          <p:nvGrpSpPr>
            <p:cNvPr id="9" name="组合 8"/>
            <p:cNvGrpSpPr/>
            <p:nvPr/>
          </p:nvGrpSpPr>
          <p:grpSpPr>
            <a:xfrm>
              <a:off x="3352800" y="595313"/>
              <a:ext cx="1009650" cy="4814206"/>
              <a:chOff x="8820150" y="193224"/>
              <a:chExt cx="1009650" cy="4814206"/>
            </a:xfrm>
          </p:grpSpPr>
          <p:grpSp>
            <p:nvGrpSpPr>
              <p:cNvPr id="28" name="组合 27"/>
              <p:cNvGrpSpPr/>
              <p:nvPr/>
            </p:nvGrpSpPr>
            <p:grpSpPr>
              <a:xfrm>
                <a:off x="8820150" y="193224"/>
                <a:ext cx="1009650" cy="4814206"/>
                <a:chOff x="8820150" y="193224"/>
                <a:chExt cx="1009650" cy="4814206"/>
              </a:xfrm>
            </p:grpSpPr>
            <p:grpSp>
              <p:nvGrpSpPr>
                <p:cNvPr id="34" name="组合 33"/>
                <p:cNvGrpSpPr/>
                <p:nvPr/>
              </p:nvGrpSpPr>
              <p:grpSpPr>
                <a:xfrm>
                  <a:off x="8820150" y="193224"/>
                  <a:ext cx="1009650" cy="4814206"/>
                  <a:chOff x="8820150" y="566921"/>
                  <a:chExt cx="1009650" cy="4066811"/>
                </a:xfrm>
              </p:grpSpPr>
              <p:sp>
                <p:nvSpPr>
                  <p:cNvPr id="36" name="任意多边形 35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37" name="任意多边形 36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sp>
              <p:nvSpPr>
                <p:cNvPr id="35" name="椭圆 34"/>
                <p:cNvSpPr/>
                <p:nvPr/>
              </p:nvSpPr>
              <p:spPr>
                <a:xfrm>
                  <a:off x="8969375" y="1640113"/>
                  <a:ext cx="711200" cy="1190172"/>
                </a:xfrm>
                <a:prstGeom prst="ellipse">
                  <a:avLst/>
                </a:prstGeom>
                <a:solidFill>
                  <a:srgbClr val="560A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29" name="任意多边形 28"/>
              <p:cNvSpPr/>
              <p:nvPr/>
            </p:nvSpPr>
            <p:spPr>
              <a:xfrm>
                <a:off x="8926286" y="827314"/>
                <a:ext cx="754743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30" name="任意多边形 29"/>
              <p:cNvSpPr/>
              <p:nvPr/>
            </p:nvSpPr>
            <p:spPr>
              <a:xfrm flipH="1">
                <a:off x="9000671" y="827314"/>
                <a:ext cx="709386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31" name="组合 30"/>
              <p:cNvGrpSpPr/>
              <p:nvPr/>
            </p:nvGrpSpPr>
            <p:grpSpPr>
              <a:xfrm flipV="1">
                <a:off x="8926286" y="3614057"/>
                <a:ext cx="783771" cy="653143"/>
                <a:chOff x="8926286" y="3265714"/>
                <a:chExt cx="783771" cy="653143"/>
              </a:xfrm>
            </p:grpSpPr>
            <p:sp>
              <p:nvSpPr>
                <p:cNvPr id="32" name="任意多边形 31"/>
                <p:cNvSpPr/>
                <p:nvPr/>
              </p:nvSpPr>
              <p:spPr>
                <a:xfrm>
                  <a:off x="8926286" y="3265714"/>
                  <a:ext cx="754743" cy="653143"/>
                </a:xfrm>
                <a:custGeom>
                  <a:gdLst>
                    <a:gd fmla="*/ 145143 w 754743" name="connsiteX0"/>
                    <a:gd fmla="*/ 0 h 653143" name="connsiteY0"/>
                    <a:gd fmla="*/ 754743 w 754743" name="connsiteX1"/>
                    <a:gd fmla="*/ 362857 h 653143" name="connsiteY1"/>
                    <a:gd fmla="*/ 0 w 754743" name="connsiteX2"/>
                    <a:gd fmla="*/ 653143 h 653143" name="connsiteY2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653143" w="754743">
                      <a:moveTo>
                        <a:pt x="145143" y="0"/>
                      </a:moveTo>
                      <a:lnTo>
                        <a:pt x="754743" y="362857"/>
                      </a:lnTo>
                      <a:lnTo>
                        <a:pt x="0" y="653143"/>
                      </a:lnTo>
                    </a:path>
                  </a:pathLst>
                </a:custGeom>
                <a:noFill/>
                <a:ln>
                  <a:solidFill>
                    <a:srgbClr val="7E0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33" name="任意多边形 32"/>
                <p:cNvSpPr/>
                <p:nvPr/>
              </p:nvSpPr>
              <p:spPr>
                <a:xfrm flipH="1">
                  <a:off x="9000671" y="3265714"/>
                  <a:ext cx="709386" cy="653143"/>
                </a:xfrm>
                <a:custGeom>
                  <a:gdLst>
                    <a:gd fmla="*/ 145143 w 754743" name="connsiteX0"/>
                    <a:gd fmla="*/ 0 h 653143" name="connsiteY0"/>
                    <a:gd fmla="*/ 754743 w 754743" name="connsiteX1"/>
                    <a:gd fmla="*/ 362857 h 653143" name="connsiteY1"/>
                    <a:gd fmla="*/ 0 w 754743" name="connsiteX2"/>
                    <a:gd fmla="*/ 653143 h 653143" name="connsiteY2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653143" w="754743">
                      <a:moveTo>
                        <a:pt x="145143" y="0"/>
                      </a:moveTo>
                      <a:lnTo>
                        <a:pt x="754743" y="362857"/>
                      </a:lnTo>
                      <a:lnTo>
                        <a:pt x="0" y="653143"/>
                      </a:lnTo>
                    </a:path>
                  </a:pathLst>
                </a:custGeom>
                <a:noFill/>
                <a:ln>
                  <a:solidFill>
                    <a:srgbClr val="7E0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  <p:grpSp>
          <p:nvGrpSpPr>
            <p:cNvPr id="10" name="组合 9"/>
            <p:cNvGrpSpPr/>
            <p:nvPr/>
          </p:nvGrpSpPr>
          <p:grpSpPr>
            <a:xfrm flipV="1">
              <a:off x="2506260" y="2295996"/>
              <a:ext cx="2458591" cy="907349"/>
              <a:chOff x="4804509" y="459215"/>
              <a:chExt cx="1849558" cy="682584"/>
            </a:xfrm>
          </p:grpSpPr>
          <p:grpSp>
            <p:nvGrpSpPr>
              <p:cNvPr id="11" name="组合 10"/>
              <p:cNvGrpSpPr/>
              <p:nvPr/>
            </p:nvGrpSpPr>
            <p:grpSpPr>
              <a:xfrm rot="18152230">
                <a:off x="5668653" y="43621"/>
                <a:ext cx="121270" cy="1849558"/>
                <a:chOff x="7335839" y="-766990"/>
                <a:chExt cx="255132" cy="2080106"/>
              </a:xfrm>
            </p:grpSpPr>
            <p:cxnSp>
              <p:nvCxnSpPr>
                <p:cNvPr id="21" name="直接连接符 20"/>
                <p:cNvCxnSpPr/>
                <p:nvPr/>
              </p:nvCxnSpPr>
              <p:spPr>
                <a:xfrm flipH="1">
                  <a:off x="7463405" y="-414759"/>
                  <a:ext cx="0" cy="1476797"/>
                </a:xfrm>
                <a:prstGeom prst="line">
                  <a:avLst/>
                </a:prstGeom>
                <a:ln w="19050">
                  <a:solidFill>
                    <a:srgbClr val="92453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2" name="组合 21"/>
                <p:cNvGrpSpPr/>
                <p:nvPr/>
              </p:nvGrpSpPr>
              <p:grpSpPr>
                <a:xfrm>
                  <a:off x="7335839" y="-766990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26" name="任意多边形 25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27" name="任意多边形 26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grpSp>
              <p:nvGrpSpPr>
                <p:cNvPr id="23" name="组合 22"/>
                <p:cNvGrpSpPr/>
                <p:nvPr/>
              </p:nvGrpSpPr>
              <p:grpSpPr>
                <a:xfrm>
                  <a:off x="7335839" y="778355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24" name="任意多边形 23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25" name="任意多边形 24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</p:grpSp>
          <p:grpSp>
            <p:nvGrpSpPr>
              <p:cNvPr id="12" name="组合 11"/>
              <p:cNvGrpSpPr/>
              <p:nvPr/>
            </p:nvGrpSpPr>
            <p:grpSpPr>
              <a:xfrm>
                <a:off x="5419285" y="459215"/>
                <a:ext cx="814274" cy="682584"/>
                <a:chOff x="5419285" y="459215"/>
                <a:chExt cx="814274" cy="682584"/>
              </a:xfrm>
            </p:grpSpPr>
            <p:sp>
              <p:nvSpPr>
                <p:cNvPr id="13" name="任意多边形 12"/>
                <p:cNvSpPr/>
                <p:nvPr/>
              </p:nvSpPr>
              <p:spPr>
                <a:xfrm>
                  <a:off x="5445919" y="459215"/>
                  <a:ext cx="787640" cy="648351"/>
                </a:xfrm>
                <a:custGeom>
                  <a:gdLst>
                    <a:gd fmla="*/ 80962 w 787640" name="connsiteX0"/>
                    <a:gd fmla="*/ 240872 h 648351" name="connsiteY0"/>
                    <a:gd fmla="*/ 0 w 787640" name="connsiteX1"/>
                    <a:gd fmla="*/ 226584 h 648351" name="connsiteY1"/>
                    <a:gd fmla="*/ 109537 w 787640" name="connsiteX2"/>
                    <a:gd fmla="*/ 7509 h 648351" name="connsiteY2"/>
                    <a:gd fmla="*/ 309562 w 787640" name="connsiteX3"/>
                    <a:gd fmla="*/ 55134 h 648351" name="connsiteY3"/>
                    <a:gd fmla="*/ 328612 w 787640" name="connsiteX4"/>
                    <a:gd fmla="*/ 97997 h 648351" name="connsiteY4"/>
                    <a:gd fmla="*/ 376237 w 787640" name="connsiteX5"/>
                    <a:gd fmla="*/ 112284 h 648351" name="connsiteY5"/>
                    <a:gd fmla="*/ 695325 w 787640" name="connsiteX6"/>
                    <a:gd fmla="*/ 188484 h 648351" name="connsiteY6"/>
                    <a:gd fmla="*/ 766762 w 787640" name="connsiteX7"/>
                    <a:gd fmla="*/ 450422 h 648351" name="connsiteY7"/>
                    <a:gd fmla="*/ 604837 w 787640" name="connsiteX8"/>
                    <a:gd fmla="*/ 631397 h 648351" name="connsiteY8"/>
                    <a:gd fmla="*/ 547687 w 787640" name="connsiteX9"/>
                    <a:gd fmla="*/ 550434 h 648351" name="connsiteY9"/>
                    <a:gd fmla="*/ 619125 w 787640" name="connsiteX10"/>
                    <a:gd fmla="*/ 493284 h 648351" name="connsiteY10"/>
                    <a:gd fmla="*/ 619125 w 787640" name="connsiteX11"/>
                    <a:gd fmla="*/ 436134 h 648351" name="connsiteY11"/>
                    <a:gd fmla="*/ 542925 w 787640" name="connsiteX12"/>
                    <a:gd fmla="*/ 412322 h 648351" name="connsiteY12"/>
                    <a:gd fmla="*/ 276225 w 787640" name="connsiteX13"/>
                    <a:gd fmla="*/ 350409 h 648351" name="connsiteY13"/>
                    <a:gd fmla="*/ 219075 w 787640" name="connsiteX14"/>
                    <a:gd fmla="*/ 274209 h 648351" name="connsiteY14"/>
                    <a:gd fmla="*/ 219075 w 787640" name="connsiteX15"/>
                    <a:gd fmla="*/ 202772 h 648351" name="connsiteY15"/>
                    <a:gd fmla="*/ 171450 w 787640" name="connsiteX16"/>
                    <a:gd fmla="*/ 140859 h 648351" name="connsiteY16"/>
                    <a:gd fmla="*/ 80962 w 787640" name="connsiteX17"/>
                    <a:gd fmla="*/ 240872 h 648351" name="connsiteY1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b="b" l="l" r="r" t="t"/>
                  <a:pathLst>
                    <a:path h="648351" w="787640">
                      <a:moveTo>
                        <a:pt x="80962" y="240872"/>
                      </a:moveTo>
                      <a:lnTo>
                        <a:pt x="0" y="226584"/>
                      </a:lnTo>
                      <a:cubicBezTo>
                        <a:pt x="4762" y="187690"/>
                        <a:pt x="57943" y="36084"/>
                        <a:pt x="109537" y="7509"/>
                      </a:cubicBezTo>
                      <a:cubicBezTo>
                        <a:pt x="161131" y="-21066"/>
                        <a:pt x="273050" y="40053"/>
                        <a:pt x="309562" y="55134"/>
                      </a:cubicBezTo>
                      <a:cubicBezTo>
                        <a:pt x="346075" y="70215"/>
                        <a:pt x="317500" y="88472"/>
                        <a:pt x="328612" y="97997"/>
                      </a:cubicBezTo>
                      <a:lnTo>
                        <a:pt x="376237" y="112284"/>
                      </a:lnTo>
                      <a:cubicBezTo>
                        <a:pt x="437356" y="127365"/>
                        <a:pt x="630238" y="132128"/>
                        <a:pt x="695325" y="188484"/>
                      </a:cubicBezTo>
                      <a:cubicBezTo>
                        <a:pt x="760412" y="244840"/>
                        <a:pt x="820737" y="390097"/>
                        <a:pt x="766762" y="450422"/>
                      </a:cubicBezTo>
                      <a:lnTo>
                        <a:pt x="604837" y="631397"/>
                      </a:lnTo>
                      <a:cubicBezTo>
                        <a:pt x="550862" y="691722"/>
                        <a:pt x="545306" y="573453"/>
                        <a:pt x="547687" y="550434"/>
                      </a:cubicBezTo>
                      <a:cubicBezTo>
                        <a:pt x="550068" y="527415"/>
                        <a:pt x="607219" y="512334"/>
                        <a:pt x="619125" y="493284"/>
                      </a:cubicBezTo>
                      <a:cubicBezTo>
                        <a:pt x="631031" y="474234"/>
                        <a:pt x="631825" y="449628"/>
                        <a:pt x="619125" y="436134"/>
                      </a:cubicBezTo>
                      <a:cubicBezTo>
                        <a:pt x="606425" y="422640"/>
                        <a:pt x="600075" y="426610"/>
                        <a:pt x="542925" y="412322"/>
                      </a:cubicBezTo>
                      <a:cubicBezTo>
                        <a:pt x="485775" y="398035"/>
                        <a:pt x="330200" y="373428"/>
                        <a:pt x="276225" y="350409"/>
                      </a:cubicBezTo>
                      <a:cubicBezTo>
                        <a:pt x="222250" y="327390"/>
                        <a:pt x="228600" y="298815"/>
                        <a:pt x="219075" y="274209"/>
                      </a:cubicBezTo>
                      <a:cubicBezTo>
                        <a:pt x="209550" y="249603"/>
                        <a:pt x="227013" y="224997"/>
                        <a:pt x="219075" y="202772"/>
                      </a:cubicBezTo>
                      <a:cubicBezTo>
                        <a:pt x="211138" y="180547"/>
                        <a:pt x="194469" y="134509"/>
                        <a:pt x="171450" y="140859"/>
                      </a:cubicBezTo>
                      <a:cubicBezTo>
                        <a:pt x="148431" y="147209"/>
                        <a:pt x="109537" y="226585"/>
                        <a:pt x="80962" y="240872"/>
                      </a:cubicBezTo>
                      <a:close/>
                    </a:path>
                  </a:pathLst>
                </a:custGeom>
                <a:solidFill>
                  <a:srgbClr val="E05F0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4" name="任意多边形 13"/>
                <p:cNvSpPr/>
                <p:nvPr/>
              </p:nvSpPr>
              <p:spPr>
                <a:xfrm>
                  <a:off x="5729288" y="543085"/>
                  <a:ext cx="301648" cy="286149"/>
                </a:xfrm>
                <a:custGeom>
                  <a:gdLst>
                    <a:gd fmla="*/ 47625 w 301648" name="connsiteX0"/>
                    <a:gd fmla="*/ 245109 h 286149" name="connsiteY0"/>
                    <a:gd fmla="*/ 100013 w 301648" name="connsiteX1"/>
                    <a:gd fmla="*/ 126047 h 286149" name="connsiteY1"/>
                    <a:gd fmla="*/ 233363 w 301648" name="connsiteX2"/>
                    <a:gd fmla="*/ 283209 h 286149" name="connsiteY2"/>
                    <a:gd fmla="*/ 290513 w 301648" name="connsiteX3"/>
                    <a:gd fmla="*/ 221297 h 286149" name="connsiteY3"/>
                    <a:gd fmla="*/ 252413 w 301648" name="connsiteX4"/>
                    <a:gd fmla="*/ 130809 h 286149" name="connsiteY4"/>
                    <a:gd fmla="*/ 300038 w 301648" name="connsiteX5"/>
                    <a:gd fmla="*/ 92709 h 286149" name="connsiteY5"/>
                    <a:gd fmla="*/ 180975 w 301648" name="connsiteX6"/>
                    <a:gd fmla="*/ 9366 h 286149" name="connsiteY6"/>
                    <a:gd fmla="*/ 19050 w 301648" name="connsiteX7"/>
                    <a:gd fmla="*/ 23654 h 286149" name="connsiteY7"/>
                    <a:gd fmla="*/ 0 w 301648" name="connsiteX8"/>
                    <a:gd fmla="*/ 202247 h 286149" name="connsiteY8"/>
                    <a:gd fmla="*/ 47625 w 301648" name="connsiteX9"/>
                    <a:gd fmla="*/ 245109 h 286149" name="connsiteY9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b="b" l="l" r="r" t="t"/>
                  <a:pathLst>
                    <a:path h="286149" w="301648">
                      <a:moveTo>
                        <a:pt x="47625" y="245109"/>
                      </a:moveTo>
                      <a:lnTo>
                        <a:pt x="100013" y="126047"/>
                      </a:lnTo>
                      <a:lnTo>
                        <a:pt x="233363" y="283209"/>
                      </a:lnTo>
                      <a:cubicBezTo>
                        <a:pt x="265113" y="299084"/>
                        <a:pt x="287338" y="246697"/>
                        <a:pt x="290513" y="221297"/>
                      </a:cubicBezTo>
                      <a:cubicBezTo>
                        <a:pt x="293688" y="195897"/>
                        <a:pt x="250825" y="152240"/>
                        <a:pt x="252413" y="130809"/>
                      </a:cubicBezTo>
                      <a:cubicBezTo>
                        <a:pt x="254001" y="109378"/>
                        <a:pt x="311944" y="112950"/>
                        <a:pt x="300038" y="92709"/>
                      </a:cubicBezTo>
                      <a:cubicBezTo>
                        <a:pt x="288132" y="72469"/>
                        <a:pt x="227806" y="20875"/>
                        <a:pt x="180975" y="9366"/>
                      </a:cubicBezTo>
                      <a:cubicBezTo>
                        <a:pt x="134144" y="-2143"/>
                        <a:pt x="49212" y="-8493"/>
                        <a:pt x="19050" y="23654"/>
                      </a:cubicBezTo>
                      <a:cubicBezTo>
                        <a:pt x="-11112" y="55801"/>
                        <a:pt x="6350" y="142716"/>
                        <a:pt x="0" y="202247"/>
                      </a:cubicBezTo>
                      <a:lnTo>
                        <a:pt x="47625" y="245109"/>
                      </a:lnTo>
                      <a:close/>
                    </a:path>
                  </a:pathLst>
                </a:custGeom>
                <a:solidFill>
                  <a:srgbClr val="670F0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5" name="任意多边形 14"/>
                <p:cNvSpPr/>
                <p:nvPr/>
              </p:nvSpPr>
              <p:spPr>
                <a:xfrm>
                  <a:off x="5419285" y="717826"/>
                  <a:ext cx="119919" cy="121058"/>
                </a:xfrm>
                <a:custGeom>
                  <a:gdLst>
                    <a:gd fmla="*/ 105403 w 119919" name="connsiteX0"/>
                    <a:gd fmla="*/ 14312 h 121058" name="connsiteY0"/>
                    <a:gd fmla="*/ 110165 w 119919" name="connsiteX1"/>
                    <a:gd fmla="*/ 119087 h 121058" name="connsiteY1"/>
                    <a:gd fmla="*/ 628 w 119919" name="connsiteX2"/>
                    <a:gd fmla="*/ 76225 h 121058" name="connsiteY2"/>
                    <a:gd fmla="*/ 29203 w 119919" name="connsiteX3"/>
                    <a:gd fmla="*/ 14312 h 121058" name="connsiteY3"/>
                    <a:gd fmla="*/ 105403 w 119919" name="connsiteX4"/>
                    <a:gd fmla="*/ 14312 h 121058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121057" w="119919">
                      <a:moveTo>
                        <a:pt x="105403" y="14312"/>
                      </a:moveTo>
                      <a:cubicBezTo>
                        <a:pt x="118897" y="31775"/>
                        <a:pt x="127628" y="108768"/>
                        <a:pt x="110165" y="119087"/>
                      </a:cubicBezTo>
                      <a:cubicBezTo>
                        <a:pt x="92702" y="129406"/>
                        <a:pt x="-8897" y="96863"/>
                        <a:pt x="628" y="76225"/>
                      </a:cubicBezTo>
                      <a:lnTo>
                        <a:pt x="29203" y="14312"/>
                      </a:lnTo>
                      <a:cubicBezTo>
                        <a:pt x="38728" y="-6326"/>
                        <a:pt x="91909" y="-3151"/>
                        <a:pt x="105403" y="14312"/>
                      </a:cubicBezTo>
                      <a:close/>
                    </a:path>
                  </a:pathLst>
                </a:custGeom>
                <a:solidFill>
                  <a:srgbClr val="C53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6" name="任意多边形 15"/>
                <p:cNvSpPr/>
                <p:nvPr/>
              </p:nvSpPr>
              <p:spPr>
                <a:xfrm>
                  <a:off x="5886451" y="1048785"/>
                  <a:ext cx="135734" cy="93014"/>
                </a:xfrm>
                <a:custGeom>
                  <a:gdLst>
                    <a:gd fmla="*/ 73819 w 135734" name="connsiteX0"/>
                    <a:gd fmla="*/ 0 h 93014" name="connsiteY0"/>
                    <a:gd fmla="*/ 135731 w 135734" name="connsiteX1"/>
                    <a:gd fmla="*/ 52387 h 93014" name="connsiteY1"/>
                    <a:gd fmla="*/ 76201 w 135734" name="connsiteX2"/>
                    <a:gd fmla="*/ 92869 h 93014" name="connsiteY2"/>
                    <a:gd fmla="*/ 0 w 135734" name="connsiteX3"/>
                    <a:gd fmla="*/ 38100 h 93014" name="connsiteY3"/>
                    <a:gd fmla="*/ 47624 w 135734" name="connsiteX4"/>
                    <a:gd fmla="*/ 29921 h 93014" name="connsiteY4"/>
                    <a:gd fmla="*/ 73819 w 135734" name="connsiteX5"/>
                    <a:gd fmla="*/ 0 h 93014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93014" w="135734">
                      <a:moveTo>
                        <a:pt x="73819" y="0"/>
                      </a:moveTo>
                      <a:cubicBezTo>
                        <a:pt x="97631" y="794"/>
                        <a:pt x="135334" y="36909"/>
                        <a:pt x="135731" y="52387"/>
                      </a:cubicBezTo>
                      <a:cubicBezTo>
                        <a:pt x="136128" y="67865"/>
                        <a:pt x="98823" y="95250"/>
                        <a:pt x="76201" y="92869"/>
                      </a:cubicBezTo>
                      <a:cubicBezTo>
                        <a:pt x="53579" y="90488"/>
                        <a:pt x="5557" y="50576"/>
                        <a:pt x="0" y="38100"/>
                      </a:cubicBezTo>
                      <a:cubicBezTo>
                        <a:pt x="14287" y="31405"/>
                        <a:pt x="33337" y="36616"/>
                        <a:pt x="47624" y="29921"/>
                      </a:cubicBezTo>
                      <a:lnTo>
                        <a:pt x="73819" y="0"/>
                      </a:lnTo>
                      <a:close/>
                    </a:path>
                  </a:pathLst>
                </a:custGeom>
                <a:solidFill>
                  <a:srgbClr val="CB52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7" name="任意多边形 16"/>
                <p:cNvSpPr/>
                <p:nvPr/>
              </p:nvSpPr>
              <p:spPr>
                <a:xfrm>
                  <a:off x="5955653" y="1014370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8" name="椭圆 17"/>
                <p:cNvSpPr/>
                <p:nvPr/>
              </p:nvSpPr>
              <p:spPr>
                <a:xfrm>
                  <a:off x="5758426" y="635025"/>
                  <a:ext cx="200025" cy="333375"/>
                </a:xfrm>
                <a:prstGeom prst="ellipse">
                  <a:avLst/>
                </a:prstGeom>
                <a:solidFill>
                  <a:srgbClr val="D051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9" name="任意多边形 18"/>
                <p:cNvSpPr/>
                <p:nvPr/>
              </p:nvSpPr>
              <p:spPr>
                <a:xfrm rot="19118152">
                  <a:off x="5438775" y="659809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20" name="任意多边形 19"/>
                <p:cNvSpPr/>
                <p:nvPr/>
              </p:nvSpPr>
              <p:spPr>
                <a:xfrm>
                  <a:off x="5778893" y="581025"/>
                  <a:ext cx="171851" cy="80963"/>
                </a:xfrm>
                <a:custGeom>
                  <a:gdLst>
                    <a:gd fmla="*/ 9926 w 171851" name="connsiteX0"/>
                    <a:gd fmla="*/ 45244 h 80963" name="connsiteY0"/>
                    <a:gd fmla="*/ 9926 w 171851" name="connsiteX1"/>
                    <a:gd fmla="*/ 45244 h 80963" name="connsiteY1"/>
                    <a:gd fmla="*/ 95651 w 171851" name="connsiteX2"/>
                    <a:gd fmla="*/ 30956 h 80963" name="connsiteY2"/>
                    <a:gd fmla="*/ 102795 w 171851" name="connsiteX3"/>
                    <a:gd fmla="*/ 35719 h 80963" name="connsiteY3"/>
                    <a:gd fmla="*/ 109938 w 171851" name="connsiteX4"/>
                    <a:gd fmla="*/ 42863 h 80963" name="connsiteY4"/>
                    <a:gd fmla="*/ 117082 w 171851" name="connsiteX5"/>
                    <a:gd fmla="*/ 45244 h 80963" name="connsiteY5"/>
                    <a:gd fmla="*/ 131370 w 171851" name="connsiteX6"/>
                    <a:gd fmla="*/ 54769 h 80963" name="connsiteY6"/>
                    <a:gd fmla="*/ 138513 w 171851" name="connsiteX7"/>
                    <a:gd fmla="*/ 59531 h 80963" name="connsiteY7"/>
                    <a:gd fmla="*/ 145657 w 171851" name="connsiteX8"/>
                    <a:gd fmla="*/ 64294 h 80963" name="connsiteY8"/>
                    <a:gd fmla="*/ 157563 w 171851" name="connsiteX9"/>
                    <a:gd fmla="*/ 78581 h 80963" name="connsiteY9"/>
                    <a:gd fmla="*/ 164707 w 171851" name="connsiteX10"/>
                    <a:gd fmla="*/ 80963 h 80963" name="connsiteY10"/>
                    <a:gd fmla="*/ 167088 w 171851" name="connsiteX11"/>
                    <a:gd fmla="*/ 71438 h 80963" name="connsiteY11"/>
                    <a:gd fmla="*/ 169470 w 171851" name="connsiteX12"/>
                    <a:gd fmla="*/ 59531 h 80963" name="connsiteY12"/>
                    <a:gd fmla="*/ 171851 w 171851" name="connsiteX13"/>
                    <a:gd fmla="*/ 52388 h 80963" name="connsiteY13"/>
                    <a:gd fmla="*/ 169470 w 171851" name="connsiteX14"/>
                    <a:gd fmla="*/ 35719 h 80963" name="connsiteY14"/>
                    <a:gd fmla="*/ 152801 w 171851" name="connsiteX15"/>
                    <a:gd fmla="*/ 21431 h 80963" name="connsiteY15"/>
                    <a:gd fmla="*/ 136132 w 171851" name="connsiteX16"/>
                    <a:gd fmla="*/ 11906 h 80963" name="connsiteY16"/>
                    <a:gd fmla="*/ 121845 w 171851" name="connsiteX17"/>
                    <a:gd fmla="*/ 7144 h 80963" name="connsiteY17"/>
                    <a:gd fmla="*/ 114701 w 171851" name="connsiteX18"/>
                    <a:gd fmla="*/ 4763 h 80963" name="connsiteY18"/>
                    <a:gd fmla="*/ 107557 w 171851" name="connsiteX19"/>
                    <a:gd fmla="*/ 2381 h 80963" name="connsiteY19"/>
                    <a:gd fmla="*/ 95651 w 171851" name="connsiteX20"/>
                    <a:gd fmla="*/ 0 h 80963" name="connsiteY20"/>
                    <a:gd fmla="*/ 31357 w 171851" name="connsiteX21"/>
                    <a:gd fmla="*/ 2381 h 80963" name="connsiteY21"/>
                    <a:gd fmla="*/ 21832 w 171851" name="connsiteX22"/>
                    <a:gd fmla="*/ 4763 h 80963" name="connsiteY22"/>
                    <a:gd fmla="*/ 7545 w 171851" name="connsiteX23"/>
                    <a:gd fmla="*/ 9525 h 80963" name="connsiteY23"/>
                    <a:gd fmla="*/ 401 w 171851" name="connsiteX24"/>
                    <a:gd fmla="*/ 14288 h 80963" name="connsiteY24"/>
                    <a:gd fmla="*/ 9926 w 171851" name="connsiteX25"/>
                    <a:gd fmla="*/ 45244 h 80963" name="connsiteY2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b="b" l="l" r="r" t="t"/>
                  <a:pathLst>
                    <a:path h="80963" w="171851">
                      <a:moveTo>
                        <a:pt x="9926" y="45244"/>
                      </a:moveTo>
                      <a:lnTo>
                        <a:pt x="9926" y="45244"/>
                      </a:lnTo>
                      <a:cubicBezTo>
                        <a:pt x="38501" y="40481"/>
                        <a:pt x="66833" y="33912"/>
                        <a:pt x="95651" y="30956"/>
                      </a:cubicBezTo>
                      <a:cubicBezTo>
                        <a:pt x="98498" y="30664"/>
                        <a:pt x="100596" y="33887"/>
                        <a:pt x="102795" y="35719"/>
                      </a:cubicBezTo>
                      <a:cubicBezTo>
                        <a:pt x="105382" y="37875"/>
                        <a:pt x="107136" y="40995"/>
                        <a:pt x="109938" y="42863"/>
                      </a:cubicBezTo>
                      <a:cubicBezTo>
                        <a:pt x="112027" y="44255"/>
                        <a:pt x="114888" y="44025"/>
                        <a:pt x="117082" y="45244"/>
                      </a:cubicBezTo>
                      <a:cubicBezTo>
                        <a:pt x="122086" y="48024"/>
                        <a:pt x="126607" y="51594"/>
                        <a:pt x="131370" y="54769"/>
                      </a:cubicBezTo>
                      <a:lnTo>
                        <a:pt x="138513" y="59531"/>
                      </a:lnTo>
                      <a:lnTo>
                        <a:pt x="145657" y="64294"/>
                      </a:lnTo>
                      <a:cubicBezTo>
                        <a:pt x="149171" y="69565"/>
                        <a:pt x="152063" y="74914"/>
                        <a:pt x="157563" y="78581"/>
                      </a:cubicBezTo>
                      <a:cubicBezTo>
                        <a:pt x="159652" y="79973"/>
                        <a:pt x="162326" y="80169"/>
                        <a:pt x="164707" y="80963"/>
                      </a:cubicBezTo>
                      <a:cubicBezTo>
                        <a:pt x="165501" y="77788"/>
                        <a:pt x="166378" y="74633"/>
                        <a:pt x="167088" y="71438"/>
                      </a:cubicBezTo>
                      <a:cubicBezTo>
                        <a:pt x="167966" y="67487"/>
                        <a:pt x="168488" y="63458"/>
                        <a:pt x="169470" y="59531"/>
                      </a:cubicBezTo>
                      <a:cubicBezTo>
                        <a:pt x="170079" y="57096"/>
                        <a:pt x="171057" y="54769"/>
                        <a:pt x="171851" y="52388"/>
                      </a:cubicBezTo>
                      <a:cubicBezTo>
                        <a:pt x="171057" y="46832"/>
                        <a:pt x="171554" y="40930"/>
                        <a:pt x="169470" y="35719"/>
                      </a:cubicBezTo>
                      <a:cubicBezTo>
                        <a:pt x="168086" y="32258"/>
                        <a:pt x="154925" y="22948"/>
                        <a:pt x="152801" y="21431"/>
                      </a:cubicBezTo>
                      <a:cubicBezTo>
                        <a:pt x="147337" y="17528"/>
                        <a:pt x="142469" y="14441"/>
                        <a:pt x="136132" y="11906"/>
                      </a:cubicBezTo>
                      <a:cubicBezTo>
                        <a:pt x="131471" y="10042"/>
                        <a:pt x="126607" y="8731"/>
                        <a:pt x="121845" y="7144"/>
                      </a:cubicBezTo>
                      <a:lnTo>
                        <a:pt x="114701" y="4763"/>
                      </a:lnTo>
                      <a:cubicBezTo>
                        <a:pt x="112320" y="3969"/>
                        <a:pt x="110018" y="2873"/>
                        <a:pt x="107557" y="2381"/>
                      </a:cubicBezTo>
                      <a:lnTo>
                        <a:pt x="95651" y="0"/>
                      </a:lnTo>
                      <a:cubicBezTo>
                        <a:pt x="74220" y="794"/>
                        <a:pt x="52759" y="1000"/>
                        <a:pt x="31357" y="2381"/>
                      </a:cubicBezTo>
                      <a:cubicBezTo>
                        <a:pt x="28091" y="2592"/>
                        <a:pt x="24967" y="3823"/>
                        <a:pt x="21832" y="4763"/>
                      </a:cubicBezTo>
                      <a:cubicBezTo>
                        <a:pt x="17024" y="6206"/>
                        <a:pt x="7545" y="9525"/>
                        <a:pt x="7545" y="9525"/>
                      </a:cubicBezTo>
                      <a:cubicBezTo>
                        <a:pt x="5164" y="11113"/>
                        <a:pt x="1095" y="11511"/>
                        <a:pt x="401" y="14288"/>
                      </a:cubicBezTo>
                      <a:cubicBezTo>
                        <a:pt x="-2165" y="24551"/>
                        <a:pt x="8339" y="40085"/>
                        <a:pt x="9926" y="45244"/>
                      </a:cubicBezTo>
                      <a:close/>
                    </a:path>
                  </a:pathLst>
                </a:custGeom>
                <a:solidFill>
                  <a:srgbClr val="7E0C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</p:grpSp>
      <p:grpSp>
        <p:nvGrpSpPr>
          <p:cNvPr id="38" name="组合 37"/>
          <p:cNvGrpSpPr/>
          <p:nvPr/>
        </p:nvGrpSpPr>
        <p:grpSpPr>
          <a:xfrm rot="16200000">
            <a:off x="3227420" y="922234"/>
            <a:ext cx="1444375" cy="2828255"/>
            <a:chOff x="5801910" y="595313"/>
            <a:chExt cx="2458591" cy="4814206"/>
          </a:xfrm>
        </p:grpSpPr>
        <p:grpSp>
          <p:nvGrpSpPr>
            <p:cNvPr id="39" name="组合 38"/>
            <p:cNvGrpSpPr/>
            <p:nvPr/>
          </p:nvGrpSpPr>
          <p:grpSpPr>
            <a:xfrm>
              <a:off x="6648450" y="595313"/>
              <a:ext cx="1009650" cy="4814206"/>
              <a:chOff x="8820150" y="193224"/>
              <a:chExt cx="1009650" cy="4814206"/>
            </a:xfrm>
          </p:grpSpPr>
          <p:grpSp>
            <p:nvGrpSpPr>
              <p:cNvPr id="63" name="组合 62"/>
              <p:cNvGrpSpPr/>
              <p:nvPr/>
            </p:nvGrpSpPr>
            <p:grpSpPr>
              <a:xfrm>
                <a:off x="8820150" y="193224"/>
                <a:ext cx="1009650" cy="4814206"/>
                <a:chOff x="8820150" y="566921"/>
                <a:chExt cx="1009650" cy="4066811"/>
              </a:xfrm>
            </p:grpSpPr>
            <p:sp>
              <p:nvSpPr>
                <p:cNvPr id="65" name="任意多边形 64"/>
                <p:cNvSpPr/>
                <p:nvPr/>
              </p:nvSpPr>
              <p:spPr>
                <a:xfrm>
                  <a:off x="9324975" y="566921"/>
                  <a:ext cx="504825" cy="4066811"/>
                </a:xfrm>
                <a:custGeom>
                  <a:gdLst>
                    <a:gd fmla="*/ 0 w 504825" name="connsiteX0"/>
                    <a:gd fmla="*/ 0 h 4066811" name="connsiteY0"/>
                    <a:gd fmla="*/ 109532 w 504825" name="connsiteX1"/>
                    <a:gd fmla="*/ 206752 h 4066811" name="connsiteY1"/>
                    <a:gd fmla="*/ 504825 w 504825" name="connsiteX2"/>
                    <a:gd fmla="*/ 2033405 h 4066811" name="connsiteY2"/>
                    <a:gd fmla="*/ 109532 w 504825" name="connsiteX3"/>
                    <a:gd fmla="*/ 3860058 h 4066811" name="connsiteY3"/>
                    <a:gd fmla="*/ 0 w 504825" name="connsiteX4"/>
                    <a:gd fmla="*/ 4066811 h 4066811" name="connsiteY4"/>
                    <a:gd fmla="*/ 0 w 504825" name="connsiteX5"/>
                    <a:gd fmla="*/ 0 h 4066811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4066811" w="504825">
                      <a:moveTo>
                        <a:pt x="0" y="0"/>
                      </a:moveTo>
                      <a:lnTo>
                        <a:pt x="109532" y="206752"/>
                      </a:lnTo>
                      <a:cubicBezTo>
                        <a:pt x="359099" y="728181"/>
                        <a:pt x="504825" y="1356772"/>
                        <a:pt x="504825" y="2033405"/>
                      </a:cubicBezTo>
                      <a:cubicBezTo>
                        <a:pt x="504825" y="2710039"/>
                        <a:pt x="359099" y="3338629"/>
                        <a:pt x="109532" y="3860058"/>
                      </a:cubicBezTo>
                      <a:lnTo>
                        <a:pt x="0" y="406681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E44B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66" name="任意多边形 65"/>
                <p:cNvSpPr/>
                <p:nvPr/>
              </p:nvSpPr>
              <p:spPr>
                <a:xfrm>
                  <a:off x="8820150" y="566921"/>
                  <a:ext cx="504825" cy="4066811"/>
                </a:xfrm>
                <a:custGeom>
                  <a:gdLst>
                    <a:gd fmla="*/ 504825 w 504825" name="connsiteX0"/>
                    <a:gd fmla="*/ 0 h 4066811" name="connsiteY0"/>
                    <a:gd fmla="*/ 504825 w 504825" name="connsiteX1"/>
                    <a:gd fmla="*/ 4066811 h 4066811" name="connsiteY1"/>
                    <a:gd fmla="*/ 395293 w 504825" name="connsiteX2"/>
                    <a:gd fmla="*/ 3860058 h 4066811" name="connsiteY2"/>
                    <a:gd fmla="*/ 0 w 504825" name="connsiteX3"/>
                    <a:gd fmla="*/ 2033405 h 4066811" name="connsiteY3"/>
                    <a:gd fmla="*/ 395293 w 504825" name="connsiteX4"/>
                    <a:gd fmla="*/ 206752 h 4066811" name="connsiteY4"/>
                    <a:gd fmla="*/ 504825 w 504825" name="connsiteX5"/>
                    <a:gd fmla="*/ 0 h 4066811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4066811" w="504825">
                      <a:moveTo>
                        <a:pt x="504825" y="0"/>
                      </a:moveTo>
                      <a:lnTo>
                        <a:pt x="504825" y="4066811"/>
                      </a:lnTo>
                      <a:lnTo>
                        <a:pt x="395293" y="3860058"/>
                      </a:lnTo>
                      <a:cubicBezTo>
                        <a:pt x="145726" y="3338629"/>
                        <a:pt x="0" y="2710039"/>
                        <a:pt x="0" y="2033405"/>
                      </a:cubicBezTo>
                      <a:cubicBezTo>
                        <a:pt x="0" y="1356772"/>
                        <a:pt x="145726" y="728181"/>
                        <a:pt x="395293" y="206752"/>
                      </a:cubicBezTo>
                      <a:lnTo>
                        <a:pt x="504825" y="0"/>
                      </a:lnTo>
                      <a:close/>
                    </a:path>
                  </a:pathLst>
                </a:custGeom>
                <a:solidFill>
                  <a:srgbClr val="F776B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64" name="椭圆 63"/>
              <p:cNvSpPr/>
              <p:nvPr/>
            </p:nvSpPr>
            <p:spPr>
              <a:xfrm>
                <a:off x="8969375" y="1640113"/>
                <a:ext cx="711200" cy="1190172"/>
              </a:xfrm>
              <a:prstGeom prst="ellipse">
                <a:avLst/>
              </a:prstGeom>
              <a:solidFill>
                <a:srgbClr val="560A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40" name="任意多边形 39"/>
            <p:cNvSpPr/>
            <p:nvPr/>
          </p:nvSpPr>
          <p:spPr>
            <a:xfrm>
              <a:off x="6754586" y="1229403"/>
              <a:ext cx="754743" cy="653143"/>
            </a:xfrm>
            <a:custGeom>
              <a:gdLst>
                <a:gd fmla="*/ 145143 w 754743" name="connsiteX0"/>
                <a:gd fmla="*/ 0 h 653143" name="connsiteY0"/>
                <a:gd fmla="*/ 754743 w 754743" name="connsiteX1"/>
                <a:gd fmla="*/ 362857 h 653143" name="connsiteY1"/>
                <a:gd fmla="*/ 0 w 754743" name="connsiteX2"/>
                <a:gd fmla="*/ 653143 h 653143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653143" w="754743">
                  <a:moveTo>
                    <a:pt x="145143" y="0"/>
                  </a:moveTo>
                  <a:lnTo>
                    <a:pt x="754743" y="362857"/>
                  </a:lnTo>
                  <a:lnTo>
                    <a:pt x="0" y="653143"/>
                  </a:lnTo>
                </a:path>
              </a:pathLst>
            </a:custGeom>
            <a:noFill/>
            <a:ln>
              <a:solidFill>
                <a:srgbClr val="7E0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1" name="任意多边形 40"/>
            <p:cNvSpPr/>
            <p:nvPr/>
          </p:nvSpPr>
          <p:spPr>
            <a:xfrm flipH="1">
              <a:off x="6828971" y="1229403"/>
              <a:ext cx="709386" cy="653143"/>
            </a:xfrm>
            <a:custGeom>
              <a:gdLst>
                <a:gd fmla="*/ 145143 w 754743" name="connsiteX0"/>
                <a:gd fmla="*/ 0 h 653143" name="connsiteY0"/>
                <a:gd fmla="*/ 754743 w 754743" name="connsiteX1"/>
                <a:gd fmla="*/ 362857 h 653143" name="connsiteY1"/>
                <a:gd fmla="*/ 0 w 754743" name="connsiteX2"/>
                <a:gd fmla="*/ 653143 h 653143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653143" w="754743">
                  <a:moveTo>
                    <a:pt x="145143" y="0"/>
                  </a:moveTo>
                  <a:lnTo>
                    <a:pt x="754743" y="362857"/>
                  </a:lnTo>
                  <a:lnTo>
                    <a:pt x="0" y="653143"/>
                  </a:lnTo>
                </a:path>
              </a:pathLst>
            </a:custGeom>
            <a:noFill/>
            <a:ln>
              <a:solidFill>
                <a:srgbClr val="7E0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42" name="组合 41"/>
            <p:cNvGrpSpPr/>
            <p:nvPr/>
          </p:nvGrpSpPr>
          <p:grpSpPr>
            <a:xfrm flipV="1">
              <a:off x="6754586" y="4016146"/>
              <a:ext cx="783771" cy="653143"/>
              <a:chOff x="8926286" y="3265714"/>
              <a:chExt cx="783771" cy="653143"/>
            </a:xfrm>
          </p:grpSpPr>
          <p:sp>
            <p:nvSpPr>
              <p:cNvPr id="61" name="任意多边形 60"/>
              <p:cNvSpPr/>
              <p:nvPr/>
            </p:nvSpPr>
            <p:spPr>
              <a:xfrm>
                <a:off x="8926286" y="3265714"/>
                <a:ext cx="754743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2" name="任意多边形 61"/>
              <p:cNvSpPr/>
              <p:nvPr/>
            </p:nvSpPr>
            <p:spPr>
              <a:xfrm flipH="1">
                <a:off x="9000671" y="3265714"/>
                <a:ext cx="709386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43" name="组合 42"/>
            <p:cNvGrpSpPr/>
            <p:nvPr/>
          </p:nvGrpSpPr>
          <p:grpSpPr>
            <a:xfrm>
              <a:off x="5801910" y="2295996"/>
              <a:ext cx="2458591" cy="907349"/>
              <a:chOff x="4804509" y="459215"/>
              <a:chExt cx="1849558" cy="682584"/>
            </a:xfrm>
          </p:grpSpPr>
          <p:grpSp>
            <p:nvGrpSpPr>
              <p:cNvPr id="44" name="组合 43"/>
              <p:cNvGrpSpPr/>
              <p:nvPr/>
            </p:nvGrpSpPr>
            <p:grpSpPr>
              <a:xfrm rot="18152230">
                <a:off x="5668653" y="43621"/>
                <a:ext cx="121270" cy="1849558"/>
                <a:chOff x="7335839" y="-766990"/>
                <a:chExt cx="255132" cy="2080106"/>
              </a:xfrm>
            </p:grpSpPr>
            <p:cxnSp>
              <p:nvCxnSpPr>
                <p:cNvPr id="54" name="直接连接符 53"/>
                <p:cNvCxnSpPr/>
                <p:nvPr/>
              </p:nvCxnSpPr>
              <p:spPr>
                <a:xfrm flipH="1">
                  <a:off x="7463405" y="-414759"/>
                  <a:ext cx="0" cy="1476797"/>
                </a:xfrm>
                <a:prstGeom prst="line">
                  <a:avLst/>
                </a:prstGeom>
                <a:ln w="19050">
                  <a:solidFill>
                    <a:srgbClr val="92453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5" name="组合 54"/>
                <p:cNvGrpSpPr/>
                <p:nvPr/>
              </p:nvGrpSpPr>
              <p:grpSpPr>
                <a:xfrm>
                  <a:off x="7335839" y="-766990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59" name="任意多边形 58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60" name="任意多边形 59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grpSp>
              <p:nvGrpSpPr>
                <p:cNvPr id="56" name="组合 55"/>
                <p:cNvGrpSpPr/>
                <p:nvPr/>
              </p:nvGrpSpPr>
              <p:grpSpPr>
                <a:xfrm>
                  <a:off x="7335839" y="778355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57" name="任意多边形 56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58" name="任意多边形 57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</p:grpSp>
          <p:grpSp>
            <p:nvGrpSpPr>
              <p:cNvPr id="45" name="组合 44"/>
              <p:cNvGrpSpPr/>
              <p:nvPr/>
            </p:nvGrpSpPr>
            <p:grpSpPr>
              <a:xfrm>
                <a:off x="5419285" y="459215"/>
                <a:ext cx="814274" cy="682584"/>
                <a:chOff x="5419285" y="459215"/>
                <a:chExt cx="814274" cy="682584"/>
              </a:xfrm>
            </p:grpSpPr>
            <p:sp>
              <p:nvSpPr>
                <p:cNvPr id="46" name="任意多边形 45"/>
                <p:cNvSpPr/>
                <p:nvPr/>
              </p:nvSpPr>
              <p:spPr>
                <a:xfrm>
                  <a:off x="5445919" y="459215"/>
                  <a:ext cx="787640" cy="648351"/>
                </a:xfrm>
                <a:custGeom>
                  <a:gdLst>
                    <a:gd fmla="*/ 80962 w 787640" name="connsiteX0"/>
                    <a:gd fmla="*/ 240872 h 648351" name="connsiteY0"/>
                    <a:gd fmla="*/ 0 w 787640" name="connsiteX1"/>
                    <a:gd fmla="*/ 226584 h 648351" name="connsiteY1"/>
                    <a:gd fmla="*/ 109537 w 787640" name="connsiteX2"/>
                    <a:gd fmla="*/ 7509 h 648351" name="connsiteY2"/>
                    <a:gd fmla="*/ 309562 w 787640" name="connsiteX3"/>
                    <a:gd fmla="*/ 55134 h 648351" name="connsiteY3"/>
                    <a:gd fmla="*/ 328612 w 787640" name="connsiteX4"/>
                    <a:gd fmla="*/ 97997 h 648351" name="connsiteY4"/>
                    <a:gd fmla="*/ 376237 w 787640" name="connsiteX5"/>
                    <a:gd fmla="*/ 112284 h 648351" name="connsiteY5"/>
                    <a:gd fmla="*/ 695325 w 787640" name="connsiteX6"/>
                    <a:gd fmla="*/ 188484 h 648351" name="connsiteY6"/>
                    <a:gd fmla="*/ 766762 w 787640" name="connsiteX7"/>
                    <a:gd fmla="*/ 450422 h 648351" name="connsiteY7"/>
                    <a:gd fmla="*/ 604837 w 787640" name="connsiteX8"/>
                    <a:gd fmla="*/ 631397 h 648351" name="connsiteY8"/>
                    <a:gd fmla="*/ 547687 w 787640" name="connsiteX9"/>
                    <a:gd fmla="*/ 550434 h 648351" name="connsiteY9"/>
                    <a:gd fmla="*/ 619125 w 787640" name="connsiteX10"/>
                    <a:gd fmla="*/ 493284 h 648351" name="connsiteY10"/>
                    <a:gd fmla="*/ 619125 w 787640" name="connsiteX11"/>
                    <a:gd fmla="*/ 436134 h 648351" name="connsiteY11"/>
                    <a:gd fmla="*/ 542925 w 787640" name="connsiteX12"/>
                    <a:gd fmla="*/ 412322 h 648351" name="connsiteY12"/>
                    <a:gd fmla="*/ 276225 w 787640" name="connsiteX13"/>
                    <a:gd fmla="*/ 350409 h 648351" name="connsiteY13"/>
                    <a:gd fmla="*/ 219075 w 787640" name="connsiteX14"/>
                    <a:gd fmla="*/ 274209 h 648351" name="connsiteY14"/>
                    <a:gd fmla="*/ 219075 w 787640" name="connsiteX15"/>
                    <a:gd fmla="*/ 202772 h 648351" name="connsiteY15"/>
                    <a:gd fmla="*/ 171450 w 787640" name="connsiteX16"/>
                    <a:gd fmla="*/ 140859 h 648351" name="connsiteY16"/>
                    <a:gd fmla="*/ 80962 w 787640" name="connsiteX17"/>
                    <a:gd fmla="*/ 240872 h 648351" name="connsiteY1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b="b" l="l" r="r" t="t"/>
                  <a:pathLst>
                    <a:path h="648351" w="787640">
                      <a:moveTo>
                        <a:pt x="80962" y="240872"/>
                      </a:moveTo>
                      <a:lnTo>
                        <a:pt x="0" y="226584"/>
                      </a:lnTo>
                      <a:cubicBezTo>
                        <a:pt x="4762" y="187690"/>
                        <a:pt x="57943" y="36084"/>
                        <a:pt x="109537" y="7509"/>
                      </a:cubicBezTo>
                      <a:cubicBezTo>
                        <a:pt x="161131" y="-21066"/>
                        <a:pt x="273050" y="40053"/>
                        <a:pt x="309562" y="55134"/>
                      </a:cubicBezTo>
                      <a:cubicBezTo>
                        <a:pt x="346075" y="70215"/>
                        <a:pt x="317500" y="88472"/>
                        <a:pt x="328612" y="97997"/>
                      </a:cubicBezTo>
                      <a:lnTo>
                        <a:pt x="376237" y="112284"/>
                      </a:lnTo>
                      <a:cubicBezTo>
                        <a:pt x="437356" y="127365"/>
                        <a:pt x="630238" y="132128"/>
                        <a:pt x="695325" y="188484"/>
                      </a:cubicBezTo>
                      <a:cubicBezTo>
                        <a:pt x="760412" y="244840"/>
                        <a:pt x="820737" y="390097"/>
                        <a:pt x="766762" y="450422"/>
                      </a:cubicBezTo>
                      <a:lnTo>
                        <a:pt x="604837" y="631397"/>
                      </a:lnTo>
                      <a:cubicBezTo>
                        <a:pt x="550862" y="691722"/>
                        <a:pt x="545306" y="573453"/>
                        <a:pt x="547687" y="550434"/>
                      </a:cubicBezTo>
                      <a:cubicBezTo>
                        <a:pt x="550068" y="527415"/>
                        <a:pt x="607219" y="512334"/>
                        <a:pt x="619125" y="493284"/>
                      </a:cubicBezTo>
                      <a:cubicBezTo>
                        <a:pt x="631031" y="474234"/>
                        <a:pt x="631825" y="449628"/>
                        <a:pt x="619125" y="436134"/>
                      </a:cubicBezTo>
                      <a:cubicBezTo>
                        <a:pt x="606425" y="422640"/>
                        <a:pt x="600075" y="426610"/>
                        <a:pt x="542925" y="412322"/>
                      </a:cubicBezTo>
                      <a:cubicBezTo>
                        <a:pt x="485775" y="398035"/>
                        <a:pt x="330200" y="373428"/>
                        <a:pt x="276225" y="350409"/>
                      </a:cubicBezTo>
                      <a:cubicBezTo>
                        <a:pt x="222250" y="327390"/>
                        <a:pt x="228600" y="298815"/>
                        <a:pt x="219075" y="274209"/>
                      </a:cubicBezTo>
                      <a:cubicBezTo>
                        <a:pt x="209550" y="249603"/>
                        <a:pt x="227013" y="224997"/>
                        <a:pt x="219075" y="202772"/>
                      </a:cubicBezTo>
                      <a:cubicBezTo>
                        <a:pt x="211138" y="180547"/>
                        <a:pt x="194469" y="134509"/>
                        <a:pt x="171450" y="140859"/>
                      </a:cubicBezTo>
                      <a:cubicBezTo>
                        <a:pt x="148431" y="147209"/>
                        <a:pt x="109537" y="226585"/>
                        <a:pt x="80962" y="240872"/>
                      </a:cubicBezTo>
                      <a:close/>
                    </a:path>
                  </a:pathLst>
                </a:custGeom>
                <a:solidFill>
                  <a:srgbClr val="E05F0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7" name="任意多边形 46"/>
                <p:cNvSpPr/>
                <p:nvPr/>
              </p:nvSpPr>
              <p:spPr>
                <a:xfrm>
                  <a:off x="5729288" y="543085"/>
                  <a:ext cx="301648" cy="286149"/>
                </a:xfrm>
                <a:custGeom>
                  <a:gdLst>
                    <a:gd fmla="*/ 47625 w 301648" name="connsiteX0"/>
                    <a:gd fmla="*/ 245109 h 286149" name="connsiteY0"/>
                    <a:gd fmla="*/ 100013 w 301648" name="connsiteX1"/>
                    <a:gd fmla="*/ 126047 h 286149" name="connsiteY1"/>
                    <a:gd fmla="*/ 233363 w 301648" name="connsiteX2"/>
                    <a:gd fmla="*/ 283209 h 286149" name="connsiteY2"/>
                    <a:gd fmla="*/ 290513 w 301648" name="connsiteX3"/>
                    <a:gd fmla="*/ 221297 h 286149" name="connsiteY3"/>
                    <a:gd fmla="*/ 252413 w 301648" name="connsiteX4"/>
                    <a:gd fmla="*/ 130809 h 286149" name="connsiteY4"/>
                    <a:gd fmla="*/ 300038 w 301648" name="connsiteX5"/>
                    <a:gd fmla="*/ 92709 h 286149" name="connsiteY5"/>
                    <a:gd fmla="*/ 180975 w 301648" name="connsiteX6"/>
                    <a:gd fmla="*/ 9366 h 286149" name="connsiteY6"/>
                    <a:gd fmla="*/ 19050 w 301648" name="connsiteX7"/>
                    <a:gd fmla="*/ 23654 h 286149" name="connsiteY7"/>
                    <a:gd fmla="*/ 0 w 301648" name="connsiteX8"/>
                    <a:gd fmla="*/ 202247 h 286149" name="connsiteY8"/>
                    <a:gd fmla="*/ 47625 w 301648" name="connsiteX9"/>
                    <a:gd fmla="*/ 245109 h 286149" name="connsiteY9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b="b" l="l" r="r" t="t"/>
                  <a:pathLst>
                    <a:path h="286149" w="301648">
                      <a:moveTo>
                        <a:pt x="47625" y="245109"/>
                      </a:moveTo>
                      <a:lnTo>
                        <a:pt x="100013" y="126047"/>
                      </a:lnTo>
                      <a:lnTo>
                        <a:pt x="233363" y="283209"/>
                      </a:lnTo>
                      <a:cubicBezTo>
                        <a:pt x="265113" y="299084"/>
                        <a:pt x="287338" y="246697"/>
                        <a:pt x="290513" y="221297"/>
                      </a:cubicBezTo>
                      <a:cubicBezTo>
                        <a:pt x="293688" y="195897"/>
                        <a:pt x="250825" y="152240"/>
                        <a:pt x="252413" y="130809"/>
                      </a:cubicBezTo>
                      <a:cubicBezTo>
                        <a:pt x="254001" y="109378"/>
                        <a:pt x="311944" y="112950"/>
                        <a:pt x="300038" y="92709"/>
                      </a:cubicBezTo>
                      <a:cubicBezTo>
                        <a:pt x="288132" y="72469"/>
                        <a:pt x="227806" y="20875"/>
                        <a:pt x="180975" y="9366"/>
                      </a:cubicBezTo>
                      <a:cubicBezTo>
                        <a:pt x="134144" y="-2143"/>
                        <a:pt x="49212" y="-8493"/>
                        <a:pt x="19050" y="23654"/>
                      </a:cubicBezTo>
                      <a:cubicBezTo>
                        <a:pt x="-11112" y="55801"/>
                        <a:pt x="6350" y="142716"/>
                        <a:pt x="0" y="202247"/>
                      </a:cubicBezTo>
                      <a:lnTo>
                        <a:pt x="47625" y="245109"/>
                      </a:lnTo>
                      <a:close/>
                    </a:path>
                  </a:pathLst>
                </a:custGeom>
                <a:solidFill>
                  <a:srgbClr val="670F0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8" name="任意多边形 47"/>
                <p:cNvSpPr/>
                <p:nvPr/>
              </p:nvSpPr>
              <p:spPr>
                <a:xfrm>
                  <a:off x="5419285" y="717826"/>
                  <a:ext cx="119919" cy="121058"/>
                </a:xfrm>
                <a:custGeom>
                  <a:gdLst>
                    <a:gd fmla="*/ 105403 w 119919" name="connsiteX0"/>
                    <a:gd fmla="*/ 14312 h 121058" name="connsiteY0"/>
                    <a:gd fmla="*/ 110165 w 119919" name="connsiteX1"/>
                    <a:gd fmla="*/ 119087 h 121058" name="connsiteY1"/>
                    <a:gd fmla="*/ 628 w 119919" name="connsiteX2"/>
                    <a:gd fmla="*/ 76225 h 121058" name="connsiteY2"/>
                    <a:gd fmla="*/ 29203 w 119919" name="connsiteX3"/>
                    <a:gd fmla="*/ 14312 h 121058" name="connsiteY3"/>
                    <a:gd fmla="*/ 105403 w 119919" name="connsiteX4"/>
                    <a:gd fmla="*/ 14312 h 121058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121057" w="119919">
                      <a:moveTo>
                        <a:pt x="105403" y="14312"/>
                      </a:moveTo>
                      <a:cubicBezTo>
                        <a:pt x="118897" y="31775"/>
                        <a:pt x="127628" y="108768"/>
                        <a:pt x="110165" y="119087"/>
                      </a:cubicBezTo>
                      <a:cubicBezTo>
                        <a:pt x="92702" y="129406"/>
                        <a:pt x="-8897" y="96863"/>
                        <a:pt x="628" y="76225"/>
                      </a:cubicBezTo>
                      <a:lnTo>
                        <a:pt x="29203" y="14312"/>
                      </a:lnTo>
                      <a:cubicBezTo>
                        <a:pt x="38728" y="-6326"/>
                        <a:pt x="91909" y="-3151"/>
                        <a:pt x="105403" y="14312"/>
                      </a:cubicBezTo>
                      <a:close/>
                    </a:path>
                  </a:pathLst>
                </a:custGeom>
                <a:solidFill>
                  <a:srgbClr val="C53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9" name="任意多边形 48"/>
                <p:cNvSpPr/>
                <p:nvPr/>
              </p:nvSpPr>
              <p:spPr>
                <a:xfrm>
                  <a:off x="5886451" y="1048785"/>
                  <a:ext cx="135734" cy="93014"/>
                </a:xfrm>
                <a:custGeom>
                  <a:gdLst>
                    <a:gd fmla="*/ 73819 w 135734" name="connsiteX0"/>
                    <a:gd fmla="*/ 0 h 93014" name="connsiteY0"/>
                    <a:gd fmla="*/ 135731 w 135734" name="connsiteX1"/>
                    <a:gd fmla="*/ 52387 h 93014" name="connsiteY1"/>
                    <a:gd fmla="*/ 76201 w 135734" name="connsiteX2"/>
                    <a:gd fmla="*/ 92869 h 93014" name="connsiteY2"/>
                    <a:gd fmla="*/ 0 w 135734" name="connsiteX3"/>
                    <a:gd fmla="*/ 38100 h 93014" name="connsiteY3"/>
                    <a:gd fmla="*/ 47624 w 135734" name="connsiteX4"/>
                    <a:gd fmla="*/ 29921 h 93014" name="connsiteY4"/>
                    <a:gd fmla="*/ 73819 w 135734" name="connsiteX5"/>
                    <a:gd fmla="*/ 0 h 93014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93014" w="135734">
                      <a:moveTo>
                        <a:pt x="73819" y="0"/>
                      </a:moveTo>
                      <a:cubicBezTo>
                        <a:pt x="97631" y="794"/>
                        <a:pt x="135334" y="36909"/>
                        <a:pt x="135731" y="52387"/>
                      </a:cubicBezTo>
                      <a:cubicBezTo>
                        <a:pt x="136128" y="67865"/>
                        <a:pt x="98823" y="95250"/>
                        <a:pt x="76201" y="92869"/>
                      </a:cubicBezTo>
                      <a:cubicBezTo>
                        <a:pt x="53579" y="90488"/>
                        <a:pt x="5557" y="50576"/>
                        <a:pt x="0" y="38100"/>
                      </a:cubicBezTo>
                      <a:cubicBezTo>
                        <a:pt x="14287" y="31405"/>
                        <a:pt x="33337" y="36616"/>
                        <a:pt x="47624" y="29921"/>
                      </a:cubicBezTo>
                      <a:lnTo>
                        <a:pt x="73819" y="0"/>
                      </a:lnTo>
                      <a:close/>
                    </a:path>
                  </a:pathLst>
                </a:custGeom>
                <a:solidFill>
                  <a:srgbClr val="CB52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50" name="任意多边形 49"/>
                <p:cNvSpPr/>
                <p:nvPr/>
              </p:nvSpPr>
              <p:spPr>
                <a:xfrm>
                  <a:off x="5955653" y="1014370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51" name="椭圆 50"/>
                <p:cNvSpPr/>
                <p:nvPr/>
              </p:nvSpPr>
              <p:spPr>
                <a:xfrm>
                  <a:off x="5758426" y="635025"/>
                  <a:ext cx="200025" cy="333375"/>
                </a:xfrm>
                <a:prstGeom prst="ellipse">
                  <a:avLst/>
                </a:prstGeom>
                <a:solidFill>
                  <a:srgbClr val="D051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52" name="任意多边形 51"/>
                <p:cNvSpPr/>
                <p:nvPr/>
              </p:nvSpPr>
              <p:spPr>
                <a:xfrm rot="19118152">
                  <a:off x="5438775" y="659809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53" name="任意多边形 52"/>
                <p:cNvSpPr/>
                <p:nvPr/>
              </p:nvSpPr>
              <p:spPr>
                <a:xfrm>
                  <a:off x="5778893" y="581025"/>
                  <a:ext cx="171851" cy="80963"/>
                </a:xfrm>
                <a:custGeom>
                  <a:gdLst>
                    <a:gd fmla="*/ 9926 w 171851" name="connsiteX0"/>
                    <a:gd fmla="*/ 45244 h 80963" name="connsiteY0"/>
                    <a:gd fmla="*/ 9926 w 171851" name="connsiteX1"/>
                    <a:gd fmla="*/ 45244 h 80963" name="connsiteY1"/>
                    <a:gd fmla="*/ 95651 w 171851" name="connsiteX2"/>
                    <a:gd fmla="*/ 30956 h 80963" name="connsiteY2"/>
                    <a:gd fmla="*/ 102795 w 171851" name="connsiteX3"/>
                    <a:gd fmla="*/ 35719 h 80963" name="connsiteY3"/>
                    <a:gd fmla="*/ 109938 w 171851" name="connsiteX4"/>
                    <a:gd fmla="*/ 42863 h 80963" name="connsiteY4"/>
                    <a:gd fmla="*/ 117082 w 171851" name="connsiteX5"/>
                    <a:gd fmla="*/ 45244 h 80963" name="connsiteY5"/>
                    <a:gd fmla="*/ 131370 w 171851" name="connsiteX6"/>
                    <a:gd fmla="*/ 54769 h 80963" name="connsiteY6"/>
                    <a:gd fmla="*/ 138513 w 171851" name="connsiteX7"/>
                    <a:gd fmla="*/ 59531 h 80963" name="connsiteY7"/>
                    <a:gd fmla="*/ 145657 w 171851" name="connsiteX8"/>
                    <a:gd fmla="*/ 64294 h 80963" name="connsiteY8"/>
                    <a:gd fmla="*/ 157563 w 171851" name="connsiteX9"/>
                    <a:gd fmla="*/ 78581 h 80963" name="connsiteY9"/>
                    <a:gd fmla="*/ 164707 w 171851" name="connsiteX10"/>
                    <a:gd fmla="*/ 80963 h 80963" name="connsiteY10"/>
                    <a:gd fmla="*/ 167088 w 171851" name="connsiteX11"/>
                    <a:gd fmla="*/ 71438 h 80963" name="connsiteY11"/>
                    <a:gd fmla="*/ 169470 w 171851" name="connsiteX12"/>
                    <a:gd fmla="*/ 59531 h 80963" name="connsiteY12"/>
                    <a:gd fmla="*/ 171851 w 171851" name="connsiteX13"/>
                    <a:gd fmla="*/ 52388 h 80963" name="connsiteY13"/>
                    <a:gd fmla="*/ 169470 w 171851" name="connsiteX14"/>
                    <a:gd fmla="*/ 35719 h 80963" name="connsiteY14"/>
                    <a:gd fmla="*/ 152801 w 171851" name="connsiteX15"/>
                    <a:gd fmla="*/ 21431 h 80963" name="connsiteY15"/>
                    <a:gd fmla="*/ 136132 w 171851" name="connsiteX16"/>
                    <a:gd fmla="*/ 11906 h 80963" name="connsiteY16"/>
                    <a:gd fmla="*/ 121845 w 171851" name="connsiteX17"/>
                    <a:gd fmla="*/ 7144 h 80963" name="connsiteY17"/>
                    <a:gd fmla="*/ 114701 w 171851" name="connsiteX18"/>
                    <a:gd fmla="*/ 4763 h 80963" name="connsiteY18"/>
                    <a:gd fmla="*/ 107557 w 171851" name="connsiteX19"/>
                    <a:gd fmla="*/ 2381 h 80963" name="connsiteY19"/>
                    <a:gd fmla="*/ 95651 w 171851" name="connsiteX20"/>
                    <a:gd fmla="*/ 0 h 80963" name="connsiteY20"/>
                    <a:gd fmla="*/ 31357 w 171851" name="connsiteX21"/>
                    <a:gd fmla="*/ 2381 h 80963" name="connsiteY21"/>
                    <a:gd fmla="*/ 21832 w 171851" name="connsiteX22"/>
                    <a:gd fmla="*/ 4763 h 80963" name="connsiteY22"/>
                    <a:gd fmla="*/ 7545 w 171851" name="connsiteX23"/>
                    <a:gd fmla="*/ 9525 h 80963" name="connsiteY23"/>
                    <a:gd fmla="*/ 401 w 171851" name="connsiteX24"/>
                    <a:gd fmla="*/ 14288 h 80963" name="connsiteY24"/>
                    <a:gd fmla="*/ 9926 w 171851" name="connsiteX25"/>
                    <a:gd fmla="*/ 45244 h 80963" name="connsiteY2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b="b" l="l" r="r" t="t"/>
                  <a:pathLst>
                    <a:path h="80963" w="171851">
                      <a:moveTo>
                        <a:pt x="9926" y="45244"/>
                      </a:moveTo>
                      <a:lnTo>
                        <a:pt x="9926" y="45244"/>
                      </a:lnTo>
                      <a:cubicBezTo>
                        <a:pt x="38501" y="40481"/>
                        <a:pt x="66833" y="33912"/>
                        <a:pt x="95651" y="30956"/>
                      </a:cubicBezTo>
                      <a:cubicBezTo>
                        <a:pt x="98498" y="30664"/>
                        <a:pt x="100596" y="33887"/>
                        <a:pt x="102795" y="35719"/>
                      </a:cubicBezTo>
                      <a:cubicBezTo>
                        <a:pt x="105382" y="37875"/>
                        <a:pt x="107136" y="40995"/>
                        <a:pt x="109938" y="42863"/>
                      </a:cubicBezTo>
                      <a:cubicBezTo>
                        <a:pt x="112027" y="44255"/>
                        <a:pt x="114888" y="44025"/>
                        <a:pt x="117082" y="45244"/>
                      </a:cubicBezTo>
                      <a:cubicBezTo>
                        <a:pt x="122086" y="48024"/>
                        <a:pt x="126607" y="51594"/>
                        <a:pt x="131370" y="54769"/>
                      </a:cubicBezTo>
                      <a:lnTo>
                        <a:pt x="138513" y="59531"/>
                      </a:lnTo>
                      <a:lnTo>
                        <a:pt x="145657" y="64294"/>
                      </a:lnTo>
                      <a:cubicBezTo>
                        <a:pt x="149171" y="69565"/>
                        <a:pt x="152063" y="74914"/>
                        <a:pt x="157563" y="78581"/>
                      </a:cubicBezTo>
                      <a:cubicBezTo>
                        <a:pt x="159652" y="79973"/>
                        <a:pt x="162326" y="80169"/>
                        <a:pt x="164707" y="80963"/>
                      </a:cubicBezTo>
                      <a:cubicBezTo>
                        <a:pt x="165501" y="77788"/>
                        <a:pt x="166378" y="74633"/>
                        <a:pt x="167088" y="71438"/>
                      </a:cubicBezTo>
                      <a:cubicBezTo>
                        <a:pt x="167966" y="67487"/>
                        <a:pt x="168488" y="63458"/>
                        <a:pt x="169470" y="59531"/>
                      </a:cubicBezTo>
                      <a:cubicBezTo>
                        <a:pt x="170079" y="57096"/>
                        <a:pt x="171057" y="54769"/>
                        <a:pt x="171851" y="52388"/>
                      </a:cubicBezTo>
                      <a:cubicBezTo>
                        <a:pt x="171057" y="46832"/>
                        <a:pt x="171554" y="40930"/>
                        <a:pt x="169470" y="35719"/>
                      </a:cubicBezTo>
                      <a:cubicBezTo>
                        <a:pt x="168086" y="32258"/>
                        <a:pt x="154925" y="22948"/>
                        <a:pt x="152801" y="21431"/>
                      </a:cubicBezTo>
                      <a:cubicBezTo>
                        <a:pt x="147337" y="17528"/>
                        <a:pt x="142469" y="14441"/>
                        <a:pt x="136132" y="11906"/>
                      </a:cubicBezTo>
                      <a:cubicBezTo>
                        <a:pt x="131471" y="10042"/>
                        <a:pt x="126607" y="8731"/>
                        <a:pt x="121845" y="7144"/>
                      </a:cubicBezTo>
                      <a:lnTo>
                        <a:pt x="114701" y="4763"/>
                      </a:lnTo>
                      <a:cubicBezTo>
                        <a:pt x="112320" y="3969"/>
                        <a:pt x="110018" y="2873"/>
                        <a:pt x="107557" y="2381"/>
                      </a:cubicBezTo>
                      <a:lnTo>
                        <a:pt x="95651" y="0"/>
                      </a:lnTo>
                      <a:cubicBezTo>
                        <a:pt x="74220" y="794"/>
                        <a:pt x="52759" y="1000"/>
                        <a:pt x="31357" y="2381"/>
                      </a:cubicBezTo>
                      <a:cubicBezTo>
                        <a:pt x="28091" y="2592"/>
                        <a:pt x="24967" y="3823"/>
                        <a:pt x="21832" y="4763"/>
                      </a:cubicBezTo>
                      <a:cubicBezTo>
                        <a:pt x="17024" y="6206"/>
                        <a:pt x="7545" y="9525"/>
                        <a:pt x="7545" y="9525"/>
                      </a:cubicBezTo>
                      <a:cubicBezTo>
                        <a:pt x="5164" y="11113"/>
                        <a:pt x="1095" y="11511"/>
                        <a:pt x="401" y="14288"/>
                      </a:cubicBezTo>
                      <a:cubicBezTo>
                        <a:pt x="-2165" y="24551"/>
                        <a:pt x="8339" y="40085"/>
                        <a:pt x="9926" y="45244"/>
                      </a:cubicBezTo>
                      <a:close/>
                    </a:path>
                  </a:pathLst>
                </a:custGeom>
                <a:solidFill>
                  <a:srgbClr val="7E0C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</p:grpSp>
      <p:grpSp>
        <p:nvGrpSpPr>
          <p:cNvPr id="67" name="组合 66"/>
          <p:cNvGrpSpPr/>
          <p:nvPr/>
        </p:nvGrpSpPr>
        <p:grpSpPr>
          <a:xfrm rot="5421901">
            <a:off x="5974258" y="2180005"/>
            <a:ext cx="1554794" cy="3044469"/>
            <a:chOff x="7993192" y="595313"/>
            <a:chExt cx="2458591" cy="4814206"/>
          </a:xfrm>
        </p:grpSpPr>
        <p:grpSp>
          <p:nvGrpSpPr>
            <p:cNvPr id="68" name="组合 67"/>
            <p:cNvGrpSpPr/>
            <p:nvPr/>
          </p:nvGrpSpPr>
          <p:grpSpPr>
            <a:xfrm>
              <a:off x="8839732" y="595313"/>
              <a:ext cx="1009650" cy="4814206"/>
              <a:chOff x="8820150" y="193224"/>
              <a:chExt cx="1009650" cy="4814206"/>
            </a:xfrm>
          </p:grpSpPr>
          <p:grpSp>
            <p:nvGrpSpPr>
              <p:cNvPr id="87" name="组合 86"/>
              <p:cNvGrpSpPr/>
              <p:nvPr/>
            </p:nvGrpSpPr>
            <p:grpSpPr>
              <a:xfrm>
                <a:off x="8820150" y="193224"/>
                <a:ext cx="1009650" cy="4814206"/>
                <a:chOff x="8820150" y="193224"/>
                <a:chExt cx="1009650" cy="4814206"/>
              </a:xfrm>
            </p:grpSpPr>
            <p:grpSp>
              <p:nvGrpSpPr>
                <p:cNvPr id="93" name="组合 92"/>
                <p:cNvGrpSpPr/>
                <p:nvPr/>
              </p:nvGrpSpPr>
              <p:grpSpPr>
                <a:xfrm>
                  <a:off x="8820150" y="193224"/>
                  <a:ext cx="1009650" cy="4814206"/>
                  <a:chOff x="8820150" y="566921"/>
                  <a:chExt cx="1009650" cy="4066811"/>
                </a:xfrm>
              </p:grpSpPr>
              <p:sp>
                <p:nvSpPr>
                  <p:cNvPr id="95" name="任意多边形 94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DC82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96" name="任意多边形 95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EE06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sp>
              <p:nvSpPr>
                <p:cNvPr id="94" name="椭圆 93"/>
                <p:cNvSpPr/>
                <p:nvPr/>
              </p:nvSpPr>
              <p:spPr>
                <a:xfrm>
                  <a:off x="8969375" y="1640113"/>
                  <a:ext cx="711200" cy="1190172"/>
                </a:xfrm>
                <a:prstGeom prst="ellipse">
                  <a:avLst/>
                </a:prstGeom>
                <a:solidFill>
                  <a:srgbClr val="560A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88" name="任意多边形 87"/>
              <p:cNvSpPr/>
              <p:nvPr/>
            </p:nvSpPr>
            <p:spPr>
              <a:xfrm>
                <a:off x="8926286" y="827314"/>
                <a:ext cx="754743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89" name="任意多边形 88"/>
              <p:cNvSpPr/>
              <p:nvPr/>
            </p:nvSpPr>
            <p:spPr>
              <a:xfrm flipH="1">
                <a:off x="9000671" y="827314"/>
                <a:ext cx="709386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90" name="组合 89"/>
              <p:cNvGrpSpPr/>
              <p:nvPr/>
            </p:nvGrpSpPr>
            <p:grpSpPr>
              <a:xfrm flipV="1">
                <a:off x="8926286" y="3614057"/>
                <a:ext cx="783771" cy="653143"/>
                <a:chOff x="8926286" y="3265714"/>
                <a:chExt cx="783771" cy="653143"/>
              </a:xfrm>
            </p:grpSpPr>
            <p:sp>
              <p:nvSpPr>
                <p:cNvPr id="91" name="任意多边形 90"/>
                <p:cNvSpPr/>
                <p:nvPr/>
              </p:nvSpPr>
              <p:spPr>
                <a:xfrm>
                  <a:off x="8926286" y="3265714"/>
                  <a:ext cx="754743" cy="653143"/>
                </a:xfrm>
                <a:custGeom>
                  <a:gdLst>
                    <a:gd fmla="*/ 145143 w 754743" name="connsiteX0"/>
                    <a:gd fmla="*/ 0 h 653143" name="connsiteY0"/>
                    <a:gd fmla="*/ 754743 w 754743" name="connsiteX1"/>
                    <a:gd fmla="*/ 362857 h 653143" name="connsiteY1"/>
                    <a:gd fmla="*/ 0 w 754743" name="connsiteX2"/>
                    <a:gd fmla="*/ 653143 h 653143" name="connsiteY2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653143" w="754743">
                      <a:moveTo>
                        <a:pt x="145143" y="0"/>
                      </a:moveTo>
                      <a:lnTo>
                        <a:pt x="754743" y="362857"/>
                      </a:lnTo>
                      <a:lnTo>
                        <a:pt x="0" y="653143"/>
                      </a:lnTo>
                    </a:path>
                  </a:pathLst>
                </a:custGeom>
                <a:noFill/>
                <a:ln>
                  <a:solidFill>
                    <a:srgbClr val="7E0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92" name="任意多边形 91"/>
                <p:cNvSpPr/>
                <p:nvPr/>
              </p:nvSpPr>
              <p:spPr>
                <a:xfrm flipH="1">
                  <a:off x="9000671" y="3265714"/>
                  <a:ext cx="709386" cy="653143"/>
                </a:xfrm>
                <a:custGeom>
                  <a:gdLst>
                    <a:gd fmla="*/ 145143 w 754743" name="connsiteX0"/>
                    <a:gd fmla="*/ 0 h 653143" name="connsiteY0"/>
                    <a:gd fmla="*/ 754743 w 754743" name="connsiteX1"/>
                    <a:gd fmla="*/ 362857 h 653143" name="connsiteY1"/>
                    <a:gd fmla="*/ 0 w 754743" name="connsiteX2"/>
                    <a:gd fmla="*/ 653143 h 653143" name="connsiteY2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653143" w="754743">
                      <a:moveTo>
                        <a:pt x="145143" y="0"/>
                      </a:moveTo>
                      <a:lnTo>
                        <a:pt x="754743" y="362857"/>
                      </a:lnTo>
                      <a:lnTo>
                        <a:pt x="0" y="653143"/>
                      </a:lnTo>
                    </a:path>
                  </a:pathLst>
                </a:custGeom>
                <a:noFill/>
                <a:ln>
                  <a:solidFill>
                    <a:srgbClr val="7E0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  <p:grpSp>
          <p:nvGrpSpPr>
            <p:cNvPr id="69" name="组合 68"/>
            <p:cNvGrpSpPr/>
            <p:nvPr/>
          </p:nvGrpSpPr>
          <p:grpSpPr>
            <a:xfrm flipV="1">
              <a:off x="7993192" y="2295996"/>
              <a:ext cx="2458591" cy="907349"/>
              <a:chOff x="4804509" y="459215"/>
              <a:chExt cx="1849558" cy="682584"/>
            </a:xfrm>
          </p:grpSpPr>
          <p:grpSp>
            <p:nvGrpSpPr>
              <p:cNvPr id="70" name="组合 69"/>
              <p:cNvGrpSpPr/>
              <p:nvPr/>
            </p:nvGrpSpPr>
            <p:grpSpPr>
              <a:xfrm rot="18152230">
                <a:off x="5668653" y="43621"/>
                <a:ext cx="121270" cy="1849558"/>
                <a:chOff x="7335839" y="-766990"/>
                <a:chExt cx="255132" cy="2080106"/>
              </a:xfrm>
            </p:grpSpPr>
            <p:cxnSp>
              <p:nvCxnSpPr>
                <p:cNvPr id="80" name="直接连接符 79"/>
                <p:cNvCxnSpPr/>
                <p:nvPr/>
              </p:nvCxnSpPr>
              <p:spPr>
                <a:xfrm flipH="1">
                  <a:off x="7463405" y="-414759"/>
                  <a:ext cx="0" cy="1476797"/>
                </a:xfrm>
                <a:prstGeom prst="line">
                  <a:avLst/>
                </a:prstGeom>
                <a:ln w="19050">
                  <a:solidFill>
                    <a:srgbClr val="92453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81" name="组合 80"/>
                <p:cNvGrpSpPr/>
                <p:nvPr/>
              </p:nvGrpSpPr>
              <p:grpSpPr>
                <a:xfrm>
                  <a:off x="7335839" y="-766990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85" name="任意多边形 84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86" name="任意多边形 85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grpSp>
              <p:nvGrpSpPr>
                <p:cNvPr id="82" name="组合 81"/>
                <p:cNvGrpSpPr/>
                <p:nvPr/>
              </p:nvGrpSpPr>
              <p:grpSpPr>
                <a:xfrm>
                  <a:off x="7335839" y="778355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83" name="任意多边形 82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84" name="任意多边形 83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</p:grpSp>
          <p:grpSp>
            <p:nvGrpSpPr>
              <p:cNvPr id="71" name="组合 70"/>
              <p:cNvGrpSpPr/>
              <p:nvPr/>
            </p:nvGrpSpPr>
            <p:grpSpPr>
              <a:xfrm>
                <a:off x="5419285" y="459215"/>
                <a:ext cx="814274" cy="682584"/>
                <a:chOff x="5419285" y="459215"/>
                <a:chExt cx="814274" cy="682584"/>
              </a:xfrm>
            </p:grpSpPr>
            <p:sp>
              <p:nvSpPr>
                <p:cNvPr id="72" name="任意多边形 71"/>
                <p:cNvSpPr/>
                <p:nvPr/>
              </p:nvSpPr>
              <p:spPr>
                <a:xfrm>
                  <a:off x="5445919" y="459215"/>
                  <a:ext cx="787640" cy="648351"/>
                </a:xfrm>
                <a:custGeom>
                  <a:gdLst>
                    <a:gd fmla="*/ 80962 w 787640" name="connsiteX0"/>
                    <a:gd fmla="*/ 240872 h 648351" name="connsiteY0"/>
                    <a:gd fmla="*/ 0 w 787640" name="connsiteX1"/>
                    <a:gd fmla="*/ 226584 h 648351" name="connsiteY1"/>
                    <a:gd fmla="*/ 109537 w 787640" name="connsiteX2"/>
                    <a:gd fmla="*/ 7509 h 648351" name="connsiteY2"/>
                    <a:gd fmla="*/ 309562 w 787640" name="connsiteX3"/>
                    <a:gd fmla="*/ 55134 h 648351" name="connsiteY3"/>
                    <a:gd fmla="*/ 328612 w 787640" name="connsiteX4"/>
                    <a:gd fmla="*/ 97997 h 648351" name="connsiteY4"/>
                    <a:gd fmla="*/ 376237 w 787640" name="connsiteX5"/>
                    <a:gd fmla="*/ 112284 h 648351" name="connsiteY5"/>
                    <a:gd fmla="*/ 695325 w 787640" name="connsiteX6"/>
                    <a:gd fmla="*/ 188484 h 648351" name="connsiteY6"/>
                    <a:gd fmla="*/ 766762 w 787640" name="connsiteX7"/>
                    <a:gd fmla="*/ 450422 h 648351" name="connsiteY7"/>
                    <a:gd fmla="*/ 604837 w 787640" name="connsiteX8"/>
                    <a:gd fmla="*/ 631397 h 648351" name="connsiteY8"/>
                    <a:gd fmla="*/ 547687 w 787640" name="connsiteX9"/>
                    <a:gd fmla="*/ 550434 h 648351" name="connsiteY9"/>
                    <a:gd fmla="*/ 619125 w 787640" name="connsiteX10"/>
                    <a:gd fmla="*/ 493284 h 648351" name="connsiteY10"/>
                    <a:gd fmla="*/ 619125 w 787640" name="connsiteX11"/>
                    <a:gd fmla="*/ 436134 h 648351" name="connsiteY11"/>
                    <a:gd fmla="*/ 542925 w 787640" name="connsiteX12"/>
                    <a:gd fmla="*/ 412322 h 648351" name="connsiteY12"/>
                    <a:gd fmla="*/ 276225 w 787640" name="connsiteX13"/>
                    <a:gd fmla="*/ 350409 h 648351" name="connsiteY13"/>
                    <a:gd fmla="*/ 219075 w 787640" name="connsiteX14"/>
                    <a:gd fmla="*/ 274209 h 648351" name="connsiteY14"/>
                    <a:gd fmla="*/ 219075 w 787640" name="connsiteX15"/>
                    <a:gd fmla="*/ 202772 h 648351" name="connsiteY15"/>
                    <a:gd fmla="*/ 171450 w 787640" name="connsiteX16"/>
                    <a:gd fmla="*/ 140859 h 648351" name="connsiteY16"/>
                    <a:gd fmla="*/ 80962 w 787640" name="connsiteX17"/>
                    <a:gd fmla="*/ 240872 h 648351" name="connsiteY1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b="b" l="l" r="r" t="t"/>
                  <a:pathLst>
                    <a:path h="648351" w="787640">
                      <a:moveTo>
                        <a:pt x="80962" y="240872"/>
                      </a:moveTo>
                      <a:lnTo>
                        <a:pt x="0" y="226584"/>
                      </a:lnTo>
                      <a:cubicBezTo>
                        <a:pt x="4762" y="187690"/>
                        <a:pt x="57943" y="36084"/>
                        <a:pt x="109537" y="7509"/>
                      </a:cubicBezTo>
                      <a:cubicBezTo>
                        <a:pt x="161131" y="-21066"/>
                        <a:pt x="273050" y="40053"/>
                        <a:pt x="309562" y="55134"/>
                      </a:cubicBezTo>
                      <a:cubicBezTo>
                        <a:pt x="346075" y="70215"/>
                        <a:pt x="317500" y="88472"/>
                        <a:pt x="328612" y="97997"/>
                      </a:cubicBezTo>
                      <a:lnTo>
                        <a:pt x="376237" y="112284"/>
                      </a:lnTo>
                      <a:cubicBezTo>
                        <a:pt x="437356" y="127365"/>
                        <a:pt x="630238" y="132128"/>
                        <a:pt x="695325" y="188484"/>
                      </a:cubicBezTo>
                      <a:cubicBezTo>
                        <a:pt x="760412" y="244840"/>
                        <a:pt x="820737" y="390097"/>
                        <a:pt x="766762" y="450422"/>
                      </a:cubicBezTo>
                      <a:lnTo>
                        <a:pt x="604837" y="631397"/>
                      </a:lnTo>
                      <a:cubicBezTo>
                        <a:pt x="550862" y="691722"/>
                        <a:pt x="545306" y="573453"/>
                        <a:pt x="547687" y="550434"/>
                      </a:cubicBezTo>
                      <a:cubicBezTo>
                        <a:pt x="550068" y="527415"/>
                        <a:pt x="607219" y="512334"/>
                        <a:pt x="619125" y="493284"/>
                      </a:cubicBezTo>
                      <a:cubicBezTo>
                        <a:pt x="631031" y="474234"/>
                        <a:pt x="631825" y="449628"/>
                        <a:pt x="619125" y="436134"/>
                      </a:cubicBezTo>
                      <a:cubicBezTo>
                        <a:pt x="606425" y="422640"/>
                        <a:pt x="600075" y="426610"/>
                        <a:pt x="542925" y="412322"/>
                      </a:cubicBezTo>
                      <a:cubicBezTo>
                        <a:pt x="485775" y="398035"/>
                        <a:pt x="330200" y="373428"/>
                        <a:pt x="276225" y="350409"/>
                      </a:cubicBezTo>
                      <a:cubicBezTo>
                        <a:pt x="222250" y="327390"/>
                        <a:pt x="228600" y="298815"/>
                        <a:pt x="219075" y="274209"/>
                      </a:cubicBezTo>
                      <a:cubicBezTo>
                        <a:pt x="209550" y="249603"/>
                        <a:pt x="227013" y="224997"/>
                        <a:pt x="219075" y="202772"/>
                      </a:cubicBezTo>
                      <a:cubicBezTo>
                        <a:pt x="211138" y="180547"/>
                        <a:pt x="194469" y="134509"/>
                        <a:pt x="171450" y="140859"/>
                      </a:cubicBezTo>
                      <a:cubicBezTo>
                        <a:pt x="148431" y="147209"/>
                        <a:pt x="109537" y="226585"/>
                        <a:pt x="80962" y="240872"/>
                      </a:cubicBezTo>
                      <a:close/>
                    </a:path>
                  </a:pathLst>
                </a:custGeom>
                <a:solidFill>
                  <a:srgbClr val="E05F0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73" name="任意多边形 72"/>
                <p:cNvSpPr/>
                <p:nvPr/>
              </p:nvSpPr>
              <p:spPr>
                <a:xfrm>
                  <a:off x="5729288" y="543085"/>
                  <a:ext cx="301648" cy="286149"/>
                </a:xfrm>
                <a:custGeom>
                  <a:gdLst>
                    <a:gd fmla="*/ 47625 w 301648" name="connsiteX0"/>
                    <a:gd fmla="*/ 245109 h 286149" name="connsiteY0"/>
                    <a:gd fmla="*/ 100013 w 301648" name="connsiteX1"/>
                    <a:gd fmla="*/ 126047 h 286149" name="connsiteY1"/>
                    <a:gd fmla="*/ 233363 w 301648" name="connsiteX2"/>
                    <a:gd fmla="*/ 283209 h 286149" name="connsiteY2"/>
                    <a:gd fmla="*/ 290513 w 301648" name="connsiteX3"/>
                    <a:gd fmla="*/ 221297 h 286149" name="connsiteY3"/>
                    <a:gd fmla="*/ 252413 w 301648" name="connsiteX4"/>
                    <a:gd fmla="*/ 130809 h 286149" name="connsiteY4"/>
                    <a:gd fmla="*/ 300038 w 301648" name="connsiteX5"/>
                    <a:gd fmla="*/ 92709 h 286149" name="connsiteY5"/>
                    <a:gd fmla="*/ 180975 w 301648" name="connsiteX6"/>
                    <a:gd fmla="*/ 9366 h 286149" name="connsiteY6"/>
                    <a:gd fmla="*/ 19050 w 301648" name="connsiteX7"/>
                    <a:gd fmla="*/ 23654 h 286149" name="connsiteY7"/>
                    <a:gd fmla="*/ 0 w 301648" name="connsiteX8"/>
                    <a:gd fmla="*/ 202247 h 286149" name="connsiteY8"/>
                    <a:gd fmla="*/ 47625 w 301648" name="connsiteX9"/>
                    <a:gd fmla="*/ 245109 h 286149" name="connsiteY9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b="b" l="l" r="r" t="t"/>
                  <a:pathLst>
                    <a:path h="286149" w="301648">
                      <a:moveTo>
                        <a:pt x="47625" y="245109"/>
                      </a:moveTo>
                      <a:lnTo>
                        <a:pt x="100013" y="126047"/>
                      </a:lnTo>
                      <a:lnTo>
                        <a:pt x="233363" y="283209"/>
                      </a:lnTo>
                      <a:cubicBezTo>
                        <a:pt x="265113" y="299084"/>
                        <a:pt x="287338" y="246697"/>
                        <a:pt x="290513" y="221297"/>
                      </a:cubicBezTo>
                      <a:cubicBezTo>
                        <a:pt x="293688" y="195897"/>
                        <a:pt x="250825" y="152240"/>
                        <a:pt x="252413" y="130809"/>
                      </a:cubicBezTo>
                      <a:cubicBezTo>
                        <a:pt x="254001" y="109378"/>
                        <a:pt x="311944" y="112950"/>
                        <a:pt x="300038" y="92709"/>
                      </a:cubicBezTo>
                      <a:cubicBezTo>
                        <a:pt x="288132" y="72469"/>
                        <a:pt x="227806" y="20875"/>
                        <a:pt x="180975" y="9366"/>
                      </a:cubicBezTo>
                      <a:cubicBezTo>
                        <a:pt x="134144" y="-2143"/>
                        <a:pt x="49212" y="-8493"/>
                        <a:pt x="19050" y="23654"/>
                      </a:cubicBezTo>
                      <a:cubicBezTo>
                        <a:pt x="-11112" y="55801"/>
                        <a:pt x="6350" y="142716"/>
                        <a:pt x="0" y="202247"/>
                      </a:cubicBezTo>
                      <a:lnTo>
                        <a:pt x="47625" y="245109"/>
                      </a:lnTo>
                      <a:close/>
                    </a:path>
                  </a:pathLst>
                </a:custGeom>
                <a:solidFill>
                  <a:srgbClr val="670F0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74" name="任意多边形 73"/>
                <p:cNvSpPr/>
                <p:nvPr/>
              </p:nvSpPr>
              <p:spPr>
                <a:xfrm>
                  <a:off x="5419285" y="717826"/>
                  <a:ext cx="119919" cy="121058"/>
                </a:xfrm>
                <a:custGeom>
                  <a:gdLst>
                    <a:gd fmla="*/ 105403 w 119919" name="connsiteX0"/>
                    <a:gd fmla="*/ 14312 h 121058" name="connsiteY0"/>
                    <a:gd fmla="*/ 110165 w 119919" name="connsiteX1"/>
                    <a:gd fmla="*/ 119087 h 121058" name="connsiteY1"/>
                    <a:gd fmla="*/ 628 w 119919" name="connsiteX2"/>
                    <a:gd fmla="*/ 76225 h 121058" name="connsiteY2"/>
                    <a:gd fmla="*/ 29203 w 119919" name="connsiteX3"/>
                    <a:gd fmla="*/ 14312 h 121058" name="connsiteY3"/>
                    <a:gd fmla="*/ 105403 w 119919" name="connsiteX4"/>
                    <a:gd fmla="*/ 14312 h 121058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121057" w="119919">
                      <a:moveTo>
                        <a:pt x="105403" y="14312"/>
                      </a:moveTo>
                      <a:cubicBezTo>
                        <a:pt x="118897" y="31775"/>
                        <a:pt x="127628" y="108768"/>
                        <a:pt x="110165" y="119087"/>
                      </a:cubicBezTo>
                      <a:cubicBezTo>
                        <a:pt x="92702" y="129406"/>
                        <a:pt x="-8897" y="96863"/>
                        <a:pt x="628" y="76225"/>
                      </a:cubicBezTo>
                      <a:lnTo>
                        <a:pt x="29203" y="14312"/>
                      </a:lnTo>
                      <a:cubicBezTo>
                        <a:pt x="38728" y="-6326"/>
                        <a:pt x="91909" y="-3151"/>
                        <a:pt x="105403" y="14312"/>
                      </a:cubicBezTo>
                      <a:close/>
                    </a:path>
                  </a:pathLst>
                </a:custGeom>
                <a:solidFill>
                  <a:srgbClr val="C53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75" name="任意多边形 74"/>
                <p:cNvSpPr/>
                <p:nvPr/>
              </p:nvSpPr>
              <p:spPr>
                <a:xfrm>
                  <a:off x="5886451" y="1048785"/>
                  <a:ext cx="135734" cy="93014"/>
                </a:xfrm>
                <a:custGeom>
                  <a:gdLst>
                    <a:gd fmla="*/ 73819 w 135734" name="connsiteX0"/>
                    <a:gd fmla="*/ 0 h 93014" name="connsiteY0"/>
                    <a:gd fmla="*/ 135731 w 135734" name="connsiteX1"/>
                    <a:gd fmla="*/ 52387 h 93014" name="connsiteY1"/>
                    <a:gd fmla="*/ 76201 w 135734" name="connsiteX2"/>
                    <a:gd fmla="*/ 92869 h 93014" name="connsiteY2"/>
                    <a:gd fmla="*/ 0 w 135734" name="connsiteX3"/>
                    <a:gd fmla="*/ 38100 h 93014" name="connsiteY3"/>
                    <a:gd fmla="*/ 47624 w 135734" name="connsiteX4"/>
                    <a:gd fmla="*/ 29921 h 93014" name="connsiteY4"/>
                    <a:gd fmla="*/ 73819 w 135734" name="connsiteX5"/>
                    <a:gd fmla="*/ 0 h 93014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93014" w="135734">
                      <a:moveTo>
                        <a:pt x="73819" y="0"/>
                      </a:moveTo>
                      <a:cubicBezTo>
                        <a:pt x="97631" y="794"/>
                        <a:pt x="135334" y="36909"/>
                        <a:pt x="135731" y="52387"/>
                      </a:cubicBezTo>
                      <a:cubicBezTo>
                        <a:pt x="136128" y="67865"/>
                        <a:pt x="98823" y="95250"/>
                        <a:pt x="76201" y="92869"/>
                      </a:cubicBezTo>
                      <a:cubicBezTo>
                        <a:pt x="53579" y="90488"/>
                        <a:pt x="5557" y="50576"/>
                        <a:pt x="0" y="38100"/>
                      </a:cubicBezTo>
                      <a:cubicBezTo>
                        <a:pt x="14287" y="31405"/>
                        <a:pt x="33337" y="36616"/>
                        <a:pt x="47624" y="29921"/>
                      </a:cubicBezTo>
                      <a:lnTo>
                        <a:pt x="73819" y="0"/>
                      </a:lnTo>
                      <a:close/>
                    </a:path>
                  </a:pathLst>
                </a:custGeom>
                <a:solidFill>
                  <a:srgbClr val="CB52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76" name="任意多边形 75"/>
                <p:cNvSpPr/>
                <p:nvPr/>
              </p:nvSpPr>
              <p:spPr>
                <a:xfrm>
                  <a:off x="5955653" y="1014370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77" name="椭圆 76"/>
                <p:cNvSpPr/>
                <p:nvPr/>
              </p:nvSpPr>
              <p:spPr>
                <a:xfrm>
                  <a:off x="5758426" y="635025"/>
                  <a:ext cx="200025" cy="333375"/>
                </a:xfrm>
                <a:prstGeom prst="ellipse">
                  <a:avLst/>
                </a:prstGeom>
                <a:solidFill>
                  <a:srgbClr val="D051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78" name="任意多边形 77"/>
                <p:cNvSpPr/>
                <p:nvPr/>
              </p:nvSpPr>
              <p:spPr>
                <a:xfrm rot="19118152">
                  <a:off x="5438775" y="659809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79" name="任意多边形 78"/>
                <p:cNvSpPr/>
                <p:nvPr/>
              </p:nvSpPr>
              <p:spPr>
                <a:xfrm>
                  <a:off x="5778893" y="581025"/>
                  <a:ext cx="171851" cy="80963"/>
                </a:xfrm>
                <a:custGeom>
                  <a:gdLst>
                    <a:gd fmla="*/ 9926 w 171851" name="connsiteX0"/>
                    <a:gd fmla="*/ 45244 h 80963" name="connsiteY0"/>
                    <a:gd fmla="*/ 9926 w 171851" name="connsiteX1"/>
                    <a:gd fmla="*/ 45244 h 80963" name="connsiteY1"/>
                    <a:gd fmla="*/ 95651 w 171851" name="connsiteX2"/>
                    <a:gd fmla="*/ 30956 h 80963" name="connsiteY2"/>
                    <a:gd fmla="*/ 102795 w 171851" name="connsiteX3"/>
                    <a:gd fmla="*/ 35719 h 80963" name="connsiteY3"/>
                    <a:gd fmla="*/ 109938 w 171851" name="connsiteX4"/>
                    <a:gd fmla="*/ 42863 h 80963" name="connsiteY4"/>
                    <a:gd fmla="*/ 117082 w 171851" name="connsiteX5"/>
                    <a:gd fmla="*/ 45244 h 80963" name="connsiteY5"/>
                    <a:gd fmla="*/ 131370 w 171851" name="connsiteX6"/>
                    <a:gd fmla="*/ 54769 h 80963" name="connsiteY6"/>
                    <a:gd fmla="*/ 138513 w 171851" name="connsiteX7"/>
                    <a:gd fmla="*/ 59531 h 80963" name="connsiteY7"/>
                    <a:gd fmla="*/ 145657 w 171851" name="connsiteX8"/>
                    <a:gd fmla="*/ 64294 h 80963" name="connsiteY8"/>
                    <a:gd fmla="*/ 157563 w 171851" name="connsiteX9"/>
                    <a:gd fmla="*/ 78581 h 80963" name="connsiteY9"/>
                    <a:gd fmla="*/ 164707 w 171851" name="connsiteX10"/>
                    <a:gd fmla="*/ 80963 h 80963" name="connsiteY10"/>
                    <a:gd fmla="*/ 167088 w 171851" name="connsiteX11"/>
                    <a:gd fmla="*/ 71438 h 80963" name="connsiteY11"/>
                    <a:gd fmla="*/ 169470 w 171851" name="connsiteX12"/>
                    <a:gd fmla="*/ 59531 h 80963" name="connsiteY12"/>
                    <a:gd fmla="*/ 171851 w 171851" name="connsiteX13"/>
                    <a:gd fmla="*/ 52388 h 80963" name="connsiteY13"/>
                    <a:gd fmla="*/ 169470 w 171851" name="connsiteX14"/>
                    <a:gd fmla="*/ 35719 h 80963" name="connsiteY14"/>
                    <a:gd fmla="*/ 152801 w 171851" name="connsiteX15"/>
                    <a:gd fmla="*/ 21431 h 80963" name="connsiteY15"/>
                    <a:gd fmla="*/ 136132 w 171851" name="connsiteX16"/>
                    <a:gd fmla="*/ 11906 h 80963" name="connsiteY16"/>
                    <a:gd fmla="*/ 121845 w 171851" name="connsiteX17"/>
                    <a:gd fmla="*/ 7144 h 80963" name="connsiteY17"/>
                    <a:gd fmla="*/ 114701 w 171851" name="connsiteX18"/>
                    <a:gd fmla="*/ 4763 h 80963" name="connsiteY18"/>
                    <a:gd fmla="*/ 107557 w 171851" name="connsiteX19"/>
                    <a:gd fmla="*/ 2381 h 80963" name="connsiteY19"/>
                    <a:gd fmla="*/ 95651 w 171851" name="connsiteX20"/>
                    <a:gd fmla="*/ 0 h 80963" name="connsiteY20"/>
                    <a:gd fmla="*/ 31357 w 171851" name="connsiteX21"/>
                    <a:gd fmla="*/ 2381 h 80963" name="connsiteY21"/>
                    <a:gd fmla="*/ 21832 w 171851" name="connsiteX22"/>
                    <a:gd fmla="*/ 4763 h 80963" name="connsiteY22"/>
                    <a:gd fmla="*/ 7545 w 171851" name="connsiteX23"/>
                    <a:gd fmla="*/ 9525 h 80963" name="connsiteY23"/>
                    <a:gd fmla="*/ 401 w 171851" name="connsiteX24"/>
                    <a:gd fmla="*/ 14288 h 80963" name="connsiteY24"/>
                    <a:gd fmla="*/ 9926 w 171851" name="connsiteX25"/>
                    <a:gd fmla="*/ 45244 h 80963" name="connsiteY2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b="b" l="l" r="r" t="t"/>
                  <a:pathLst>
                    <a:path h="80963" w="171851">
                      <a:moveTo>
                        <a:pt x="9926" y="45244"/>
                      </a:moveTo>
                      <a:lnTo>
                        <a:pt x="9926" y="45244"/>
                      </a:lnTo>
                      <a:cubicBezTo>
                        <a:pt x="38501" y="40481"/>
                        <a:pt x="66833" y="33912"/>
                        <a:pt x="95651" y="30956"/>
                      </a:cubicBezTo>
                      <a:cubicBezTo>
                        <a:pt x="98498" y="30664"/>
                        <a:pt x="100596" y="33887"/>
                        <a:pt x="102795" y="35719"/>
                      </a:cubicBezTo>
                      <a:cubicBezTo>
                        <a:pt x="105382" y="37875"/>
                        <a:pt x="107136" y="40995"/>
                        <a:pt x="109938" y="42863"/>
                      </a:cubicBezTo>
                      <a:cubicBezTo>
                        <a:pt x="112027" y="44255"/>
                        <a:pt x="114888" y="44025"/>
                        <a:pt x="117082" y="45244"/>
                      </a:cubicBezTo>
                      <a:cubicBezTo>
                        <a:pt x="122086" y="48024"/>
                        <a:pt x="126607" y="51594"/>
                        <a:pt x="131370" y="54769"/>
                      </a:cubicBezTo>
                      <a:lnTo>
                        <a:pt x="138513" y="59531"/>
                      </a:lnTo>
                      <a:lnTo>
                        <a:pt x="145657" y="64294"/>
                      </a:lnTo>
                      <a:cubicBezTo>
                        <a:pt x="149171" y="69565"/>
                        <a:pt x="152063" y="74914"/>
                        <a:pt x="157563" y="78581"/>
                      </a:cubicBezTo>
                      <a:cubicBezTo>
                        <a:pt x="159652" y="79973"/>
                        <a:pt x="162326" y="80169"/>
                        <a:pt x="164707" y="80963"/>
                      </a:cubicBezTo>
                      <a:cubicBezTo>
                        <a:pt x="165501" y="77788"/>
                        <a:pt x="166378" y="74633"/>
                        <a:pt x="167088" y="71438"/>
                      </a:cubicBezTo>
                      <a:cubicBezTo>
                        <a:pt x="167966" y="67487"/>
                        <a:pt x="168488" y="63458"/>
                        <a:pt x="169470" y="59531"/>
                      </a:cubicBezTo>
                      <a:cubicBezTo>
                        <a:pt x="170079" y="57096"/>
                        <a:pt x="171057" y="54769"/>
                        <a:pt x="171851" y="52388"/>
                      </a:cubicBezTo>
                      <a:cubicBezTo>
                        <a:pt x="171057" y="46832"/>
                        <a:pt x="171554" y="40930"/>
                        <a:pt x="169470" y="35719"/>
                      </a:cubicBezTo>
                      <a:cubicBezTo>
                        <a:pt x="168086" y="32258"/>
                        <a:pt x="154925" y="22948"/>
                        <a:pt x="152801" y="21431"/>
                      </a:cubicBezTo>
                      <a:cubicBezTo>
                        <a:pt x="147337" y="17528"/>
                        <a:pt x="142469" y="14441"/>
                        <a:pt x="136132" y="11906"/>
                      </a:cubicBezTo>
                      <a:cubicBezTo>
                        <a:pt x="131471" y="10042"/>
                        <a:pt x="126607" y="8731"/>
                        <a:pt x="121845" y="7144"/>
                      </a:cubicBezTo>
                      <a:lnTo>
                        <a:pt x="114701" y="4763"/>
                      </a:lnTo>
                      <a:cubicBezTo>
                        <a:pt x="112320" y="3969"/>
                        <a:pt x="110018" y="2873"/>
                        <a:pt x="107557" y="2381"/>
                      </a:cubicBezTo>
                      <a:lnTo>
                        <a:pt x="95651" y="0"/>
                      </a:lnTo>
                      <a:cubicBezTo>
                        <a:pt x="74220" y="794"/>
                        <a:pt x="52759" y="1000"/>
                        <a:pt x="31357" y="2381"/>
                      </a:cubicBezTo>
                      <a:cubicBezTo>
                        <a:pt x="28091" y="2592"/>
                        <a:pt x="24967" y="3823"/>
                        <a:pt x="21832" y="4763"/>
                      </a:cubicBezTo>
                      <a:cubicBezTo>
                        <a:pt x="17024" y="6206"/>
                        <a:pt x="7545" y="9525"/>
                        <a:pt x="7545" y="9525"/>
                      </a:cubicBezTo>
                      <a:cubicBezTo>
                        <a:pt x="5164" y="11113"/>
                        <a:pt x="1095" y="11511"/>
                        <a:pt x="401" y="14288"/>
                      </a:cubicBezTo>
                      <a:cubicBezTo>
                        <a:pt x="-2165" y="24551"/>
                        <a:pt x="8339" y="40085"/>
                        <a:pt x="9926" y="45244"/>
                      </a:cubicBezTo>
                      <a:close/>
                    </a:path>
                  </a:pathLst>
                </a:custGeom>
                <a:solidFill>
                  <a:srgbClr val="7E0C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</p:grpSp>
      <p:grpSp>
        <p:nvGrpSpPr>
          <p:cNvPr id="127" name="组合 126"/>
          <p:cNvGrpSpPr/>
          <p:nvPr/>
        </p:nvGrpSpPr>
        <p:grpSpPr>
          <a:xfrm rot="16200000">
            <a:off x="8816494" y="204956"/>
            <a:ext cx="2052841" cy="4019703"/>
            <a:chOff x="9790696" y="595313"/>
            <a:chExt cx="2458591" cy="4814206"/>
          </a:xfrm>
        </p:grpSpPr>
        <p:grpSp>
          <p:nvGrpSpPr>
            <p:cNvPr id="128" name="组合 127"/>
            <p:cNvGrpSpPr/>
            <p:nvPr/>
          </p:nvGrpSpPr>
          <p:grpSpPr>
            <a:xfrm>
              <a:off x="10637236" y="595313"/>
              <a:ext cx="1009650" cy="4814206"/>
              <a:chOff x="8820150" y="193224"/>
              <a:chExt cx="1009650" cy="4814206"/>
            </a:xfrm>
          </p:grpSpPr>
          <p:grpSp>
            <p:nvGrpSpPr>
              <p:cNvPr id="152" name="组合 151"/>
              <p:cNvGrpSpPr/>
              <p:nvPr/>
            </p:nvGrpSpPr>
            <p:grpSpPr>
              <a:xfrm>
                <a:off x="8820150" y="193224"/>
                <a:ext cx="1009650" cy="4814206"/>
                <a:chOff x="8820150" y="566921"/>
                <a:chExt cx="1009650" cy="4066811"/>
              </a:xfrm>
            </p:grpSpPr>
            <p:sp>
              <p:nvSpPr>
                <p:cNvPr id="154" name="任意多边形 153"/>
                <p:cNvSpPr/>
                <p:nvPr/>
              </p:nvSpPr>
              <p:spPr>
                <a:xfrm>
                  <a:off x="9324975" y="566921"/>
                  <a:ext cx="504825" cy="4066811"/>
                </a:xfrm>
                <a:custGeom>
                  <a:gdLst>
                    <a:gd fmla="*/ 0 w 504825" name="connsiteX0"/>
                    <a:gd fmla="*/ 0 h 4066811" name="connsiteY0"/>
                    <a:gd fmla="*/ 109532 w 504825" name="connsiteX1"/>
                    <a:gd fmla="*/ 206752 h 4066811" name="connsiteY1"/>
                    <a:gd fmla="*/ 504825 w 504825" name="connsiteX2"/>
                    <a:gd fmla="*/ 2033405 h 4066811" name="connsiteY2"/>
                    <a:gd fmla="*/ 109532 w 504825" name="connsiteX3"/>
                    <a:gd fmla="*/ 3860058 h 4066811" name="connsiteY3"/>
                    <a:gd fmla="*/ 0 w 504825" name="connsiteX4"/>
                    <a:gd fmla="*/ 4066811 h 4066811" name="connsiteY4"/>
                    <a:gd fmla="*/ 0 w 504825" name="connsiteX5"/>
                    <a:gd fmla="*/ 0 h 4066811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4066811" w="504825">
                      <a:moveTo>
                        <a:pt x="0" y="0"/>
                      </a:moveTo>
                      <a:lnTo>
                        <a:pt x="109532" y="206752"/>
                      </a:lnTo>
                      <a:cubicBezTo>
                        <a:pt x="359099" y="728181"/>
                        <a:pt x="504825" y="1356772"/>
                        <a:pt x="504825" y="2033405"/>
                      </a:cubicBezTo>
                      <a:cubicBezTo>
                        <a:pt x="504825" y="2710039"/>
                        <a:pt x="359099" y="3338629"/>
                        <a:pt x="109532" y="3860058"/>
                      </a:cubicBezTo>
                      <a:lnTo>
                        <a:pt x="0" y="406681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42D0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55" name="任意多边形 154"/>
                <p:cNvSpPr/>
                <p:nvPr/>
              </p:nvSpPr>
              <p:spPr>
                <a:xfrm>
                  <a:off x="8820150" y="566921"/>
                  <a:ext cx="504825" cy="4066811"/>
                </a:xfrm>
                <a:custGeom>
                  <a:gdLst>
                    <a:gd fmla="*/ 504825 w 504825" name="connsiteX0"/>
                    <a:gd fmla="*/ 0 h 4066811" name="connsiteY0"/>
                    <a:gd fmla="*/ 504825 w 504825" name="connsiteX1"/>
                    <a:gd fmla="*/ 4066811 h 4066811" name="connsiteY1"/>
                    <a:gd fmla="*/ 395293 w 504825" name="connsiteX2"/>
                    <a:gd fmla="*/ 3860058 h 4066811" name="connsiteY2"/>
                    <a:gd fmla="*/ 0 w 504825" name="connsiteX3"/>
                    <a:gd fmla="*/ 2033405 h 4066811" name="connsiteY3"/>
                    <a:gd fmla="*/ 395293 w 504825" name="connsiteX4"/>
                    <a:gd fmla="*/ 206752 h 4066811" name="connsiteY4"/>
                    <a:gd fmla="*/ 504825 w 504825" name="connsiteX5"/>
                    <a:gd fmla="*/ 0 h 4066811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4066811" w="504825">
                      <a:moveTo>
                        <a:pt x="504825" y="0"/>
                      </a:moveTo>
                      <a:lnTo>
                        <a:pt x="504825" y="4066811"/>
                      </a:lnTo>
                      <a:lnTo>
                        <a:pt x="395293" y="3860058"/>
                      </a:lnTo>
                      <a:cubicBezTo>
                        <a:pt x="145726" y="3338629"/>
                        <a:pt x="0" y="2710039"/>
                        <a:pt x="0" y="2033405"/>
                      </a:cubicBezTo>
                      <a:cubicBezTo>
                        <a:pt x="0" y="1356772"/>
                        <a:pt x="145726" y="728181"/>
                        <a:pt x="395293" y="206752"/>
                      </a:cubicBezTo>
                      <a:lnTo>
                        <a:pt x="504825" y="0"/>
                      </a:lnTo>
                      <a:close/>
                    </a:path>
                  </a:pathLst>
                </a:custGeom>
                <a:solidFill>
                  <a:srgbClr val="FA67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153" name="椭圆 152"/>
              <p:cNvSpPr/>
              <p:nvPr/>
            </p:nvSpPr>
            <p:spPr>
              <a:xfrm>
                <a:off x="8969375" y="1640113"/>
                <a:ext cx="711200" cy="1190172"/>
              </a:xfrm>
              <a:prstGeom prst="ellipse">
                <a:avLst/>
              </a:prstGeom>
              <a:solidFill>
                <a:srgbClr val="560A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129" name="任意多边形 128"/>
            <p:cNvSpPr/>
            <p:nvPr/>
          </p:nvSpPr>
          <p:spPr>
            <a:xfrm>
              <a:off x="10743372" y="1229403"/>
              <a:ext cx="754743" cy="653143"/>
            </a:xfrm>
            <a:custGeom>
              <a:gdLst>
                <a:gd fmla="*/ 145143 w 754743" name="connsiteX0"/>
                <a:gd fmla="*/ 0 h 653143" name="connsiteY0"/>
                <a:gd fmla="*/ 754743 w 754743" name="connsiteX1"/>
                <a:gd fmla="*/ 362857 h 653143" name="connsiteY1"/>
                <a:gd fmla="*/ 0 w 754743" name="connsiteX2"/>
                <a:gd fmla="*/ 653143 h 653143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653143" w="754743">
                  <a:moveTo>
                    <a:pt x="145143" y="0"/>
                  </a:moveTo>
                  <a:lnTo>
                    <a:pt x="754743" y="362857"/>
                  </a:lnTo>
                  <a:lnTo>
                    <a:pt x="0" y="653143"/>
                  </a:lnTo>
                </a:path>
              </a:pathLst>
            </a:custGeom>
            <a:noFill/>
            <a:ln>
              <a:solidFill>
                <a:srgbClr val="7E0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0" name="任意多边形 129"/>
            <p:cNvSpPr/>
            <p:nvPr/>
          </p:nvSpPr>
          <p:spPr>
            <a:xfrm flipH="1">
              <a:off x="10817757" y="1229403"/>
              <a:ext cx="709386" cy="653143"/>
            </a:xfrm>
            <a:custGeom>
              <a:gdLst>
                <a:gd fmla="*/ 145143 w 754743" name="connsiteX0"/>
                <a:gd fmla="*/ 0 h 653143" name="connsiteY0"/>
                <a:gd fmla="*/ 754743 w 754743" name="connsiteX1"/>
                <a:gd fmla="*/ 362857 h 653143" name="connsiteY1"/>
                <a:gd fmla="*/ 0 w 754743" name="connsiteX2"/>
                <a:gd fmla="*/ 653143 h 653143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653143" w="754743">
                  <a:moveTo>
                    <a:pt x="145143" y="0"/>
                  </a:moveTo>
                  <a:lnTo>
                    <a:pt x="754743" y="362857"/>
                  </a:lnTo>
                  <a:lnTo>
                    <a:pt x="0" y="653143"/>
                  </a:lnTo>
                </a:path>
              </a:pathLst>
            </a:custGeom>
            <a:noFill/>
            <a:ln>
              <a:solidFill>
                <a:srgbClr val="7E0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131" name="组合 130"/>
            <p:cNvGrpSpPr/>
            <p:nvPr/>
          </p:nvGrpSpPr>
          <p:grpSpPr>
            <a:xfrm flipV="1">
              <a:off x="10743372" y="4016146"/>
              <a:ext cx="783771" cy="653143"/>
              <a:chOff x="8926286" y="3265714"/>
              <a:chExt cx="783771" cy="653143"/>
            </a:xfrm>
          </p:grpSpPr>
          <p:sp>
            <p:nvSpPr>
              <p:cNvPr id="150" name="任意多边形 149"/>
              <p:cNvSpPr/>
              <p:nvPr/>
            </p:nvSpPr>
            <p:spPr>
              <a:xfrm>
                <a:off x="8926286" y="3265714"/>
                <a:ext cx="754743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51" name="任意多边形 150"/>
              <p:cNvSpPr/>
              <p:nvPr/>
            </p:nvSpPr>
            <p:spPr>
              <a:xfrm flipH="1">
                <a:off x="9000671" y="3265714"/>
                <a:ext cx="709386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132" name="组合 131"/>
            <p:cNvGrpSpPr/>
            <p:nvPr/>
          </p:nvGrpSpPr>
          <p:grpSpPr>
            <a:xfrm>
              <a:off x="9790696" y="2295996"/>
              <a:ext cx="2458591" cy="907349"/>
              <a:chOff x="4804509" y="459215"/>
              <a:chExt cx="1849558" cy="682584"/>
            </a:xfrm>
          </p:grpSpPr>
          <p:grpSp>
            <p:nvGrpSpPr>
              <p:cNvPr id="133" name="组合 132"/>
              <p:cNvGrpSpPr/>
              <p:nvPr/>
            </p:nvGrpSpPr>
            <p:grpSpPr>
              <a:xfrm rot="18152230">
                <a:off x="5668653" y="43621"/>
                <a:ext cx="121270" cy="1849558"/>
                <a:chOff x="7335839" y="-766990"/>
                <a:chExt cx="255132" cy="2080106"/>
              </a:xfrm>
            </p:grpSpPr>
            <p:cxnSp>
              <p:nvCxnSpPr>
                <p:cNvPr id="143" name="直接连接符 142"/>
                <p:cNvCxnSpPr/>
                <p:nvPr/>
              </p:nvCxnSpPr>
              <p:spPr>
                <a:xfrm flipH="1">
                  <a:off x="7463405" y="-414759"/>
                  <a:ext cx="0" cy="1476797"/>
                </a:xfrm>
                <a:prstGeom prst="line">
                  <a:avLst/>
                </a:prstGeom>
                <a:ln w="19050">
                  <a:solidFill>
                    <a:srgbClr val="92453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44" name="组合 143"/>
                <p:cNvGrpSpPr/>
                <p:nvPr/>
              </p:nvGrpSpPr>
              <p:grpSpPr>
                <a:xfrm>
                  <a:off x="7335839" y="-766990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148" name="任意多边形 147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149" name="任意多边形 148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grpSp>
              <p:nvGrpSpPr>
                <p:cNvPr id="145" name="组合 144"/>
                <p:cNvGrpSpPr/>
                <p:nvPr/>
              </p:nvGrpSpPr>
              <p:grpSpPr>
                <a:xfrm>
                  <a:off x="7335839" y="778355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146" name="任意多边形 145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147" name="任意多边形 146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</p:grpSp>
          <p:grpSp>
            <p:nvGrpSpPr>
              <p:cNvPr id="134" name="组合 133"/>
              <p:cNvGrpSpPr/>
              <p:nvPr/>
            </p:nvGrpSpPr>
            <p:grpSpPr>
              <a:xfrm>
                <a:off x="5419285" y="459215"/>
                <a:ext cx="814274" cy="682584"/>
                <a:chOff x="5419285" y="459215"/>
                <a:chExt cx="814274" cy="682584"/>
              </a:xfrm>
            </p:grpSpPr>
            <p:sp>
              <p:nvSpPr>
                <p:cNvPr id="135" name="任意多边形 134"/>
                <p:cNvSpPr/>
                <p:nvPr/>
              </p:nvSpPr>
              <p:spPr>
                <a:xfrm>
                  <a:off x="5445919" y="459215"/>
                  <a:ext cx="787640" cy="648351"/>
                </a:xfrm>
                <a:custGeom>
                  <a:gdLst>
                    <a:gd fmla="*/ 80962 w 787640" name="connsiteX0"/>
                    <a:gd fmla="*/ 240872 h 648351" name="connsiteY0"/>
                    <a:gd fmla="*/ 0 w 787640" name="connsiteX1"/>
                    <a:gd fmla="*/ 226584 h 648351" name="connsiteY1"/>
                    <a:gd fmla="*/ 109537 w 787640" name="connsiteX2"/>
                    <a:gd fmla="*/ 7509 h 648351" name="connsiteY2"/>
                    <a:gd fmla="*/ 309562 w 787640" name="connsiteX3"/>
                    <a:gd fmla="*/ 55134 h 648351" name="connsiteY3"/>
                    <a:gd fmla="*/ 328612 w 787640" name="connsiteX4"/>
                    <a:gd fmla="*/ 97997 h 648351" name="connsiteY4"/>
                    <a:gd fmla="*/ 376237 w 787640" name="connsiteX5"/>
                    <a:gd fmla="*/ 112284 h 648351" name="connsiteY5"/>
                    <a:gd fmla="*/ 695325 w 787640" name="connsiteX6"/>
                    <a:gd fmla="*/ 188484 h 648351" name="connsiteY6"/>
                    <a:gd fmla="*/ 766762 w 787640" name="connsiteX7"/>
                    <a:gd fmla="*/ 450422 h 648351" name="connsiteY7"/>
                    <a:gd fmla="*/ 604837 w 787640" name="connsiteX8"/>
                    <a:gd fmla="*/ 631397 h 648351" name="connsiteY8"/>
                    <a:gd fmla="*/ 547687 w 787640" name="connsiteX9"/>
                    <a:gd fmla="*/ 550434 h 648351" name="connsiteY9"/>
                    <a:gd fmla="*/ 619125 w 787640" name="connsiteX10"/>
                    <a:gd fmla="*/ 493284 h 648351" name="connsiteY10"/>
                    <a:gd fmla="*/ 619125 w 787640" name="connsiteX11"/>
                    <a:gd fmla="*/ 436134 h 648351" name="connsiteY11"/>
                    <a:gd fmla="*/ 542925 w 787640" name="connsiteX12"/>
                    <a:gd fmla="*/ 412322 h 648351" name="connsiteY12"/>
                    <a:gd fmla="*/ 276225 w 787640" name="connsiteX13"/>
                    <a:gd fmla="*/ 350409 h 648351" name="connsiteY13"/>
                    <a:gd fmla="*/ 219075 w 787640" name="connsiteX14"/>
                    <a:gd fmla="*/ 274209 h 648351" name="connsiteY14"/>
                    <a:gd fmla="*/ 219075 w 787640" name="connsiteX15"/>
                    <a:gd fmla="*/ 202772 h 648351" name="connsiteY15"/>
                    <a:gd fmla="*/ 171450 w 787640" name="connsiteX16"/>
                    <a:gd fmla="*/ 140859 h 648351" name="connsiteY16"/>
                    <a:gd fmla="*/ 80962 w 787640" name="connsiteX17"/>
                    <a:gd fmla="*/ 240872 h 648351" name="connsiteY1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b="b" l="l" r="r" t="t"/>
                  <a:pathLst>
                    <a:path h="648351" w="787640">
                      <a:moveTo>
                        <a:pt x="80962" y="240872"/>
                      </a:moveTo>
                      <a:lnTo>
                        <a:pt x="0" y="226584"/>
                      </a:lnTo>
                      <a:cubicBezTo>
                        <a:pt x="4762" y="187690"/>
                        <a:pt x="57943" y="36084"/>
                        <a:pt x="109537" y="7509"/>
                      </a:cubicBezTo>
                      <a:cubicBezTo>
                        <a:pt x="161131" y="-21066"/>
                        <a:pt x="273050" y="40053"/>
                        <a:pt x="309562" y="55134"/>
                      </a:cubicBezTo>
                      <a:cubicBezTo>
                        <a:pt x="346075" y="70215"/>
                        <a:pt x="317500" y="88472"/>
                        <a:pt x="328612" y="97997"/>
                      </a:cubicBezTo>
                      <a:lnTo>
                        <a:pt x="376237" y="112284"/>
                      </a:lnTo>
                      <a:cubicBezTo>
                        <a:pt x="437356" y="127365"/>
                        <a:pt x="630238" y="132128"/>
                        <a:pt x="695325" y="188484"/>
                      </a:cubicBezTo>
                      <a:cubicBezTo>
                        <a:pt x="760412" y="244840"/>
                        <a:pt x="820737" y="390097"/>
                        <a:pt x="766762" y="450422"/>
                      </a:cubicBezTo>
                      <a:lnTo>
                        <a:pt x="604837" y="631397"/>
                      </a:lnTo>
                      <a:cubicBezTo>
                        <a:pt x="550862" y="691722"/>
                        <a:pt x="545306" y="573453"/>
                        <a:pt x="547687" y="550434"/>
                      </a:cubicBezTo>
                      <a:cubicBezTo>
                        <a:pt x="550068" y="527415"/>
                        <a:pt x="607219" y="512334"/>
                        <a:pt x="619125" y="493284"/>
                      </a:cubicBezTo>
                      <a:cubicBezTo>
                        <a:pt x="631031" y="474234"/>
                        <a:pt x="631825" y="449628"/>
                        <a:pt x="619125" y="436134"/>
                      </a:cubicBezTo>
                      <a:cubicBezTo>
                        <a:pt x="606425" y="422640"/>
                        <a:pt x="600075" y="426610"/>
                        <a:pt x="542925" y="412322"/>
                      </a:cubicBezTo>
                      <a:cubicBezTo>
                        <a:pt x="485775" y="398035"/>
                        <a:pt x="330200" y="373428"/>
                        <a:pt x="276225" y="350409"/>
                      </a:cubicBezTo>
                      <a:cubicBezTo>
                        <a:pt x="222250" y="327390"/>
                        <a:pt x="228600" y="298815"/>
                        <a:pt x="219075" y="274209"/>
                      </a:cubicBezTo>
                      <a:cubicBezTo>
                        <a:pt x="209550" y="249603"/>
                        <a:pt x="227013" y="224997"/>
                        <a:pt x="219075" y="202772"/>
                      </a:cubicBezTo>
                      <a:cubicBezTo>
                        <a:pt x="211138" y="180547"/>
                        <a:pt x="194469" y="134509"/>
                        <a:pt x="171450" y="140859"/>
                      </a:cubicBezTo>
                      <a:cubicBezTo>
                        <a:pt x="148431" y="147209"/>
                        <a:pt x="109537" y="226585"/>
                        <a:pt x="80962" y="240872"/>
                      </a:cubicBezTo>
                      <a:close/>
                    </a:path>
                  </a:pathLst>
                </a:custGeom>
                <a:solidFill>
                  <a:srgbClr val="E05F0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36" name="任意多边形 135"/>
                <p:cNvSpPr/>
                <p:nvPr/>
              </p:nvSpPr>
              <p:spPr>
                <a:xfrm>
                  <a:off x="5729288" y="543085"/>
                  <a:ext cx="301648" cy="286149"/>
                </a:xfrm>
                <a:custGeom>
                  <a:gdLst>
                    <a:gd fmla="*/ 47625 w 301648" name="connsiteX0"/>
                    <a:gd fmla="*/ 245109 h 286149" name="connsiteY0"/>
                    <a:gd fmla="*/ 100013 w 301648" name="connsiteX1"/>
                    <a:gd fmla="*/ 126047 h 286149" name="connsiteY1"/>
                    <a:gd fmla="*/ 233363 w 301648" name="connsiteX2"/>
                    <a:gd fmla="*/ 283209 h 286149" name="connsiteY2"/>
                    <a:gd fmla="*/ 290513 w 301648" name="connsiteX3"/>
                    <a:gd fmla="*/ 221297 h 286149" name="connsiteY3"/>
                    <a:gd fmla="*/ 252413 w 301648" name="connsiteX4"/>
                    <a:gd fmla="*/ 130809 h 286149" name="connsiteY4"/>
                    <a:gd fmla="*/ 300038 w 301648" name="connsiteX5"/>
                    <a:gd fmla="*/ 92709 h 286149" name="connsiteY5"/>
                    <a:gd fmla="*/ 180975 w 301648" name="connsiteX6"/>
                    <a:gd fmla="*/ 9366 h 286149" name="connsiteY6"/>
                    <a:gd fmla="*/ 19050 w 301648" name="connsiteX7"/>
                    <a:gd fmla="*/ 23654 h 286149" name="connsiteY7"/>
                    <a:gd fmla="*/ 0 w 301648" name="connsiteX8"/>
                    <a:gd fmla="*/ 202247 h 286149" name="connsiteY8"/>
                    <a:gd fmla="*/ 47625 w 301648" name="connsiteX9"/>
                    <a:gd fmla="*/ 245109 h 286149" name="connsiteY9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b="b" l="l" r="r" t="t"/>
                  <a:pathLst>
                    <a:path h="286149" w="301648">
                      <a:moveTo>
                        <a:pt x="47625" y="245109"/>
                      </a:moveTo>
                      <a:lnTo>
                        <a:pt x="100013" y="126047"/>
                      </a:lnTo>
                      <a:lnTo>
                        <a:pt x="233363" y="283209"/>
                      </a:lnTo>
                      <a:cubicBezTo>
                        <a:pt x="265113" y="299084"/>
                        <a:pt x="287338" y="246697"/>
                        <a:pt x="290513" y="221297"/>
                      </a:cubicBezTo>
                      <a:cubicBezTo>
                        <a:pt x="293688" y="195897"/>
                        <a:pt x="250825" y="152240"/>
                        <a:pt x="252413" y="130809"/>
                      </a:cubicBezTo>
                      <a:cubicBezTo>
                        <a:pt x="254001" y="109378"/>
                        <a:pt x="311944" y="112950"/>
                        <a:pt x="300038" y="92709"/>
                      </a:cubicBezTo>
                      <a:cubicBezTo>
                        <a:pt x="288132" y="72469"/>
                        <a:pt x="227806" y="20875"/>
                        <a:pt x="180975" y="9366"/>
                      </a:cubicBezTo>
                      <a:cubicBezTo>
                        <a:pt x="134144" y="-2143"/>
                        <a:pt x="49212" y="-8493"/>
                        <a:pt x="19050" y="23654"/>
                      </a:cubicBezTo>
                      <a:cubicBezTo>
                        <a:pt x="-11112" y="55801"/>
                        <a:pt x="6350" y="142716"/>
                        <a:pt x="0" y="202247"/>
                      </a:cubicBezTo>
                      <a:lnTo>
                        <a:pt x="47625" y="245109"/>
                      </a:lnTo>
                      <a:close/>
                    </a:path>
                  </a:pathLst>
                </a:custGeom>
                <a:solidFill>
                  <a:srgbClr val="670F0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37" name="任意多边形 136"/>
                <p:cNvSpPr/>
                <p:nvPr/>
              </p:nvSpPr>
              <p:spPr>
                <a:xfrm>
                  <a:off x="5419285" y="717826"/>
                  <a:ext cx="119919" cy="121058"/>
                </a:xfrm>
                <a:custGeom>
                  <a:gdLst>
                    <a:gd fmla="*/ 105403 w 119919" name="connsiteX0"/>
                    <a:gd fmla="*/ 14312 h 121058" name="connsiteY0"/>
                    <a:gd fmla="*/ 110165 w 119919" name="connsiteX1"/>
                    <a:gd fmla="*/ 119087 h 121058" name="connsiteY1"/>
                    <a:gd fmla="*/ 628 w 119919" name="connsiteX2"/>
                    <a:gd fmla="*/ 76225 h 121058" name="connsiteY2"/>
                    <a:gd fmla="*/ 29203 w 119919" name="connsiteX3"/>
                    <a:gd fmla="*/ 14312 h 121058" name="connsiteY3"/>
                    <a:gd fmla="*/ 105403 w 119919" name="connsiteX4"/>
                    <a:gd fmla="*/ 14312 h 121058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121057" w="119919">
                      <a:moveTo>
                        <a:pt x="105403" y="14312"/>
                      </a:moveTo>
                      <a:cubicBezTo>
                        <a:pt x="118897" y="31775"/>
                        <a:pt x="127628" y="108768"/>
                        <a:pt x="110165" y="119087"/>
                      </a:cubicBezTo>
                      <a:cubicBezTo>
                        <a:pt x="92702" y="129406"/>
                        <a:pt x="-8897" y="96863"/>
                        <a:pt x="628" y="76225"/>
                      </a:cubicBezTo>
                      <a:lnTo>
                        <a:pt x="29203" y="14312"/>
                      </a:lnTo>
                      <a:cubicBezTo>
                        <a:pt x="38728" y="-6326"/>
                        <a:pt x="91909" y="-3151"/>
                        <a:pt x="105403" y="14312"/>
                      </a:cubicBezTo>
                      <a:close/>
                    </a:path>
                  </a:pathLst>
                </a:custGeom>
                <a:solidFill>
                  <a:srgbClr val="C53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38" name="任意多边形 137"/>
                <p:cNvSpPr/>
                <p:nvPr/>
              </p:nvSpPr>
              <p:spPr>
                <a:xfrm>
                  <a:off x="5886451" y="1048785"/>
                  <a:ext cx="135734" cy="93014"/>
                </a:xfrm>
                <a:custGeom>
                  <a:gdLst>
                    <a:gd fmla="*/ 73819 w 135734" name="connsiteX0"/>
                    <a:gd fmla="*/ 0 h 93014" name="connsiteY0"/>
                    <a:gd fmla="*/ 135731 w 135734" name="connsiteX1"/>
                    <a:gd fmla="*/ 52387 h 93014" name="connsiteY1"/>
                    <a:gd fmla="*/ 76201 w 135734" name="connsiteX2"/>
                    <a:gd fmla="*/ 92869 h 93014" name="connsiteY2"/>
                    <a:gd fmla="*/ 0 w 135734" name="connsiteX3"/>
                    <a:gd fmla="*/ 38100 h 93014" name="connsiteY3"/>
                    <a:gd fmla="*/ 47624 w 135734" name="connsiteX4"/>
                    <a:gd fmla="*/ 29921 h 93014" name="connsiteY4"/>
                    <a:gd fmla="*/ 73819 w 135734" name="connsiteX5"/>
                    <a:gd fmla="*/ 0 h 93014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93014" w="135734">
                      <a:moveTo>
                        <a:pt x="73819" y="0"/>
                      </a:moveTo>
                      <a:cubicBezTo>
                        <a:pt x="97631" y="794"/>
                        <a:pt x="135334" y="36909"/>
                        <a:pt x="135731" y="52387"/>
                      </a:cubicBezTo>
                      <a:cubicBezTo>
                        <a:pt x="136128" y="67865"/>
                        <a:pt x="98823" y="95250"/>
                        <a:pt x="76201" y="92869"/>
                      </a:cubicBezTo>
                      <a:cubicBezTo>
                        <a:pt x="53579" y="90488"/>
                        <a:pt x="5557" y="50576"/>
                        <a:pt x="0" y="38100"/>
                      </a:cubicBezTo>
                      <a:cubicBezTo>
                        <a:pt x="14287" y="31405"/>
                        <a:pt x="33337" y="36616"/>
                        <a:pt x="47624" y="29921"/>
                      </a:cubicBezTo>
                      <a:lnTo>
                        <a:pt x="73819" y="0"/>
                      </a:lnTo>
                      <a:close/>
                    </a:path>
                  </a:pathLst>
                </a:custGeom>
                <a:solidFill>
                  <a:srgbClr val="CB52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39" name="任意多边形 138"/>
                <p:cNvSpPr/>
                <p:nvPr/>
              </p:nvSpPr>
              <p:spPr>
                <a:xfrm>
                  <a:off x="5955653" y="1014370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40" name="椭圆 139"/>
                <p:cNvSpPr/>
                <p:nvPr/>
              </p:nvSpPr>
              <p:spPr>
                <a:xfrm>
                  <a:off x="5758426" y="635025"/>
                  <a:ext cx="200025" cy="333375"/>
                </a:xfrm>
                <a:prstGeom prst="ellipse">
                  <a:avLst/>
                </a:prstGeom>
                <a:solidFill>
                  <a:srgbClr val="D051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41" name="任意多边形 140"/>
                <p:cNvSpPr/>
                <p:nvPr/>
              </p:nvSpPr>
              <p:spPr>
                <a:xfrm rot="19118152">
                  <a:off x="5438775" y="659809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42" name="任意多边形 141"/>
                <p:cNvSpPr/>
                <p:nvPr/>
              </p:nvSpPr>
              <p:spPr>
                <a:xfrm>
                  <a:off x="5778893" y="581025"/>
                  <a:ext cx="171851" cy="80963"/>
                </a:xfrm>
                <a:custGeom>
                  <a:gdLst>
                    <a:gd fmla="*/ 9926 w 171851" name="connsiteX0"/>
                    <a:gd fmla="*/ 45244 h 80963" name="connsiteY0"/>
                    <a:gd fmla="*/ 9926 w 171851" name="connsiteX1"/>
                    <a:gd fmla="*/ 45244 h 80963" name="connsiteY1"/>
                    <a:gd fmla="*/ 95651 w 171851" name="connsiteX2"/>
                    <a:gd fmla="*/ 30956 h 80963" name="connsiteY2"/>
                    <a:gd fmla="*/ 102795 w 171851" name="connsiteX3"/>
                    <a:gd fmla="*/ 35719 h 80963" name="connsiteY3"/>
                    <a:gd fmla="*/ 109938 w 171851" name="connsiteX4"/>
                    <a:gd fmla="*/ 42863 h 80963" name="connsiteY4"/>
                    <a:gd fmla="*/ 117082 w 171851" name="connsiteX5"/>
                    <a:gd fmla="*/ 45244 h 80963" name="connsiteY5"/>
                    <a:gd fmla="*/ 131370 w 171851" name="connsiteX6"/>
                    <a:gd fmla="*/ 54769 h 80963" name="connsiteY6"/>
                    <a:gd fmla="*/ 138513 w 171851" name="connsiteX7"/>
                    <a:gd fmla="*/ 59531 h 80963" name="connsiteY7"/>
                    <a:gd fmla="*/ 145657 w 171851" name="connsiteX8"/>
                    <a:gd fmla="*/ 64294 h 80963" name="connsiteY8"/>
                    <a:gd fmla="*/ 157563 w 171851" name="connsiteX9"/>
                    <a:gd fmla="*/ 78581 h 80963" name="connsiteY9"/>
                    <a:gd fmla="*/ 164707 w 171851" name="connsiteX10"/>
                    <a:gd fmla="*/ 80963 h 80963" name="connsiteY10"/>
                    <a:gd fmla="*/ 167088 w 171851" name="connsiteX11"/>
                    <a:gd fmla="*/ 71438 h 80963" name="connsiteY11"/>
                    <a:gd fmla="*/ 169470 w 171851" name="connsiteX12"/>
                    <a:gd fmla="*/ 59531 h 80963" name="connsiteY12"/>
                    <a:gd fmla="*/ 171851 w 171851" name="connsiteX13"/>
                    <a:gd fmla="*/ 52388 h 80963" name="connsiteY13"/>
                    <a:gd fmla="*/ 169470 w 171851" name="connsiteX14"/>
                    <a:gd fmla="*/ 35719 h 80963" name="connsiteY14"/>
                    <a:gd fmla="*/ 152801 w 171851" name="connsiteX15"/>
                    <a:gd fmla="*/ 21431 h 80963" name="connsiteY15"/>
                    <a:gd fmla="*/ 136132 w 171851" name="connsiteX16"/>
                    <a:gd fmla="*/ 11906 h 80963" name="connsiteY16"/>
                    <a:gd fmla="*/ 121845 w 171851" name="connsiteX17"/>
                    <a:gd fmla="*/ 7144 h 80963" name="connsiteY17"/>
                    <a:gd fmla="*/ 114701 w 171851" name="connsiteX18"/>
                    <a:gd fmla="*/ 4763 h 80963" name="connsiteY18"/>
                    <a:gd fmla="*/ 107557 w 171851" name="connsiteX19"/>
                    <a:gd fmla="*/ 2381 h 80963" name="connsiteY19"/>
                    <a:gd fmla="*/ 95651 w 171851" name="connsiteX20"/>
                    <a:gd fmla="*/ 0 h 80963" name="connsiteY20"/>
                    <a:gd fmla="*/ 31357 w 171851" name="connsiteX21"/>
                    <a:gd fmla="*/ 2381 h 80963" name="connsiteY21"/>
                    <a:gd fmla="*/ 21832 w 171851" name="connsiteX22"/>
                    <a:gd fmla="*/ 4763 h 80963" name="connsiteY22"/>
                    <a:gd fmla="*/ 7545 w 171851" name="connsiteX23"/>
                    <a:gd fmla="*/ 9525 h 80963" name="connsiteY23"/>
                    <a:gd fmla="*/ 401 w 171851" name="connsiteX24"/>
                    <a:gd fmla="*/ 14288 h 80963" name="connsiteY24"/>
                    <a:gd fmla="*/ 9926 w 171851" name="connsiteX25"/>
                    <a:gd fmla="*/ 45244 h 80963" name="connsiteY2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b="b" l="l" r="r" t="t"/>
                  <a:pathLst>
                    <a:path h="80963" w="171851">
                      <a:moveTo>
                        <a:pt x="9926" y="45244"/>
                      </a:moveTo>
                      <a:lnTo>
                        <a:pt x="9926" y="45244"/>
                      </a:lnTo>
                      <a:cubicBezTo>
                        <a:pt x="38501" y="40481"/>
                        <a:pt x="66833" y="33912"/>
                        <a:pt x="95651" y="30956"/>
                      </a:cubicBezTo>
                      <a:cubicBezTo>
                        <a:pt x="98498" y="30664"/>
                        <a:pt x="100596" y="33887"/>
                        <a:pt x="102795" y="35719"/>
                      </a:cubicBezTo>
                      <a:cubicBezTo>
                        <a:pt x="105382" y="37875"/>
                        <a:pt x="107136" y="40995"/>
                        <a:pt x="109938" y="42863"/>
                      </a:cubicBezTo>
                      <a:cubicBezTo>
                        <a:pt x="112027" y="44255"/>
                        <a:pt x="114888" y="44025"/>
                        <a:pt x="117082" y="45244"/>
                      </a:cubicBezTo>
                      <a:cubicBezTo>
                        <a:pt x="122086" y="48024"/>
                        <a:pt x="126607" y="51594"/>
                        <a:pt x="131370" y="54769"/>
                      </a:cubicBezTo>
                      <a:lnTo>
                        <a:pt x="138513" y="59531"/>
                      </a:lnTo>
                      <a:lnTo>
                        <a:pt x="145657" y="64294"/>
                      </a:lnTo>
                      <a:cubicBezTo>
                        <a:pt x="149171" y="69565"/>
                        <a:pt x="152063" y="74914"/>
                        <a:pt x="157563" y="78581"/>
                      </a:cubicBezTo>
                      <a:cubicBezTo>
                        <a:pt x="159652" y="79973"/>
                        <a:pt x="162326" y="80169"/>
                        <a:pt x="164707" y="80963"/>
                      </a:cubicBezTo>
                      <a:cubicBezTo>
                        <a:pt x="165501" y="77788"/>
                        <a:pt x="166378" y="74633"/>
                        <a:pt x="167088" y="71438"/>
                      </a:cubicBezTo>
                      <a:cubicBezTo>
                        <a:pt x="167966" y="67487"/>
                        <a:pt x="168488" y="63458"/>
                        <a:pt x="169470" y="59531"/>
                      </a:cubicBezTo>
                      <a:cubicBezTo>
                        <a:pt x="170079" y="57096"/>
                        <a:pt x="171057" y="54769"/>
                        <a:pt x="171851" y="52388"/>
                      </a:cubicBezTo>
                      <a:cubicBezTo>
                        <a:pt x="171057" y="46832"/>
                        <a:pt x="171554" y="40930"/>
                        <a:pt x="169470" y="35719"/>
                      </a:cubicBezTo>
                      <a:cubicBezTo>
                        <a:pt x="168086" y="32258"/>
                        <a:pt x="154925" y="22948"/>
                        <a:pt x="152801" y="21431"/>
                      </a:cubicBezTo>
                      <a:cubicBezTo>
                        <a:pt x="147337" y="17528"/>
                        <a:pt x="142469" y="14441"/>
                        <a:pt x="136132" y="11906"/>
                      </a:cubicBezTo>
                      <a:cubicBezTo>
                        <a:pt x="131471" y="10042"/>
                        <a:pt x="126607" y="8731"/>
                        <a:pt x="121845" y="7144"/>
                      </a:cubicBezTo>
                      <a:lnTo>
                        <a:pt x="114701" y="4763"/>
                      </a:lnTo>
                      <a:cubicBezTo>
                        <a:pt x="112320" y="3969"/>
                        <a:pt x="110018" y="2873"/>
                        <a:pt x="107557" y="2381"/>
                      </a:cubicBezTo>
                      <a:lnTo>
                        <a:pt x="95651" y="0"/>
                      </a:lnTo>
                      <a:cubicBezTo>
                        <a:pt x="74220" y="794"/>
                        <a:pt x="52759" y="1000"/>
                        <a:pt x="31357" y="2381"/>
                      </a:cubicBezTo>
                      <a:cubicBezTo>
                        <a:pt x="28091" y="2592"/>
                        <a:pt x="24967" y="3823"/>
                        <a:pt x="21832" y="4763"/>
                      </a:cubicBezTo>
                      <a:cubicBezTo>
                        <a:pt x="17024" y="6206"/>
                        <a:pt x="7545" y="9525"/>
                        <a:pt x="7545" y="9525"/>
                      </a:cubicBezTo>
                      <a:cubicBezTo>
                        <a:pt x="5164" y="11113"/>
                        <a:pt x="1095" y="11511"/>
                        <a:pt x="401" y="14288"/>
                      </a:cubicBezTo>
                      <a:cubicBezTo>
                        <a:pt x="-2165" y="24551"/>
                        <a:pt x="8339" y="40085"/>
                        <a:pt x="9926" y="45244"/>
                      </a:cubicBezTo>
                      <a:close/>
                    </a:path>
                  </a:pathLst>
                </a:custGeom>
                <a:solidFill>
                  <a:srgbClr val="7E0C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</p:grpSp>
      <p:sp>
        <p:nvSpPr>
          <p:cNvPr id="160" name="矩形 159"/>
          <p:cNvSpPr/>
          <p:nvPr/>
        </p:nvSpPr>
        <p:spPr>
          <a:xfrm flipH="1">
            <a:off x="8491611" y="3143434"/>
            <a:ext cx="3004471" cy="1920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b="1" lang="zh-CN" sz="2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  <a:p>
            <a:pPr algn="ctr">
              <a:lnSpc>
                <a:spcPct val="150000"/>
              </a:lnSpc>
            </a:pPr>
            <a:r>
              <a:rPr altLang="en-US" b="1" lang="zh-CN" sz="2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  <a:p>
            <a:pPr algn="ctr">
              <a:lnSpc>
                <a:spcPct val="150000"/>
              </a:lnSpc>
            </a:pPr>
            <a:r>
              <a:rPr altLang="en-US" b="1" lang="zh-CN" sz="2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  <a:p>
            <a:pPr algn="ctr">
              <a:lnSpc>
                <a:spcPct val="150000"/>
              </a:lnSpc>
            </a:pPr>
            <a:r>
              <a:rPr altLang="en-US" b="1" lang="zh-CN" sz="2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</p:txBody>
      </p:sp>
      <p:sp>
        <p:nvSpPr>
          <p:cNvPr id="161" name="矩形 160"/>
          <p:cNvSpPr/>
          <p:nvPr/>
        </p:nvSpPr>
        <p:spPr>
          <a:xfrm flipH="1">
            <a:off x="5358037" y="4548471"/>
            <a:ext cx="3004471" cy="1920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b="1" lang="zh-CN" sz="2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  <a:p>
            <a:pPr algn="ctr">
              <a:lnSpc>
                <a:spcPct val="150000"/>
              </a:lnSpc>
            </a:pPr>
            <a:r>
              <a:rPr altLang="en-US" b="1" lang="zh-CN" sz="2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  <a:p>
            <a:pPr algn="ctr">
              <a:lnSpc>
                <a:spcPct val="150000"/>
              </a:lnSpc>
            </a:pPr>
            <a:r>
              <a:rPr altLang="en-US" b="1" lang="zh-CN" sz="2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  <a:p>
            <a:pPr algn="ctr">
              <a:lnSpc>
                <a:spcPct val="150000"/>
              </a:lnSpc>
            </a:pPr>
            <a:r>
              <a:rPr altLang="en-US" b="1" lang="zh-CN" sz="2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</p:txBody>
      </p:sp>
      <p:sp>
        <p:nvSpPr>
          <p:cNvPr id="162" name="矩形 161"/>
          <p:cNvSpPr/>
          <p:nvPr/>
        </p:nvSpPr>
        <p:spPr>
          <a:xfrm flipH="1">
            <a:off x="2481407" y="2934396"/>
            <a:ext cx="3004471" cy="1920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b="1" lang="zh-CN" sz="2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  <a:p>
            <a:pPr algn="ctr">
              <a:lnSpc>
                <a:spcPct val="150000"/>
              </a:lnSpc>
            </a:pPr>
            <a:r>
              <a:rPr altLang="en-US" b="1" lang="zh-CN" sz="2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  <a:p>
            <a:pPr algn="ctr">
              <a:lnSpc>
                <a:spcPct val="150000"/>
              </a:lnSpc>
            </a:pPr>
            <a:r>
              <a:rPr altLang="en-US" b="1" lang="zh-CN" sz="2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  <a:p>
            <a:pPr algn="ctr">
              <a:lnSpc>
                <a:spcPct val="150000"/>
              </a:lnSpc>
            </a:pPr>
            <a:r>
              <a:rPr altLang="en-US" b="1" lang="zh-CN" sz="2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</p:txBody>
      </p:sp>
      <p:sp>
        <p:nvSpPr>
          <p:cNvPr id="163" name="矩形 162"/>
          <p:cNvSpPr/>
          <p:nvPr/>
        </p:nvSpPr>
        <p:spPr>
          <a:xfrm flipH="1">
            <a:off x="-252127" y="4466718"/>
            <a:ext cx="3004471" cy="1920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b="1" lang="zh-CN" sz="2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  <a:p>
            <a:pPr algn="ctr">
              <a:lnSpc>
                <a:spcPct val="150000"/>
              </a:lnSpc>
            </a:pPr>
            <a:r>
              <a:rPr altLang="en-US" b="1" lang="zh-CN" sz="2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  <a:p>
            <a:pPr algn="ctr">
              <a:lnSpc>
                <a:spcPct val="150000"/>
              </a:lnSpc>
            </a:pPr>
            <a:r>
              <a:rPr altLang="en-US" b="1" lang="zh-CN" sz="2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  <a:p>
            <a:pPr algn="ctr">
              <a:lnSpc>
                <a:spcPct val="150000"/>
              </a:lnSpc>
            </a:pPr>
            <a:r>
              <a:rPr altLang="en-US" b="1" lang="zh-CN" sz="20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</p:txBody>
      </p:sp>
    </p:spTree>
    <p:extLst>
      <p:ext uri="{BB962C8B-B14F-4D97-AF65-F5344CB8AC3E}">
        <p14:creationId val="585600226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4" name="文本框 53"/>
          <p:cNvSpPr txBox="1"/>
          <p:nvPr/>
        </p:nvSpPr>
        <p:spPr>
          <a:xfrm>
            <a:off x="1673628" y="2518931"/>
            <a:ext cx="8844746" cy="1310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8000">
                <a:solidFill>
                  <a:srgbClr val="01A7D9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THA     NKS</a:t>
            </a:r>
          </a:p>
        </p:txBody>
      </p:sp>
      <p:sp>
        <p:nvSpPr>
          <p:cNvPr id="55" name="文本框 54"/>
          <p:cNvSpPr txBox="1"/>
          <p:nvPr/>
        </p:nvSpPr>
        <p:spPr>
          <a:xfrm>
            <a:off x="4064802" y="5799786"/>
            <a:ext cx="4062396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zh-CN" lang="en-US" smtClean="0">
                <a:solidFill>
                  <a:srgbClr val="2C524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PP琪作品</a:t>
            </a:r>
          </a:p>
          <a:p>
            <a:pPr algn="ctr">
              <a:lnSpc>
                <a:spcPct val="150000"/>
              </a:lnSpc>
            </a:pPr>
            <a:r>
              <a:rPr altLang="zh-CN" lang="en-US" smtClean="0">
                <a:solidFill>
                  <a:srgbClr val="2C524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微信公众号：不加班儿</a:t>
            </a:r>
          </a:p>
        </p:txBody>
      </p:sp>
      <p:grpSp>
        <p:nvGrpSpPr>
          <p:cNvPr id="56" name="组合 55"/>
          <p:cNvGrpSpPr/>
          <p:nvPr/>
        </p:nvGrpSpPr>
        <p:grpSpPr>
          <a:xfrm rot="1458400">
            <a:off x="5312634" y="1566762"/>
            <a:ext cx="1566731" cy="3067841"/>
            <a:chOff x="2506260" y="595313"/>
            <a:chExt cx="2458591" cy="4814206"/>
          </a:xfrm>
        </p:grpSpPr>
        <p:grpSp>
          <p:nvGrpSpPr>
            <p:cNvPr id="57" name="组合 56"/>
            <p:cNvGrpSpPr/>
            <p:nvPr/>
          </p:nvGrpSpPr>
          <p:grpSpPr>
            <a:xfrm>
              <a:off x="3352800" y="595313"/>
              <a:ext cx="1009650" cy="4814206"/>
              <a:chOff x="8820150" y="193224"/>
              <a:chExt cx="1009650" cy="4814206"/>
            </a:xfrm>
          </p:grpSpPr>
          <p:grpSp>
            <p:nvGrpSpPr>
              <p:cNvPr id="76" name="组合 75"/>
              <p:cNvGrpSpPr/>
              <p:nvPr/>
            </p:nvGrpSpPr>
            <p:grpSpPr>
              <a:xfrm>
                <a:off x="8820150" y="193224"/>
                <a:ext cx="1009650" cy="4814206"/>
                <a:chOff x="8820150" y="193224"/>
                <a:chExt cx="1009650" cy="4814206"/>
              </a:xfrm>
            </p:grpSpPr>
            <p:grpSp>
              <p:nvGrpSpPr>
                <p:cNvPr id="82" name="组合 81"/>
                <p:cNvGrpSpPr/>
                <p:nvPr/>
              </p:nvGrpSpPr>
              <p:grpSpPr>
                <a:xfrm>
                  <a:off x="8820150" y="193224"/>
                  <a:ext cx="1009650" cy="4814206"/>
                  <a:chOff x="8820150" y="566921"/>
                  <a:chExt cx="1009650" cy="4066811"/>
                </a:xfrm>
              </p:grpSpPr>
              <p:sp>
                <p:nvSpPr>
                  <p:cNvPr id="84" name="任意多边形 83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85" name="任意多边形 84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sp>
              <p:nvSpPr>
                <p:cNvPr id="83" name="椭圆 82"/>
                <p:cNvSpPr/>
                <p:nvPr/>
              </p:nvSpPr>
              <p:spPr>
                <a:xfrm>
                  <a:off x="8969375" y="1640113"/>
                  <a:ext cx="711200" cy="1190172"/>
                </a:xfrm>
                <a:prstGeom prst="ellipse">
                  <a:avLst/>
                </a:prstGeom>
                <a:solidFill>
                  <a:srgbClr val="560A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77" name="任意多边形 76"/>
              <p:cNvSpPr/>
              <p:nvPr/>
            </p:nvSpPr>
            <p:spPr>
              <a:xfrm>
                <a:off x="8926286" y="827314"/>
                <a:ext cx="754743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78" name="任意多边形 77"/>
              <p:cNvSpPr/>
              <p:nvPr/>
            </p:nvSpPr>
            <p:spPr>
              <a:xfrm flipH="1">
                <a:off x="9000671" y="827314"/>
                <a:ext cx="709386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79" name="组合 78"/>
              <p:cNvGrpSpPr/>
              <p:nvPr/>
            </p:nvGrpSpPr>
            <p:grpSpPr>
              <a:xfrm flipV="1">
                <a:off x="8926286" y="3614057"/>
                <a:ext cx="783771" cy="653143"/>
                <a:chOff x="8926286" y="3265714"/>
                <a:chExt cx="783771" cy="653143"/>
              </a:xfrm>
            </p:grpSpPr>
            <p:sp>
              <p:nvSpPr>
                <p:cNvPr id="80" name="任意多边形 79"/>
                <p:cNvSpPr/>
                <p:nvPr/>
              </p:nvSpPr>
              <p:spPr>
                <a:xfrm>
                  <a:off x="8926286" y="3265714"/>
                  <a:ext cx="754743" cy="653143"/>
                </a:xfrm>
                <a:custGeom>
                  <a:gdLst>
                    <a:gd fmla="*/ 145143 w 754743" name="connsiteX0"/>
                    <a:gd fmla="*/ 0 h 653143" name="connsiteY0"/>
                    <a:gd fmla="*/ 754743 w 754743" name="connsiteX1"/>
                    <a:gd fmla="*/ 362857 h 653143" name="connsiteY1"/>
                    <a:gd fmla="*/ 0 w 754743" name="connsiteX2"/>
                    <a:gd fmla="*/ 653143 h 653143" name="connsiteY2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653143" w="754743">
                      <a:moveTo>
                        <a:pt x="145143" y="0"/>
                      </a:moveTo>
                      <a:lnTo>
                        <a:pt x="754743" y="362857"/>
                      </a:lnTo>
                      <a:lnTo>
                        <a:pt x="0" y="653143"/>
                      </a:lnTo>
                    </a:path>
                  </a:pathLst>
                </a:custGeom>
                <a:noFill/>
                <a:ln>
                  <a:solidFill>
                    <a:srgbClr val="7E0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81" name="任意多边形 80"/>
                <p:cNvSpPr/>
                <p:nvPr/>
              </p:nvSpPr>
              <p:spPr>
                <a:xfrm flipH="1">
                  <a:off x="9000671" y="3265714"/>
                  <a:ext cx="709386" cy="653143"/>
                </a:xfrm>
                <a:custGeom>
                  <a:gdLst>
                    <a:gd fmla="*/ 145143 w 754743" name="connsiteX0"/>
                    <a:gd fmla="*/ 0 h 653143" name="connsiteY0"/>
                    <a:gd fmla="*/ 754743 w 754743" name="connsiteX1"/>
                    <a:gd fmla="*/ 362857 h 653143" name="connsiteY1"/>
                    <a:gd fmla="*/ 0 w 754743" name="connsiteX2"/>
                    <a:gd fmla="*/ 653143 h 653143" name="connsiteY2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653143" w="754743">
                      <a:moveTo>
                        <a:pt x="145143" y="0"/>
                      </a:moveTo>
                      <a:lnTo>
                        <a:pt x="754743" y="362857"/>
                      </a:lnTo>
                      <a:lnTo>
                        <a:pt x="0" y="653143"/>
                      </a:lnTo>
                    </a:path>
                  </a:pathLst>
                </a:custGeom>
                <a:noFill/>
                <a:ln>
                  <a:solidFill>
                    <a:srgbClr val="7E0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  <p:grpSp>
          <p:nvGrpSpPr>
            <p:cNvPr id="58" name="组合 57"/>
            <p:cNvGrpSpPr/>
            <p:nvPr/>
          </p:nvGrpSpPr>
          <p:grpSpPr>
            <a:xfrm flipV="1">
              <a:off x="2506260" y="2295996"/>
              <a:ext cx="2458591" cy="907349"/>
              <a:chOff x="4804509" y="459215"/>
              <a:chExt cx="1849558" cy="682584"/>
            </a:xfrm>
          </p:grpSpPr>
          <p:grpSp>
            <p:nvGrpSpPr>
              <p:cNvPr id="59" name="组合 58"/>
              <p:cNvGrpSpPr/>
              <p:nvPr/>
            </p:nvGrpSpPr>
            <p:grpSpPr>
              <a:xfrm rot="18152230">
                <a:off x="5668653" y="43621"/>
                <a:ext cx="121270" cy="1849558"/>
                <a:chOff x="7335839" y="-766990"/>
                <a:chExt cx="255132" cy="2080106"/>
              </a:xfrm>
            </p:grpSpPr>
            <p:cxnSp>
              <p:nvCxnSpPr>
                <p:cNvPr id="69" name="直接连接符 68"/>
                <p:cNvCxnSpPr/>
                <p:nvPr/>
              </p:nvCxnSpPr>
              <p:spPr>
                <a:xfrm flipH="1">
                  <a:off x="7463405" y="-414759"/>
                  <a:ext cx="0" cy="1476797"/>
                </a:xfrm>
                <a:prstGeom prst="line">
                  <a:avLst/>
                </a:prstGeom>
                <a:ln w="19050">
                  <a:solidFill>
                    <a:srgbClr val="92453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0" name="组合 69"/>
                <p:cNvGrpSpPr/>
                <p:nvPr/>
              </p:nvGrpSpPr>
              <p:grpSpPr>
                <a:xfrm>
                  <a:off x="7335839" y="-766990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74" name="任意多边形 73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75" name="任意多边形 74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grpSp>
              <p:nvGrpSpPr>
                <p:cNvPr id="71" name="组合 70"/>
                <p:cNvGrpSpPr/>
                <p:nvPr/>
              </p:nvGrpSpPr>
              <p:grpSpPr>
                <a:xfrm>
                  <a:off x="7335839" y="778355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72" name="任意多边形 71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73" name="任意多边形 72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</p:grpSp>
          <p:grpSp>
            <p:nvGrpSpPr>
              <p:cNvPr id="60" name="组合 59"/>
              <p:cNvGrpSpPr/>
              <p:nvPr/>
            </p:nvGrpSpPr>
            <p:grpSpPr>
              <a:xfrm>
                <a:off x="5419285" y="459215"/>
                <a:ext cx="814274" cy="682584"/>
                <a:chOff x="5419285" y="459215"/>
                <a:chExt cx="814274" cy="682584"/>
              </a:xfrm>
            </p:grpSpPr>
            <p:sp>
              <p:nvSpPr>
                <p:cNvPr id="61" name="任意多边形 60"/>
                <p:cNvSpPr/>
                <p:nvPr/>
              </p:nvSpPr>
              <p:spPr>
                <a:xfrm>
                  <a:off x="5445919" y="459215"/>
                  <a:ext cx="787640" cy="648351"/>
                </a:xfrm>
                <a:custGeom>
                  <a:gdLst>
                    <a:gd fmla="*/ 80962 w 787640" name="connsiteX0"/>
                    <a:gd fmla="*/ 240872 h 648351" name="connsiteY0"/>
                    <a:gd fmla="*/ 0 w 787640" name="connsiteX1"/>
                    <a:gd fmla="*/ 226584 h 648351" name="connsiteY1"/>
                    <a:gd fmla="*/ 109537 w 787640" name="connsiteX2"/>
                    <a:gd fmla="*/ 7509 h 648351" name="connsiteY2"/>
                    <a:gd fmla="*/ 309562 w 787640" name="connsiteX3"/>
                    <a:gd fmla="*/ 55134 h 648351" name="connsiteY3"/>
                    <a:gd fmla="*/ 328612 w 787640" name="connsiteX4"/>
                    <a:gd fmla="*/ 97997 h 648351" name="connsiteY4"/>
                    <a:gd fmla="*/ 376237 w 787640" name="connsiteX5"/>
                    <a:gd fmla="*/ 112284 h 648351" name="connsiteY5"/>
                    <a:gd fmla="*/ 695325 w 787640" name="connsiteX6"/>
                    <a:gd fmla="*/ 188484 h 648351" name="connsiteY6"/>
                    <a:gd fmla="*/ 766762 w 787640" name="connsiteX7"/>
                    <a:gd fmla="*/ 450422 h 648351" name="connsiteY7"/>
                    <a:gd fmla="*/ 604837 w 787640" name="connsiteX8"/>
                    <a:gd fmla="*/ 631397 h 648351" name="connsiteY8"/>
                    <a:gd fmla="*/ 547687 w 787640" name="connsiteX9"/>
                    <a:gd fmla="*/ 550434 h 648351" name="connsiteY9"/>
                    <a:gd fmla="*/ 619125 w 787640" name="connsiteX10"/>
                    <a:gd fmla="*/ 493284 h 648351" name="connsiteY10"/>
                    <a:gd fmla="*/ 619125 w 787640" name="connsiteX11"/>
                    <a:gd fmla="*/ 436134 h 648351" name="connsiteY11"/>
                    <a:gd fmla="*/ 542925 w 787640" name="connsiteX12"/>
                    <a:gd fmla="*/ 412322 h 648351" name="connsiteY12"/>
                    <a:gd fmla="*/ 276225 w 787640" name="connsiteX13"/>
                    <a:gd fmla="*/ 350409 h 648351" name="connsiteY13"/>
                    <a:gd fmla="*/ 219075 w 787640" name="connsiteX14"/>
                    <a:gd fmla="*/ 274209 h 648351" name="connsiteY14"/>
                    <a:gd fmla="*/ 219075 w 787640" name="connsiteX15"/>
                    <a:gd fmla="*/ 202772 h 648351" name="connsiteY15"/>
                    <a:gd fmla="*/ 171450 w 787640" name="connsiteX16"/>
                    <a:gd fmla="*/ 140859 h 648351" name="connsiteY16"/>
                    <a:gd fmla="*/ 80962 w 787640" name="connsiteX17"/>
                    <a:gd fmla="*/ 240872 h 648351" name="connsiteY1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b="b" l="l" r="r" t="t"/>
                  <a:pathLst>
                    <a:path h="648351" w="787640">
                      <a:moveTo>
                        <a:pt x="80962" y="240872"/>
                      </a:moveTo>
                      <a:lnTo>
                        <a:pt x="0" y="226584"/>
                      </a:lnTo>
                      <a:cubicBezTo>
                        <a:pt x="4762" y="187690"/>
                        <a:pt x="57943" y="36084"/>
                        <a:pt x="109537" y="7509"/>
                      </a:cubicBezTo>
                      <a:cubicBezTo>
                        <a:pt x="161131" y="-21066"/>
                        <a:pt x="273050" y="40053"/>
                        <a:pt x="309562" y="55134"/>
                      </a:cubicBezTo>
                      <a:cubicBezTo>
                        <a:pt x="346075" y="70215"/>
                        <a:pt x="317500" y="88472"/>
                        <a:pt x="328612" y="97997"/>
                      </a:cubicBezTo>
                      <a:lnTo>
                        <a:pt x="376237" y="112284"/>
                      </a:lnTo>
                      <a:cubicBezTo>
                        <a:pt x="437356" y="127365"/>
                        <a:pt x="630238" y="132128"/>
                        <a:pt x="695325" y="188484"/>
                      </a:cubicBezTo>
                      <a:cubicBezTo>
                        <a:pt x="760412" y="244840"/>
                        <a:pt x="820737" y="390097"/>
                        <a:pt x="766762" y="450422"/>
                      </a:cubicBezTo>
                      <a:lnTo>
                        <a:pt x="604837" y="631397"/>
                      </a:lnTo>
                      <a:cubicBezTo>
                        <a:pt x="550862" y="691722"/>
                        <a:pt x="545306" y="573453"/>
                        <a:pt x="547687" y="550434"/>
                      </a:cubicBezTo>
                      <a:cubicBezTo>
                        <a:pt x="550068" y="527415"/>
                        <a:pt x="607219" y="512334"/>
                        <a:pt x="619125" y="493284"/>
                      </a:cubicBezTo>
                      <a:cubicBezTo>
                        <a:pt x="631031" y="474234"/>
                        <a:pt x="631825" y="449628"/>
                        <a:pt x="619125" y="436134"/>
                      </a:cubicBezTo>
                      <a:cubicBezTo>
                        <a:pt x="606425" y="422640"/>
                        <a:pt x="600075" y="426610"/>
                        <a:pt x="542925" y="412322"/>
                      </a:cubicBezTo>
                      <a:cubicBezTo>
                        <a:pt x="485775" y="398035"/>
                        <a:pt x="330200" y="373428"/>
                        <a:pt x="276225" y="350409"/>
                      </a:cubicBezTo>
                      <a:cubicBezTo>
                        <a:pt x="222250" y="327390"/>
                        <a:pt x="228600" y="298815"/>
                        <a:pt x="219075" y="274209"/>
                      </a:cubicBezTo>
                      <a:cubicBezTo>
                        <a:pt x="209550" y="249603"/>
                        <a:pt x="227013" y="224997"/>
                        <a:pt x="219075" y="202772"/>
                      </a:cubicBezTo>
                      <a:cubicBezTo>
                        <a:pt x="211138" y="180547"/>
                        <a:pt x="194469" y="134509"/>
                        <a:pt x="171450" y="140859"/>
                      </a:cubicBezTo>
                      <a:cubicBezTo>
                        <a:pt x="148431" y="147209"/>
                        <a:pt x="109537" y="226585"/>
                        <a:pt x="80962" y="240872"/>
                      </a:cubicBezTo>
                      <a:close/>
                    </a:path>
                  </a:pathLst>
                </a:custGeom>
                <a:solidFill>
                  <a:srgbClr val="E05F0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62" name="任意多边形 61"/>
                <p:cNvSpPr/>
                <p:nvPr/>
              </p:nvSpPr>
              <p:spPr>
                <a:xfrm>
                  <a:off x="5729288" y="543085"/>
                  <a:ext cx="301648" cy="286149"/>
                </a:xfrm>
                <a:custGeom>
                  <a:gdLst>
                    <a:gd fmla="*/ 47625 w 301648" name="connsiteX0"/>
                    <a:gd fmla="*/ 245109 h 286149" name="connsiteY0"/>
                    <a:gd fmla="*/ 100013 w 301648" name="connsiteX1"/>
                    <a:gd fmla="*/ 126047 h 286149" name="connsiteY1"/>
                    <a:gd fmla="*/ 233363 w 301648" name="connsiteX2"/>
                    <a:gd fmla="*/ 283209 h 286149" name="connsiteY2"/>
                    <a:gd fmla="*/ 290513 w 301648" name="connsiteX3"/>
                    <a:gd fmla="*/ 221297 h 286149" name="connsiteY3"/>
                    <a:gd fmla="*/ 252413 w 301648" name="connsiteX4"/>
                    <a:gd fmla="*/ 130809 h 286149" name="connsiteY4"/>
                    <a:gd fmla="*/ 300038 w 301648" name="connsiteX5"/>
                    <a:gd fmla="*/ 92709 h 286149" name="connsiteY5"/>
                    <a:gd fmla="*/ 180975 w 301648" name="connsiteX6"/>
                    <a:gd fmla="*/ 9366 h 286149" name="connsiteY6"/>
                    <a:gd fmla="*/ 19050 w 301648" name="connsiteX7"/>
                    <a:gd fmla="*/ 23654 h 286149" name="connsiteY7"/>
                    <a:gd fmla="*/ 0 w 301648" name="connsiteX8"/>
                    <a:gd fmla="*/ 202247 h 286149" name="connsiteY8"/>
                    <a:gd fmla="*/ 47625 w 301648" name="connsiteX9"/>
                    <a:gd fmla="*/ 245109 h 286149" name="connsiteY9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b="b" l="l" r="r" t="t"/>
                  <a:pathLst>
                    <a:path h="286149" w="301648">
                      <a:moveTo>
                        <a:pt x="47625" y="245109"/>
                      </a:moveTo>
                      <a:lnTo>
                        <a:pt x="100013" y="126047"/>
                      </a:lnTo>
                      <a:lnTo>
                        <a:pt x="233363" y="283209"/>
                      </a:lnTo>
                      <a:cubicBezTo>
                        <a:pt x="265113" y="299084"/>
                        <a:pt x="287338" y="246697"/>
                        <a:pt x="290513" y="221297"/>
                      </a:cubicBezTo>
                      <a:cubicBezTo>
                        <a:pt x="293688" y="195897"/>
                        <a:pt x="250825" y="152240"/>
                        <a:pt x="252413" y="130809"/>
                      </a:cubicBezTo>
                      <a:cubicBezTo>
                        <a:pt x="254001" y="109378"/>
                        <a:pt x="311944" y="112950"/>
                        <a:pt x="300038" y="92709"/>
                      </a:cubicBezTo>
                      <a:cubicBezTo>
                        <a:pt x="288132" y="72469"/>
                        <a:pt x="227806" y="20875"/>
                        <a:pt x="180975" y="9366"/>
                      </a:cubicBezTo>
                      <a:cubicBezTo>
                        <a:pt x="134144" y="-2143"/>
                        <a:pt x="49212" y="-8493"/>
                        <a:pt x="19050" y="23654"/>
                      </a:cubicBezTo>
                      <a:cubicBezTo>
                        <a:pt x="-11112" y="55801"/>
                        <a:pt x="6350" y="142716"/>
                        <a:pt x="0" y="202247"/>
                      </a:cubicBezTo>
                      <a:lnTo>
                        <a:pt x="47625" y="245109"/>
                      </a:lnTo>
                      <a:close/>
                    </a:path>
                  </a:pathLst>
                </a:custGeom>
                <a:solidFill>
                  <a:srgbClr val="670F0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63" name="任意多边形 62"/>
                <p:cNvSpPr/>
                <p:nvPr/>
              </p:nvSpPr>
              <p:spPr>
                <a:xfrm>
                  <a:off x="5419285" y="717826"/>
                  <a:ext cx="119919" cy="121058"/>
                </a:xfrm>
                <a:custGeom>
                  <a:gdLst>
                    <a:gd fmla="*/ 105403 w 119919" name="connsiteX0"/>
                    <a:gd fmla="*/ 14312 h 121058" name="connsiteY0"/>
                    <a:gd fmla="*/ 110165 w 119919" name="connsiteX1"/>
                    <a:gd fmla="*/ 119087 h 121058" name="connsiteY1"/>
                    <a:gd fmla="*/ 628 w 119919" name="connsiteX2"/>
                    <a:gd fmla="*/ 76225 h 121058" name="connsiteY2"/>
                    <a:gd fmla="*/ 29203 w 119919" name="connsiteX3"/>
                    <a:gd fmla="*/ 14312 h 121058" name="connsiteY3"/>
                    <a:gd fmla="*/ 105403 w 119919" name="connsiteX4"/>
                    <a:gd fmla="*/ 14312 h 121058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121057" w="119919">
                      <a:moveTo>
                        <a:pt x="105403" y="14312"/>
                      </a:moveTo>
                      <a:cubicBezTo>
                        <a:pt x="118897" y="31775"/>
                        <a:pt x="127628" y="108768"/>
                        <a:pt x="110165" y="119087"/>
                      </a:cubicBezTo>
                      <a:cubicBezTo>
                        <a:pt x="92702" y="129406"/>
                        <a:pt x="-8897" y="96863"/>
                        <a:pt x="628" y="76225"/>
                      </a:cubicBezTo>
                      <a:lnTo>
                        <a:pt x="29203" y="14312"/>
                      </a:lnTo>
                      <a:cubicBezTo>
                        <a:pt x="38728" y="-6326"/>
                        <a:pt x="91909" y="-3151"/>
                        <a:pt x="105403" y="14312"/>
                      </a:cubicBezTo>
                      <a:close/>
                    </a:path>
                  </a:pathLst>
                </a:custGeom>
                <a:solidFill>
                  <a:srgbClr val="C53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64" name="任意多边形 63"/>
                <p:cNvSpPr/>
                <p:nvPr/>
              </p:nvSpPr>
              <p:spPr>
                <a:xfrm>
                  <a:off x="5886451" y="1048785"/>
                  <a:ext cx="135734" cy="93014"/>
                </a:xfrm>
                <a:custGeom>
                  <a:gdLst>
                    <a:gd fmla="*/ 73819 w 135734" name="connsiteX0"/>
                    <a:gd fmla="*/ 0 h 93014" name="connsiteY0"/>
                    <a:gd fmla="*/ 135731 w 135734" name="connsiteX1"/>
                    <a:gd fmla="*/ 52387 h 93014" name="connsiteY1"/>
                    <a:gd fmla="*/ 76201 w 135734" name="connsiteX2"/>
                    <a:gd fmla="*/ 92869 h 93014" name="connsiteY2"/>
                    <a:gd fmla="*/ 0 w 135734" name="connsiteX3"/>
                    <a:gd fmla="*/ 38100 h 93014" name="connsiteY3"/>
                    <a:gd fmla="*/ 47624 w 135734" name="connsiteX4"/>
                    <a:gd fmla="*/ 29921 h 93014" name="connsiteY4"/>
                    <a:gd fmla="*/ 73819 w 135734" name="connsiteX5"/>
                    <a:gd fmla="*/ 0 h 93014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93014" w="135734">
                      <a:moveTo>
                        <a:pt x="73819" y="0"/>
                      </a:moveTo>
                      <a:cubicBezTo>
                        <a:pt x="97631" y="794"/>
                        <a:pt x="135334" y="36909"/>
                        <a:pt x="135731" y="52387"/>
                      </a:cubicBezTo>
                      <a:cubicBezTo>
                        <a:pt x="136128" y="67865"/>
                        <a:pt x="98823" y="95250"/>
                        <a:pt x="76201" y="92869"/>
                      </a:cubicBezTo>
                      <a:cubicBezTo>
                        <a:pt x="53579" y="90488"/>
                        <a:pt x="5557" y="50576"/>
                        <a:pt x="0" y="38100"/>
                      </a:cubicBezTo>
                      <a:cubicBezTo>
                        <a:pt x="14287" y="31405"/>
                        <a:pt x="33337" y="36616"/>
                        <a:pt x="47624" y="29921"/>
                      </a:cubicBezTo>
                      <a:lnTo>
                        <a:pt x="73819" y="0"/>
                      </a:lnTo>
                      <a:close/>
                    </a:path>
                  </a:pathLst>
                </a:custGeom>
                <a:solidFill>
                  <a:srgbClr val="CB52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65" name="任意多边形 64"/>
                <p:cNvSpPr/>
                <p:nvPr/>
              </p:nvSpPr>
              <p:spPr>
                <a:xfrm>
                  <a:off x="5955653" y="1014370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66" name="椭圆 65"/>
                <p:cNvSpPr/>
                <p:nvPr/>
              </p:nvSpPr>
              <p:spPr>
                <a:xfrm>
                  <a:off x="5758426" y="635025"/>
                  <a:ext cx="200025" cy="333375"/>
                </a:xfrm>
                <a:prstGeom prst="ellipse">
                  <a:avLst/>
                </a:prstGeom>
                <a:solidFill>
                  <a:srgbClr val="D051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67" name="任意多边形 66"/>
                <p:cNvSpPr/>
                <p:nvPr/>
              </p:nvSpPr>
              <p:spPr>
                <a:xfrm rot="19118152">
                  <a:off x="5438775" y="659809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68" name="任意多边形 67"/>
                <p:cNvSpPr/>
                <p:nvPr/>
              </p:nvSpPr>
              <p:spPr>
                <a:xfrm>
                  <a:off x="5778893" y="581025"/>
                  <a:ext cx="171851" cy="80963"/>
                </a:xfrm>
                <a:custGeom>
                  <a:gdLst>
                    <a:gd fmla="*/ 9926 w 171851" name="connsiteX0"/>
                    <a:gd fmla="*/ 45244 h 80963" name="connsiteY0"/>
                    <a:gd fmla="*/ 9926 w 171851" name="connsiteX1"/>
                    <a:gd fmla="*/ 45244 h 80963" name="connsiteY1"/>
                    <a:gd fmla="*/ 95651 w 171851" name="connsiteX2"/>
                    <a:gd fmla="*/ 30956 h 80963" name="connsiteY2"/>
                    <a:gd fmla="*/ 102795 w 171851" name="connsiteX3"/>
                    <a:gd fmla="*/ 35719 h 80963" name="connsiteY3"/>
                    <a:gd fmla="*/ 109938 w 171851" name="connsiteX4"/>
                    <a:gd fmla="*/ 42863 h 80963" name="connsiteY4"/>
                    <a:gd fmla="*/ 117082 w 171851" name="connsiteX5"/>
                    <a:gd fmla="*/ 45244 h 80963" name="connsiteY5"/>
                    <a:gd fmla="*/ 131370 w 171851" name="connsiteX6"/>
                    <a:gd fmla="*/ 54769 h 80963" name="connsiteY6"/>
                    <a:gd fmla="*/ 138513 w 171851" name="connsiteX7"/>
                    <a:gd fmla="*/ 59531 h 80963" name="connsiteY7"/>
                    <a:gd fmla="*/ 145657 w 171851" name="connsiteX8"/>
                    <a:gd fmla="*/ 64294 h 80963" name="connsiteY8"/>
                    <a:gd fmla="*/ 157563 w 171851" name="connsiteX9"/>
                    <a:gd fmla="*/ 78581 h 80963" name="connsiteY9"/>
                    <a:gd fmla="*/ 164707 w 171851" name="connsiteX10"/>
                    <a:gd fmla="*/ 80963 h 80963" name="connsiteY10"/>
                    <a:gd fmla="*/ 167088 w 171851" name="connsiteX11"/>
                    <a:gd fmla="*/ 71438 h 80963" name="connsiteY11"/>
                    <a:gd fmla="*/ 169470 w 171851" name="connsiteX12"/>
                    <a:gd fmla="*/ 59531 h 80963" name="connsiteY12"/>
                    <a:gd fmla="*/ 171851 w 171851" name="connsiteX13"/>
                    <a:gd fmla="*/ 52388 h 80963" name="connsiteY13"/>
                    <a:gd fmla="*/ 169470 w 171851" name="connsiteX14"/>
                    <a:gd fmla="*/ 35719 h 80963" name="connsiteY14"/>
                    <a:gd fmla="*/ 152801 w 171851" name="connsiteX15"/>
                    <a:gd fmla="*/ 21431 h 80963" name="connsiteY15"/>
                    <a:gd fmla="*/ 136132 w 171851" name="connsiteX16"/>
                    <a:gd fmla="*/ 11906 h 80963" name="connsiteY16"/>
                    <a:gd fmla="*/ 121845 w 171851" name="connsiteX17"/>
                    <a:gd fmla="*/ 7144 h 80963" name="connsiteY17"/>
                    <a:gd fmla="*/ 114701 w 171851" name="connsiteX18"/>
                    <a:gd fmla="*/ 4763 h 80963" name="connsiteY18"/>
                    <a:gd fmla="*/ 107557 w 171851" name="connsiteX19"/>
                    <a:gd fmla="*/ 2381 h 80963" name="connsiteY19"/>
                    <a:gd fmla="*/ 95651 w 171851" name="connsiteX20"/>
                    <a:gd fmla="*/ 0 h 80963" name="connsiteY20"/>
                    <a:gd fmla="*/ 31357 w 171851" name="connsiteX21"/>
                    <a:gd fmla="*/ 2381 h 80963" name="connsiteY21"/>
                    <a:gd fmla="*/ 21832 w 171851" name="connsiteX22"/>
                    <a:gd fmla="*/ 4763 h 80963" name="connsiteY22"/>
                    <a:gd fmla="*/ 7545 w 171851" name="connsiteX23"/>
                    <a:gd fmla="*/ 9525 h 80963" name="connsiteY23"/>
                    <a:gd fmla="*/ 401 w 171851" name="connsiteX24"/>
                    <a:gd fmla="*/ 14288 h 80963" name="connsiteY24"/>
                    <a:gd fmla="*/ 9926 w 171851" name="connsiteX25"/>
                    <a:gd fmla="*/ 45244 h 80963" name="connsiteY2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b="b" l="l" r="r" t="t"/>
                  <a:pathLst>
                    <a:path h="80963" w="171851">
                      <a:moveTo>
                        <a:pt x="9926" y="45244"/>
                      </a:moveTo>
                      <a:lnTo>
                        <a:pt x="9926" y="45244"/>
                      </a:lnTo>
                      <a:cubicBezTo>
                        <a:pt x="38501" y="40481"/>
                        <a:pt x="66833" y="33912"/>
                        <a:pt x="95651" y="30956"/>
                      </a:cubicBezTo>
                      <a:cubicBezTo>
                        <a:pt x="98498" y="30664"/>
                        <a:pt x="100596" y="33887"/>
                        <a:pt x="102795" y="35719"/>
                      </a:cubicBezTo>
                      <a:cubicBezTo>
                        <a:pt x="105382" y="37875"/>
                        <a:pt x="107136" y="40995"/>
                        <a:pt x="109938" y="42863"/>
                      </a:cubicBezTo>
                      <a:cubicBezTo>
                        <a:pt x="112027" y="44255"/>
                        <a:pt x="114888" y="44025"/>
                        <a:pt x="117082" y="45244"/>
                      </a:cubicBezTo>
                      <a:cubicBezTo>
                        <a:pt x="122086" y="48024"/>
                        <a:pt x="126607" y="51594"/>
                        <a:pt x="131370" y="54769"/>
                      </a:cubicBezTo>
                      <a:lnTo>
                        <a:pt x="138513" y="59531"/>
                      </a:lnTo>
                      <a:lnTo>
                        <a:pt x="145657" y="64294"/>
                      </a:lnTo>
                      <a:cubicBezTo>
                        <a:pt x="149171" y="69565"/>
                        <a:pt x="152063" y="74914"/>
                        <a:pt x="157563" y="78581"/>
                      </a:cubicBezTo>
                      <a:cubicBezTo>
                        <a:pt x="159652" y="79973"/>
                        <a:pt x="162326" y="80169"/>
                        <a:pt x="164707" y="80963"/>
                      </a:cubicBezTo>
                      <a:cubicBezTo>
                        <a:pt x="165501" y="77788"/>
                        <a:pt x="166378" y="74633"/>
                        <a:pt x="167088" y="71438"/>
                      </a:cubicBezTo>
                      <a:cubicBezTo>
                        <a:pt x="167966" y="67487"/>
                        <a:pt x="168488" y="63458"/>
                        <a:pt x="169470" y="59531"/>
                      </a:cubicBezTo>
                      <a:cubicBezTo>
                        <a:pt x="170079" y="57096"/>
                        <a:pt x="171057" y="54769"/>
                        <a:pt x="171851" y="52388"/>
                      </a:cubicBezTo>
                      <a:cubicBezTo>
                        <a:pt x="171057" y="46832"/>
                        <a:pt x="171554" y="40930"/>
                        <a:pt x="169470" y="35719"/>
                      </a:cubicBezTo>
                      <a:cubicBezTo>
                        <a:pt x="168086" y="32258"/>
                        <a:pt x="154925" y="22948"/>
                        <a:pt x="152801" y="21431"/>
                      </a:cubicBezTo>
                      <a:cubicBezTo>
                        <a:pt x="147337" y="17528"/>
                        <a:pt x="142469" y="14441"/>
                        <a:pt x="136132" y="11906"/>
                      </a:cubicBezTo>
                      <a:cubicBezTo>
                        <a:pt x="131471" y="10042"/>
                        <a:pt x="126607" y="8731"/>
                        <a:pt x="121845" y="7144"/>
                      </a:cubicBezTo>
                      <a:lnTo>
                        <a:pt x="114701" y="4763"/>
                      </a:lnTo>
                      <a:cubicBezTo>
                        <a:pt x="112320" y="3969"/>
                        <a:pt x="110018" y="2873"/>
                        <a:pt x="107557" y="2381"/>
                      </a:cubicBezTo>
                      <a:lnTo>
                        <a:pt x="95651" y="0"/>
                      </a:lnTo>
                      <a:cubicBezTo>
                        <a:pt x="74220" y="794"/>
                        <a:pt x="52759" y="1000"/>
                        <a:pt x="31357" y="2381"/>
                      </a:cubicBezTo>
                      <a:cubicBezTo>
                        <a:pt x="28091" y="2592"/>
                        <a:pt x="24967" y="3823"/>
                        <a:pt x="21832" y="4763"/>
                      </a:cubicBezTo>
                      <a:cubicBezTo>
                        <a:pt x="17024" y="6206"/>
                        <a:pt x="7545" y="9525"/>
                        <a:pt x="7545" y="9525"/>
                      </a:cubicBezTo>
                      <a:cubicBezTo>
                        <a:pt x="5164" y="11113"/>
                        <a:pt x="1095" y="11511"/>
                        <a:pt x="401" y="14288"/>
                      </a:cubicBezTo>
                      <a:cubicBezTo>
                        <a:pt x="-2165" y="24551"/>
                        <a:pt x="8339" y="40085"/>
                        <a:pt x="9926" y="45244"/>
                      </a:cubicBezTo>
                      <a:close/>
                    </a:path>
                  </a:pathLst>
                </a:custGeom>
                <a:solidFill>
                  <a:srgbClr val="7E0C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</p:grpSp>
    </p:spTree>
    <p:extLst>
      <p:ext uri="{BB962C8B-B14F-4D97-AF65-F5344CB8AC3E}">
        <p14:creationId val="230548521"/>
      </p:ext>
    </p:extLst>
  </p:cSld>
  <p:clrMapOvr>
    <a:masterClrMapping/>
  </p:clrMapOvr>
  <p:transition/>
  <p:timing/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4170947" y="1503947"/>
            <a:ext cx="3850106" cy="3850106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767889" y="5526506"/>
            <a:ext cx="4656222" cy="9144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altLang="en-US" lang="zh-CN" smtClean="0" sz="3600">
                <a:solidFill>
                  <a:srgbClr val="2C524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公众号：不加班儿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23900" y="533400"/>
            <a:ext cx="10782300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800">
                <a:solidFill>
                  <a:srgbClr val="2C524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模版都在这</a:t>
            </a:r>
          </a:p>
        </p:txBody>
      </p:sp>
    </p:spTree>
    <p:extLst>
      <p:ext uri="{BB962C8B-B14F-4D97-AF65-F5344CB8AC3E}">
        <p14:creationId val="1066837219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/>
          <p:cNvSpPr txBox="1"/>
          <p:nvPr/>
        </p:nvSpPr>
        <p:spPr>
          <a:xfrm>
            <a:off x="514350" y="2036398"/>
            <a:ext cx="1314450" cy="3124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19900">
                <a:solidFill>
                  <a:srgbClr val="4E9085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</a:rPr>
              <a:t>1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676650" y="2036398"/>
            <a:ext cx="1314450" cy="3124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19900">
                <a:solidFill>
                  <a:srgbClr val="4E9085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</a:rPr>
              <a:t>2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6838949" y="2036398"/>
            <a:ext cx="1314450" cy="3124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19900">
                <a:solidFill>
                  <a:srgbClr val="4E9085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</a:rPr>
              <a:t>3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001249" y="2036398"/>
            <a:ext cx="1314450" cy="3124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19900">
                <a:solidFill>
                  <a:srgbClr val="4E9085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</a:rPr>
              <a:t>4</a:t>
            </a:r>
          </a:p>
        </p:txBody>
      </p:sp>
      <p:sp>
        <p:nvSpPr>
          <p:cNvPr id="7" name="矩形 6"/>
          <p:cNvSpPr/>
          <p:nvPr/>
        </p:nvSpPr>
        <p:spPr>
          <a:xfrm>
            <a:off x="4604385" y="499149"/>
            <a:ext cx="2983230" cy="7620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lvl="0"/>
            <a:r>
              <a:rPr altLang="zh-CN" b="1" lang="en-US" sz="44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CONTENT</a:t>
            </a:r>
          </a:p>
        </p:txBody>
      </p:sp>
      <p:sp>
        <p:nvSpPr>
          <p:cNvPr id="10" name="矩形 9"/>
          <p:cNvSpPr/>
          <p:nvPr/>
        </p:nvSpPr>
        <p:spPr>
          <a:xfrm>
            <a:off x="252425" y="4929498"/>
            <a:ext cx="2500300" cy="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mtClean="0" sz="2800">
                <a:solidFill>
                  <a:srgbClr val="82BBB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你的标题</a:t>
            </a:r>
          </a:p>
        </p:txBody>
      </p:sp>
      <p:sp>
        <p:nvSpPr>
          <p:cNvPr id="11" name="矩形 10"/>
          <p:cNvSpPr/>
          <p:nvPr/>
        </p:nvSpPr>
        <p:spPr>
          <a:xfrm>
            <a:off x="3350425" y="4929498"/>
            <a:ext cx="2500300" cy="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mtClean="0" sz="2800">
                <a:solidFill>
                  <a:srgbClr val="82BBB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你的标题</a:t>
            </a:r>
          </a:p>
        </p:txBody>
      </p:sp>
      <p:sp>
        <p:nvSpPr>
          <p:cNvPr id="12" name="矩形 11"/>
          <p:cNvSpPr/>
          <p:nvPr/>
        </p:nvSpPr>
        <p:spPr>
          <a:xfrm>
            <a:off x="6448424" y="4929498"/>
            <a:ext cx="2500300" cy="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mtClean="0" sz="2800">
                <a:solidFill>
                  <a:srgbClr val="82BBB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你的标题</a:t>
            </a:r>
          </a:p>
        </p:txBody>
      </p:sp>
      <p:sp>
        <p:nvSpPr>
          <p:cNvPr id="13" name="矩形 12"/>
          <p:cNvSpPr/>
          <p:nvPr/>
        </p:nvSpPr>
        <p:spPr>
          <a:xfrm>
            <a:off x="9546424" y="4929498"/>
            <a:ext cx="2500300" cy="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mtClean="0" sz="2800">
                <a:solidFill>
                  <a:srgbClr val="82BBB2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你的标题</a:t>
            </a:r>
          </a:p>
        </p:txBody>
      </p:sp>
      <p:grpSp>
        <p:nvGrpSpPr>
          <p:cNvPr id="402" name="组合 401"/>
          <p:cNvGrpSpPr/>
          <p:nvPr/>
        </p:nvGrpSpPr>
        <p:grpSpPr>
          <a:xfrm>
            <a:off x="838200" y="1268591"/>
            <a:ext cx="10515600" cy="173956"/>
            <a:chOff x="838200" y="1569120"/>
            <a:chExt cx="10515600" cy="173956"/>
          </a:xfrm>
        </p:grpSpPr>
        <p:sp>
          <p:nvSpPr>
            <p:cNvPr id="399" name="圆角矩形 398"/>
            <p:cNvSpPr/>
            <p:nvPr/>
          </p:nvSpPr>
          <p:spPr>
            <a:xfrm>
              <a:off x="4259026" y="1569120"/>
              <a:ext cx="3673948" cy="173956"/>
            </a:xfrm>
            <a:prstGeom prst="roundRect">
              <a:avLst>
                <a:gd fmla="val 50000" name="adj"/>
              </a:avLst>
            </a:prstGeom>
            <a:solidFill>
              <a:srgbClr val="2C524C"/>
            </a:solidFill>
            <a:ln>
              <a:solidFill>
                <a:srgbClr val="2C524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cxnSp>
          <p:nvCxnSpPr>
            <p:cNvPr id="401" name="直接连接符 400"/>
            <p:cNvCxnSpPr/>
            <p:nvPr/>
          </p:nvCxnSpPr>
          <p:spPr>
            <a:xfrm>
              <a:off x="838200" y="1656098"/>
              <a:ext cx="10515600" cy="0"/>
            </a:xfrm>
            <a:prstGeom prst="line">
              <a:avLst/>
            </a:prstGeom>
            <a:ln cap="rnd" w="38100">
              <a:solidFill>
                <a:srgbClr val="2C524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val="1623502259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5" name="矩形 34"/>
          <p:cNvSpPr/>
          <p:nvPr/>
        </p:nvSpPr>
        <p:spPr>
          <a:xfrm>
            <a:off x="7337140" y="-22553"/>
            <a:ext cx="485485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3900"/>
          </a:p>
        </p:txBody>
      </p:sp>
      <p:grpSp>
        <p:nvGrpSpPr>
          <p:cNvPr id="3" name="组合 2"/>
          <p:cNvGrpSpPr/>
          <p:nvPr/>
        </p:nvGrpSpPr>
        <p:grpSpPr>
          <a:xfrm rot="1458400">
            <a:off x="9001028" y="1895080"/>
            <a:ext cx="1566731" cy="3067841"/>
            <a:chOff x="2506260" y="595313"/>
            <a:chExt cx="2458591" cy="4814206"/>
          </a:xfrm>
        </p:grpSpPr>
        <p:grpSp>
          <p:nvGrpSpPr>
            <p:cNvPr id="4" name="组合 3"/>
            <p:cNvGrpSpPr/>
            <p:nvPr/>
          </p:nvGrpSpPr>
          <p:grpSpPr>
            <a:xfrm>
              <a:off x="3352800" y="595313"/>
              <a:ext cx="1009650" cy="4814206"/>
              <a:chOff x="8820150" y="193224"/>
              <a:chExt cx="1009650" cy="4814206"/>
            </a:xfrm>
          </p:grpSpPr>
          <p:grpSp>
            <p:nvGrpSpPr>
              <p:cNvPr id="23" name="组合 22"/>
              <p:cNvGrpSpPr/>
              <p:nvPr/>
            </p:nvGrpSpPr>
            <p:grpSpPr>
              <a:xfrm>
                <a:off x="8820150" y="193224"/>
                <a:ext cx="1009650" cy="4814206"/>
                <a:chOff x="8820150" y="193224"/>
                <a:chExt cx="1009650" cy="4814206"/>
              </a:xfrm>
            </p:grpSpPr>
            <p:grpSp>
              <p:nvGrpSpPr>
                <p:cNvPr id="29" name="组合 28"/>
                <p:cNvGrpSpPr/>
                <p:nvPr/>
              </p:nvGrpSpPr>
              <p:grpSpPr>
                <a:xfrm>
                  <a:off x="8820150" y="193224"/>
                  <a:ext cx="1009650" cy="4814206"/>
                  <a:chOff x="8820150" y="566921"/>
                  <a:chExt cx="1009650" cy="4066811"/>
                </a:xfrm>
              </p:grpSpPr>
              <p:sp>
                <p:nvSpPr>
                  <p:cNvPr id="31" name="任意多边形 30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32" name="任意多边形 31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sp>
              <p:nvSpPr>
                <p:cNvPr id="30" name="椭圆 29"/>
                <p:cNvSpPr/>
                <p:nvPr/>
              </p:nvSpPr>
              <p:spPr>
                <a:xfrm>
                  <a:off x="8969375" y="1640113"/>
                  <a:ext cx="711200" cy="1190172"/>
                </a:xfrm>
                <a:prstGeom prst="ellipse">
                  <a:avLst/>
                </a:prstGeom>
                <a:solidFill>
                  <a:srgbClr val="560A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24" name="任意多边形 23"/>
              <p:cNvSpPr/>
              <p:nvPr/>
            </p:nvSpPr>
            <p:spPr>
              <a:xfrm>
                <a:off x="8926286" y="827314"/>
                <a:ext cx="754743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5" name="任意多边形 24"/>
              <p:cNvSpPr/>
              <p:nvPr/>
            </p:nvSpPr>
            <p:spPr>
              <a:xfrm flipH="1">
                <a:off x="9000671" y="827314"/>
                <a:ext cx="709386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26" name="组合 25"/>
              <p:cNvGrpSpPr/>
              <p:nvPr/>
            </p:nvGrpSpPr>
            <p:grpSpPr>
              <a:xfrm flipV="1">
                <a:off x="8926286" y="3614057"/>
                <a:ext cx="783771" cy="653143"/>
                <a:chOff x="8926286" y="3265714"/>
                <a:chExt cx="783771" cy="653143"/>
              </a:xfrm>
            </p:grpSpPr>
            <p:sp>
              <p:nvSpPr>
                <p:cNvPr id="27" name="任意多边形 26"/>
                <p:cNvSpPr/>
                <p:nvPr/>
              </p:nvSpPr>
              <p:spPr>
                <a:xfrm>
                  <a:off x="8926286" y="3265714"/>
                  <a:ext cx="754743" cy="653143"/>
                </a:xfrm>
                <a:custGeom>
                  <a:gdLst>
                    <a:gd fmla="*/ 145143 w 754743" name="connsiteX0"/>
                    <a:gd fmla="*/ 0 h 653143" name="connsiteY0"/>
                    <a:gd fmla="*/ 754743 w 754743" name="connsiteX1"/>
                    <a:gd fmla="*/ 362857 h 653143" name="connsiteY1"/>
                    <a:gd fmla="*/ 0 w 754743" name="connsiteX2"/>
                    <a:gd fmla="*/ 653143 h 653143" name="connsiteY2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653143" w="754743">
                      <a:moveTo>
                        <a:pt x="145143" y="0"/>
                      </a:moveTo>
                      <a:lnTo>
                        <a:pt x="754743" y="362857"/>
                      </a:lnTo>
                      <a:lnTo>
                        <a:pt x="0" y="653143"/>
                      </a:lnTo>
                    </a:path>
                  </a:pathLst>
                </a:custGeom>
                <a:noFill/>
                <a:ln>
                  <a:solidFill>
                    <a:srgbClr val="7E0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28" name="任意多边形 27"/>
                <p:cNvSpPr/>
                <p:nvPr/>
              </p:nvSpPr>
              <p:spPr>
                <a:xfrm flipH="1">
                  <a:off x="9000671" y="3265714"/>
                  <a:ext cx="709386" cy="653143"/>
                </a:xfrm>
                <a:custGeom>
                  <a:gdLst>
                    <a:gd fmla="*/ 145143 w 754743" name="connsiteX0"/>
                    <a:gd fmla="*/ 0 h 653143" name="connsiteY0"/>
                    <a:gd fmla="*/ 754743 w 754743" name="connsiteX1"/>
                    <a:gd fmla="*/ 362857 h 653143" name="connsiteY1"/>
                    <a:gd fmla="*/ 0 w 754743" name="connsiteX2"/>
                    <a:gd fmla="*/ 653143 h 653143" name="connsiteY2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653143" w="754743">
                      <a:moveTo>
                        <a:pt x="145143" y="0"/>
                      </a:moveTo>
                      <a:lnTo>
                        <a:pt x="754743" y="362857"/>
                      </a:lnTo>
                      <a:lnTo>
                        <a:pt x="0" y="653143"/>
                      </a:lnTo>
                    </a:path>
                  </a:pathLst>
                </a:custGeom>
                <a:noFill/>
                <a:ln>
                  <a:solidFill>
                    <a:srgbClr val="7E0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  <p:grpSp>
          <p:nvGrpSpPr>
            <p:cNvPr id="5" name="组合 4"/>
            <p:cNvGrpSpPr/>
            <p:nvPr/>
          </p:nvGrpSpPr>
          <p:grpSpPr>
            <a:xfrm flipV="1">
              <a:off x="2506260" y="2295996"/>
              <a:ext cx="2458591" cy="907349"/>
              <a:chOff x="4804509" y="459215"/>
              <a:chExt cx="1849558" cy="682584"/>
            </a:xfrm>
          </p:grpSpPr>
          <p:grpSp>
            <p:nvGrpSpPr>
              <p:cNvPr id="6" name="组合 5"/>
              <p:cNvGrpSpPr/>
              <p:nvPr/>
            </p:nvGrpSpPr>
            <p:grpSpPr>
              <a:xfrm rot="18152230">
                <a:off x="5668653" y="43621"/>
                <a:ext cx="121270" cy="1849558"/>
                <a:chOff x="7335839" y="-766990"/>
                <a:chExt cx="255132" cy="2080106"/>
              </a:xfrm>
            </p:grpSpPr>
            <p:cxnSp>
              <p:nvCxnSpPr>
                <p:cNvPr id="16" name="直接连接符 15"/>
                <p:cNvCxnSpPr/>
                <p:nvPr/>
              </p:nvCxnSpPr>
              <p:spPr>
                <a:xfrm flipH="1">
                  <a:off x="7463405" y="-414759"/>
                  <a:ext cx="0" cy="1476797"/>
                </a:xfrm>
                <a:prstGeom prst="line">
                  <a:avLst/>
                </a:prstGeom>
                <a:ln w="19050">
                  <a:solidFill>
                    <a:srgbClr val="92453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7" name="组合 16"/>
                <p:cNvGrpSpPr/>
                <p:nvPr/>
              </p:nvGrpSpPr>
              <p:grpSpPr>
                <a:xfrm>
                  <a:off x="7335839" y="-766990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21" name="任意多边形 20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22" name="任意多边形 21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grpSp>
              <p:nvGrpSpPr>
                <p:cNvPr id="18" name="组合 17"/>
                <p:cNvGrpSpPr/>
                <p:nvPr/>
              </p:nvGrpSpPr>
              <p:grpSpPr>
                <a:xfrm>
                  <a:off x="7335839" y="778355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19" name="任意多边形 18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20" name="任意多边形 19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</p:grpSp>
          <p:grpSp>
            <p:nvGrpSpPr>
              <p:cNvPr id="7" name="组合 6"/>
              <p:cNvGrpSpPr/>
              <p:nvPr/>
            </p:nvGrpSpPr>
            <p:grpSpPr>
              <a:xfrm>
                <a:off x="5419285" y="459215"/>
                <a:ext cx="814274" cy="682584"/>
                <a:chOff x="5419285" y="459215"/>
                <a:chExt cx="814274" cy="682584"/>
              </a:xfrm>
            </p:grpSpPr>
            <p:sp>
              <p:nvSpPr>
                <p:cNvPr id="8" name="任意多边形 7"/>
                <p:cNvSpPr/>
                <p:nvPr/>
              </p:nvSpPr>
              <p:spPr>
                <a:xfrm>
                  <a:off x="5445919" y="459215"/>
                  <a:ext cx="787640" cy="648351"/>
                </a:xfrm>
                <a:custGeom>
                  <a:gdLst>
                    <a:gd fmla="*/ 80962 w 787640" name="connsiteX0"/>
                    <a:gd fmla="*/ 240872 h 648351" name="connsiteY0"/>
                    <a:gd fmla="*/ 0 w 787640" name="connsiteX1"/>
                    <a:gd fmla="*/ 226584 h 648351" name="connsiteY1"/>
                    <a:gd fmla="*/ 109537 w 787640" name="connsiteX2"/>
                    <a:gd fmla="*/ 7509 h 648351" name="connsiteY2"/>
                    <a:gd fmla="*/ 309562 w 787640" name="connsiteX3"/>
                    <a:gd fmla="*/ 55134 h 648351" name="connsiteY3"/>
                    <a:gd fmla="*/ 328612 w 787640" name="connsiteX4"/>
                    <a:gd fmla="*/ 97997 h 648351" name="connsiteY4"/>
                    <a:gd fmla="*/ 376237 w 787640" name="connsiteX5"/>
                    <a:gd fmla="*/ 112284 h 648351" name="connsiteY5"/>
                    <a:gd fmla="*/ 695325 w 787640" name="connsiteX6"/>
                    <a:gd fmla="*/ 188484 h 648351" name="connsiteY6"/>
                    <a:gd fmla="*/ 766762 w 787640" name="connsiteX7"/>
                    <a:gd fmla="*/ 450422 h 648351" name="connsiteY7"/>
                    <a:gd fmla="*/ 604837 w 787640" name="connsiteX8"/>
                    <a:gd fmla="*/ 631397 h 648351" name="connsiteY8"/>
                    <a:gd fmla="*/ 547687 w 787640" name="connsiteX9"/>
                    <a:gd fmla="*/ 550434 h 648351" name="connsiteY9"/>
                    <a:gd fmla="*/ 619125 w 787640" name="connsiteX10"/>
                    <a:gd fmla="*/ 493284 h 648351" name="connsiteY10"/>
                    <a:gd fmla="*/ 619125 w 787640" name="connsiteX11"/>
                    <a:gd fmla="*/ 436134 h 648351" name="connsiteY11"/>
                    <a:gd fmla="*/ 542925 w 787640" name="connsiteX12"/>
                    <a:gd fmla="*/ 412322 h 648351" name="connsiteY12"/>
                    <a:gd fmla="*/ 276225 w 787640" name="connsiteX13"/>
                    <a:gd fmla="*/ 350409 h 648351" name="connsiteY13"/>
                    <a:gd fmla="*/ 219075 w 787640" name="connsiteX14"/>
                    <a:gd fmla="*/ 274209 h 648351" name="connsiteY14"/>
                    <a:gd fmla="*/ 219075 w 787640" name="connsiteX15"/>
                    <a:gd fmla="*/ 202772 h 648351" name="connsiteY15"/>
                    <a:gd fmla="*/ 171450 w 787640" name="connsiteX16"/>
                    <a:gd fmla="*/ 140859 h 648351" name="connsiteY16"/>
                    <a:gd fmla="*/ 80962 w 787640" name="connsiteX17"/>
                    <a:gd fmla="*/ 240872 h 648351" name="connsiteY1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b="b" l="l" r="r" t="t"/>
                  <a:pathLst>
                    <a:path h="648351" w="787640">
                      <a:moveTo>
                        <a:pt x="80962" y="240872"/>
                      </a:moveTo>
                      <a:lnTo>
                        <a:pt x="0" y="226584"/>
                      </a:lnTo>
                      <a:cubicBezTo>
                        <a:pt x="4762" y="187690"/>
                        <a:pt x="57943" y="36084"/>
                        <a:pt x="109537" y="7509"/>
                      </a:cubicBezTo>
                      <a:cubicBezTo>
                        <a:pt x="161131" y="-21066"/>
                        <a:pt x="273050" y="40053"/>
                        <a:pt x="309562" y="55134"/>
                      </a:cubicBezTo>
                      <a:cubicBezTo>
                        <a:pt x="346075" y="70215"/>
                        <a:pt x="317500" y="88472"/>
                        <a:pt x="328612" y="97997"/>
                      </a:cubicBezTo>
                      <a:lnTo>
                        <a:pt x="376237" y="112284"/>
                      </a:lnTo>
                      <a:cubicBezTo>
                        <a:pt x="437356" y="127365"/>
                        <a:pt x="630238" y="132128"/>
                        <a:pt x="695325" y="188484"/>
                      </a:cubicBezTo>
                      <a:cubicBezTo>
                        <a:pt x="760412" y="244840"/>
                        <a:pt x="820737" y="390097"/>
                        <a:pt x="766762" y="450422"/>
                      </a:cubicBezTo>
                      <a:lnTo>
                        <a:pt x="604837" y="631397"/>
                      </a:lnTo>
                      <a:cubicBezTo>
                        <a:pt x="550862" y="691722"/>
                        <a:pt x="545306" y="573453"/>
                        <a:pt x="547687" y="550434"/>
                      </a:cubicBezTo>
                      <a:cubicBezTo>
                        <a:pt x="550068" y="527415"/>
                        <a:pt x="607219" y="512334"/>
                        <a:pt x="619125" y="493284"/>
                      </a:cubicBezTo>
                      <a:cubicBezTo>
                        <a:pt x="631031" y="474234"/>
                        <a:pt x="631825" y="449628"/>
                        <a:pt x="619125" y="436134"/>
                      </a:cubicBezTo>
                      <a:cubicBezTo>
                        <a:pt x="606425" y="422640"/>
                        <a:pt x="600075" y="426610"/>
                        <a:pt x="542925" y="412322"/>
                      </a:cubicBezTo>
                      <a:cubicBezTo>
                        <a:pt x="485775" y="398035"/>
                        <a:pt x="330200" y="373428"/>
                        <a:pt x="276225" y="350409"/>
                      </a:cubicBezTo>
                      <a:cubicBezTo>
                        <a:pt x="222250" y="327390"/>
                        <a:pt x="228600" y="298815"/>
                        <a:pt x="219075" y="274209"/>
                      </a:cubicBezTo>
                      <a:cubicBezTo>
                        <a:pt x="209550" y="249603"/>
                        <a:pt x="227013" y="224997"/>
                        <a:pt x="219075" y="202772"/>
                      </a:cubicBezTo>
                      <a:cubicBezTo>
                        <a:pt x="211138" y="180547"/>
                        <a:pt x="194469" y="134509"/>
                        <a:pt x="171450" y="140859"/>
                      </a:cubicBezTo>
                      <a:cubicBezTo>
                        <a:pt x="148431" y="147209"/>
                        <a:pt x="109537" y="226585"/>
                        <a:pt x="80962" y="240872"/>
                      </a:cubicBezTo>
                      <a:close/>
                    </a:path>
                  </a:pathLst>
                </a:custGeom>
                <a:solidFill>
                  <a:srgbClr val="E05F0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9" name="任意多边形 8"/>
                <p:cNvSpPr/>
                <p:nvPr/>
              </p:nvSpPr>
              <p:spPr>
                <a:xfrm>
                  <a:off x="5729288" y="543085"/>
                  <a:ext cx="301648" cy="286149"/>
                </a:xfrm>
                <a:custGeom>
                  <a:gdLst>
                    <a:gd fmla="*/ 47625 w 301648" name="connsiteX0"/>
                    <a:gd fmla="*/ 245109 h 286149" name="connsiteY0"/>
                    <a:gd fmla="*/ 100013 w 301648" name="connsiteX1"/>
                    <a:gd fmla="*/ 126047 h 286149" name="connsiteY1"/>
                    <a:gd fmla="*/ 233363 w 301648" name="connsiteX2"/>
                    <a:gd fmla="*/ 283209 h 286149" name="connsiteY2"/>
                    <a:gd fmla="*/ 290513 w 301648" name="connsiteX3"/>
                    <a:gd fmla="*/ 221297 h 286149" name="connsiteY3"/>
                    <a:gd fmla="*/ 252413 w 301648" name="connsiteX4"/>
                    <a:gd fmla="*/ 130809 h 286149" name="connsiteY4"/>
                    <a:gd fmla="*/ 300038 w 301648" name="connsiteX5"/>
                    <a:gd fmla="*/ 92709 h 286149" name="connsiteY5"/>
                    <a:gd fmla="*/ 180975 w 301648" name="connsiteX6"/>
                    <a:gd fmla="*/ 9366 h 286149" name="connsiteY6"/>
                    <a:gd fmla="*/ 19050 w 301648" name="connsiteX7"/>
                    <a:gd fmla="*/ 23654 h 286149" name="connsiteY7"/>
                    <a:gd fmla="*/ 0 w 301648" name="connsiteX8"/>
                    <a:gd fmla="*/ 202247 h 286149" name="connsiteY8"/>
                    <a:gd fmla="*/ 47625 w 301648" name="connsiteX9"/>
                    <a:gd fmla="*/ 245109 h 286149" name="connsiteY9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b="b" l="l" r="r" t="t"/>
                  <a:pathLst>
                    <a:path h="286149" w="301648">
                      <a:moveTo>
                        <a:pt x="47625" y="245109"/>
                      </a:moveTo>
                      <a:lnTo>
                        <a:pt x="100013" y="126047"/>
                      </a:lnTo>
                      <a:lnTo>
                        <a:pt x="233363" y="283209"/>
                      </a:lnTo>
                      <a:cubicBezTo>
                        <a:pt x="265113" y="299084"/>
                        <a:pt x="287338" y="246697"/>
                        <a:pt x="290513" y="221297"/>
                      </a:cubicBezTo>
                      <a:cubicBezTo>
                        <a:pt x="293688" y="195897"/>
                        <a:pt x="250825" y="152240"/>
                        <a:pt x="252413" y="130809"/>
                      </a:cubicBezTo>
                      <a:cubicBezTo>
                        <a:pt x="254001" y="109378"/>
                        <a:pt x="311944" y="112950"/>
                        <a:pt x="300038" y="92709"/>
                      </a:cubicBezTo>
                      <a:cubicBezTo>
                        <a:pt x="288132" y="72469"/>
                        <a:pt x="227806" y="20875"/>
                        <a:pt x="180975" y="9366"/>
                      </a:cubicBezTo>
                      <a:cubicBezTo>
                        <a:pt x="134144" y="-2143"/>
                        <a:pt x="49212" y="-8493"/>
                        <a:pt x="19050" y="23654"/>
                      </a:cubicBezTo>
                      <a:cubicBezTo>
                        <a:pt x="-11112" y="55801"/>
                        <a:pt x="6350" y="142716"/>
                        <a:pt x="0" y="202247"/>
                      </a:cubicBezTo>
                      <a:lnTo>
                        <a:pt x="47625" y="245109"/>
                      </a:lnTo>
                      <a:close/>
                    </a:path>
                  </a:pathLst>
                </a:custGeom>
                <a:solidFill>
                  <a:srgbClr val="670F0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0" name="任意多边形 9"/>
                <p:cNvSpPr/>
                <p:nvPr/>
              </p:nvSpPr>
              <p:spPr>
                <a:xfrm>
                  <a:off x="5419285" y="717826"/>
                  <a:ext cx="119919" cy="121058"/>
                </a:xfrm>
                <a:custGeom>
                  <a:gdLst>
                    <a:gd fmla="*/ 105403 w 119919" name="connsiteX0"/>
                    <a:gd fmla="*/ 14312 h 121058" name="connsiteY0"/>
                    <a:gd fmla="*/ 110165 w 119919" name="connsiteX1"/>
                    <a:gd fmla="*/ 119087 h 121058" name="connsiteY1"/>
                    <a:gd fmla="*/ 628 w 119919" name="connsiteX2"/>
                    <a:gd fmla="*/ 76225 h 121058" name="connsiteY2"/>
                    <a:gd fmla="*/ 29203 w 119919" name="connsiteX3"/>
                    <a:gd fmla="*/ 14312 h 121058" name="connsiteY3"/>
                    <a:gd fmla="*/ 105403 w 119919" name="connsiteX4"/>
                    <a:gd fmla="*/ 14312 h 121058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121057" w="119919">
                      <a:moveTo>
                        <a:pt x="105403" y="14312"/>
                      </a:moveTo>
                      <a:cubicBezTo>
                        <a:pt x="118897" y="31775"/>
                        <a:pt x="127628" y="108768"/>
                        <a:pt x="110165" y="119087"/>
                      </a:cubicBezTo>
                      <a:cubicBezTo>
                        <a:pt x="92702" y="129406"/>
                        <a:pt x="-8897" y="96863"/>
                        <a:pt x="628" y="76225"/>
                      </a:cubicBezTo>
                      <a:lnTo>
                        <a:pt x="29203" y="14312"/>
                      </a:lnTo>
                      <a:cubicBezTo>
                        <a:pt x="38728" y="-6326"/>
                        <a:pt x="91909" y="-3151"/>
                        <a:pt x="105403" y="14312"/>
                      </a:cubicBezTo>
                      <a:close/>
                    </a:path>
                  </a:pathLst>
                </a:custGeom>
                <a:solidFill>
                  <a:srgbClr val="C53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1" name="任意多边形 10"/>
                <p:cNvSpPr/>
                <p:nvPr/>
              </p:nvSpPr>
              <p:spPr>
                <a:xfrm>
                  <a:off x="5886451" y="1048785"/>
                  <a:ext cx="135734" cy="93014"/>
                </a:xfrm>
                <a:custGeom>
                  <a:gdLst>
                    <a:gd fmla="*/ 73819 w 135734" name="connsiteX0"/>
                    <a:gd fmla="*/ 0 h 93014" name="connsiteY0"/>
                    <a:gd fmla="*/ 135731 w 135734" name="connsiteX1"/>
                    <a:gd fmla="*/ 52387 h 93014" name="connsiteY1"/>
                    <a:gd fmla="*/ 76201 w 135734" name="connsiteX2"/>
                    <a:gd fmla="*/ 92869 h 93014" name="connsiteY2"/>
                    <a:gd fmla="*/ 0 w 135734" name="connsiteX3"/>
                    <a:gd fmla="*/ 38100 h 93014" name="connsiteY3"/>
                    <a:gd fmla="*/ 47624 w 135734" name="connsiteX4"/>
                    <a:gd fmla="*/ 29921 h 93014" name="connsiteY4"/>
                    <a:gd fmla="*/ 73819 w 135734" name="connsiteX5"/>
                    <a:gd fmla="*/ 0 h 93014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93014" w="135734">
                      <a:moveTo>
                        <a:pt x="73819" y="0"/>
                      </a:moveTo>
                      <a:cubicBezTo>
                        <a:pt x="97631" y="794"/>
                        <a:pt x="135334" y="36909"/>
                        <a:pt x="135731" y="52387"/>
                      </a:cubicBezTo>
                      <a:cubicBezTo>
                        <a:pt x="136128" y="67865"/>
                        <a:pt x="98823" y="95250"/>
                        <a:pt x="76201" y="92869"/>
                      </a:cubicBezTo>
                      <a:cubicBezTo>
                        <a:pt x="53579" y="90488"/>
                        <a:pt x="5557" y="50576"/>
                        <a:pt x="0" y="38100"/>
                      </a:cubicBezTo>
                      <a:cubicBezTo>
                        <a:pt x="14287" y="31405"/>
                        <a:pt x="33337" y="36616"/>
                        <a:pt x="47624" y="29921"/>
                      </a:cubicBezTo>
                      <a:lnTo>
                        <a:pt x="73819" y="0"/>
                      </a:lnTo>
                      <a:close/>
                    </a:path>
                  </a:pathLst>
                </a:custGeom>
                <a:solidFill>
                  <a:srgbClr val="CB52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2" name="任意多边形 11"/>
                <p:cNvSpPr/>
                <p:nvPr/>
              </p:nvSpPr>
              <p:spPr>
                <a:xfrm>
                  <a:off x="5955653" y="1014370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3" name="椭圆 12"/>
                <p:cNvSpPr/>
                <p:nvPr/>
              </p:nvSpPr>
              <p:spPr>
                <a:xfrm>
                  <a:off x="5758426" y="635025"/>
                  <a:ext cx="200025" cy="333375"/>
                </a:xfrm>
                <a:prstGeom prst="ellipse">
                  <a:avLst/>
                </a:prstGeom>
                <a:solidFill>
                  <a:srgbClr val="D051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4" name="任意多边形 13"/>
                <p:cNvSpPr/>
                <p:nvPr/>
              </p:nvSpPr>
              <p:spPr>
                <a:xfrm rot="19118152">
                  <a:off x="5438775" y="659809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15" name="任意多边形 14"/>
                <p:cNvSpPr/>
                <p:nvPr/>
              </p:nvSpPr>
              <p:spPr>
                <a:xfrm>
                  <a:off x="5778893" y="581025"/>
                  <a:ext cx="171851" cy="80963"/>
                </a:xfrm>
                <a:custGeom>
                  <a:gdLst>
                    <a:gd fmla="*/ 9926 w 171851" name="connsiteX0"/>
                    <a:gd fmla="*/ 45244 h 80963" name="connsiteY0"/>
                    <a:gd fmla="*/ 9926 w 171851" name="connsiteX1"/>
                    <a:gd fmla="*/ 45244 h 80963" name="connsiteY1"/>
                    <a:gd fmla="*/ 95651 w 171851" name="connsiteX2"/>
                    <a:gd fmla="*/ 30956 h 80963" name="connsiteY2"/>
                    <a:gd fmla="*/ 102795 w 171851" name="connsiteX3"/>
                    <a:gd fmla="*/ 35719 h 80963" name="connsiteY3"/>
                    <a:gd fmla="*/ 109938 w 171851" name="connsiteX4"/>
                    <a:gd fmla="*/ 42863 h 80963" name="connsiteY4"/>
                    <a:gd fmla="*/ 117082 w 171851" name="connsiteX5"/>
                    <a:gd fmla="*/ 45244 h 80963" name="connsiteY5"/>
                    <a:gd fmla="*/ 131370 w 171851" name="connsiteX6"/>
                    <a:gd fmla="*/ 54769 h 80963" name="connsiteY6"/>
                    <a:gd fmla="*/ 138513 w 171851" name="connsiteX7"/>
                    <a:gd fmla="*/ 59531 h 80963" name="connsiteY7"/>
                    <a:gd fmla="*/ 145657 w 171851" name="connsiteX8"/>
                    <a:gd fmla="*/ 64294 h 80963" name="connsiteY8"/>
                    <a:gd fmla="*/ 157563 w 171851" name="connsiteX9"/>
                    <a:gd fmla="*/ 78581 h 80963" name="connsiteY9"/>
                    <a:gd fmla="*/ 164707 w 171851" name="connsiteX10"/>
                    <a:gd fmla="*/ 80963 h 80963" name="connsiteY10"/>
                    <a:gd fmla="*/ 167088 w 171851" name="connsiteX11"/>
                    <a:gd fmla="*/ 71438 h 80963" name="connsiteY11"/>
                    <a:gd fmla="*/ 169470 w 171851" name="connsiteX12"/>
                    <a:gd fmla="*/ 59531 h 80963" name="connsiteY12"/>
                    <a:gd fmla="*/ 171851 w 171851" name="connsiteX13"/>
                    <a:gd fmla="*/ 52388 h 80963" name="connsiteY13"/>
                    <a:gd fmla="*/ 169470 w 171851" name="connsiteX14"/>
                    <a:gd fmla="*/ 35719 h 80963" name="connsiteY14"/>
                    <a:gd fmla="*/ 152801 w 171851" name="connsiteX15"/>
                    <a:gd fmla="*/ 21431 h 80963" name="connsiteY15"/>
                    <a:gd fmla="*/ 136132 w 171851" name="connsiteX16"/>
                    <a:gd fmla="*/ 11906 h 80963" name="connsiteY16"/>
                    <a:gd fmla="*/ 121845 w 171851" name="connsiteX17"/>
                    <a:gd fmla="*/ 7144 h 80963" name="connsiteY17"/>
                    <a:gd fmla="*/ 114701 w 171851" name="connsiteX18"/>
                    <a:gd fmla="*/ 4763 h 80963" name="connsiteY18"/>
                    <a:gd fmla="*/ 107557 w 171851" name="connsiteX19"/>
                    <a:gd fmla="*/ 2381 h 80963" name="connsiteY19"/>
                    <a:gd fmla="*/ 95651 w 171851" name="connsiteX20"/>
                    <a:gd fmla="*/ 0 h 80963" name="connsiteY20"/>
                    <a:gd fmla="*/ 31357 w 171851" name="connsiteX21"/>
                    <a:gd fmla="*/ 2381 h 80963" name="connsiteY21"/>
                    <a:gd fmla="*/ 21832 w 171851" name="connsiteX22"/>
                    <a:gd fmla="*/ 4763 h 80963" name="connsiteY22"/>
                    <a:gd fmla="*/ 7545 w 171851" name="connsiteX23"/>
                    <a:gd fmla="*/ 9525 h 80963" name="connsiteY23"/>
                    <a:gd fmla="*/ 401 w 171851" name="connsiteX24"/>
                    <a:gd fmla="*/ 14288 h 80963" name="connsiteY24"/>
                    <a:gd fmla="*/ 9926 w 171851" name="connsiteX25"/>
                    <a:gd fmla="*/ 45244 h 80963" name="connsiteY2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b="b" l="l" r="r" t="t"/>
                  <a:pathLst>
                    <a:path h="80963" w="171851">
                      <a:moveTo>
                        <a:pt x="9926" y="45244"/>
                      </a:moveTo>
                      <a:lnTo>
                        <a:pt x="9926" y="45244"/>
                      </a:lnTo>
                      <a:cubicBezTo>
                        <a:pt x="38501" y="40481"/>
                        <a:pt x="66833" y="33912"/>
                        <a:pt x="95651" y="30956"/>
                      </a:cubicBezTo>
                      <a:cubicBezTo>
                        <a:pt x="98498" y="30664"/>
                        <a:pt x="100596" y="33887"/>
                        <a:pt x="102795" y="35719"/>
                      </a:cubicBezTo>
                      <a:cubicBezTo>
                        <a:pt x="105382" y="37875"/>
                        <a:pt x="107136" y="40995"/>
                        <a:pt x="109938" y="42863"/>
                      </a:cubicBezTo>
                      <a:cubicBezTo>
                        <a:pt x="112027" y="44255"/>
                        <a:pt x="114888" y="44025"/>
                        <a:pt x="117082" y="45244"/>
                      </a:cubicBezTo>
                      <a:cubicBezTo>
                        <a:pt x="122086" y="48024"/>
                        <a:pt x="126607" y="51594"/>
                        <a:pt x="131370" y="54769"/>
                      </a:cubicBezTo>
                      <a:lnTo>
                        <a:pt x="138513" y="59531"/>
                      </a:lnTo>
                      <a:lnTo>
                        <a:pt x="145657" y="64294"/>
                      </a:lnTo>
                      <a:cubicBezTo>
                        <a:pt x="149171" y="69565"/>
                        <a:pt x="152063" y="74914"/>
                        <a:pt x="157563" y="78581"/>
                      </a:cubicBezTo>
                      <a:cubicBezTo>
                        <a:pt x="159652" y="79973"/>
                        <a:pt x="162326" y="80169"/>
                        <a:pt x="164707" y="80963"/>
                      </a:cubicBezTo>
                      <a:cubicBezTo>
                        <a:pt x="165501" y="77788"/>
                        <a:pt x="166378" y="74633"/>
                        <a:pt x="167088" y="71438"/>
                      </a:cubicBezTo>
                      <a:cubicBezTo>
                        <a:pt x="167966" y="67487"/>
                        <a:pt x="168488" y="63458"/>
                        <a:pt x="169470" y="59531"/>
                      </a:cubicBezTo>
                      <a:cubicBezTo>
                        <a:pt x="170079" y="57096"/>
                        <a:pt x="171057" y="54769"/>
                        <a:pt x="171851" y="52388"/>
                      </a:cubicBezTo>
                      <a:cubicBezTo>
                        <a:pt x="171057" y="46832"/>
                        <a:pt x="171554" y="40930"/>
                        <a:pt x="169470" y="35719"/>
                      </a:cubicBezTo>
                      <a:cubicBezTo>
                        <a:pt x="168086" y="32258"/>
                        <a:pt x="154925" y="22948"/>
                        <a:pt x="152801" y="21431"/>
                      </a:cubicBezTo>
                      <a:cubicBezTo>
                        <a:pt x="147337" y="17528"/>
                        <a:pt x="142469" y="14441"/>
                        <a:pt x="136132" y="11906"/>
                      </a:cubicBezTo>
                      <a:cubicBezTo>
                        <a:pt x="131471" y="10042"/>
                        <a:pt x="126607" y="8731"/>
                        <a:pt x="121845" y="7144"/>
                      </a:cubicBezTo>
                      <a:lnTo>
                        <a:pt x="114701" y="4763"/>
                      </a:lnTo>
                      <a:cubicBezTo>
                        <a:pt x="112320" y="3969"/>
                        <a:pt x="110018" y="2873"/>
                        <a:pt x="107557" y="2381"/>
                      </a:cubicBezTo>
                      <a:lnTo>
                        <a:pt x="95651" y="0"/>
                      </a:lnTo>
                      <a:cubicBezTo>
                        <a:pt x="74220" y="794"/>
                        <a:pt x="52759" y="1000"/>
                        <a:pt x="31357" y="2381"/>
                      </a:cubicBezTo>
                      <a:cubicBezTo>
                        <a:pt x="28091" y="2592"/>
                        <a:pt x="24967" y="3823"/>
                        <a:pt x="21832" y="4763"/>
                      </a:cubicBezTo>
                      <a:cubicBezTo>
                        <a:pt x="17024" y="6206"/>
                        <a:pt x="7545" y="9525"/>
                        <a:pt x="7545" y="9525"/>
                      </a:cubicBezTo>
                      <a:cubicBezTo>
                        <a:pt x="5164" y="11113"/>
                        <a:pt x="1095" y="11511"/>
                        <a:pt x="401" y="14288"/>
                      </a:cubicBezTo>
                      <a:cubicBezTo>
                        <a:pt x="-2165" y="24551"/>
                        <a:pt x="8339" y="40085"/>
                        <a:pt x="9926" y="45244"/>
                      </a:cubicBezTo>
                      <a:close/>
                    </a:path>
                  </a:pathLst>
                </a:custGeom>
                <a:solidFill>
                  <a:srgbClr val="7E0C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</p:grpSp>
      <p:sp>
        <p:nvSpPr>
          <p:cNvPr id="36" name="文本框 35"/>
          <p:cNvSpPr txBox="1"/>
          <p:nvPr/>
        </p:nvSpPr>
        <p:spPr>
          <a:xfrm>
            <a:off x="1109339" y="1320046"/>
            <a:ext cx="6267450" cy="429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138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</a:t>
            </a:r>
          </a:p>
          <a:p>
            <a:r>
              <a:rPr altLang="zh-CN" b="1" lang="en-US" smtClean="0" sz="138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1</a:t>
            </a:r>
          </a:p>
        </p:txBody>
      </p:sp>
      <p:sp>
        <p:nvSpPr>
          <p:cNvPr id="37" name="矩形 36"/>
          <p:cNvSpPr/>
          <p:nvPr/>
        </p:nvSpPr>
        <p:spPr>
          <a:xfrm>
            <a:off x="1780553" y="4233819"/>
            <a:ext cx="4203286" cy="1097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mtClean="0" sz="66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你的标题</a:t>
            </a:r>
          </a:p>
        </p:txBody>
      </p:sp>
    </p:spTree>
    <p:extLst>
      <p:ext uri="{BB962C8B-B14F-4D97-AF65-F5344CB8AC3E}">
        <p14:creationId val="402012691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5" name="图表 4"/>
          <p:cNvGraphicFramePr/>
          <p:nvPr>
            <p:extLst>
              <p:ext uri="{D42A27DB-BD31-4B8C-83A1-F6EECF244321}">
                <p14:modId val="1015882067"/>
              </p:ext>
            </p:extLst>
          </p:nvPr>
        </p:nvGraphicFramePr>
        <p:xfrm>
          <a:off x="1727200" y="1576917"/>
          <a:ext cx="8737600" cy="3833283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6" name="矩形 5"/>
          <p:cNvSpPr/>
          <p:nvPr/>
        </p:nvSpPr>
        <p:spPr>
          <a:xfrm>
            <a:off x="1743074" y="416778"/>
            <a:ext cx="8705852" cy="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mtClean="0" sz="28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</p:txBody>
      </p:sp>
      <p:sp>
        <p:nvSpPr>
          <p:cNvPr id="7" name="矩形 6"/>
          <p:cNvSpPr/>
          <p:nvPr/>
        </p:nvSpPr>
        <p:spPr>
          <a:xfrm>
            <a:off x="952500" y="5558135"/>
            <a:ext cx="10287000" cy="1005840"/>
          </a:xfrm>
          <a:prstGeom prst="rect">
            <a:avLst/>
          </a:prstGeom>
        </p:spPr>
        <p:txBody>
          <a:bodyPr wrap="square">
            <a:spAutoFit/>
          </a:bodyPr>
          <a:lstStyle>
            <a:lvl1pPr indent="0" marL="0">
              <a:defRPr sz="1100">
                <a:latin typeface="+mn-lt"/>
                <a:ea typeface="+mn-ea"/>
                <a:cs typeface="+mn-cs"/>
              </a:defRPr>
            </a:lvl1pPr>
            <a:lvl2pPr indent="0" marL="457200">
              <a:defRPr sz="1100">
                <a:latin typeface="+mn-lt"/>
                <a:ea typeface="+mn-ea"/>
                <a:cs typeface="+mn-cs"/>
              </a:defRPr>
            </a:lvl2pPr>
            <a:lvl3pPr indent="0" marL="914400">
              <a:defRPr sz="1100">
                <a:latin typeface="+mn-lt"/>
                <a:ea typeface="+mn-ea"/>
                <a:cs typeface="+mn-cs"/>
              </a:defRPr>
            </a:lvl3pPr>
            <a:lvl4pPr indent="0" marL="1371600">
              <a:defRPr sz="1100">
                <a:latin typeface="+mn-lt"/>
                <a:ea typeface="+mn-ea"/>
                <a:cs typeface="+mn-cs"/>
              </a:defRPr>
            </a:lvl4pPr>
            <a:lvl5pPr indent="0" marL="1828800">
              <a:defRPr sz="1100">
                <a:latin typeface="+mn-lt"/>
                <a:ea typeface="+mn-ea"/>
                <a:cs typeface="+mn-cs"/>
              </a:defRPr>
            </a:lvl5pPr>
            <a:lvl6pPr indent="0" marL="2286000">
              <a:defRPr sz="1100">
                <a:latin typeface="+mn-lt"/>
                <a:ea typeface="+mn-ea"/>
                <a:cs typeface="+mn-cs"/>
              </a:defRPr>
            </a:lvl6pPr>
            <a:lvl7pPr indent="0" marL="2743200">
              <a:defRPr sz="1100">
                <a:latin typeface="+mn-lt"/>
                <a:ea typeface="+mn-ea"/>
                <a:cs typeface="+mn-cs"/>
              </a:defRPr>
            </a:lvl7pPr>
            <a:lvl8pPr indent="0" marL="3200400">
              <a:defRPr sz="1100">
                <a:latin typeface="+mn-lt"/>
                <a:ea typeface="+mn-ea"/>
                <a:cs typeface="+mn-cs"/>
              </a:defRPr>
            </a:lvl8pPr>
            <a:lvl9pPr indent="0" marL="365760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altLang="zh-CN" lang="en-US" smtClean="0" sz="2000">
                <a:solidFill>
                  <a:srgbClr val="2C524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PP琪加班狗PPT卧谈会微信群已经成立，欢迎添加PP琪的微信bujber进入。PP琪加班狗PPT卧谈会微信群已经成立，欢迎添加PP琪的微信bujber进入。</a:t>
            </a:r>
          </a:p>
        </p:txBody>
      </p:sp>
    </p:spTree>
    <p:extLst>
      <p:ext uri="{BB962C8B-B14F-4D97-AF65-F5344CB8AC3E}">
        <p14:creationId val="2186135863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" name="组合 4"/>
          <p:cNvGrpSpPr/>
          <p:nvPr/>
        </p:nvGrpSpPr>
        <p:grpSpPr>
          <a:xfrm>
            <a:off x="4295933" y="1503874"/>
            <a:ext cx="3600133" cy="4138085"/>
            <a:chOff x="4091093" y="719665"/>
            <a:chExt cx="4714239" cy="5418667"/>
          </a:xfrm>
          <a:solidFill>
            <a:srgbClr val="2C524C"/>
          </a:solidFill>
        </p:grpSpPr>
        <p:sp>
          <p:nvSpPr>
            <p:cNvPr id="6" name="任意多边形 5"/>
            <p:cNvSpPr/>
            <p:nvPr/>
          </p:nvSpPr>
          <p:spPr>
            <a:xfrm>
              <a:off x="5825066" y="3158066"/>
              <a:ext cx="2980266" cy="2980266"/>
            </a:xfrm>
            <a:custGeom>
              <a:gdLst>
                <a:gd fmla="*/ 2115406 w 2980266" name="connsiteX0"/>
                <a:gd fmla="*/ 475169 h 2980266" name="connsiteY0"/>
                <a:gd fmla="*/ 2347223 w 2980266" name="connsiteX1"/>
                <a:gd fmla="*/ 280641 h 2980266" name="connsiteY1"/>
                <a:gd fmla="*/ 2532418 w 2980266" name="connsiteX2"/>
                <a:gd fmla="*/ 436038 h 2980266" name="connsiteY2"/>
                <a:gd fmla="*/ 2381100 w 2980266" name="connsiteX3"/>
                <a:gd fmla="*/ 698113 h 2980266" name="connsiteY3"/>
                <a:gd fmla="*/ 2621526 w 2980266" name="connsiteX4"/>
                <a:gd fmla="*/ 1114543 h 2980266" name="connsiteY4"/>
                <a:gd fmla="*/ 2924149 w 2980266" name="connsiteX5"/>
                <a:gd fmla="*/ 1114535 h 2980266" name="connsiteY5"/>
                <a:gd fmla="*/ 2966129 w 2980266" name="connsiteX6"/>
                <a:gd fmla="*/ 1352617 h 2980266" name="connsiteY6"/>
                <a:gd fmla="*/ 2681754 w 2980266" name="connsiteX7"/>
                <a:gd fmla="*/ 1456113 h 2980266" name="connsiteY7"/>
                <a:gd fmla="*/ 2598255 w 2980266" name="connsiteX8"/>
                <a:gd fmla="*/ 1929659 h 2980266" name="connsiteY8"/>
                <a:gd fmla="*/ 2830082 w 2980266" name="connsiteX9"/>
                <a:gd fmla="*/ 2124176 h 2980266" name="connsiteY9"/>
                <a:gd fmla="*/ 2709205 w 2980266" name="connsiteX10"/>
                <a:gd fmla="*/ 2333542 h 2980266" name="connsiteY10"/>
                <a:gd fmla="*/ 2424835 w 2980266" name="connsiteX11"/>
                <a:gd fmla="*/ 2230031 h 2980266" name="connsiteY11"/>
                <a:gd fmla="*/ 2056481 w 2980266" name="connsiteX12"/>
                <a:gd fmla="*/ 2539116 h 2980266" name="connsiteY12"/>
                <a:gd fmla="*/ 2109039 w 2980266" name="connsiteX13"/>
                <a:gd fmla="*/ 2837141 h 2980266" name="connsiteY13"/>
                <a:gd fmla="*/ 1881863 w 2980266" name="connsiteX14"/>
                <a:gd fmla="*/ 2919826 h 2980266" name="connsiteY14"/>
                <a:gd fmla="*/ 1730559 w 2980266" name="connsiteX15"/>
                <a:gd fmla="*/ 2657743 h 2980266" name="connsiteY15"/>
                <a:gd fmla="*/ 1249707 w 2980266" name="connsiteX16"/>
                <a:gd fmla="*/ 2657743 h 2980266" name="connsiteY16"/>
                <a:gd fmla="*/ 1098403 w 2980266" name="connsiteX17"/>
                <a:gd fmla="*/ 2919826 h 2980266" name="connsiteY17"/>
                <a:gd fmla="*/ 871227 w 2980266" name="connsiteX18"/>
                <a:gd fmla="*/ 2837141 h 2980266" name="connsiteY18"/>
                <a:gd fmla="*/ 923785 w 2980266" name="connsiteX19"/>
                <a:gd fmla="*/ 2539117 h 2980266" name="connsiteY19"/>
                <a:gd fmla="*/ 555431 w 2980266" name="connsiteX20"/>
                <a:gd fmla="*/ 2230032 h 2980266" name="connsiteY20"/>
                <a:gd fmla="*/ 271061 w 2980266" name="connsiteX21"/>
                <a:gd fmla="*/ 2333542 h 2980266" name="connsiteY21"/>
                <a:gd fmla="*/ 150184 w 2980266" name="connsiteX22"/>
                <a:gd fmla="*/ 2124176 h 2980266" name="connsiteY22"/>
                <a:gd fmla="*/ 382011 w 2980266" name="connsiteX23"/>
                <a:gd fmla="*/ 1929660 h 2980266" name="connsiteY23"/>
                <a:gd fmla="*/ 298512 w 2980266" name="connsiteX24"/>
                <a:gd fmla="*/ 1456114 h 2980266" name="connsiteY24"/>
                <a:gd fmla="*/ 14137 w 2980266" name="connsiteX25"/>
                <a:gd fmla="*/ 1352617 h 2980266" name="connsiteY25"/>
                <a:gd fmla="*/ 56117 w 2980266" name="connsiteX26"/>
                <a:gd fmla="*/ 1114535 h 2980266" name="connsiteY26"/>
                <a:gd fmla="*/ 358740 w 2980266" name="connsiteX27"/>
                <a:gd fmla="*/ 1114543 h 2980266" name="connsiteY27"/>
                <a:gd fmla="*/ 599166 w 2980266" name="connsiteX28"/>
                <a:gd fmla="*/ 698113 h 2980266" name="connsiteY28"/>
                <a:gd fmla="*/ 447848 w 2980266" name="connsiteX29"/>
                <a:gd fmla="*/ 436038 h 2980266" name="connsiteY29"/>
                <a:gd fmla="*/ 633043 w 2980266" name="connsiteX30"/>
                <a:gd fmla="*/ 280641 h 2980266" name="connsiteY30"/>
                <a:gd fmla="*/ 864860 w 2980266" name="connsiteX31"/>
                <a:gd fmla="*/ 475169 h 2980266" name="connsiteY31"/>
                <a:gd fmla="*/ 1316713 w 2980266" name="connsiteX32"/>
                <a:gd fmla="*/ 310708 h 2980266" name="connsiteY32"/>
                <a:gd fmla="*/ 1369255 w 2980266" name="connsiteX33"/>
                <a:gd fmla="*/ 12681 h 2980266" name="connsiteY33"/>
                <a:gd fmla="*/ 1611011 w 2980266" name="connsiteX34"/>
                <a:gd fmla="*/ 12681 h 2980266" name="connsiteY34"/>
                <a:gd fmla="*/ 1663553 w 2980266" name="connsiteX35"/>
                <a:gd fmla="*/ 310708 h 2980266" name="connsiteY35"/>
                <a:gd fmla="*/ 2115406 w 2980266" name="connsiteX36"/>
                <a:gd fmla="*/ 475169 h 2980266" name="connsiteY3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b="b" l="l" r="r" t="t"/>
              <a:pathLst>
                <a:path h="2980266" w="2980266">
                  <a:moveTo>
                    <a:pt x="2115406" y="475169"/>
                  </a:moveTo>
                  <a:lnTo>
                    <a:pt x="2347223" y="280641"/>
                  </a:lnTo>
                  <a:lnTo>
                    <a:pt x="2532418" y="436038"/>
                  </a:lnTo>
                  <a:lnTo>
                    <a:pt x="2381100" y="698113"/>
                  </a:lnTo>
                  <a:cubicBezTo>
                    <a:pt x="2488696" y="819151"/>
                    <a:pt x="2570502" y="960843"/>
                    <a:pt x="2621526" y="1114543"/>
                  </a:cubicBezTo>
                  <a:lnTo>
                    <a:pt x="2924149" y="1114535"/>
                  </a:lnTo>
                  <a:lnTo>
                    <a:pt x="2966129" y="1352617"/>
                  </a:lnTo>
                  <a:lnTo>
                    <a:pt x="2681754" y="1456113"/>
                  </a:lnTo>
                  <a:cubicBezTo>
                    <a:pt x="2686376" y="1617995"/>
                    <a:pt x="2657965" y="1779121"/>
                    <a:pt x="2598255" y="1929659"/>
                  </a:cubicBezTo>
                  <a:lnTo>
                    <a:pt x="2830082" y="2124176"/>
                  </a:lnTo>
                  <a:lnTo>
                    <a:pt x="2709205" y="2333542"/>
                  </a:lnTo>
                  <a:lnTo>
                    <a:pt x="2424835" y="2230031"/>
                  </a:lnTo>
                  <a:cubicBezTo>
                    <a:pt x="2324320" y="2357010"/>
                    <a:pt x="2198986" y="2462178"/>
                    <a:pt x="2056481" y="2539116"/>
                  </a:cubicBezTo>
                  <a:lnTo>
                    <a:pt x="2109039" y="2837141"/>
                  </a:lnTo>
                  <a:lnTo>
                    <a:pt x="1881863" y="2919826"/>
                  </a:lnTo>
                  <a:lnTo>
                    <a:pt x="1730559" y="2657743"/>
                  </a:lnTo>
                  <a:cubicBezTo>
                    <a:pt x="1571939" y="2690405"/>
                    <a:pt x="1408327" y="2690405"/>
                    <a:pt x="1249707" y="2657743"/>
                  </a:cubicBezTo>
                  <a:lnTo>
                    <a:pt x="1098403" y="2919826"/>
                  </a:lnTo>
                  <a:lnTo>
                    <a:pt x="871227" y="2837141"/>
                  </a:lnTo>
                  <a:lnTo>
                    <a:pt x="923785" y="2539117"/>
                  </a:lnTo>
                  <a:cubicBezTo>
                    <a:pt x="781280" y="2462179"/>
                    <a:pt x="655947" y="2357011"/>
                    <a:pt x="555431" y="2230032"/>
                  </a:cubicBezTo>
                  <a:lnTo>
                    <a:pt x="271061" y="2333542"/>
                  </a:lnTo>
                  <a:lnTo>
                    <a:pt x="150184" y="2124176"/>
                  </a:lnTo>
                  <a:lnTo>
                    <a:pt x="382011" y="1929660"/>
                  </a:lnTo>
                  <a:cubicBezTo>
                    <a:pt x="322301" y="1779122"/>
                    <a:pt x="293890" y="1617995"/>
                    <a:pt x="298512" y="1456114"/>
                  </a:cubicBezTo>
                  <a:lnTo>
                    <a:pt x="14137" y="1352617"/>
                  </a:lnTo>
                  <a:lnTo>
                    <a:pt x="56117" y="1114535"/>
                  </a:lnTo>
                  <a:lnTo>
                    <a:pt x="358740" y="1114543"/>
                  </a:lnTo>
                  <a:cubicBezTo>
                    <a:pt x="409764" y="960843"/>
                    <a:pt x="491570" y="819151"/>
                    <a:pt x="599166" y="698113"/>
                  </a:cubicBezTo>
                  <a:lnTo>
                    <a:pt x="447848" y="436038"/>
                  </a:lnTo>
                  <a:lnTo>
                    <a:pt x="633043" y="280641"/>
                  </a:lnTo>
                  <a:lnTo>
                    <a:pt x="864860" y="475169"/>
                  </a:lnTo>
                  <a:cubicBezTo>
                    <a:pt x="1002743" y="390226"/>
                    <a:pt x="1156488" y="334267"/>
                    <a:pt x="1316713" y="310708"/>
                  </a:cubicBezTo>
                  <a:lnTo>
                    <a:pt x="1369255" y="12681"/>
                  </a:lnTo>
                  <a:lnTo>
                    <a:pt x="1611011" y="12681"/>
                  </a:lnTo>
                  <a:lnTo>
                    <a:pt x="1663553" y="310708"/>
                  </a:lnTo>
                  <a:cubicBezTo>
                    <a:pt x="1823778" y="334267"/>
                    <a:pt x="1977523" y="390226"/>
                    <a:pt x="2115406" y="47516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812465" lIns="661396" numCol="1" rIns="661396" spcCol="1270" spcFirstLastPara="0" tIns="760343" vert="horz" wrap="square">
              <a:noAutofit/>
            </a:bodyPr>
            <a:lstStyle/>
            <a:p>
              <a:pPr algn="ctr" defTabSz="21780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altLang="zh-CN" kern="1200" lang="en-US" smtClean="0" sz="3600"/>
                <a:t>1000</a:t>
              </a:r>
            </a:p>
          </p:txBody>
        </p:sp>
        <p:sp>
          <p:nvSpPr>
            <p:cNvPr id="7" name="任意多边形 6"/>
            <p:cNvSpPr/>
            <p:nvPr/>
          </p:nvSpPr>
          <p:spPr>
            <a:xfrm>
              <a:off x="4091093" y="2453639"/>
              <a:ext cx="2167466" cy="2167466"/>
            </a:xfrm>
            <a:custGeom>
              <a:gdLst>
                <a:gd fmla="*/ 1621800 w 2167466" name="connsiteX0"/>
                <a:gd fmla="*/ 548964 h 2167466" name="connsiteY0"/>
                <a:gd fmla="*/ 1941574 w 2167466" name="connsiteX1"/>
                <a:gd fmla="*/ 452590 h 2167466" name="connsiteY1"/>
                <a:gd fmla="*/ 2059240 w 2167466" name="connsiteX2"/>
                <a:gd fmla="*/ 656392 h 2167466" name="connsiteY2"/>
                <a:gd fmla="*/ 1815890 w 2167466" name="connsiteX3"/>
                <a:gd fmla="*/ 885138 h 2167466" name="connsiteY3"/>
                <a:gd fmla="*/ 1815890 w 2167466" name="connsiteX4"/>
                <a:gd fmla="*/ 1282328 h 2167466" name="connsiteY4"/>
                <a:gd fmla="*/ 2059240 w 2167466" name="connsiteX5"/>
                <a:gd fmla="*/ 1511074 h 2167466" name="connsiteY5"/>
                <a:gd fmla="*/ 1941574 w 2167466" name="connsiteX6"/>
                <a:gd fmla="*/ 1714876 h 2167466" name="connsiteY6"/>
                <a:gd fmla="*/ 1621800 w 2167466" name="connsiteX7"/>
                <a:gd fmla="*/ 1618502 h 2167466" name="connsiteY7"/>
                <a:gd fmla="*/ 1277823 w 2167466" name="connsiteX8"/>
                <a:gd fmla="*/ 1817097 h 2167466" name="connsiteY8"/>
                <a:gd fmla="*/ 1201398 w 2167466" name="connsiteX9"/>
                <a:gd fmla="*/ 2142217 h 2167466" name="connsiteY9"/>
                <a:gd fmla="*/ 966068 w 2167466" name="connsiteX10"/>
                <a:gd fmla="*/ 2142217 h 2167466" name="connsiteY10"/>
                <a:gd fmla="*/ 889643 w 2167466" name="connsiteX11"/>
                <a:gd fmla="*/ 1817097 h 2167466" name="connsiteY11"/>
                <a:gd fmla="*/ 545666 w 2167466" name="connsiteX12"/>
                <a:gd fmla="*/ 1618502 h 2167466" name="connsiteY12"/>
                <a:gd fmla="*/ 225892 w 2167466" name="connsiteX13"/>
                <a:gd fmla="*/ 1714876 h 2167466" name="connsiteY13"/>
                <a:gd fmla="*/ 108226 w 2167466" name="connsiteX14"/>
                <a:gd fmla="*/ 1511074 h 2167466" name="connsiteY14"/>
                <a:gd fmla="*/ 351576 w 2167466" name="connsiteX15"/>
                <a:gd fmla="*/ 1282328 h 2167466" name="connsiteY15"/>
                <a:gd fmla="*/ 351576 w 2167466" name="connsiteX16"/>
                <a:gd fmla="*/ 885138 h 2167466" name="connsiteY16"/>
                <a:gd fmla="*/ 108226 w 2167466" name="connsiteX17"/>
                <a:gd fmla="*/ 656392 h 2167466" name="connsiteY17"/>
                <a:gd fmla="*/ 225892 w 2167466" name="connsiteX18"/>
                <a:gd fmla="*/ 452590 h 2167466" name="connsiteY18"/>
                <a:gd fmla="*/ 545666 w 2167466" name="connsiteX19"/>
                <a:gd fmla="*/ 548964 h 2167466" name="connsiteY19"/>
                <a:gd fmla="*/ 889643 w 2167466" name="connsiteX20"/>
                <a:gd fmla="*/ 350369 h 2167466" name="connsiteY20"/>
                <a:gd fmla="*/ 966068 w 2167466" name="connsiteX21"/>
                <a:gd fmla="*/ 25249 h 2167466" name="connsiteY21"/>
                <a:gd fmla="*/ 1201398 w 2167466" name="connsiteX22"/>
                <a:gd fmla="*/ 25249 h 2167466" name="connsiteY22"/>
                <a:gd fmla="*/ 1277823 w 2167466" name="connsiteX23"/>
                <a:gd fmla="*/ 350369 h 2167466" name="connsiteY23"/>
                <a:gd fmla="*/ 1621800 w 2167466" name="connsiteX24"/>
                <a:gd fmla="*/ 548964 h 2167466" name="connsiteY2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b="b" l="l" r="r" t="t"/>
              <a:pathLst>
                <a:path h="2167466" w="2167466">
                  <a:moveTo>
                    <a:pt x="1621800" y="548964"/>
                  </a:moveTo>
                  <a:lnTo>
                    <a:pt x="1941574" y="452590"/>
                  </a:lnTo>
                  <a:lnTo>
                    <a:pt x="2059240" y="656392"/>
                  </a:lnTo>
                  <a:lnTo>
                    <a:pt x="1815890" y="885138"/>
                  </a:lnTo>
                  <a:cubicBezTo>
                    <a:pt x="1851165" y="1015185"/>
                    <a:pt x="1851165" y="1152281"/>
                    <a:pt x="1815890" y="1282328"/>
                  </a:cubicBezTo>
                  <a:lnTo>
                    <a:pt x="2059240" y="1511074"/>
                  </a:lnTo>
                  <a:lnTo>
                    <a:pt x="1941574" y="1714876"/>
                  </a:lnTo>
                  <a:lnTo>
                    <a:pt x="1621800" y="1618502"/>
                  </a:lnTo>
                  <a:cubicBezTo>
                    <a:pt x="1526813" y="1714075"/>
                    <a:pt x="1408085" y="1782623"/>
                    <a:pt x="1277823" y="1817097"/>
                  </a:cubicBezTo>
                  <a:lnTo>
                    <a:pt x="1201398" y="2142217"/>
                  </a:lnTo>
                  <a:lnTo>
                    <a:pt x="966068" y="2142217"/>
                  </a:lnTo>
                  <a:lnTo>
                    <a:pt x="889643" y="1817097"/>
                  </a:lnTo>
                  <a:cubicBezTo>
                    <a:pt x="759381" y="1782622"/>
                    <a:pt x="640653" y="1714074"/>
                    <a:pt x="545666" y="1618502"/>
                  </a:cubicBezTo>
                  <a:lnTo>
                    <a:pt x="225892" y="1714876"/>
                  </a:lnTo>
                  <a:lnTo>
                    <a:pt x="108226" y="1511074"/>
                  </a:lnTo>
                  <a:lnTo>
                    <a:pt x="351576" y="1282328"/>
                  </a:lnTo>
                  <a:cubicBezTo>
                    <a:pt x="316301" y="1152281"/>
                    <a:pt x="316301" y="1015185"/>
                    <a:pt x="351576" y="885138"/>
                  </a:cubicBezTo>
                  <a:lnTo>
                    <a:pt x="108226" y="656392"/>
                  </a:lnTo>
                  <a:lnTo>
                    <a:pt x="225892" y="452590"/>
                  </a:lnTo>
                  <a:lnTo>
                    <a:pt x="545666" y="548964"/>
                  </a:lnTo>
                  <a:cubicBezTo>
                    <a:pt x="640653" y="453391"/>
                    <a:pt x="759381" y="384843"/>
                    <a:pt x="889643" y="350369"/>
                  </a:cubicBezTo>
                  <a:lnTo>
                    <a:pt x="966068" y="25249"/>
                  </a:lnTo>
                  <a:lnTo>
                    <a:pt x="1201398" y="25249"/>
                  </a:lnTo>
                  <a:lnTo>
                    <a:pt x="1277823" y="350369"/>
                  </a:lnTo>
                  <a:cubicBezTo>
                    <a:pt x="1408085" y="384844"/>
                    <a:pt x="1526813" y="453392"/>
                    <a:pt x="1621800" y="548964"/>
                  </a:cubicBezTo>
                  <a:close/>
                </a:path>
              </a:pathLst>
            </a:custGeom>
            <a:solidFill>
              <a:srgbClr val="4E9085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587064" lIns="583766" numCol="1" rIns="583766" spcCol="1270" spcFirstLastPara="0" tIns="587064" vert="horz" wrap="square">
              <a:noAutofit/>
            </a:bodyPr>
            <a:lstStyle/>
            <a:p>
              <a:pPr algn="ctr" defTabSz="133350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altLang="en-US" kern="1200" lang="zh-CN"/>
            </a:p>
          </p:txBody>
        </p:sp>
        <p:sp>
          <p:nvSpPr>
            <p:cNvPr id="8" name="任意多边形 7"/>
            <p:cNvSpPr/>
            <p:nvPr/>
          </p:nvSpPr>
          <p:spPr>
            <a:xfrm>
              <a:off x="5066452" y="719665"/>
              <a:ext cx="2600961" cy="2600961"/>
            </a:xfrm>
            <a:custGeom>
              <a:gdLst>
                <a:gd fmla="*/ 1589033 w 2123675" name="connsiteX0"/>
                <a:gd fmla="*/ 537873 h 2123675" name="connsiteY0"/>
                <a:gd fmla="*/ 1902347 w 2123675" name="connsiteX1"/>
                <a:gd fmla="*/ 443446 h 2123675" name="connsiteY1"/>
                <a:gd fmla="*/ 2017635 w 2123675" name="connsiteX2"/>
                <a:gd fmla="*/ 643130 h 2123675" name="connsiteY2"/>
                <a:gd fmla="*/ 1779202 w 2123675" name="connsiteX3"/>
                <a:gd fmla="*/ 867255 h 2123675" name="connsiteY3"/>
                <a:gd fmla="*/ 1779202 w 2123675" name="connsiteX4"/>
                <a:gd fmla="*/ 1256420 h 2123675" name="connsiteY4"/>
                <a:gd fmla="*/ 2017635 w 2123675" name="connsiteX5"/>
                <a:gd fmla="*/ 1480545 h 2123675" name="connsiteY5"/>
                <a:gd fmla="*/ 1902347 w 2123675" name="connsiteX6"/>
                <a:gd fmla="*/ 1680229 h 2123675" name="connsiteY6"/>
                <a:gd fmla="*/ 1589033 w 2123675" name="connsiteX7"/>
                <a:gd fmla="*/ 1585802 h 2123675" name="connsiteY7"/>
                <a:gd fmla="*/ 1252006 w 2123675" name="connsiteX8"/>
                <a:gd fmla="*/ 1780385 h 2123675" name="connsiteY8"/>
                <a:gd fmla="*/ 1177125 w 2123675" name="connsiteX9"/>
                <a:gd fmla="*/ 2098936 h 2123675" name="connsiteY9"/>
                <a:gd fmla="*/ 946550 w 2123675" name="connsiteX10"/>
                <a:gd fmla="*/ 2098936 h 2123675" name="connsiteY10"/>
                <a:gd fmla="*/ 871669 w 2123675" name="connsiteX11"/>
                <a:gd fmla="*/ 1780385 h 2123675" name="connsiteY11"/>
                <a:gd fmla="*/ 534642 w 2123675" name="connsiteX12"/>
                <a:gd fmla="*/ 1585802 h 2123675" name="connsiteY12"/>
                <a:gd fmla="*/ 221328 w 2123675" name="connsiteX13"/>
                <a:gd fmla="*/ 1680229 h 2123675" name="connsiteY13"/>
                <a:gd fmla="*/ 106040 w 2123675" name="connsiteX14"/>
                <a:gd fmla="*/ 1480545 h 2123675" name="connsiteY14"/>
                <a:gd fmla="*/ 344473 w 2123675" name="connsiteX15"/>
                <a:gd fmla="*/ 1256420 h 2123675" name="connsiteY15"/>
                <a:gd fmla="*/ 344473 w 2123675" name="connsiteX16"/>
                <a:gd fmla="*/ 867255 h 2123675" name="connsiteY16"/>
                <a:gd fmla="*/ 106040 w 2123675" name="connsiteX17"/>
                <a:gd fmla="*/ 643130 h 2123675" name="connsiteY17"/>
                <a:gd fmla="*/ 221328 w 2123675" name="connsiteX18"/>
                <a:gd fmla="*/ 443446 h 2123675" name="connsiteY18"/>
                <a:gd fmla="*/ 534642 w 2123675" name="connsiteX19"/>
                <a:gd fmla="*/ 537873 h 2123675" name="connsiteY19"/>
                <a:gd fmla="*/ 871669 w 2123675" name="connsiteX20"/>
                <a:gd fmla="*/ 343290 h 2123675" name="connsiteY20"/>
                <a:gd fmla="*/ 946550 w 2123675" name="connsiteX21"/>
                <a:gd fmla="*/ 24739 h 2123675" name="connsiteY21"/>
                <a:gd fmla="*/ 1177125 w 2123675" name="connsiteX22"/>
                <a:gd fmla="*/ 24739 h 2123675" name="connsiteY22"/>
                <a:gd fmla="*/ 1252006 w 2123675" name="connsiteX23"/>
                <a:gd fmla="*/ 343290 h 2123675" name="connsiteY23"/>
                <a:gd fmla="*/ 1589033 w 2123675" name="connsiteX24"/>
                <a:gd fmla="*/ 537873 h 2123675" name="connsiteY2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b="b" l="l" r="r" t="t"/>
              <a:pathLst>
                <a:path h="2123675" w="2123675">
                  <a:moveTo>
                    <a:pt x="1366897" y="537190"/>
                  </a:moveTo>
                  <a:lnTo>
                    <a:pt x="1594045" y="396507"/>
                  </a:lnTo>
                  <a:lnTo>
                    <a:pt x="1727168" y="529630"/>
                  </a:lnTo>
                  <a:lnTo>
                    <a:pt x="1586485" y="756778"/>
                  </a:lnTo>
                  <a:cubicBezTo>
                    <a:pt x="1640670" y="849967"/>
                    <a:pt x="1669056" y="955907"/>
                    <a:pt x="1668725" y="1063703"/>
                  </a:cubicBezTo>
                  <a:lnTo>
                    <a:pt x="1904134" y="1190078"/>
                  </a:lnTo>
                  <a:lnTo>
                    <a:pt x="1855408" y="1371927"/>
                  </a:lnTo>
                  <a:lnTo>
                    <a:pt x="1588350" y="1363666"/>
                  </a:lnTo>
                  <a:cubicBezTo>
                    <a:pt x="1534739" y="1457186"/>
                    <a:pt x="1457186" y="1534739"/>
                    <a:pt x="1363666" y="1588351"/>
                  </a:cubicBezTo>
                  <a:lnTo>
                    <a:pt x="1371926" y="1855408"/>
                  </a:lnTo>
                  <a:lnTo>
                    <a:pt x="1190078" y="1904134"/>
                  </a:lnTo>
                  <a:lnTo>
                    <a:pt x="1063703" y="1668725"/>
                  </a:lnTo>
                  <a:cubicBezTo>
                    <a:pt x="955907" y="1669057"/>
                    <a:pt x="849967" y="1640670"/>
                    <a:pt x="756778" y="1586485"/>
                  </a:cubicBezTo>
                  <a:lnTo>
                    <a:pt x="529630" y="1727168"/>
                  </a:lnTo>
                  <a:lnTo>
                    <a:pt x="396507" y="1594045"/>
                  </a:lnTo>
                  <a:lnTo>
                    <a:pt x="537190" y="1366897"/>
                  </a:lnTo>
                  <a:cubicBezTo>
                    <a:pt x="483005" y="1273708"/>
                    <a:pt x="454619" y="1167768"/>
                    <a:pt x="454950" y="1059972"/>
                  </a:cubicBezTo>
                  <a:lnTo>
                    <a:pt x="219541" y="933597"/>
                  </a:lnTo>
                  <a:lnTo>
                    <a:pt x="268267" y="751748"/>
                  </a:lnTo>
                  <a:lnTo>
                    <a:pt x="535325" y="760009"/>
                  </a:lnTo>
                  <a:cubicBezTo>
                    <a:pt x="588936" y="666489"/>
                    <a:pt x="666489" y="588936"/>
                    <a:pt x="760009" y="535324"/>
                  </a:cubicBezTo>
                  <a:lnTo>
                    <a:pt x="751749" y="268267"/>
                  </a:lnTo>
                  <a:lnTo>
                    <a:pt x="933597" y="219541"/>
                  </a:lnTo>
                  <a:lnTo>
                    <a:pt x="1059972" y="454950"/>
                  </a:lnTo>
                  <a:cubicBezTo>
                    <a:pt x="1167768" y="454618"/>
                    <a:pt x="1273708" y="483005"/>
                    <a:pt x="1366897" y="537190"/>
                  </a:cubicBezTo>
                  <a:close/>
                </a:path>
              </a:pathLst>
            </a:custGeom>
            <a:solidFill>
              <a:srgbClr val="82BBB2"/>
            </a:solidFill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anchor="ctr" anchorCtr="0" bIns="746338" lIns="746337" numCol="1" rIns="746338" spcCol="1270" spcFirstLastPara="0" tIns="746337" vert="horz" wrap="square">
              <a:noAutofit/>
            </a:bodyPr>
            <a:lstStyle/>
            <a:p>
              <a:pPr algn="ctr" defTabSz="1466850" lv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altLang="en-US" kern="1200" lang="zh-CN" sz="2000"/>
            </a:p>
          </p:txBody>
        </p:sp>
      </p:grpSp>
      <p:sp>
        <p:nvSpPr>
          <p:cNvPr id="12" name="矩形 11"/>
          <p:cNvSpPr/>
          <p:nvPr/>
        </p:nvSpPr>
        <p:spPr>
          <a:xfrm>
            <a:off x="4605335" y="3277451"/>
            <a:ext cx="878205" cy="585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21780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zh-CN" lang="en-US" smtClean="0" sz="3600">
                <a:solidFill>
                  <a:prstClr val="white"/>
                </a:solidFill>
              </a:rPr>
              <a:t>500</a:t>
            </a:r>
          </a:p>
        </p:txBody>
      </p:sp>
      <p:sp>
        <p:nvSpPr>
          <p:cNvPr id="13" name="矩形 12"/>
          <p:cNvSpPr/>
          <p:nvPr/>
        </p:nvSpPr>
        <p:spPr>
          <a:xfrm>
            <a:off x="5512063" y="2179362"/>
            <a:ext cx="878205" cy="5852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2178050" lv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altLang="zh-CN" lang="en-US" smtClean="0" sz="3600">
                <a:solidFill>
                  <a:prstClr val="white"/>
                </a:solidFill>
              </a:rPr>
              <a:t>100</a:t>
            </a:r>
          </a:p>
        </p:txBody>
      </p:sp>
      <p:cxnSp>
        <p:nvCxnSpPr>
          <p:cNvPr id="15" name="直接连接符 14"/>
          <p:cNvCxnSpPr/>
          <p:nvPr/>
        </p:nvCxnSpPr>
        <p:spPr>
          <a:xfrm>
            <a:off x="8028358" y="5135899"/>
            <a:ext cx="2937531" cy="0"/>
          </a:xfrm>
          <a:prstGeom prst="line">
            <a:avLst/>
          </a:prstGeom>
          <a:ln>
            <a:solidFill>
              <a:srgbClr val="2C52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7228742" y="2709597"/>
            <a:ext cx="2937531" cy="0"/>
          </a:xfrm>
          <a:prstGeom prst="line">
            <a:avLst/>
          </a:prstGeom>
          <a:ln>
            <a:solidFill>
              <a:srgbClr val="2C52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794518" y="4154264"/>
            <a:ext cx="2937531" cy="0"/>
          </a:xfrm>
          <a:prstGeom prst="line">
            <a:avLst/>
          </a:prstGeom>
          <a:ln>
            <a:solidFill>
              <a:srgbClr val="2C524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矩形 17"/>
          <p:cNvSpPr/>
          <p:nvPr/>
        </p:nvSpPr>
        <p:spPr>
          <a:xfrm>
            <a:off x="1743074" y="416778"/>
            <a:ext cx="8705852" cy="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mtClean="0" sz="28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</p:txBody>
      </p:sp>
      <p:sp>
        <p:nvSpPr>
          <p:cNvPr id="20" name="矩形 19"/>
          <p:cNvSpPr/>
          <p:nvPr/>
        </p:nvSpPr>
        <p:spPr>
          <a:xfrm>
            <a:off x="687172" y="3343429"/>
            <a:ext cx="3217699" cy="731520"/>
          </a:xfrm>
          <a:prstGeom prst="rect">
            <a:avLst/>
          </a:prstGeom>
        </p:spPr>
        <p:txBody>
          <a:bodyPr wrap="square">
            <a:spAutoFit/>
          </a:bodyPr>
          <a:lstStyle>
            <a:lvl1pPr indent="0" marL="0">
              <a:defRPr sz="1100">
                <a:latin typeface="+mn-lt"/>
                <a:ea typeface="+mn-ea"/>
                <a:cs typeface="+mn-cs"/>
              </a:defRPr>
            </a:lvl1pPr>
            <a:lvl2pPr indent="0" marL="457200">
              <a:defRPr sz="1100">
                <a:latin typeface="+mn-lt"/>
                <a:ea typeface="+mn-ea"/>
                <a:cs typeface="+mn-cs"/>
              </a:defRPr>
            </a:lvl2pPr>
            <a:lvl3pPr indent="0" marL="914400">
              <a:defRPr sz="1100">
                <a:latin typeface="+mn-lt"/>
                <a:ea typeface="+mn-ea"/>
                <a:cs typeface="+mn-cs"/>
              </a:defRPr>
            </a:lvl3pPr>
            <a:lvl4pPr indent="0" marL="1371600">
              <a:defRPr sz="1100">
                <a:latin typeface="+mn-lt"/>
                <a:ea typeface="+mn-ea"/>
                <a:cs typeface="+mn-cs"/>
              </a:defRPr>
            </a:lvl4pPr>
            <a:lvl5pPr indent="0" marL="1828800">
              <a:defRPr sz="1100">
                <a:latin typeface="+mn-lt"/>
                <a:ea typeface="+mn-ea"/>
                <a:cs typeface="+mn-cs"/>
              </a:defRPr>
            </a:lvl5pPr>
            <a:lvl6pPr indent="0" marL="2286000">
              <a:defRPr sz="1100">
                <a:latin typeface="+mn-lt"/>
                <a:ea typeface="+mn-ea"/>
                <a:cs typeface="+mn-cs"/>
              </a:defRPr>
            </a:lvl6pPr>
            <a:lvl7pPr indent="0" marL="2743200">
              <a:defRPr sz="1100">
                <a:latin typeface="+mn-lt"/>
                <a:ea typeface="+mn-ea"/>
                <a:cs typeface="+mn-cs"/>
              </a:defRPr>
            </a:lvl7pPr>
            <a:lvl8pPr indent="0" marL="3200400">
              <a:defRPr sz="1100">
                <a:latin typeface="+mn-lt"/>
                <a:ea typeface="+mn-ea"/>
                <a:cs typeface="+mn-cs"/>
              </a:defRPr>
            </a:lvl8pPr>
            <a:lvl9pPr indent="0" marL="365760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50000"/>
              </a:lnSpc>
            </a:pPr>
            <a:r>
              <a:rPr altLang="zh-CN" lang="en-US" smtClean="0" sz="1400">
                <a:solidFill>
                  <a:srgbClr val="2C524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PP琪加班狗PPT卧谈会微信群已经成立，欢迎添加PP琪的微信bujber进入</a:t>
            </a:r>
          </a:p>
        </p:txBody>
      </p:sp>
      <p:sp>
        <p:nvSpPr>
          <p:cNvPr id="21" name="矩形 20"/>
          <p:cNvSpPr/>
          <p:nvPr/>
        </p:nvSpPr>
        <p:spPr>
          <a:xfrm>
            <a:off x="7231227" y="2031629"/>
            <a:ext cx="3217699" cy="731520"/>
          </a:xfrm>
          <a:prstGeom prst="rect">
            <a:avLst/>
          </a:prstGeom>
        </p:spPr>
        <p:txBody>
          <a:bodyPr wrap="square">
            <a:spAutoFit/>
          </a:bodyPr>
          <a:lstStyle>
            <a:lvl1pPr indent="0" marL="0">
              <a:defRPr sz="1100">
                <a:latin typeface="+mn-lt"/>
                <a:ea typeface="+mn-ea"/>
                <a:cs typeface="+mn-cs"/>
              </a:defRPr>
            </a:lvl1pPr>
            <a:lvl2pPr indent="0" marL="457200">
              <a:defRPr sz="1100">
                <a:latin typeface="+mn-lt"/>
                <a:ea typeface="+mn-ea"/>
                <a:cs typeface="+mn-cs"/>
              </a:defRPr>
            </a:lvl2pPr>
            <a:lvl3pPr indent="0" marL="914400">
              <a:defRPr sz="1100">
                <a:latin typeface="+mn-lt"/>
                <a:ea typeface="+mn-ea"/>
                <a:cs typeface="+mn-cs"/>
              </a:defRPr>
            </a:lvl3pPr>
            <a:lvl4pPr indent="0" marL="1371600">
              <a:defRPr sz="1100">
                <a:latin typeface="+mn-lt"/>
                <a:ea typeface="+mn-ea"/>
                <a:cs typeface="+mn-cs"/>
              </a:defRPr>
            </a:lvl4pPr>
            <a:lvl5pPr indent="0" marL="1828800">
              <a:defRPr sz="1100">
                <a:latin typeface="+mn-lt"/>
                <a:ea typeface="+mn-ea"/>
                <a:cs typeface="+mn-cs"/>
              </a:defRPr>
            </a:lvl5pPr>
            <a:lvl6pPr indent="0" marL="2286000">
              <a:defRPr sz="1100">
                <a:latin typeface="+mn-lt"/>
                <a:ea typeface="+mn-ea"/>
                <a:cs typeface="+mn-cs"/>
              </a:defRPr>
            </a:lvl6pPr>
            <a:lvl7pPr indent="0" marL="2743200">
              <a:defRPr sz="1100">
                <a:latin typeface="+mn-lt"/>
                <a:ea typeface="+mn-ea"/>
                <a:cs typeface="+mn-cs"/>
              </a:defRPr>
            </a:lvl7pPr>
            <a:lvl8pPr indent="0" marL="3200400">
              <a:defRPr sz="1100">
                <a:latin typeface="+mn-lt"/>
                <a:ea typeface="+mn-ea"/>
                <a:cs typeface="+mn-cs"/>
              </a:defRPr>
            </a:lvl8pPr>
            <a:lvl9pPr indent="0" marL="365760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altLang="zh-CN" lang="en-US" smtClean="0" sz="1400">
                <a:solidFill>
                  <a:srgbClr val="2C524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PP琪加班狗PPT卧谈会微信群已经成立，欢迎添加PP琪的微信bujber进入</a:t>
            </a:r>
          </a:p>
        </p:txBody>
      </p:sp>
      <p:sp>
        <p:nvSpPr>
          <p:cNvPr id="22" name="矩形 21"/>
          <p:cNvSpPr/>
          <p:nvPr/>
        </p:nvSpPr>
        <p:spPr>
          <a:xfrm>
            <a:off x="8028358" y="4428083"/>
            <a:ext cx="3217699" cy="731520"/>
          </a:xfrm>
          <a:prstGeom prst="rect">
            <a:avLst/>
          </a:prstGeom>
        </p:spPr>
        <p:txBody>
          <a:bodyPr wrap="square">
            <a:spAutoFit/>
          </a:bodyPr>
          <a:lstStyle>
            <a:lvl1pPr indent="0" marL="0">
              <a:defRPr sz="1100">
                <a:latin typeface="+mn-lt"/>
                <a:ea typeface="+mn-ea"/>
                <a:cs typeface="+mn-cs"/>
              </a:defRPr>
            </a:lvl1pPr>
            <a:lvl2pPr indent="0" marL="457200">
              <a:defRPr sz="1100">
                <a:latin typeface="+mn-lt"/>
                <a:ea typeface="+mn-ea"/>
                <a:cs typeface="+mn-cs"/>
              </a:defRPr>
            </a:lvl2pPr>
            <a:lvl3pPr indent="0" marL="914400">
              <a:defRPr sz="1100">
                <a:latin typeface="+mn-lt"/>
                <a:ea typeface="+mn-ea"/>
                <a:cs typeface="+mn-cs"/>
              </a:defRPr>
            </a:lvl3pPr>
            <a:lvl4pPr indent="0" marL="1371600">
              <a:defRPr sz="1100">
                <a:latin typeface="+mn-lt"/>
                <a:ea typeface="+mn-ea"/>
                <a:cs typeface="+mn-cs"/>
              </a:defRPr>
            </a:lvl4pPr>
            <a:lvl5pPr indent="0" marL="1828800">
              <a:defRPr sz="1100">
                <a:latin typeface="+mn-lt"/>
                <a:ea typeface="+mn-ea"/>
                <a:cs typeface="+mn-cs"/>
              </a:defRPr>
            </a:lvl5pPr>
            <a:lvl6pPr indent="0" marL="2286000">
              <a:defRPr sz="1100">
                <a:latin typeface="+mn-lt"/>
                <a:ea typeface="+mn-ea"/>
                <a:cs typeface="+mn-cs"/>
              </a:defRPr>
            </a:lvl6pPr>
            <a:lvl7pPr indent="0" marL="2743200">
              <a:defRPr sz="1100">
                <a:latin typeface="+mn-lt"/>
                <a:ea typeface="+mn-ea"/>
                <a:cs typeface="+mn-cs"/>
              </a:defRPr>
            </a:lvl7pPr>
            <a:lvl8pPr indent="0" marL="3200400">
              <a:defRPr sz="1100">
                <a:latin typeface="+mn-lt"/>
                <a:ea typeface="+mn-ea"/>
                <a:cs typeface="+mn-cs"/>
              </a:defRPr>
            </a:lvl8pPr>
            <a:lvl9pPr indent="0" marL="365760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altLang="zh-CN" lang="en-US" smtClean="0" sz="1400">
                <a:solidFill>
                  <a:srgbClr val="2C524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PP琪加班狗PPT卧谈会微信群已经成立，欢迎添加PP琪的微信bujber进入</a:t>
            </a:r>
          </a:p>
        </p:txBody>
      </p:sp>
    </p:spTree>
    <p:extLst>
      <p:ext uri="{BB962C8B-B14F-4D97-AF65-F5344CB8AC3E}">
        <p14:creationId val="2643600454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5" name="矩形 34"/>
          <p:cNvSpPr/>
          <p:nvPr/>
        </p:nvSpPr>
        <p:spPr>
          <a:xfrm>
            <a:off x="7337140" y="-22553"/>
            <a:ext cx="485485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3900"/>
          </a:p>
        </p:txBody>
      </p:sp>
      <p:sp>
        <p:nvSpPr>
          <p:cNvPr id="36" name="文本框 35"/>
          <p:cNvSpPr txBox="1"/>
          <p:nvPr/>
        </p:nvSpPr>
        <p:spPr>
          <a:xfrm>
            <a:off x="1109339" y="1320046"/>
            <a:ext cx="6267450" cy="429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138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</a:t>
            </a:r>
          </a:p>
          <a:p>
            <a:r>
              <a:rPr altLang="zh-CN" b="1" lang="en-US" smtClean="0" sz="138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</a:t>
            </a:r>
          </a:p>
        </p:txBody>
      </p:sp>
      <p:sp>
        <p:nvSpPr>
          <p:cNvPr id="37" name="矩形 36"/>
          <p:cNvSpPr/>
          <p:nvPr/>
        </p:nvSpPr>
        <p:spPr>
          <a:xfrm>
            <a:off x="1780553" y="4233819"/>
            <a:ext cx="4203286" cy="1097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mtClean="0" sz="66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你的标题</a:t>
            </a:r>
          </a:p>
        </p:txBody>
      </p:sp>
      <p:grpSp>
        <p:nvGrpSpPr>
          <p:cNvPr id="38" name="组合 37"/>
          <p:cNvGrpSpPr/>
          <p:nvPr/>
        </p:nvGrpSpPr>
        <p:grpSpPr>
          <a:xfrm rot="1480301">
            <a:off x="9294533" y="1967636"/>
            <a:ext cx="1554794" cy="3044468"/>
            <a:chOff x="5801910" y="595313"/>
            <a:chExt cx="2458591" cy="4814206"/>
          </a:xfrm>
        </p:grpSpPr>
        <p:grpSp>
          <p:nvGrpSpPr>
            <p:cNvPr id="39" name="组合 38"/>
            <p:cNvGrpSpPr/>
            <p:nvPr/>
          </p:nvGrpSpPr>
          <p:grpSpPr>
            <a:xfrm>
              <a:off x="6648450" y="595313"/>
              <a:ext cx="1009650" cy="4814206"/>
              <a:chOff x="8820150" y="193224"/>
              <a:chExt cx="1009650" cy="4814206"/>
            </a:xfrm>
          </p:grpSpPr>
          <p:grpSp>
            <p:nvGrpSpPr>
              <p:cNvPr id="63" name="组合 62"/>
              <p:cNvGrpSpPr/>
              <p:nvPr/>
            </p:nvGrpSpPr>
            <p:grpSpPr>
              <a:xfrm>
                <a:off x="8820150" y="193224"/>
                <a:ext cx="1009650" cy="4814206"/>
                <a:chOff x="8820150" y="566921"/>
                <a:chExt cx="1009650" cy="4066811"/>
              </a:xfrm>
            </p:grpSpPr>
            <p:sp>
              <p:nvSpPr>
                <p:cNvPr id="65" name="任意多边形 64"/>
                <p:cNvSpPr/>
                <p:nvPr/>
              </p:nvSpPr>
              <p:spPr>
                <a:xfrm>
                  <a:off x="9324975" y="566921"/>
                  <a:ext cx="504825" cy="4066811"/>
                </a:xfrm>
                <a:custGeom>
                  <a:gdLst>
                    <a:gd fmla="*/ 0 w 504825" name="connsiteX0"/>
                    <a:gd fmla="*/ 0 h 4066811" name="connsiteY0"/>
                    <a:gd fmla="*/ 109532 w 504825" name="connsiteX1"/>
                    <a:gd fmla="*/ 206752 h 4066811" name="connsiteY1"/>
                    <a:gd fmla="*/ 504825 w 504825" name="connsiteX2"/>
                    <a:gd fmla="*/ 2033405 h 4066811" name="connsiteY2"/>
                    <a:gd fmla="*/ 109532 w 504825" name="connsiteX3"/>
                    <a:gd fmla="*/ 3860058 h 4066811" name="connsiteY3"/>
                    <a:gd fmla="*/ 0 w 504825" name="connsiteX4"/>
                    <a:gd fmla="*/ 4066811 h 4066811" name="connsiteY4"/>
                    <a:gd fmla="*/ 0 w 504825" name="connsiteX5"/>
                    <a:gd fmla="*/ 0 h 4066811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4066811" w="504825">
                      <a:moveTo>
                        <a:pt x="0" y="0"/>
                      </a:moveTo>
                      <a:lnTo>
                        <a:pt x="109532" y="206752"/>
                      </a:lnTo>
                      <a:cubicBezTo>
                        <a:pt x="359099" y="728181"/>
                        <a:pt x="504825" y="1356772"/>
                        <a:pt x="504825" y="2033405"/>
                      </a:cubicBezTo>
                      <a:cubicBezTo>
                        <a:pt x="504825" y="2710039"/>
                        <a:pt x="359099" y="3338629"/>
                        <a:pt x="109532" y="3860058"/>
                      </a:cubicBezTo>
                      <a:lnTo>
                        <a:pt x="0" y="406681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E44B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66" name="任意多边形 65"/>
                <p:cNvSpPr/>
                <p:nvPr/>
              </p:nvSpPr>
              <p:spPr>
                <a:xfrm>
                  <a:off x="8820150" y="566921"/>
                  <a:ext cx="504825" cy="4066811"/>
                </a:xfrm>
                <a:custGeom>
                  <a:gdLst>
                    <a:gd fmla="*/ 504825 w 504825" name="connsiteX0"/>
                    <a:gd fmla="*/ 0 h 4066811" name="connsiteY0"/>
                    <a:gd fmla="*/ 504825 w 504825" name="connsiteX1"/>
                    <a:gd fmla="*/ 4066811 h 4066811" name="connsiteY1"/>
                    <a:gd fmla="*/ 395293 w 504825" name="connsiteX2"/>
                    <a:gd fmla="*/ 3860058 h 4066811" name="connsiteY2"/>
                    <a:gd fmla="*/ 0 w 504825" name="connsiteX3"/>
                    <a:gd fmla="*/ 2033405 h 4066811" name="connsiteY3"/>
                    <a:gd fmla="*/ 395293 w 504825" name="connsiteX4"/>
                    <a:gd fmla="*/ 206752 h 4066811" name="connsiteY4"/>
                    <a:gd fmla="*/ 504825 w 504825" name="connsiteX5"/>
                    <a:gd fmla="*/ 0 h 4066811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4066811" w="504825">
                      <a:moveTo>
                        <a:pt x="504825" y="0"/>
                      </a:moveTo>
                      <a:lnTo>
                        <a:pt x="504825" y="4066811"/>
                      </a:lnTo>
                      <a:lnTo>
                        <a:pt x="395293" y="3860058"/>
                      </a:lnTo>
                      <a:cubicBezTo>
                        <a:pt x="145726" y="3338629"/>
                        <a:pt x="0" y="2710039"/>
                        <a:pt x="0" y="2033405"/>
                      </a:cubicBezTo>
                      <a:cubicBezTo>
                        <a:pt x="0" y="1356772"/>
                        <a:pt x="145726" y="728181"/>
                        <a:pt x="395293" y="206752"/>
                      </a:cubicBezTo>
                      <a:lnTo>
                        <a:pt x="504825" y="0"/>
                      </a:lnTo>
                      <a:close/>
                    </a:path>
                  </a:pathLst>
                </a:custGeom>
                <a:solidFill>
                  <a:srgbClr val="F776B4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64" name="椭圆 63"/>
              <p:cNvSpPr/>
              <p:nvPr/>
            </p:nvSpPr>
            <p:spPr>
              <a:xfrm>
                <a:off x="8969375" y="1640113"/>
                <a:ext cx="711200" cy="1190172"/>
              </a:xfrm>
              <a:prstGeom prst="ellipse">
                <a:avLst/>
              </a:prstGeom>
              <a:solidFill>
                <a:srgbClr val="560A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40" name="任意多边形 39"/>
            <p:cNvSpPr/>
            <p:nvPr/>
          </p:nvSpPr>
          <p:spPr>
            <a:xfrm>
              <a:off x="6754586" y="1229403"/>
              <a:ext cx="754743" cy="653143"/>
            </a:xfrm>
            <a:custGeom>
              <a:gdLst>
                <a:gd fmla="*/ 145143 w 754743" name="connsiteX0"/>
                <a:gd fmla="*/ 0 h 653143" name="connsiteY0"/>
                <a:gd fmla="*/ 754743 w 754743" name="connsiteX1"/>
                <a:gd fmla="*/ 362857 h 653143" name="connsiteY1"/>
                <a:gd fmla="*/ 0 w 754743" name="connsiteX2"/>
                <a:gd fmla="*/ 653143 h 653143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653143" w="754743">
                  <a:moveTo>
                    <a:pt x="145143" y="0"/>
                  </a:moveTo>
                  <a:lnTo>
                    <a:pt x="754743" y="362857"/>
                  </a:lnTo>
                  <a:lnTo>
                    <a:pt x="0" y="653143"/>
                  </a:lnTo>
                </a:path>
              </a:pathLst>
            </a:custGeom>
            <a:noFill/>
            <a:ln>
              <a:solidFill>
                <a:srgbClr val="7E0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1" name="任意多边形 40"/>
            <p:cNvSpPr/>
            <p:nvPr/>
          </p:nvSpPr>
          <p:spPr>
            <a:xfrm flipH="1">
              <a:off x="6828971" y="1229403"/>
              <a:ext cx="709386" cy="653143"/>
            </a:xfrm>
            <a:custGeom>
              <a:gdLst>
                <a:gd fmla="*/ 145143 w 754743" name="connsiteX0"/>
                <a:gd fmla="*/ 0 h 653143" name="connsiteY0"/>
                <a:gd fmla="*/ 754743 w 754743" name="connsiteX1"/>
                <a:gd fmla="*/ 362857 h 653143" name="connsiteY1"/>
                <a:gd fmla="*/ 0 w 754743" name="connsiteX2"/>
                <a:gd fmla="*/ 653143 h 653143" name="connsiteY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b="b" l="l" r="r" t="t"/>
              <a:pathLst>
                <a:path h="653143" w="754743">
                  <a:moveTo>
                    <a:pt x="145143" y="0"/>
                  </a:moveTo>
                  <a:lnTo>
                    <a:pt x="754743" y="362857"/>
                  </a:lnTo>
                  <a:lnTo>
                    <a:pt x="0" y="653143"/>
                  </a:lnTo>
                </a:path>
              </a:pathLst>
            </a:custGeom>
            <a:noFill/>
            <a:ln>
              <a:solidFill>
                <a:srgbClr val="7E0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42" name="组合 41"/>
            <p:cNvGrpSpPr/>
            <p:nvPr/>
          </p:nvGrpSpPr>
          <p:grpSpPr>
            <a:xfrm flipV="1">
              <a:off x="6754586" y="4016146"/>
              <a:ext cx="783771" cy="653143"/>
              <a:chOff x="8926286" y="3265714"/>
              <a:chExt cx="783771" cy="653143"/>
            </a:xfrm>
          </p:grpSpPr>
          <p:sp>
            <p:nvSpPr>
              <p:cNvPr id="61" name="任意多边形 60"/>
              <p:cNvSpPr/>
              <p:nvPr/>
            </p:nvSpPr>
            <p:spPr>
              <a:xfrm>
                <a:off x="8926286" y="3265714"/>
                <a:ext cx="754743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2" name="任意多边形 61"/>
              <p:cNvSpPr/>
              <p:nvPr/>
            </p:nvSpPr>
            <p:spPr>
              <a:xfrm flipH="1">
                <a:off x="9000671" y="3265714"/>
                <a:ext cx="709386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grpSp>
          <p:nvGrpSpPr>
            <p:cNvPr id="43" name="组合 42"/>
            <p:cNvGrpSpPr/>
            <p:nvPr/>
          </p:nvGrpSpPr>
          <p:grpSpPr>
            <a:xfrm>
              <a:off x="5801910" y="2295996"/>
              <a:ext cx="2458591" cy="907349"/>
              <a:chOff x="4804509" y="459215"/>
              <a:chExt cx="1849558" cy="682584"/>
            </a:xfrm>
          </p:grpSpPr>
          <p:grpSp>
            <p:nvGrpSpPr>
              <p:cNvPr id="44" name="组合 43"/>
              <p:cNvGrpSpPr/>
              <p:nvPr/>
            </p:nvGrpSpPr>
            <p:grpSpPr>
              <a:xfrm rot="18152230">
                <a:off x="5668653" y="43621"/>
                <a:ext cx="121270" cy="1849558"/>
                <a:chOff x="7335839" y="-766990"/>
                <a:chExt cx="255132" cy="2080106"/>
              </a:xfrm>
            </p:grpSpPr>
            <p:cxnSp>
              <p:nvCxnSpPr>
                <p:cNvPr id="54" name="直接连接符 53"/>
                <p:cNvCxnSpPr/>
                <p:nvPr/>
              </p:nvCxnSpPr>
              <p:spPr>
                <a:xfrm flipH="1">
                  <a:off x="7463405" y="-414759"/>
                  <a:ext cx="0" cy="1476797"/>
                </a:xfrm>
                <a:prstGeom prst="line">
                  <a:avLst/>
                </a:prstGeom>
                <a:ln w="19050">
                  <a:solidFill>
                    <a:srgbClr val="92453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5" name="组合 54"/>
                <p:cNvGrpSpPr/>
                <p:nvPr/>
              </p:nvGrpSpPr>
              <p:grpSpPr>
                <a:xfrm>
                  <a:off x="7335839" y="-766990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59" name="任意多边形 58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60" name="任意多边形 59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grpSp>
              <p:nvGrpSpPr>
                <p:cNvPr id="56" name="组合 55"/>
                <p:cNvGrpSpPr/>
                <p:nvPr/>
              </p:nvGrpSpPr>
              <p:grpSpPr>
                <a:xfrm>
                  <a:off x="7335839" y="778355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57" name="任意多边形 56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58" name="任意多边形 57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</p:grpSp>
          <p:grpSp>
            <p:nvGrpSpPr>
              <p:cNvPr id="45" name="组合 44"/>
              <p:cNvGrpSpPr/>
              <p:nvPr/>
            </p:nvGrpSpPr>
            <p:grpSpPr>
              <a:xfrm>
                <a:off x="5419285" y="459215"/>
                <a:ext cx="814274" cy="682584"/>
                <a:chOff x="5419285" y="459215"/>
                <a:chExt cx="814274" cy="682584"/>
              </a:xfrm>
            </p:grpSpPr>
            <p:sp>
              <p:nvSpPr>
                <p:cNvPr id="46" name="任意多边形 45"/>
                <p:cNvSpPr/>
                <p:nvPr/>
              </p:nvSpPr>
              <p:spPr>
                <a:xfrm>
                  <a:off x="5445919" y="459215"/>
                  <a:ext cx="787640" cy="648351"/>
                </a:xfrm>
                <a:custGeom>
                  <a:gdLst>
                    <a:gd fmla="*/ 80962 w 787640" name="connsiteX0"/>
                    <a:gd fmla="*/ 240872 h 648351" name="connsiteY0"/>
                    <a:gd fmla="*/ 0 w 787640" name="connsiteX1"/>
                    <a:gd fmla="*/ 226584 h 648351" name="connsiteY1"/>
                    <a:gd fmla="*/ 109537 w 787640" name="connsiteX2"/>
                    <a:gd fmla="*/ 7509 h 648351" name="connsiteY2"/>
                    <a:gd fmla="*/ 309562 w 787640" name="connsiteX3"/>
                    <a:gd fmla="*/ 55134 h 648351" name="connsiteY3"/>
                    <a:gd fmla="*/ 328612 w 787640" name="connsiteX4"/>
                    <a:gd fmla="*/ 97997 h 648351" name="connsiteY4"/>
                    <a:gd fmla="*/ 376237 w 787640" name="connsiteX5"/>
                    <a:gd fmla="*/ 112284 h 648351" name="connsiteY5"/>
                    <a:gd fmla="*/ 695325 w 787640" name="connsiteX6"/>
                    <a:gd fmla="*/ 188484 h 648351" name="connsiteY6"/>
                    <a:gd fmla="*/ 766762 w 787640" name="connsiteX7"/>
                    <a:gd fmla="*/ 450422 h 648351" name="connsiteY7"/>
                    <a:gd fmla="*/ 604837 w 787640" name="connsiteX8"/>
                    <a:gd fmla="*/ 631397 h 648351" name="connsiteY8"/>
                    <a:gd fmla="*/ 547687 w 787640" name="connsiteX9"/>
                    <a:gd fmla="*/ 550434 h 648351" name="connsiteY9"/>
                    <a:gd fmla="*/ 619125 w 787640" name="connsiteX10"/>
                    <a:gd fmla="*/ 493284 h 648351" name="connsiteY10"/>
                    <a:gd fmla="*/ 619125 w 787640" name="connsiteX11"/>
                    <a:gd fmla="*/ 436134 h 648351" name="connsiteY11"/>
                    <a:gd fmla="*/ 542925 w 787640" name="connsiteX12"/>
                    <a:gd fmla="*/ 412322 h 648351" name="connsiteY12"/>
                    <a:gd fmla="*/ 276225 w 787640" name="connsiteX13"/>
                    <a:gd fmla="*/ 350409 h 648351" name="connsiteY13"/>
                    <a:gd fmla="*/ 219075 w 787640" name="connsiteX14"/>
                    <a:gd fmla="*/ 274209 h 648351" name="connsiteY14"/>
                    <a:gd fmla="*/ 219075 w 787640" name="connsiteX15"/>
                    <a:gd fmla="*/ 202772 h 648351" name="connsiteY15"/>
                    <a:gd fmla="*/ 171450 w 787640" name="connsiteX16"/>
                    <a:gd fmla="*/ 140859 h 648351" name="connsiteY16"/>
                    <a:gd fmla="*/ 80962 w 787640" name="connsiteX17"/>
                    <a:gd fmla="*/ 240872 h 648351" name="connsiteY1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b="b" l="l" r="r" t="t"/>
                  <a:pathLst>
                    <a:path h="648351" w="787640">
                      <a:moveTo>
                        <a:pt x="80962" y="240872"/>
                      </a:moveTo>
                      <a:lnTo>
                        <a:pt x="0" y="226584"/>
                      </a:lnTo>
                      <a:cubicBezTo>
                        <a:pt x="4762" y="187690"/>
                        <a:pt x="57943" y="36084"/>
                        <a:pt x="109537" y="7509"/>
                      </a:cubicBezTo>
                      <a:cubicBezTo>
                        <a:pt x="161131" y="-21066"/>
                        <a:pt x="273050" y="40053"/>
                        <a:pt x="309562" y="55134"/>
                      </a:cubicBezTo>
                      <a:cubicBezTo>
                        <a:pt x="346075" y="70215"/>
                        <a:pt x="317500" y="88472"/>
                        <a:pt x="328612" y="97997"/>
                      </a:cubicBezTo>
                      <a:lnTo>
                        <a:pt x="376237" y="112284"/>
                      </a:lnTo>
                      <a:cubicBezTo>
                        <a:pt x="437356" y="127365"/>
                        <a:pt x="630238" y="132128"/>
                        <a:pt x="695325" y="188484"/>
                      </a:cubicBezTo>
                      <a:cubicBezTo>
                        <a:pt x="760412" y="244840"/>
                        <a:pt x="820737" y="390097"/>
                        <a:pt x="766762" y="450422"/>
                      </a:cubicBezTo>
                      <a:lnTo>
                        <a:pt x="604837" y="631397"/>
                      </a:lnTo>
                      <a:cubicBezTo>
                        <a:pt x="550862" y="691722"/>
                        <a:pt x="545306" y="573453"/>
                        <a:pt x="547687" y="550434"/>
                      </a:cubicBezTo>
                      <a:cubicBezTo>
                        <a:pt x="550068" y="527415"/>
                        <a:pt x="607219" y="512334"/>
                        <a:pt x="619125" y="493284"/>
                      </a:cubicBezTo>
                      <a:cubicBezTo>
                        <a:pt x="631031" y="474234"/>
                        <a:pt x="631825" y="449628"/>
                        <a:pt x="619125" y="436134"/>
                      </a:cubicBezTo>
                      <a:cubicBezTo>
                        <a:pt x="606425" y="422640"/>
                        <a:pt x="600075" y="426610"/>
                        <a:pt x="542925" y="412322"/>
                      </a:cubicBezTo>
                      <a:cubicBezTo>
                        <a:pt x="485775" y="398035"/>
                        <a:pt x="330200" y="373428"/>
                        <a:pt x="276225" y="350409"/>
                      </a:cubicBezTo>
                      <a:cubicBezTo>
                        <a:pt x="222250" y="327390"/>
                        <a:pt x="228600" y="298815"/>
                        <a:pt x="219075" y="274209"/>
                      </a:cubicBezTo>
                      <a:cubicBezTo>
                        <a:pt x="209550" y="249603"/>
                        <a:pt x="227013" y="224997"/>
                        <a:pt x="219075" y="202772"/>
                      </a:cubicBezTo>
                      <a:cubicBezTo>
                        <a:pt x="211138" y="180547"/>
                        <a:pt x="194469" y="134509"/>
                        <a:pt x="171450" y="140859"/>
                      </a:cubicBezTo>
                      <a:cubicBezTo>
                        <a:pt x="148431" y="147209"/>
                        <a:pt x="109537" y="226585"/>
                        <a:pt x="80962" y="240872"/>
                      </a:cubicBezTo>
                      <a:close/>
                    </a:path>
                  </a:pathLst>
                </a:custGeom>
                <a:solidFill>
                  <a:srgbClr val="E05F0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7" name="任意多边形 46"/>
                <p:cNvSpPr/>
                <p:nvPr/>
              </p:nvSpPr>
              <p:spPr>
                <a:xfrm>
                  <a:off x="5729288" y="543085"/>
                  <a:ext cx="301648" cy="286149"/>
                </a:xfrm>
                <a:custGeom>
                  <a:gdLst>
                    <a:gd fmla="*/ 47625 w 301648" name="connsiteX0"/>
                    <a:gd fmla="*/ 245109 h 286149" name="connsiteY0"/>
                    <a:gd fmla="*/ 100013 w 301648" name="connsiteX1"/>
                    <a:gd fmla="*/ 126047 h 286149" name="connsiteY1"/>
                    <a:gd fmla="*/ 233363 w 301648" name="connsiteX2"/>
                    <a:gd fmla="*/ 283209 h 286149" name="connsiteY2"/>
                    <a:gd fmla="*/ 290513 w 301648" name="connsiteX3"/>
                    <a:gd fmla="*/ 221297 h 286149" name="connsiteY3"/>
                    <a:gd fmla="*/ 252413 w 301648" name="connsiteX4"/>
                    <a:gd fmla="*/ 130809 h 286149" name="connsiteY4"/>
                    <a:gd fmla="*/ 300038 w 301648" name="connsiteX5"/>
                    <a:gd fmla="*/ 92709 h 286149" name="connsiteY5"/>
                    <a:gd fmla="*/ 180975 w 301648" name="connsiteX6"/>
                    <a:gd fmla="*/ 9366 h 286149" name="connsiteY6"/>
                    <a:gd fmla="*/ 19050 w 301648" name="connsiteX7"/>
                    <a:gd fmla="*/ 23654 h 286149" name="connsiteY7"/>
                    <a:gd fmla="*/ 0 w 301648" name="connsiteX8"/>
                    <a:gd fmla="*/ 202247 h 286149" name="connsiteY8"/>
                    <a:gd fmla="*/ 47625 w 301648" name="connsiteX9"/>
                    <a:gd fmla="*/ 245109 h 286149" name="connsiteY9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b="b" l="l" r="r" t="t"/>
                  <a:pathLst>
                    <a:path h="286149" w="301648">
                      <a:moveTo>
                        <a:pt x="47625" y="245109"/>
                      </a:moveTo>
                      <a:lnTo>
                        <a:pt x="100013" y="126047"/>
                      </a:lnTo>
                      <a:lnTo>
                        <a:pt x="233363" y="283209"/>
                      </a:lnTo>
                      <a:cubicBezTo>
                        <a:pt x="265113" y="299084"/>
                        <a:pt x="287338" y="246697"/>
                        <a:pt x="290513" y="221297"/>
                      </a:cubicBezTo>
                      <a:cubicBezTo>
                        <a:pt x="293688" y="195897"/>
                        <a:pt x="250825" y="152240"/>
                        <a:pt x="252413" y="130809"/>
                      </a:cubicBezTo>
                      <a:cubicBezTo>
                        <a:pt x="254001" y="109378"/>
                        <a:pt x="311944" y="112950"/>
                        <a:pt x="300038" y="92709"/>
                      </a:cubicBezTo>
                      <a:cubicBezTo>
                        <a:pt x="288132" y="72469"/>
                        <a:pt x="227806" y="20875"/>
                        <a:pt x="180975" y="9366"/>
                      </a:cubicBezTo>
                      <a:cubicBezTo>
                        <a:pt x="134144" y="-2143"/>
                        <a:pt x="49212" y="-8493"/>
                        <a:pt x="19050" y="23654"/>
                      </a:cubicBezTo>
                      <a:cubicBezTo>
                        <a:pt x="-11112" y="55801"/>
                        <a:pt x="6350" y="142716"/>
                        <a:pt x="0" y="202247"/>
                      </a:cubicBezTo>
                      <a:lnTo>
                        <a:pt x="47625" y="245109"/>
                      </a:lnTo>
                      <a:close/>
                    </a:path>
                  </a:pathLst>
                </a:custGeom>
                <a:solidFill>
                  <a:srgbClr val="670F0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8" name="任意多边形 47"/>
                <p:cNvSpPr/>
                <p:nvPr/>
              </p:nvSpPr>
              <p:spPr>
                <a:xfrm>
                  <a:off x="5419285" y="717826"/>
                  <a:ext cx="119919" cy="121058"/>
                </a:xfrm>
                <a:custGeom>
                  <a:gdLst>
                    <a:gd fmla="*/ 105403 w 119919" name="connsiteX0"/>
                    <a:gd fmla="*/ 14312 h 121058" name="connsiteY0"/>
                    <a:gd fmla="*/ 110165 w 119919" name="connsiteX1"/>
                    <a:gd fmla="*/ 119087 h 121058" name="connsiteY1"/>
                    <a:gd fmla="*/ 628 w 119919" name="connsiteX2"/>
                    <a:gd fmla="*/ 76225 h 121058" name="connsiteY2"/>
                    <a:gd fmla="*/ 29203 w 119919" name="connsiteX3"/>
                    <a:gd fmla="*/ 14312 h 121058" name="connsiteY3"/>
                    <a:gd fmla="*/ 105403 w 119919" name="connsiteX4"/>
                    <a:gd fmla="*/ 14312 h 121058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121057" w="119919">
                      <a:moveTo>
                        <a:pt x="105403" y="14312"/>
                      </a:moveTo>
                      <a:cubicBezTo>
                        <a:pt x="118897" y="31775"/>
                        <a:pt x="127628" y="108768"/>
                        <a:pt x="110165" y="119087"/>
                      </a:cubicBezTo>
                      <a:cubicBezTo>
                        <a:pt x="92702" y="129406"/>
                        <a:pt x="-8897" y="96863"/>
                        <a:pt x="628" y="76225"/>
                      </a:cubicBezTo>
                      <a:lnTo>
                        <a:pt x="29203" y="14312"/>
                      </a:lnTo>
                      <a:cubicBezTo>
                        <a:pt x="38728" y="-6326"/>
                        <a:pt x="91909" y="-3151"/>
                        <a:pt x="105403" y="14312"/>
                      </a:cubicBezTo>
                      <a:close/>
                    </a:path>
                  </a:pathLst>
                </a:custGeom>
                <a:solidFill>
                  <a:srgbClr val="C53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9" name="任意多边形 48"/>
                <p:cNvSpPr/>
                <p:nvPr/>
              </p:nvSpPr>
              <p:spPr>
                <a:xfrm>
                  <a:off x="5886451" y="1048785"/>
                  <a:ext cx="135734" cy="93014"/>
                </a:xfrm>
                <a:custGeom>
                  <a:gdLst>
                    <a:gd fmla="*/ 73819 w 135734" name="connsiteX0"/>
                    <a:gd fmla="*/ 0 h 93014" name="connsiteY0"/>
                    <a:gd fmla="*/ 135731 w 135734" name="connsiteX1"/>
                    <a:gd fmla="*/ 52387 h 93014" name="connsiteY1"/>
                    <a:gd fmla="*/ 76201 w 135734" name="connsiteX2"/>
                    <a:gd fmla="*/ 92869 h 93014" name="connsiteY2"/>
                    <a:gd fmla="*/ 0 w 135734" name="connsiteX3"/>
                    <a:gd fmla="*/ 38100 h 93014" name="connsiteY3"/>
                    <a:gd fmla="*/ 47624 w 135734" name="connsiteX4"/>
                    <a:gd fmla="*/ 29921 h 93014" name="connsiteY4"/>
                    <a:gd fmla="*/ 73819 w 135734" name="connsiteX5"/>
                    <a:gd fmla="*/ 0 h 93014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93014" w="135734">
                      <a:moveTo>
                        <a:pt x="73819" y="0"/>
                      </a:moveTo>
                      <a:cubicBezTo>
                        <a:pt x="97631" y="794"/>
                        <a:pt x="135334" y="36909"/>
                        <a:pt x="135731" y="52387"/>
                      </a:cubicBezTo>
                      <a:cubicBezTo>
                        <a:pt x="136128" y="67865"/>
                        <a:pt x="98823" y="95250"/>
                        <a:pt x="76201" y="92869"/>
                      </a:cubicBezTo>
                      <a:cubicBezTo>
                        <a:pt x="53579" y="90488"/>
                        <a:pt x="5557" y="50576"/>
                        <a:pt x="0" y="38100"/>
                      </a:cubicBezTo>
                      <a:cubicBezTo>
                        <a:pt x="14287" y="31405"/>
                        <a:pt x="33337" y="36616"/>
                        <a:pt x="47624" y="29921"/>
                      </a:cubicBezTo>
                      <a:lnTo>
                        <a:pt x="73819" y="0"/>
                      </a:lnTo>
                      <a:close/>
                    </a:path>
                  </a:pathLst>
                </a:custGeom>
                <a:solidFill>
                  <a:srgbClr val="CB52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50" name="任意多边形 49"/>
                <p:cNvSpPr/>
                <p:nvPr/>
              </p:nvSpPr>
              <p:spPr>
                <a:xfrm>
                  <a:off x="5955653" y="1014370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51" name="椭圆 50"/>
                <p:cNvSpPr/>
                <p:nvPr/>
              </p:nvSpPr>
              <p:spPr>
                <a:xfrm>
                  <a:off x="5758426" y="635025"/>
                  <a:ext cx="200025" cy="333375"/>
                </a:xfrm>
                <a:prstGeom prst="ellipse">
                  <a:avLst/>
                </a:prstGeom>
                <a:solidFill>
                  <a:srgbClr val="D051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52" name="任意多边形 51"/>
                <p:cNvSpPr/>
                <p:nvPr/>
              </p:nvSpPr>
              <p:spPr>
                <a:xfrm rot="19118152">
                  <a:off x="5438775" y="659809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53" name="任意多边形 52"/>
                <p:cNvSpPr/>
                <p:nvPr/>
              </p:nvSpPr>
              <p:spPr>
                <a:xfrm>
                  <a:off x="5778893" y="581025"/>
                  <a:ext cx="171851" cy="80963"/>
                </a:xfrm>
                <a:custGeom>
                  <a:gdLst>
                    <a:gd fmla="*/ 9926 w 171851" name="connsiteX0"/>
                    <a:gd fmla="*/ 45244 h 80963" name="connsiteY0"/>
                    <a:gd fmla="*/ 9926 w 171851" name="connsiteX1"/>
                    <a:gd fmla="*/ 45244 h 80963" name="connsiteY1"/>
                    <a:gd fmla="*/ 95651 w 171851" name="connsiteX2"/>
                    <a:gd fmla="*/ 30956 h 80963" name="connsiteY2"/>
                    <a:gd fmla="*/ 102795 w 171851" name="connsiteX3"/>
                    <a:gd fmla="*/ 35719 h 80963" name="connsiteY3"/>
                    <a:gd fmla="*/ 109938 w 171851" name="connsiteX4"/>
                    <a:gd fmla="*/ 42863 h 80963" name="connsiteY4"/>
                    <a:gd fmla="*/ 117082 w 171851" name="connsiteX5"/>
                    <a:gd fmla="*/ 45244 h 80963" name="connsiteY5"/>
                    <a:gd fmla="*/ 131370 w 171851" name="connsiteX6"/>
                    <a:gd fmla="*/ 54769 h 80963" name="connsiteY6"/>
                    <a:gd fmla="*/ 138513 w 171851" name="connsiteX7"/>
                    <a:gd fmla="*/ 59531 h 80963" name="connsiteY7"/>
                    <a:gd fmla="*/ 145657 w 171851" name="connsiteX8"/>
                    <a:gd fmla="*/ 64294 h 80963" name="connsiteY8"/>
                    <a:gd fmla="*/ 157563 w 171851" name="connsiteX9"/>
                    <a:gd fmla="*/ 78581 h 80963" name="connsiteY9"/>
                    <a:gd fmla="*/ 164707 w 171851" name="connsiteX10"/>
                    <a:gd fmla="*/ 80963 h 80963" name="connsiteY10"/>
                    <a:gd fmla="*/ 167088 w 171851" name="connsiteX11"/>
                    <a:gd fmla="*/ 71438 h 80963" name="connsiteY11"/>
                    <a:gd fmla="*/ 169470 w 171851" name="connsiteX12"/>
                    <a:gd fmla="*/ 59531 h 80963" name="connsiteY12"/>
                    <a:gd fmla="*/ 171851 w 171851" name="connsiteX13"/>
                    <a:gd fmla="*/ 52388 h 80963" name="connsiteY13"/>
                    <a:gd fmla="*/ 169470 w 171851" name="connsiteX14"/>
                    <a:gd fmla="*/ 35719 h 80963" name="connsiteY14"/>
                    <a:gd fmla="*/ 152801 w 171851" name="connsiteX15"/>
                    <a:gd fmla="*/ 21431 h 80963" name="connsiteY15"/>
                    <a:gd fmla="*/ 136132 w 171851" name="connsiteX16"/>
                    <a:gd fmla="*/ 11906 h 80963" name="connsiteY16"/>
                    <a:gd fmla="*/ 121845 w 171851" name="connsiteX17"/>
                    <a:gd fmla="*/ 7144 h 80963" name="connsiteY17"/>
                    <a:gd fmla="*/ 114701 w 171851" name="connsiteX18"/>
                    <a:gd fmla="*/ 4763 h 80963" name="connsiteY18"/>
                    <a:gd fmla="*/ 107557 w 171851" name="connsiteX19"/>
                    <a:gd fmla="*/ 2381 h 80963" name="connsiteY19"/>
                    <a:gd fmla="*/ 95651 w 171851" name="connsiteX20"/>
                    <a:gd fmla="*/ 0 h 80963" name="connsiteY20"/>
                    <a:gd fmla="*/ 31357 w 171851" name="connsiteX21"/>
                    <a:gd fmla="*/ 2381 h 80963" name="connsiteY21"/>
                    <a:gd fmla="*/ 21832 w 171851" name="connsiteX22"/>
                    <a:gd fmla="*/ 4763 h 80963" name="connsiteY22"/>
                    <a:gd fmla="*/ 7545 w 171851" name="connsiteX23"/>
                    <a:gd fmla="*/ 9525 h 80963" name="connsiteY23"/>
                    <a:gd fmla="*/ 401 w 171851" name="connsiteX24"/>
                    <a:gd fmla="*/ 14288 h 80963" name="connsiteY24"/>
                    <a:gd fmla="*/ 9926 w 171851" name="connsiteX25"/>
                    <a:gd fmla="*/ 45244 h 80963" name="connsiteY2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b="b" l="l" r="r" t="t"/>
                  <a:pathLst>
                    <a:path h="80963" w="171851">
                      <a:moveTo>
                        <a:pt x="9926" y="45244"/>
                      </a:moveTo>
                      <a:lnTo>
                        <a:pt x="9926" y="45244"/>
                      </a:lnTo>
                      <a:cubicBezTo>
                        <a:pt x="38501" y="40481"/>
                        <a:pt x="66833" y="33912"/>
                        <a:pt x="95651" y="30956"/>
                      </a:cubicBezTo>
                      <a:cubicBezTo>
                        <a:pt x="98498" y="30664"/>
                        <a:pt x="100596" y="33887"/>
                        <a:pt x="102795" y="35719"/>
                      </a:cubicBezTo>
                      <a:cubicBezTo>
                        <a:pt x="105382" y="37875"/>
                        <a:pt x="107136" y="40995"/>
                        <a:pt x="109938" y="42863"/>
                      </a:cubicBezTo>
                      <a:cubicBezTo>
                        <a:pt x="112027" y="44255"/>
                        <a:pt x="114888" y="44025"/>
                        <a:pt x="117082" y="45244"/>
                      </a:cubicBezTo>
                      <a:cubicBezTo>
                        <a:pt x="122086" y="48024"/>
                        <a:pt x="126607" y="51594"/>
                        <a:pt x="131370" y="54769"/>
                      </a:cubicBezTo>
                      <a:lnTo>
                        <a:pt x="138513" y="59531"/>
                      </a:lnTo>
                      <a:lnTo>
                        <a:pt x="145657" y="64294"/>
                      </a:lnTo>
                      <a:cubicBezTo>
                        <a:pt x="149171" y="69565"/>
                        <a:pt x="152063" y="74914"/>
                        <a:pt x="157563" y="78581"/>
                      </a:cubicBezTo>
                      <a:cubicBezTo>
                        <a:pt x="159652" y="79973"/>
                        <a:pt x="162326" y="80169"/>
                        <a:pt x="164707" y="80963"/>
                      </a:cubicBezTo>
                      <a:cubicBezTo>
                        <a:pt x="165501" y="77788"/>
                        <a:pt x="166378" y="74633"/>
                        <a:pt x="167088" y="71438"/>
                      </a:cubicBezTo>
                      <a:cubicBezTo>
                        <a:pt x="167966" y="67487"/>
                        <a:pt x="168488" y="63458"/>
                        <a:pt x="169470" y="59531"/>
                      </a:cubicBezTo>
                      <a:cubicBezTo>
                        <a:pt x="170079" y="57096"/>
                        <a:pt x="171057" y="54769"/>
                        <a:pt x="171851" y="52388"/>
                      </a:cubicBezTo>
                      <a:cubicBezTo>
                        <a:pt x="171057" y="46832"/>
                        <a:pt x="171554" y="40930"/>
                        <a:pt x="169470" y="35719"/>
                      </a:cubicBezTo>
                      <a:cubicBezTo>
                        <a:pt x="168086" y="32258"/>
                        <a:pt x="154925" y="22948"/>
                        <a:pt x="152801" y="21431"/>
                      </a:cubicBezTo>
                      <a:cubicBezTo>
                        <a:pt x="147337" y="17528"/>
                        <a:pt x="142469" y="14441"/>
                        <a:pt x="136132" y="11906"/>
                      </a:cubicBezTo>
                      <a:cubicBezTo>
                        <a:pt x="131471" y="10042"/>
                        <a:pt x="126607" y="8731"/>
                        <a:pt x="121845" y="7144"/>
                      </a:cubicBezTo>
                      <a:lnTo>
                        <a:pt x="114701" y="4763"/>
                      </a:lnTo>
                      <a:cubicBezTo>
                        <a:pt x="112320" y="3969"/>
                        <a:pt x="110018" y="2873"/>
                        <a:pt x="107557" y="2381"/>
                      </a:cubicBezTo>
                      <a:lnTo>
                        <a:pt x="95651" y="0"/>
                      </a:lnTo>
                      <a:cubicBezTo>
                        <a:pt x="74220" y="794"/>
                        <a:pt x="52759" y="1000"/>
                        <a:pt x="31357" y="2381"/>
                      </a:cubicBezTo>
                      <a:cubicBezTo>
                        <a:pt x="28091" y="2592"/>
                        <a:pt x="24967" y="3823"/>
                        <a:pt x="21832" y="4763"/>
                      </a:cubicBezTo>
                      <a:cubicBezTo>
                        <a:pt x="17024" y="6206"/>
                        <a:pt x="7545" y="9525"/>
                        <a:pt x="7545" y="9525"/>
                      </a:cubicBezTo>
                      <a:cubicBezTo>
                        <a:pt x="5164" y="11113"/>
                        <a:pt x="1095" y="11511"/>
                        <a:pt x="401" y="14288"/>
                      </a:cubicBezTo>
                      <a:cubicBezTo>
                        <a:pt x="-2165" y="24551"/>
                        <a:pt x="8339" y="40085"/>
                        <a:pt x="9926" y="45244"/>
                      </a:cubicBezTo>
                      <a:close/>
                    </a:path>
                  </a:pathLst>
                </a:custGeom>
                <a:solidFill>
                  <a:srgbClr val="7E0C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</p:grpSp>
    </p:spTree>
    <p:extLst>
      <p:ext uri="{BB962C8B-B14F-4D97-AF65-F5344CB8AC3E}">
        <p14:creationId val="2285534359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7" name="图表 6"/>
          <p:cNvGraphicFramePr/>
          <p:nvPr>
            <p:extLst>
              <p:ext uri="{D42A27DB-BD31-4B8C-83A1-F6EECF244321}">
                <p14:modId val="2518726718"/>
              </p:ext>
            </p:extLst>
          </p:nvPr>
        </p:nvGraphicFramePr>
        <p:xfrm>
          <a:off x="228599" y="2008715"/>
          <a:ext cx="3028950" cy="2019301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graphicFrame>
        <p:nvGraphicFramePr>
          <p:cNvPr id="8" name="图表 7"/>
          <p:cNvGraphicFramePr/>
          <p:nvPr>
            <p:extLst>
              <p:ext uri="{D42A27DB-BD31-4B8C-83A1-F6EECF244321}">
                <p14:modId val="635456027"/>
              </p:ext>
            </p:extLst>
          </p:nvPr>
        </p:nvGraphicFramePr>
        <p:xfrm>
          <a:off x="2997199" y="2008715"/>
          <a:ext cx="3028950" cy="2019301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graphicFrame>
        <p:nvGraphicFramePr>
          <p:cNvPr id="9" name="图表 8"/>
          <p:cNvGraphicFramePr/>
          <p:nvPr>
            <p:extLst>
              <p:ext uri="{D42A27DB-BD31-4B8C-83A1-F6EECF244321}">
                <p14:modId val="818434160"/>
              </p:ext>
            </p:extLst>
          </p:nvPr>
        </p:nvGraphicFramePr>
        <p:xfrm>
          <a:off x="5765799" y="2008715"/>
          <a:ext cx="3028950" cy="2019301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  <p:graphicFrame>
        <p:nvGraphicFramePr>
          <p:cNvPr id="10" name="图表 9"/>
          <p:cNvGraphicFramePr/>
          <p:nvPr>
            <p:extLst>
              <p:ext uri="{D42A27DB-BD31-4B8C-83A1-F6EECF244321}">
                <p14:modId val="1193800853"/>
              </p:ext>
            </p:extLst>
          </p:nvPr>
        </p:nvGraphicFramePr>
        <p:xfrm>
          <a:off x="8534400" y="2008715"/>
          <a:ext cx="3028950" cy="2019301"/>
        </p:xfrm>
        <a:graphic>
          <a:graphicData uri="http://schemas.openxmlformats.org/drawingml/2006/chart">
            <c:chart xmlns:c="http://schemas.openxmlformats.org/drawingml/2006/chart" r:id="rId5"/>
          </a:graphicData>
        </a:graphic>
      </p:graphicFrame>
      <p:sp>
        <p:nvSpPr>
          <p:cNvPr id="11" name="文本框 10"/>
          <p:cNvSpPr txBox="1"/>
          <p:nvPr/>
        </p:nvSpPr>
        <p:spPr>
          <a:xfrm>
            <a:off x="981074" y="2721114"/>
            <a:ext cx="1524000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4000">
                <a:solidFill>
                  <a:srgbClr val="2C524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20%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803649" y="2721114"/>
            <a:ext cx="1524000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4000">
                <a:solidFill>
                  <a:srgbClr val="2C524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50%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626225" y="2721114"/>
            <a:ext cx="1524000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4000">
                <a:solidFill>
                  <a:srgbClr val="2C524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60%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9448799" y="2721114"/>
            <a:ext cx="1524000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4000">
                <a:solidFill>
                  <a:srgbClr val="2C524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75%</a:t>
            </a:r>
          </a:p>
        </p:txBody>
      </p:sp>
      <p:sp>
        <p:nvSpPr>
          <p:cNvPr id="15" name="矩形 14"/>
          <p:cNvSpPr/>
          <p:nvPr/>
        </p:nvSpPr>
        <p:spPr>
          <a:xfrm>
            <a:off x="1743074" y="416778"/>
            <a:ext cx="8705852" cy="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mtClean="0" sz="28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</p:txBody>
      </p:sp>
      <p:sp>
        <p:nvSpPr>
          <p:cNvPr id="16" name="矩形 15"/>
          <p:cNvSpPr/>
          <p:nvPr/>
        </p:nvSpPr>
        <p:spPr>
          <a:xfrm>
            <a:off x="952500" y="5210116"/>
            <a:ext cx="10287000" cy="1005840"/>
          </a:xfrm>
          <a:prstGeom prst="rect">
            <a:avLst/>
          </a:prstGeom>
        </p:spPr>
        <p:txBody>
          <a:bodyPr wrap="square">
            <a:spAutoFit/>
          </a:bodyPr>
          <a:lstStyle>
            <a:lvl1pPr indent="0" marL="0">
              <a:defRPr sz="1100">
                <a:latin typeface="+mn-lt"/>
                <a:ea typeface="+mn-ea"/>
                <a:cs typeface="+mn-cs"/>
              </a:defRPr>
            </a:lvl1pPr>
            <a:lvl2pPr indent="0" marL="457200">
              <a:defRPr sz="1100">
                <a:latin typeface="+mn-lt"/>
                <a:ea typeface="+mn-ea"/>
                <a:cs typeface="+mn-cs"/>
              </a:defRPr>
            </a:lvl2pPr>
            <a:lvl3pPr indent="0" marL="914400">
              <a:defRPr sz="1100">
                <a:latin typeface="+mn-lt"/>
                <a:ea typeface="+mn-ea"/>
                <a:cs typeface="+mn-cs"/>
              </a:defRPr>
            </a:lvl3pPr>
            <a:lvl4pPr indent="0" marL="1371600">
              <a:defRPr sz="1100">
                <a:latin typeface="+mn-lt"/>
                <a:ea typeface="+mn-ea"/>
                <a:cs typeface="+mn-cs"/>
              </a:defRPr>
            </a:lvl4pPr>
            <a:lvl5pPr indent="0" marL="1828800">
              <a:defRPr sz="1100">
                <a:latin typeface="+mn-lt"/>
                <a:ea typeface="+mn-ea"/>
                <a:cs typeface="+mn-cs"/>
              </a:defRPr>
            </a:lvl5pPr>
            <a:lvl6pPr indent="0" marL="2286000">
              <a:defRPr sz="1100">
                <a:latin typeface="+mn-lt"/>
                <a:ea typeface="+mn-ea"/>
                <a:cs typeface="+mn-cs"/>
              </a:defRPr>
            </a:lvl6pPr>
            <a:lvl7pPr indent="0" marL="2743200">
              <a:defRPr sz="1100">
                <a:latin typeface="+mn-lt"/>
                <a:ea typeface="+mn-ea"/>
                <a:cs typeface="+mn-cs"/>
              </a:defRPr>
            </a:lvl7pPr>
            <a:lvl8pPr indent="0" marL="3200400">
              <a:defRPr sz="1100">
                <a:latin typeface="+mn-lt"/>
                <a:ea typeface="+mn-ea"/>
                <a:cs typeface="+mn-cs"/>
              </a:defRPr>
            </a:lvl8pPr>
            <a:lvl9pPr indent="0" marL="3657600">
              <a:defRPr sz="1100"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altLang="zh-CN" lang="en-US" smtClean="0" sz="2000">
                <a:solidFill>
                  <a:srgbClr val="2C524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PP琪加班狗PPT卧谈会微信群已经成立，欢迎添加PP琪的微信bujber进入。PP琪加班狗PPT卧谈会微信群已经成立，欢迎添加PP琪的微信bujber进入。</a:t>
            </a:r>
          </a:p>
        </p:txBody>
      </p:sp>
      <p:sp>
        <p:nvSpPr>
          <p:cNvPr id="331" name="矩形 330"/>
          <p:cNvSpPr/>
          <p:nvPr/>
        </p:nvSpPr>
        <p:spPr>
          <a:xfrm>
            <a:off x="495300" y="4134893"/>
            <a:ext cx="2495548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mtClean="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</p:txBody>
      </p:sp>
      <p:sp>
        <p:nvSpPr>
          <p:cNvPr id="332" name="矩形 331"/>
          <p:cNvSpPr/>
          <p:nvPr/>
        </p:nvSpPr>
        <p:spPr>
          <a:xfrm>
            <a:off x="3317875" y="4134893"/>
            <a:ext cx="2495548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mtClean="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</p:txBody>
      </p:sp>
      <p:sp>
        <p:nvSpPr>
          <p:cNvPr id="333" name="矩形 332"/>
          <p:cNvSpPr/>
          <p:nvPr/>
        </p:nvSpPr>
        <p:spPr>
          <a:xfrm>
            <a:off x="6053138" y="4134893"/>
            <a:ext cx="2495548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mtClean="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</p:txBody>
      </p:sp>
      <p:sp>
        <p:nvSpPr>
          <p:cNvPr id="334" name="矩形 333"/>
          <p:cNvSpPr/>
          <p:nvPr/>
        </p:nvSpPr>
        <p:spPr>
          <a:xfrm>
            <a:off x="8963026" y="4134893"/>
            <a:ext cx="2495548" cy="365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mtClean="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</p:txBody>
      </p:sp>
    </p:spTree>
    <p:extLst>
      <p:ext uri="{BB962C8B-B14F-4D97-AF65-F5344CB8AC3E}">
        <p14:creationId val="3795838779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/>
          <p:cNvGrpSpPr/>
          <p:nvPr/>
        </p:nvGrpSpPr>
        <p:grpSpPr>
          <a:xfrm>
            <a:off x="2237910" y="1400681"/>
            <a:ext cx="7716181" cy="4056637"/>
            <a:chOff x="1333468" y="1481675"/>
            <a:chExt cx="7444317" cy="3913709"/>
          </a:xfrm>
          <a:solidFill>
            <a:srgbClr val="028FB7"/>
          </a:solidFill>
        </p:grpSpPr>
        <p:sp>
          <p:nvSpPr>
            <p:cNvPr id="3" name="Freeform 5"/>
            <p:cNvSpPr/>
            <p:nvPr/>
          </p:nvSpPr>
          <p:spPr bwMode="auto">
            <a:xfrm>
              <a:off x="8098333" y="2089151"/>
              <a:ext cx="59267" cy="31751"/>
            </a:xfrm>
            <a:custGeom>
              <a:cxnLst>
                <a:cxn ang="0">
                  <a:pos x="2" y="4"/>
                </a:cxn>
                <a:cxn ang="0">
                  <a:pos x="4" y="3"/>
                </a:cxn>
                <a:cxn ang="0">
                  <a:pos x="9" y="5"/>
                </a:cxn>
                <a:cxn ang="0">
                  <a:pos x="11" y="4"/>
                </a:cxn>
                <a:cxn ang="0">
                  <a:pos x="7" y="1"/>
                </a:cxn>
                <a:cxn ang="0">
                  <a:pos x="4" y="2"/>
                </a:cxn>
                <a:cxn ang="0">
                  <a:pos x="0" y="1"/>
                </a:cxn>
                <a:cxn ang="0">
                  <a:pos x="2" y="4"/>
                </a:cxn>
              </a:cxnLst>
              <a:rect b="b" l="0" r="r" t="0"/>
              <a:pathLst>
                <a:path h="6" w="12">
                  <a:moveTo>
                    <a:pt x="2" y="4"/>
                  </a:moveTo>
                  <a:cubicBezTo>
                    <a:pt x="3" y="4"/>
                    <a:pt x="3" y="3"/>
                    <a:pt x="4" y="3"/>
                  </a:cubicBezTo>
                  <a:cubicBezTo>
                    <a:pt x="4" y="3"/>
                    <a:pt x="7" y="5"/>
                    <a:pt x="9" y="5"/>
                  </a:cubicBezTo>
                  <a:cubicBezTo>
                    <a:pt x="10" y="6"/>
                    <a:pt x="11" y="5"/>
                    <a:pt x="11" y="4"/>
                  </a:cubicBezTo>
                  <a:cubicBezTo>
                    <a:pt x="12" y="4"/>
                    <a:pt x="8" y="2"/>
                    <a:pt x="7" y="1"/>
                  </a:cubicBezTo>
                  <a:cubicBezTo>
                    <a:pt x="6" y="0"/>
                    <a:pt x="5" y="2"/>
                    <a:pt x="4" y="2"/>
                  </a:cubicBezTo>
                  <a:cubicBezTo>
                    <a:pt x="3" y="2"/>
                    <a:pt x="1" y="2"/>
                    <a:pt x="0" y="1"/>
                  </a:cubicBezTo>
                  <a:cubicBezTo>
                    <a:pt x="0" y="1"/>
                    <a:pt x="0" y="3"/>
                    <a:pt x="2" y="4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4" name="Freeform 6"/>
            <p:cNvSpPr/>
            <p:nvPr/>
          </p:nvSpPr>
          <p:spPr bwMode="auto">
            <a:xfrm>
              <a:off x="2952717" y="1579034"/>
              <a:ext cx="59267" cy="55033"/>
            </a:xfrm>
            <a:custGeom>
              <a:cxnLst>
                <a:cxn ang="0">
                  <a:pos x="1" y="3"/>
                </a:cxn>
                <a:cxn ang="0">
                  <a:pos x="4" y="2"/>
                </a:cxn>
                <a:cxn ang="0">
                  <a:pos x="6" y="1"/>
                </a:cxn>
                <a:cxn ang="0">
                  <a:pos x="6" y="2"/>
                </a:cxn>
                <a:cxn ang="0">
                  <a:pos x="3" y="4"/>
                </a:cxn>
                <a:cxn ang="0">
                  <a:pos x="2" y="6"/>
                </a:cxn>
                <a:cxn ang="0">
                  <a:pos x="3" y="6"/>
                </a:cxn>
                <a:cxn ang="0">
                  <a:pos x="4" y="9"/>
                </a:cxn>
                <a:cxn ang="0">
                  <a:pos x="7" y="10"/>
                </a:cxn>
                <a:cxn ang="0">
                  <a:pos x="11" y="10"/>
                </a:cxn>
                <a:cxn ang="0">
                  <a:pos x="11" y="8"/>
                </a:cxn>
                <a:cxn ang="0">
                  <a:pos x="12" y="6"/>
                </a:cxn>
                <a:cxn ang="0">
                  <a:pos x="12" y="3"/>
                </a:cxn>
                <a:cxn ang="0">
                  <a:pos x="11" y="0"/>
                </a:cxn>
                <a:cxn ang="0">
                  <a:pos x="7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1" y="3"/>
                </a:cxn>
              </a:cxnLst>
              <a:rect b="b" l="0" r="r" t="0"/>
              <a:pathLst>
                <a:path h="11" w="12">
                  <a:moveTo>
                    <a:pt x="1" y="3"/>
                  </a:moveTo>
                  <a:cubicBezTo>
                    <a:pt x="2" y="3"/>
                    <a:pt x="3" y="2"/>
                    <a:pt x="4" y="2"/>
                  </a:cubicBezTo>
                  <a:cubicBezTo>
                    <a:pt x="4" y="1"/>
                    <a:pt x="5" y="1"/>
                    <a:pt x="6" y="1"/>
                  </a:cubicBezTo>
                  <a:cubicBezTo>
                    <a:pt x="6" y="1"/>
                    <a:pt x="6" y="1"/>
                    <a:pt x="6" y="2"/>
                  </a:cubicBezTo>
                  <a:cubicBezTo>
                    <a:pt x="6" y="3"/>
                    <a:pt x="4" y="3"/>
                    <a:pt x="3" y="4"/>
                  </a:cubicBezTo>
                  <a:cubicBezTo>
                    <a:pt x="2" y="4"/>
                    <a:pt x="2" y="5"/>
                    <a:pt x="2" y="6"/>
                  </a:cubicBezTo>
                  <a:cubicBezTo>
                    <a:pt x="2" y="7"/>
                    <a:pt x="3" y="7"/>
                    <a:pt x="3" y="6"/>
                  </a:cubicBezTo>
                  <a:cubicBezTo>
                    <a:pt x="4" y="6"/>
                    <a:pt x="3" y="8"/>
                    <a:pt x="4" y="9"/>
                  </a:cubicBezTo>
                  <a:cubicBezTo>
                    <a:pt x="5" y="9"/>
                    <a:pt x="6" y="10"/>
                    <a:pt x="7" y="10"/>
                  </a:cubicBezTo>
                  <a:cubicBezTo>
                    <a:pt x="8" y="11"/>
                    <a:pt x="10" y="10"/>
                    <a:pt x="11" y="10"/>
                  </a:cubicBezTo>
                  <a:cubicBezTo>
                    <a:pt x="11" y="10"/>
                    <a:pt x="11" y="8"/>
                    <a:pt x="11" y="8"/>
                  </a:cubicBezTo>
                  <a:cubicBezTo>
                    <a:pt x="11" y="7"/>
                    <a:pt x="12" y="6"/>
                    <a:pt x="12" y="6"/>
                  </a:cubicBezTo>
                  <a:cubicBezTo>
                    <a:pt x="12" y="5"/>
                    <a:pt x="12" y="3"/>
                    <a:pt x="12" y="3"/>
                  </a:cubicBezTo>
                  <a:cubicBezTo>
                    <a:pt x="11" y="3"/>
                    <a:pt x="11" y="0"/>
                    <a:pt x="11" y="0"/>
                  </a:cubicBezTo>
                  <a:cubicBezTo>
                    <a:pt x="10" y="0"/>
                    <a:pt x="8" y="0"/>
                    <a:pt x="7" y="0"/>
                  </a:cubicBezTo>
                  <a:cubicBezTo>
                    <a:pt x="5" y="0"/>
                    <a:pt x="4" y="0"/>
                    <a:pt x="2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"/>
                    <a:pt x="1" y="2"/>
                    <a:pt x="1" y="3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5" name="Freeform 7"/>
            <p:cNvSpPr/>
            <p:nvPr/>
          </p:nvSpPr>
          <p:spPr bwMode="auto">
            <a:xfrm>
              <a:off x="2482817" y="3655484"/>
              <a:ext cx="25400" cy="25400"/>
            </a:xfrm>
            <a:custGeom>
              <a:cxnLst>
                <a:cxn ang="0">
                  <a:pos x="2" y="5"/>
                </a:cxn>
                <a:cxn ang="0">
                  <a:pos x="5" y="3"/>
                </a:cxn>
                <a:cxn ang="0">
                  <a:pos x="3" y="0"/>
                </a:cxn>
                <a:cxn ang="0">
                  <a:pos x="2" y="3"/>
                </a:cxn>
                <a:cxn ang="0">
                  <a:pos x="2" y="5"/>
                </a:cxn>
              </a:cxnLst>
              <a:rect b="b" l="0" r="r" t="0"/>
              <a:pathLst>
                <a:path h="5" w="5">
                  <a:moveTo>
                    <a:pt x="2" y="5"/>
                  </a:moveTo>
                  <a:cubicBezTo>
                    <a:pt x="2" y="5"/>
                    <a:pt x="4" y="4"/>
                    <a:pt x="5" y="3"/>
                  </a:cubicBezTo>
                  <a:cubicBezTo>
                    <a:pt x="5" y="3"/>
                    <a:pt x="4" y="1"/>
                    <a:pt x="3" y="0"/>
                  </a:cubicBezTo>
                  <a:cubicBezTo>
                    <a:pt x="2" y="0"/>
                    <a:pt x="2" y="2"/>
                    <a:pt x="2" y="3"/>
                  </a:cubicBezTo>
                  <a:cubicBezTo>
                    <a:pt x="3" y="3"/>
                    <a:pt x="0" y="5"/>
                    <a:pt x="2" y="5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6" name="Freeform 8"/>
            <p:cNvSpPr/>
            <p:nvPr/>
          </p:nvSpPr>
          <p:spPr bwMode="auto">
            <a:xfrm>
              <a:off x="4178267" y="2004485"/>
              <a:ext cx="205317" cy="116417"/>
            </a:xfrm>
            <a:custGeom>
              <a:cxnLst>
                <a:cxn ang="0">
                  <a:pos x="3" y="8"/>
                </a:cxn>
                <a:cxn ang="0">
                  <a:pos x="9" y="8"/>
                </a:cxn>
                <a:cxn ang="0">
                  <a:pos x="9" y="9"/>
                </a:cxn>
                <a:cxn ang="0">
                  <a:pos x="9" y="10"/>
                </a:cxn>
                <a:cxn ang="0">
                  <a:pos x="10" y="11"/>
                </a:cxn>
                <a:cxn ang="0">
                  <a:pos x="2" y="12"/>
                </a:cxn>
                <a:cxn ang="0">
                  <a:pos x="6" y="13"/>
                </a:cxn>
                <a:cxn ang="0">
                  <a:pos x="9" y="15"/>
                </a:cxn>
                <a:cxn ang="0">
                  <a:pos x="10" y="17"/>
                </a:cxn>
                <a:cxn ang="0">
                  <a:pos x="5" y="18"/>
                </a:cxn>
                <a:cxn ang="0">
                  <a:pos x="8" y="20"/>
                </a:cxn>
                <a:cxn ang="0">
                  <a:pos x="13" y="21"/>
                </a:cxn>
                <a:cxn ang="0">
                  <a:pos x="20" y="22"/>
                </a:cxn>
                <a:cxn ang="0">
                  <a:pos x="23" y="20"/>
                </a:cxn>
                <a:cxn ang="0">
                  <a:pos x="26" y="20"/>
                </a:cxn>
                <a:cxn ang="0">
                  <a:pos x="30" y="17"/>
                </a:cxn>
                <a:cxn ang="0">
                  <a:pos x="34" y="16"/>
                </a:cxn>
                <a:cxn ang="0">
                  <a:pos x="36" y="13"/>
                </a:cxn>
                <a:cxn ang="0">
                  <a:pos x="40" y="11"/>
                </a:cxn>
                <a:cxn ang="0">
                  <a:pos x="40" y="8"/>
                </a:cxn>
                <a:cxn ang="0">
                  <a:pos x="37" y="6"/>
                </a:cxn>
                <a:cxn ang="0">
                  <a:pos x="36" y="3"/>
                </a:cxn>
                <a:cxn ang="0">
                  <a:pos x="36" y="2"/>
                </a:cxn>
                <a:cxn ang="0">
                  <a:pos x="36" y="1"/>
                </a:cxn>
                <a:cxn ang="0">
                  <a:pos x="34" y="2"/>
                </a:cxn>
                <a:cxn ang="0">
                  <a:pos x="32" y="0"/>
                </a:cxn>
                <a:cxn ang="0">
                  <a:pos x="31" y="2"/>
                </a:cxn>
                <a:cxn ang="0">
                  <a:pos x="29" y="3"/>
                </a:cxn>
                <a:cxn ang="0">
                  <a:pos x="27" y="4"/>
                </a:cxn>
                <a:cxn ang="0">
                  <a:pos x="25" y="3"/>
                </a:cxn>
                <a:cxn ang="0">
                  <a:pos x="25" y="6"/>
                </a:cxn>
                <a:cxn ang="0">
                  <a:pos x="23" y="4"/>
                </a:cxn>
                <a:cxn ang="0">
                  <a:pos x="21" y="3"/>
                </a:cxn>
                <a:cxn ang="0">
                  <a:pos x="20" y="6"/>
                </a:cxn>
                <a:cxn ang="0">
                  <a:pos x="17" y="4"/>
                </a:cxn>
                <a:cxn ang="0">
                  <a:pos x="16" y="6"/>
                </a:cxn>
                <a:cxn ang="0">
                  <a:pos x="15" y="6"/>
                </a:cxn>
                <a:cxn ang="0">
                  <a:pos x="13" y="9"/>
                </a:cxn>
                <a:cxn ang="0">
                  <a:pos x="12" y="4"/>
                </a:cxn>
                <a:cxn ang="0">
                  <a:pos x="11" y="3"/>
                </a:cxn>
                <a:cxn ang="0">
                  <a:pos x="7" y="2"/>
                </a:cxn>
                <a:cxn ang="0">
                  <a:pos x="9" y="5"/>
                </a:cxn>
                <a:cxn ang="0">
                  <a:pos x="5" y="3"/>
                </a:cxn>
                <a:cxn ang="0">
                  <a:pos x="5" y="6"/>
                </a:cxn>
                <a:cxn ang="0">
                  <a:pos x="3" y="5"/>
                </a:cxn>
                <a:cxn ang="0">
                  <a:pos x="3" y="6"/>
                </a:cxn>
                <a:cxn ang="0">
                  <a:pos x="1" y="7"/>
                </a:cxn>
                <a:cxn ang="0">
                  <a:pos x="3" y="8"/>
                </a:cxn>
              </a:cxnLst>
              <a:rect b="b" l="0" r="r" t="0"/>
              <a:pathLst>
                <a:path h="23" w="41">
                  <a:moveTo>
                    <a:pt x="3" y="8"/>
                  </a:moveTo>
                  <a:cubicBezTo>
                    <a:pt x="5" y="8"/>
                    <a:pt x="8" y="8"/>
                    <a:pt x="9" y="8"/>
                  </a:cubicBezTo>
                  <a:cubicBezTo>
                    <a:pt x="11" y="9"/>
                    <a:pt x="10" y="9"/>
                    <a:pt x="9" y="9"/>
                  </a:cubicBezTo>
                  <a:cubicBezTo>
                    <a:pt x="7" y="10"/>
                    <a:pt x="8" y="10"/>
                    <a:pt x="9" y="10"/>
                  </a:cubicBezTo>
                  <a:cubicBezTo>
                    <a:pt x="10" y="10"/>
                    <a:pt x="10" y="10"/>
                    <a:pt x="10" y="11"/>
                  </a:cubicBezTo>
                  <a:cubicBezTo>
                    <a:pt x="11" y="12"/>
                    <a:pt x="4" y="11"/>
                    <a:pt x="2" y="12"/>
                  </a:cubicBezTo>
                  <a:cubicBezTo>
                    <a:pt x="1" y="13"/>
                    <a:pt x="5" y="13"/>
                    <a:pt x="6" y="13"/>
                  </a:cubicBezTo>
                  <a:cubicBezTo>
                    <a:pt x="7" y="13"/>
                    <a:pt x="8" y="15"/>
                    <a:pt x="9" y="15"/>
                  </a:cubicBezTo>
                  <a:cubicBezTo>
                    <a:pt x="10" y="15"/>
                    <a:pt x="9" y="15"/>
                    <a:pt x="10" y="17"/>
                  </a:cubicBezTo>
                  <a:cubicBezTo>
                    <a:pt x="10" y="19"/>
                    <a:pt x="7" y="18"/>
                    <a:pt x="5" y="18"/>
                  </a:cubicBezTo>
                  <a:cubicBezTo>
                    <a:pt x="4" y="19"/>
                    <a:pt x="6" y="20"/>
                    <a:pt x="8" y="20"/>
                  </a:cubicBezTo>
                  <a:cubicBezTo>
                    <a:pt x="10" y="20"/>
                    <a:pt x="12" y="20"/>
                    <a:pt x="13" y="21"/>
                  </a:cubicBezTo>
                  <a:cubicBezTo>
                    <a:pt x="14" y="22"/>
                    <a:pt x="17" y="23"/>
                    <a:pt x="20" y="22"/>
                  </a:cubicBezTo>
                  <a:cubicBezTo>
                    <a:pt x="21" y="22"/>
                    <a:pt x="22" y="21"/>
                    <a:pt x="23" y="20"/>
                  </a:cubicBezTo>
                  <a:cubicBezTo>
                    <a:pt x="23" y="20"/>
                    <a:pt x="25" y="20"/>
                    <a:pt x="26" y="20"/>
                  </a:cubicBezTo>
                  <a:cubicBezTo>
                    <a:pt x="28" y="20"/>
                    <a:pt x="29" y="18"/>
                    <a:pt x="30" y="17"/>
                  </a:cubicBezTo>
                  <a:cubicBezTo>
                    <a:pt x="31" y="16"/>
                    <a:pt x="33" y="16"/>
                    <a:pt x="34" y="16"/>
                  </a:cubicBezTo>
                  <a:cubicBezTo>
                    <a:pt x="35" y="16"/>
                    <a:pt x="36" y="14"/>
                    <a:pt x="36" y="13"/>
                  </a:cubicBezTo>
                  <a:cubicBezTo>
                    <a:pt x="37" y="12"/>
                    <a:pt x="39" y="11"/>
                    <a:pt x="40" y="11"/>
                  </a:cubicBezTo>
                  <a:cubicBezTo>
                    <a:pt x="41" y="10"/>
                    <a:pt x="40" y="9"/>
                    <a:pt x="40" y="8"/>
                  </a:cubicBezTo>
                  <a:cubicBezTo>
                    <a:pt x="40" y="6"/>
                    <a:pt x="39" y="6"/>
                    <a:pt x="37" y="6"/>
                  </a:cubicBezTo>
                  <a:cubicBezTo>
                    <a:pt x="36" y="5"/>
                    <a:pt x="37" y="4"/>
                    <a:pt x="36" y="3"/>
                  </a:cubicBezTo>
                  <a:cubicBezTo>
                    <a:pt x="35" y="3"/>
                    <a:pt x="36" y="2"/>
                    <a:pt x="36" y="2"/>
                  </a:cubicBezTo>
                  <a:cubicBezTo>
                    <a:pt x="37" y="1"/>
                    <a:pt x="37" y="0"/>
                    <a:pt x="36" y="1"/>
                  </a:cubicBezTo>
                  <a:cubicBezTo>
                    <a:pt x="35" y="1"/>
                    <a:pt x="35" y="2"/>
                    <a:pt x="34" y="2"/>
                  </a:cubicBezTo>
                  <a:cubicBezTo>
                    <a:pt x="33" y="2"/>
                    <a:pt x="33" y="0"/>
                    <a:pt x="32" y="0"/>
                  </a:cubicBezTo>
                  <a:cubicBezTo>
                    <a:pt x="31" y="0"/>
                    <a:pt x="30" y="1"/>
                    <a:pt x="31" y="2"/>
                  </a:cubicBezTo>
                  <a:cubicBezTo>
                    <a:pt x="31" y="2"/>
                    <a:pt x="30" y="3"/>
                    <a:pt x="29" y="3"/>
                  </a:cubicBezTo>
                  <a:cubicBezTo>
                    <a:pt x="28" y="3"/>
                    <a:pt x="28" y="3"/>
                    <a:pt x="27" y="4"/>
                  </a:cubicBezTo>
                  <a:cubicBezTo>
                    <a:pt x="27" y="5"/>
                    <a:pt x="26" y="3"/>
                    <a:pt x="25" y="3"/>
                  </a:cubicBezTo>
                  <a:cubicBezTo>
                    <a:pt x="24" y="3"/>
                    <a:pt x="25" y="5"/>
                    <a:pt x="25" y="6"/>
                  </a:cubicBezTo>
                  <a:cubicBezTo>
                    <a:pt x="25" y="6"/>
                    <a:pt x="24" y="6"/>
                    <a:pt x="23" y="4"/>
                  </a:cubicBezTo>
                  <a:cubicBezTo>
                    <a:pt x="22" y="3"/>
                    <a:pt x="22" y="3"/>
                    <a:pt x="21" y="3"/>
                  </a:cubicBezTo>
                  <a:cubicBezTo>
                    <a:pt x="20" y="4"/>
                    <a:pt x="20" y="5"/>
                    <a:pt x="20" y="6"/>
                  </a:cubicBezTo>
                  <a:cubicBezTo>
                    <a:pt x="19" y="7"/>
                    <a:pt x="18" y="4"/>
                    <a:pt x="17" y="4"/>
                  </a:cubicBezTo>
                  <a:cubicBezTo>
                    <a:pt x="16" y="4"/>
                    <a:pt x="16" y="5"/>
                    <a:pt x="16" y="6"/>
                  </a:cubicBezTo>
                  <a:cubicBezTo>
                    <a:pt x="16" y="7"/>
                    <a:pt x="15" y="6"/>
                    <a:pt x="15" y="6"/>
                  </a:cubicBezTo>
                  <a:cubicBezTo>
                    <a:pt x="14" y="7"/>
                    <a:pt x="14" y="9"/>
                    <a:pt x="13" y="9"/>
                  </a:cubicBezTo>
                  <a:cubicBezTo>
                    <a:pt x="12" y="9"/>
                    <a:pt x="13" y="5"/>
                    <a:pt x="12" y="4"/>
                  </a:cubicBezTo>
                  <a:cubicBezTo>
                    <a:pt x="11" y="4"/>
                    <a:pt x="11" y="4"/>
                    <a:pt x="11" y="3"/>
                  </a:cubicBezTo>
                  <a:cubicBezTo>
                    <a:pt x="10" y="2"/>
                    <a:pt x="8" y="1"/>
                    <a:pt x="7" y="2"/>
                  </a:cubicBezTo>
                  <a:cubicBezTo>
                    <a:pt x="5" y="2"/>
                    <a:pt x="9" y="4"/>
                    <a:pt x="9" y="5"/>
                  </a:cubicBezTo>
                  <a:cubicBezTo>
                    <a:pt x="9" y="6"/>
                    <a:pt x="6" y="3"/>
                    <a:pt x="5" y="3"/>
                  </a:cubicBezTo>
                  <a:cubicBezTo>
                    <a:pt x="4" y="4"/>
                    <a:pt x="6" y="5"/>
                    <a:pt x="5" y="6"/>
                  </a:cubicBezTo>
                  <a:cubicBezTo>
                    <a:pt x="5" y="7"/>
                    <a:pt x="4" y="5"/>
                    <a:pt x="3" y="5"/>
                  </a:cubicBezTo>
                  <a:cubicBezTo>
                    <a:pt x="1" y="6"/>
                    <a:pt x="3" y="6"/>
                    <a:pt x="3" y="6"/>
                  </a:cubicBezTo>
                  <a:cubicBezTo>
                    <a:pt x="4" y="7"/>
                    <a:pt x="2" y="7"/>
                    <a:pt x="1" y="7"/>
                  </a:cubicBezTo>
                  <a:cubicBezTo>
                    <a:pt x="0" y="8"/>
                    <a:pt x="2" y="8"/>
                    <a:pt x="3" y="8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7" name="Freeform 9"/>
            <p:cNvSpPr/>
            <p:nvPr/>
          </p:nvSpPr>
          <p:spPr bwMode="auto">
            <a:xfrm>
              <a:off x="4483067" y="2269067"/>
              <a:ext cx="160867" cy="251884"/>
            </a:xfrm>
            <a:custGeom>
              <a:cxnLst>
                <a:cxn ang="0">
                  <a:pos x="2" y="8"/>
                </a:cxn>
                <a:cxn ang="0">
                  <a:pos x="0" y="10"/>
                </a:cxn>
                <a:cxn ang="0">
                  <a:pos x="3" y="12"/>
                </a:cxn>
                <a:cxn ang="0">
                  <a:pos x="5" y="12"/>
                </a:cxn>
                <a:cxn ang="0">
                  <a:pos x="4" y="13"/>
                </a:cxn>
                <a:cxn ang="0">
                  <a:pos x="2" y="15"/>
                </a:cxn>
                <a:cxn ang="0">
                  <a:pos x="5" y="14"/>
                </a:cxn>
                <a:cxn ang="0">
                  <a:pos x="6" y="16"/>
                </a:cxn>
                <a:cxn ang="0">
                  <a:pos x="6" y="18"/>
                </a:cxn>
                <a:cxn ang="0">
                  <a:pos x="6" y="22"/>
                </a:cxn>
                <a:cxn ang="0">
                  <a:pos x="7" y="24"/>
                </a:cxn>
                <a:cxn ang="0">
                  <a:pos x="11" y="23"/>
                </a:cxn>
                <a:cxn ang="0">
                  <a:pos x="12" y="27"/>
                </a:cxn>
                <a:cxn ang="0">
                  <a:pos x="13" y="30"/>
                </a:cxn>
                <a:cxn ang="0">
                  <a:pos x="9" y="32"/>
                </a:cxn>
                <a:cxn ang="0">
                  <a:pos x="6" y="33"/>
                </a:cxn>
                <a:cxn ang="0">
                  <a:pos x="7" y="35"/>
                </a:cxn>
                <a:cxn ang="0">
                  <a:pos x="8" y="37"/>
                </a:cxn>
                <a:cxn ang="0">
                  <a:pos x="3" y="40"/>
                </a:cxn>
                <a:cxn ang="0">
                  <a:pos x="8" y="42"/>
                </a:cxn>
                <a:cxn ang="0">
                  <a:pos x="11" y="43"/>
                </a:cxn>
                <a:cxn ang="0">
                  <a:pos x="7" y="45"/>
                </a:cxn>
                <a:cxn ang="0">
                  <a:pos x="5" y="48"/>
                </a:cxn>
                <a:cxn ang="0">
                  <a:pos x="2" y="50"/>
                </a:cxn>
                <a:cxn ang="0">
                  <a:pos x="7" y="49"/>
                </a:cxn>
                <a:cxn ang="0">
                  <a:pos x="10" y="48"/>
                </a:cxn>
                <a:cxn ang="0">
                  <a:pos x="13" y="46"/>
                </a:cxn>
                <a:cxn ang="0">
                  <a:pos x="17" y="47"/>
                </a:cxn>
                <a:cxn ang="0">
                  <a:pos x="23" y="45"/>
                </a:cxn>
                <a:cxn ang="0">
                  <a:pos x="29" y="44"/>
                </a:cxn>
                <a:cxn ang="0">
                  <a:pos x="27" y="41"/>
                </a:cxn>
                <a:cxn ang="0">
                  <a:pos x="31" y="36"/>
                </a:cxn>
                <a:cxn ang="0">
                  <a:pos x="26" y="35"/>
                </a:cxn>
                <a:cxn ang="0">
                  <a:pos x="26" y="33"/>
                </a:cxn>
                <a:cxn ang="0">
                  <a:pos x="25" y="30"/>
                </a:cxn>
                <a:cxn ang="0">
                  <a:pos x="22" y="26"/>
                </a:cxn>
                <a:cxn ang="0">
                  <a:pos x="18" y="22"/>
                </a:cxn>
                <a:cxn ang="0">
                  <a:pos x="17" y="17"/>
                </a:cxn>
                <a:cxn ang="0">
                  <a:pos x="15" y="14"/>
                </a:cxn>
                <a:cxn ang="0">
                  <a:pos x="18" y="10"/>
                </a:cxn>
                <a:cxn ang="0">
                  <a:pos x="19" y="7"/>
                </a:cxn>
                <a:cxn ang="0">
                  <a:pos x="15" y="6"/>
                </a:cxn>
                <a:cxn ang="0">
                  <a:pos x="9" y="8"/>
                </a:cxn>
                <a:cxn ang="0">
                  <a:pos x="12" y="4"/>
                </a:cxn>
                <a:cxn ang="0">
                  <a:pos x="15" y="1"/>
                </a:cxn>
                <a:cxn ang="0">
                  <a:pos x="11" y="1"/>
                </a:cxn>
                <a:cxn ang="0">
                  <a:pos x="6" y="1"/>
                </a:cxn>
                <a:cxn ang="0">
                  <a:pos x="5" y="3"/>
                </a:cxn>
                <a:cxn ang="0">
                  <a:pos x="6" y="5"/>
                </a:cxn>
                <a:cxn ang="0">
                  <a:pos x="4" y="7"/>
                </a:cxn>
                <a:cxn ang="0">
                  <a:pos x="3" y="9"/>
                </a:cxn>
                <a:cxn ang="0">
                  <a:pos x="2" y="8"/>
                </a:cxn>
              </a:cxnLst>
              <a:rect b="b" l="0" r="r" t="0"/>
              <a:pathLst>
                <a:path h="50" w="32">
                  <a:moveTo>
                    <a:pt x="2" y="8"/>
                  </a:moveTo>
                  <a:cubicBezTo>
                    <a:pt x="1" y="9"/>
                    <a:pt x="0" y="9"/>
                    <a:pt x="0" y="10"/>
                  </a:cubicBezTo>
                  <a:cubicBezTo>
                    <a:pt x="1" y="11"/>
                    <a:pt x="2" y="12"/>
                    <a:pt x="3" y="12"/>
                  </a:cubicBezTo>
                  <a:cubicBezTo>
                    <a:pt x="3" y="11"/>
                    <a:pt x="5" y="11"/>
                    <a:pt x="5" y="12"/>
                  </a:cubicBezTo>
                  <a:cubicBezTo>
                    <a:pt x="4" y="12"/>
                    <a:pt x="4" y="13"/>
                    <a:pt x="4" y="13"/>
                  </a:cubicBezTo>
                  <a:cubicBezTo>
                    <a:pt x="3" y="13"/>
                    <a:pt x="2" y="15"/>
                    <a:pt x="2" y="15"/>
                  </a:cubicBezTo>
                  <a:cubicBezTo>
                    <a:pt x="3" y="15"/>
                    <a:pt x="6" y="14"/>
                    <a:pt x="5" y="14"/>
                  </a:cubicBezTo>
                  <a:cubicBezTo>
                    <a:pt x="5" y="15"/>
                    <a:pt x="6" y="15"/>
                    <a:pt x="6" y="16"/>
                  </a:cubicBezTo>
                  <a:cubicBezTo>
                    <a:pt x="6" y="16"/>
                    <a:pt x="6" y="18"/>
                    <a:pt x="6" y="18"/>
                  </a:cubicBezTo>
                  <a:cubicBezTo>
                    <a:pt x="6" y="19"/>
                    <a:pt x="6" y="21"/>
                    <a:pt x="6" y="22"/>
                  </a:cubicBezTo>
                  <a:cubicBezTo>
                    <a:pt x="5" y="22"/>
                    <a:pt x="6" y="24"/>
                    <a:pt x="7" y="24"/>
                  </a:cubicBezTo>
                  <a:cubicBezTo>
                    <a:pt x="8" y="24"/>
                    <a:pt x="11" y="23"/>
                    <a:pt x="11" y="23"/>
                  </a:cubicBezTo>
                  <a:cubicBezTo>
                    <a:pt x="11" y="24"/>
                    <a:pt x="11" y="26"/>
                    <a:pt x="12" y="27"/>
                  </a:cubicBezTo>
                  <a:cubicBezTo>
                    <a:pt x="13" y="28"/>
                    <a:pt x="13" y="29"/>
                    <a:pt x="13" y="30"/>
                  </a:cubicBezTo>
                  <a:cubicBezTo>
                    <a:pt x="12" y="31"/>
                    <a:pt x="10" y="32"/>
                    <a:pt x="9" y="32"/>
                  </a:cubicBezTo>
                  <a:cubicBezTo>
                    <a:pt x="9" y="32"/>
                    <a:pt x="7" y="32"/>
                    <a:pt x="6" y="33"/>
                  </a:cubicBezTo>
                  <a:cubicBezTo>
                    <a:pt x="6" y="34"/>
                    <a:pt x="6" y="36"/>
                    <a:pt x="7" y="35"/>
                  </a:cubicBezTo>
                  <a:cubicBezTo>
                    <a:pt x="8" y="35"/>
                    <a:pt x="9" y="35"/>
                    <a:pt x="8" y="37"/>
                  </a:cubicBezTo>
                  <a:cubicBezTo>
                    <a:pt x="6" y="38"/>
                    <a:pt x="3" y="39"/>
                    <a:pt x="3" y="40"/>
                  </a:cubicBezTo>
                  <a:cubicBezTo>
                    <a:pt x="3" y="41"/>
                    <a:pt x="6" y="41"/>
                    <a:pt x="8" y="42"/>
                  </a:cubicBezTo>
                  <a:cubicBezTo>
                    <a:pt x="9" y="42"/>
                    <a:pt x="12" y="42"/>
                    <a:pt x="11" y="43"/>
                  </a:cubicBezTo>
                  <a:cubicBezTo>
                    <a:pt x="11" y="43"/>
                    <a:pt x="7" y="44"/>
                    <a:pt x="7" y="45"/>
                  </a:cubicBezTo>
                  <a:cubicBezTo>
                    <a:pt x="6" y="45"/>
                    <a:pt x="5" y="47"/>
                    <a:pt x="5" y="48"/>
                  </a:cubicBezTo>
                  <a:cubicBezTo>
                    <a:pt x="4" y="48"/>
                    <a:pt x="1" y="50"/>
                    <a:pt x="2" y="50"/>
                  </a:cubicBezTo>
                  <a:cubicBezTo>
                    <a:pt x="3" y="50"/>
                    <a:pt x="6" y="49"/>
                    <a:pt x="7" y="49"/>
                  </a:cubicBezTo>
                  <a:cubicBezTo>
                    <a:pt x="8" y="49"/>
                    <a:pt x="9" y="50"/>
                    <a:pt x="10" y="48"/>
                  </a:cubicBezTo>
                  <a:cubicBezTo>
                    <a:pt x="11" y="47"/>
                    <a:pt x="12" y="46"/>
                    <a:pt x="13" y="46"/>
                  </a:cubicBezTo>
                  <a:cubicBezTo>
                    <a:pt x="14" y="47"/>
                    <a:pt x="15" y="48"/>
                    <a:pt x="17" y="47"/>
                  </a:cubicBezTo>
                  <a:cubicBezTo>
                    <a:pt x="19" y="45"/>
                    <a:pt x="21" y="46"/>
                    <a:pt x="23" y="45"/>
                  </a:cubicBezTo>
                  <a:cubicBezTo>
                    <a:pt x="25" y="45"/>
                    <a:pt x="30" y="44"/>
                    <a:pt x="29" y="44"/>
                  </a:cubicBezTo>
                  <a:cubicBezTo>
                    <a:pt x="28" y="43"/>
                    <a:pt x="26" y="42"/>
                    <a:pt x="27" y="41"/>
                  </a:cubicBezTo>
                  <a:cubicBezTo>
                    <a:pt x="28" y="40"/>
                    <a:pt x="32" y="37"/>
                    <a:pt x="31" y="36"/>
                  </a:cubicBezTo>
                  <a:cubicBezTo>
                    <a:pt x="30" y="34"/>
                    <a:pt x="27" y="34"/>
                    <a:pt x="26" y="35"/>
                  </a:cubicBezTo>
                  <a:cubicBezTo>
                    <a:pt x="24" y="35"/>
                    <a:pt x="26" y="34"/>
                    <a:pt x="26" y="33"/>
                  </a:cubicBezTo>
                  <a:cubicBezTo>
                    <a:pt x="25" y="32"/>
                    <a:pt x="25" y="31"/>
                    <a:pt x="25" y="30"/>
                  </a:cubicBezTo>
                  <a:cubicBezTo>
                    <a:pt x="25" y="29"/>
                    <a:pt x="24" y="26"/>
                    <a:pt x="22" y="26"/>
                  </a:cubicBezTo>
                  <a:cubicBezTo>
                    <a:pt x="21" y="25"/>
                    <a:pt x="19" y="24"/>
                    <a:pt x="18" y="22"/>
                  </a:cubicBezTo>
                  <a:cubicBezTo>
                    <a:pt x="18" y="20"/>
                    <a:pt x="18" y="18"/>
                    <a:pt x="17" y="17"/>
                  </a:cubicBezTo>
                  <a:cubicBezTo>
                    <a:pt x="15" y="16"/>
                    <a:pt x="13" y="16"/>
                    <a:pt x="15" y="14"/>
                  </a:cubicBezTo>
                  <a:cubicBezTo>
                    <a:pt x="16" y="13"/>
                    <a:pt x="17" y="11"/>
                    <a:pt x="18" y="10"/>
                  </a:cubicBezTo>
                  <a:cubicBezTo>
                    <a:pt x="19" y="9"/>
                    <a:pt x="20" y="7"/>
                    <a:pt x="19" y="7"/>
                  </a:cubicBezTo>
                  <a:cubicBezTo>
                    <a:pt x="17" y="7"/>
                    <a:pt x="16" y="6"/>
                    <a:pt x="15" y="6"/>
                  </a:cubicBezTo>
                  <a:cubicBezTo>
                    <a:pt x="14" y="6"/>
                    <a:pt x="9" y="8"/>
                    <a:pt x="9" y="8"/>
                  </a:cubicBezTo>
                  <a:cubicBezTo>
                    <a:pt x="10" y="7"/>
                    <a:pt x="12" y="5"/>
                    <a:pt x="12" y="4"/>
                  </a:cubicBezTo>
                  <a:cubicBezTo>
                    <a:pt x="13" y="3"/>
                    <a:pt x="14" y="2"/>
                    <a:pt x="15" y="1"/>
                  </a:cubicBezTo>
                  <a:cubicBezTo>
                    <a:pt x="15" y="0"/>
                    <a:pt x="13" y="1"/>
                    <a:pt x="11" y="1"/>
                  </a:cubicBezTo>
                  <a:cubicBezTo>
                    <a:pt x="10" y="1"/>
                    <a:pt x="6" y="0"/>
                    <a:pt x="6" y="1"/>
                  </a:cubicBezTo>
                  <a:cubicBezTo>
                    <a:pt x="6" y="1"/>
                    <a:pt x="5" y="3"/>
                    <a:pt x="5" y="3"/>
                  </a:cubicBezTo>
                  <a:cubicBezTo>
                    <a:pt x="4" y="3"/>
                    <a:pt x="6" y="4"/>
                    <a:pt x="6" y="5"/>
                  </a:cubicBezTo>
                  <a:cubicBezTo>
                    <a:pt x="5" y="6"/>
                    <a:pt x="3" y="7"/>
                    <a:pt x="4" y="7"/>
                  </a:cubicBezTo>
                  <a:cubicBezTo>
                    <a:pt x="4" y="8"/>
                    <a:pt x="4" y="9"/>
                    <a:pt x="3" y="9"/>
                  </a:cubicBezTo>
                  <a:cubicBezTo>
                    <a:pt x="2" y="9"/>
                    <a:pt x="2" y="8"/>
                    <a:pt x="2" y="8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8" name="Freeform 10"/>
            <p:cNvSpPr/>
            <p:nvPr/>
          </p:nvSpPr>
          <p:spPr bwMode="auto">
            <a:xfrm>
              <a:off x="4392051" y="2379133"/>
              <a:ext cx="101600" cy="101600"/>
            </a:xfrm>
            <a:custGeom>
              <a:cxnLst>
                <a:cxn ang="0">
                  <a:pos x="6" y="20"/>
                </a:cxn>
                <a:cxn ang="0">
                  <a:pos x="12" y="17"/>
                </a:cxn>
                <a:cxn ang="0">
                  <a:pos x="17" y="16"/>
                </a:cxn>
                <a:cxn ang="0">
                  <a:pos x="20" y="10"/>
                </a:cxn>
                <a:cxn ang="0">
                  <a:pos x="19" y="6"/>
                </a:cxn>
                <a:cxn ang="0">
                  <a:pos x="19" y="6"/>
                </a:cxn>
                <a:cxn ang="0">
                  <a:pos x="19" y="6"/>
                </a:cxn>
                <a:cxn ang="0">
                  <a:pos x="20" y="5"/>
                </a:cxn>
                <a:cxn ang="0">
                  <a:pos x="20" y="5"/>
                </a:cxn>
                <a:cxn ang="0">
                  <a:pos x="20" y="4"/>
                </a:cxn>
                <a:cxn ang="0">
                  <a:pos x="20" y="4"/>
                </a:cxn>
                <a:cxn ang="0">
                  <a:pos x="20" y="4"/>
                </a:cxn>
                <a:cxn ang="0">
                  <a:pos x="20" y="3"/>
                </a:cxn>
                <a:cxn ang="0">
                  <a:pos x="20" y="3"/>
                </a:cxn>
                <a:cxn ang="0">
                  <a:pos x="20" y="2"/>
                </a:cxn>
                <a:cxn ang="0">
                  <a:pos x="20" y="2"/>
                </a:cxn>
                <a:cxn ang="0">
                  <a:pos x="20" y="2"/>
                </a:cxn>
                <a:cxn ang="0">
                  <a:pos x="20" y="1"/>
                </a:cxn>
                <a:cxn ang="0">
                  <a:pos x="20" y="1"/>
                </a:cxn>
                <a:cxn ang="0">
                  <a:pos x="20" y="1"/>
                </a:cxn>
                <a:cxn ang="0">
                  <a:pos x="20" y="1"/>
                </a:cxn>
                <a:cxn ang="0">
                  <a:pos x="20" y="1"/>
                </a:cxn>
                <a:cxn ang="0">
                  <a:pos x="19" y="0"/>
                </a:cxn>
                <a:cxn ang="0">
                  <a:pos x="19" y="0"/>
                </a:cxn>
                <a:cxn ang="0">
                  <a:pos x="19" y="0"/>
                </a:cxn>
                <a:cxn ang="0">
                  <a:pos x="18" y="0"/>
                </a:cxn>
                <a:cxn ang="0">
                  <a:pos x="18" y="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16" y="0"/>
                </a:cxn>
                <a:cxn ang="0">
                  <a:pos x="16" y="0"/>
                </a:cxn>
                <a:cxn ang="0">
                  <a:pos x="15" y="0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9" y="2"/>
                </a:cxn>
                <a:cxn ang="0">
                  <a:pos x="10" y="5"/>
                </a:cxn>
                <a:cxn ang="0">
                  <a:pos x="5" y="5"/>
                </a:cxn>
                <a:cxn ang="0">
                  <a:pos x="6" y="7"/>
                </a:cxn>
                <a:cxn ang="0">
                  <a:pos x="5" y="9"/>
                </a:cxn>
                <a:cxn ang="0">
                  <a:pos x="6" y="10"/>
                </a:cxn>
                <a:cxn ang="0">
                  <a:pos x="7" y="11"/>
                </a:cxn>
                <a:cxn ang="0">
                  <a:pos x="6" y="14"/>
                </a:cxn>
                <a:cxn ang="0">
                  <a:pos x="6" y="15"/>
                </a:cxn>
                <a:cxn ang="0">
                  <a:pos x="2" y="16"/>
                </a:cxn>
                <a:cxn ang="0">
                  <a:pos x="6" y="20"/>
                </a:cxn>
              </a:cxnLst>
              <a:rect b="b" l="0" r="r" t="0"/>
              <a:pathLst>
                <a:path h="20" w="20">
                  <a:moveTo>
                    <a:pt x="6" y="20"/>
                  </a:moveTo>
                  <a:cubicBezTo>
                    <a:pt x="8" y="20"/>
                    <a:pt x="11" y="18"/>
                    <a:pt x="12" y="17"/>
                  </a:cubicBezTo>
                  <a:cubicBezTo>
                    <a:pt x="13" y="16"/>
                    <a:pt x="16" y="16"/>
                    <a:pt x="17" y="16"/>
                  </a:cubicBezTo>
                  <a:cubicBezTo>
                    <a:pt x="18" y="16"/>
                    <a:pt x="20" y="11"/>
                    <a:pt x="20" y="10"/>
                  </a:cubicBezTo>
                  <a:cubicBezTo>
                    <a:pt x="20" y="9"/>
                    <a:pt x="19" y="7"/>
                    <a:pt x="19" y="6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19" y="5"/>
                    <a:pt x="20" y="5"/>
                    <a:pt x="20" y="5"/>
                  </a:cubicBezTo>
                  <a:cubicBezTo>
                    <a:pt x="20" y="5"/>
                    <a:pt x="20" y="5"/>
                    <a:pt x="20" y="5"/>
                  </a:cubicBezTo>
                  <a:cubicBezTo>
                    <a:pt x="20" y="5"/>
                    <a:pt x="20" y="4"/>
                    <a:pt x="20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4"/>
                    <a:pt x="20" y="4"/>
                    <a:pt x="20" y="4"/>
                  </a:cubicBezTo>
                  <a:cubicBezTo>
                    <a:pt x="20" y="3"/>
                    <a:pt x="20" y="3"/>
                    <a:pt x="20" y="3"/>
                  </a:cubicBezTo>
                  <a:cubicBezTo>
                    <a:pt x="20" y="3"/>
                    <a:pt x="20" y="3"/>
                    <a:pt x="20" y="3"/>
                  </a:cubicBezTo>
                  <a:cubicBezTo>
                    <a:pt x="20" y="3"/>
                    <a:pt x="20" y="3"/>
                    <a:pt x="20" y="2"/>
                  </a:cubicBezTo>
                  <a:cubicBezTo>
                    <a:pt x="20" y="2"/>
                    <a:pt x="20" y="2"/>
                    <a:pt x="20" y="2"/>
                  </a:cubicBezTo>
                  <a:cubicBezTo>
                    <a:pt x="20" y="2"/>
                    <a:pt x="20" y="2"/>
                    <a:pt x="20" y="2"/>
                  </a:cubicBezTo>
                  <a:cubicBezTo>
                    <a:pt x="20" y="2"/>
                    <a:pt x="20" y="2"/>
                    <a:pt x="20" y="1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20" y="1"/>
                    <a:pt x="20" y="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9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7" y="0"/>
                    <a:pt x="17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7" y="0"/>
                    <a:pt x="16" y="0"/>
                    <a:pt x="16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5" y="0"/>
                    <a:pt x="15" y="0"/>
                    <a:pt x="1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2" y="0"/>
                    <a:pt x="10" y="2"/>
                    <a:pt x="9" y="2"/>
                  </a:cubicBezTo>
                  <a:cubicBezTo>
                    <a:pt x="9" y="3"/>
                    <a:pt x="11" y="4"/>
                    <a:pt x="10" y="5"/>
                  </a:cubicBezTo>
                  <a:cubicBezTo>
                    <a:pt x="10" y="5"/>
                    <a:pt x="7" y="5"/>
                    <a:pt x="5" y="5"/>
                  </a:cubicBezTo>
                  <a:cubicBezTo>
                    <a:pt x="3" y="5"/>
                    <a:pt x="5" y="6"/>
                    <a:pt x="6" y="7"/>
                  </a:cubicBezTo>
                  <a:cubicBezTo>
                    <a:pt x="7" y="8"/>
                    <a:pt x="6" y="8"/>
                    <a:pt x="5" y="9"/>
                  </a:cubicBezTo>
                  <a:cubicBezTo>
                    <a:pt x="3" y="10"/>
                    <a:pt x="4" y="10"/>
                    <a:pt x="6" y="10"/>
                  </a:cubicBezTo>
                  <a:cubicBezTo>
                    <a:pt x="8" y="10"/>
                    <a:pt x="8" y="10"/>
                    <a:pt x="7" y="11"/>
                  </a:cubicBezTo>
                  <a:cubicBezTo>
                    <a:pt x="6" y="12"/>
                    <a:pt x="5" y="14"/>
                    <a:pt x="6" y="14"/>
                  </a:cubicBezTo>
                  <a:cubicBezTo>
                    <a:pt x="7" y="14"/>
                    <a:pt x="7" y="14"/>
                    <a:pt x="6" y="15"/>
                  </a:cubicBezTo>
                  <a:cubicBezTo>
                    <a:pt x="5" y="15"/>
                    <a:pt x="4" y="15"/>
                    <a:pt x="2" y="16"/>
                  </a:cubicBezTo>
                  <a:cubicBezTo>
                    <a:pt x="0" y="17"/>
                    <a:pt x="4" y="20"/>
                    <a:pt x="6" y="2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9" name="Freeform 11"/>
            <p:cNvSpPr/>
            <p:nvPr/>
          </p:nvSpPr>
          <p:spPr bwMode="auto">
            <a:xfrm>
              <a:off x="4478834" y="2279651"/>
              <a:ext cx="23284" cy="25400"/>
            </a:xfrm>
            <a:custGeom>
              <a:cxnLst>
                <a:cxn ang="0">
                  <a:pos x="1" y="4"/>
                </a:cxn>
                <a:cxn ang="0">
                  <a:pos x="4" y="0"/>
                </a:cxn>
                <a:cxn ang="0">
                  <a:pos x="0" y="3"/>
                </a:cxn>
                <a:cxn ang="0">
                  <a:pos x="1" y="4"/>
                </a:cxn>
              </a:cxnLst>
              <a:rect b="b" l="0" r="r" t="0"/>
              <a:pathLst>
                <a:path h="5" w="5">
                  <a:moveTo>
                    <a:pt x="1" y="4"/>
                  </a:moveTo>
                  <a:cubicBezTo>
                    <a:pt x="2" y="4"/>
                    <a:pt x="5" y="0"/>
                    <a:pt x="4" y="0"/>
                  </a:cubicBezTo>
                  <a:cubicBezTo>
                    <a:pt x="3" y="1"/>
                    <a:pt x="0" y="2"/>
                    <a:pt x="0" y="3"/>
                  </a:cubicBezTo>
                  <a:cubicBezTo>
                    <a:pt x="0" y="4"/>
                    <a:pt x="0" y="5"/>
                    <a:pt x="1" y="4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0" name="Freeform 12"/>
            <p:cNvSpPr/>
            <p:nvPr/>
          </p:nvSpPr>
          <p:spPr bwMode="auto">
            <a:xfrm>
              <a:off x="4758233" y="2700867"/>
              <a:ext cx="25400" cy="44451"/>
            </a:xfrm>
            <a:custGeom>
              <a:cxnLst>
                <a:cxn ang="0">
                  <a:pos x="4" y="5"/>
                </a:cxn>
                <a:cxn ang="0">
                  <a:pos x="4" y="1"/>
                </a:cxn>
                <a:cxn ang="0">
                  <a:pos x="1" y="3"/>
                </a:cxn>
                <a:cxn ang="0">
                  <a:pos x="2" y="9"/>
                </a:cxn>
                <a:cxn ang="0">
                  <a:pos x="4" y="5"/>
                </a:cxn>
              </a:cxnLst>
              <a:rect b="b" l="0" r="r" t="0"/>
              <a:pathLst>
                <a:path h="9" w="5">
                  <a:moveTo>
                    <a:pt x="4" y="5"/>
                  </a:moveTo>
                  <a:cubicBezTo>
                    <a:pt x="4" y="3"/>
                    <a:pt x="5" y="0"/>
                    <a:pt x="4" y="1"/>
                  </a:cubicBezTo>
                  <a:cubicBezTo>
                    <a:pt x="3" y="1"/>
                    <a:pt x="1" y="2"/>
                    <a:pt x="1" y="3"/>
                  </a:cubicBezTo>
                  <a:cubicBezTo>
                    <a:pt x="0" y="5"/>
                    <a:pt x="1" y="9"/>
                    <a:pt x="2" y="9"/>
                  </a:cubicBezTo>
                  <a:cubicBezTo>
                    <a:pt x="3" y="9"/>
                    <a:pt x="4" y="7"/>
                    <a:pt x="4" y="5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1" name="Freeform 13"/>
            <p:cNvSpPr/>
            <p:nvPr/>
          </p:nvSpPr>
          <p:spPr bwMode="auto">
            <a:xfrm>
              <a:off x="4747652" y="2741085"/>
              <a:ext cx="40217" cy="63500"/>
            </a:xfrm>
            <a:custGeom>
              <a:cxnLst>
                <a:cxn ang="0">
                  <a:pos x="2" y="12"/>
                </a:cxn>
                <a:cxn ang="0">
                  <a:pos x="6" y="10"/>
                </a:cxn>
                <a:cxn ang="0">
                  <a:pos x="5" y="2"/>
                </a:cxn>
                <a:cxn ang="0">
                  <a:pos x="2" y="6"/>
                </a:cxn>
                <a:cxn ang="0">
                  <a:pos x="2" y="12"/>
                </a:cxn>
              </a:cxnLst>
              <a:rect b="b" l="0" r="r" t="0"/>
              <a:pathLst>
                <a:path h="13" w="8">
                  <a:moveTo>
                    <a:pt x="2" y="12"/>
                  </a:moveTo>
                  <a:cubicBezTo>
                    <a:pt x="3" y="13"/>
                    <a:pt x="6" y="11"/>
                    <a:pt x="6" y="10"/>
                  </a:cubicBezTo>
                  <a:cubicBezTo>
                    <a:pt x="6" y="8"/>
                    <a:pt x="8" y="0"/>
                    <a:pt x="5" y="2"/>
                  </a:cubicBezTo>
                  <a:cubicBezTo>
                    <a:pt x="4" y="3"/>
                    <a:pt x="2" y="6"/>
                    <a:pt x="2" y="6"/>
                  </a:cubicBezTo>
                  <a:cubicBezTo>
                    <a:pt x="2" y="7"/>
                    <a:pt x="0" y="11"/>
                    <a:pt x="2" y="12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2" name="Freeform 14"/>
            <p:cNvSpPr/>
            <p:nvPr/>
          </p:nvSpPr>
          <p:spPr bwMode="auto">
            <a:xfrm>
              <a:off x="4832317" y="2819401"/>
              <a:ext cx="61384" cy="40217"/>
            </a:xfrm>
            <a:custGeom>
              <a:cxnLst>
                <a:cxn ang="0">
                  <a:pos x="8" y="2"/>
                </a:cxn>
                <a:cxn ang="0">
                  <a:pos x="3" y="1"/>
                </a:cxn>
                <a:cxn ang="0">
                  <a:pos x="0" y="2"/>
                </a:cxn>
                <a:cxn ang="0">
                  <a:pos x="5" y="4"/>
                </a:cxn>
                <a:cxn ang="0">
                  <a:pos x="10" y="7"/>
                </a:cxn>
                <a:cxn ang="0">
                  <a:pos x="11" y="4"/>
                </a:cxn>
                <a:cxn ang="0">
                  <a:pos x="12" y="1"/>
                </a:cxn>
                <a:cxn ang="0">
                  <a:pos x="8" y="2"/>
                </a:cxn>
              </a:cxnLst>
              <a:rect b="b" l="0" r="r" t="0"/>
              <a:pathLst>
                <a:path h="8" w="12">
                  <a:moveTo>
                    <a:pt x="8" y="2"/>
                  </a:moveTo>
                  <a:cubicBezTo>
                    <a:pt x="7" y="2"/>
                    <a:pt x="5" y="2"/>
                    <a:pt x="3" y="1"/>
                  </a:cubicBezTo>
                  <a:cubicBezTo>
                    <a:pt x="2" y="0"/>
                    <a:pt x="1" y="1"/>
                    <a:pt x="0" y="2"/>
                  </a:cubicBezTo>
                  <a:cubicBezTo>
                    <a:pt x="0" y="2"/>
                    <a:pt x="4" y="4"/>
                    <a:pt x="5" y="4"/>
                  </a:cubicBezTo>
                  <a:cubicBezTo>
                    <a:pt x="6" y="5"/>
                    <a:pt x="8" y="6"/>
                    <a:pt x="10" y="7"/>
                  </a:cubicBezTo>
                  <a:cubicBezTo>
                    <a:pt x="12" y="8"/>
                    <a:pt x="12" y="5"/>
                    <a:pt x="11" y="4"/>
                  </a:cubicBezTo>
                  <a:cubicBezTo>
                    <a:pt x="11" y="3"/>
                    <a:pt x="12" y="2"/>
                    <a:pt x="12" y="1"/>
                  </a:cubicBezTo>
                  <a:cubicBezTo>
                    <a:pt x="12" y="1"/>
                    <a:pt x="9" y="1"/>
                    <a:pt x="8" y="2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3" name="Freeform 15"/>
            <p:cNvSpPr/>
            <p:nvPr/>
          </p:nvSpPr>
          <p:spPr bwMode="auto">
            <a:xfrm>
              <a:off x="5058800" y="2880784"/>
              <a:ext cx="69851" cy="8467"/>
            </a:xfrm>
            <a:custGeom>
              <a:cxnLst>
                <a:cxn ang="0">
                  <a:pos x="11" y="2"/>
                </a:cxn>
                <a:cxn ang="0">
                  <a:pos x="5" y="0"/>
                </a:cxn>
                <a:cxn ang="0">
                  <a:pos x="0" y="1"/>
                </a:cxn>
                <a:cxn ang="0">
                  <a:pos x="5" y="2"/>
                </a:cxn>
                <a:cxn ang="0">
                  <a:pos x="11" y="2"/>
                </a:cxn>
              </a:cxnLst>
              <a:rect b="b" l="0" r="r" t="0"/>
              <a:pathLst>
                <a:path h="2" w="14">
                  <a:moveTo>
                    <a:pt x="11" y="2"/>
                  </a:moveTo>
                  <a:cubicBezTo>
                    <a:pt x="14" y="2"/>
                    <a:pt x="7" y="0"/>
                    <a:pt x="5" y="0"/>
                  </a:cubicBezTo>
                  <a:cubicBezTo>
                    <a:pt x="3" y="0"/>
                    <a:pt x="1" y="0"/>
                    <a:pt x="0" y="1"/>
                  </a:cubicBezTo>
                  <a:cubicBezTo>
                    <a:pt x="0" y="1"/>
                    <a:pt x="3" y="1"/>
                    <a:pt x="5" y="2"/>
                  </a:cubicBezTo>
                  <a:cubicBezTo>
                    <a:pt x="6" y="2"/>
                    <a:pt x="8" y="2"/>
                    <a:pt x="11" y="2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4" name="Freeform 16"/>
            <p:cNvSpPr/>
            <p:nvPr/>
          </p:nvSpPr>
          <p:spPr bwMode="auto">
            <a:xfrm>
              <a:off x="4171917" y="1481675"/>
              <a:ext cx="3937000" cy="3090333"/>
            </a:xfrm>
            <a:custGeom>
              <a:cxnLst>
                <a:cxn ang="0">
                  <a:pos x="529" y="432"/>
                </a:cxn>
                <a:cxn ang="0">
                  <a:pos x="505" y="390"/>
                </a:cxn>
                <a:cxn ang="0">
                  <a:pos x="527" y="358"/>
                </a:cxn>
                <a:cxn ang="0">
                  <a:pos x="578" y="327"/>
                </a:cxn>
                <a:cxn ang="0">
                  <a:pos x="581" y="264"/>
                </a:cxn>
                <a:cxn ang="0">
                  <a:pos x="605" y="287"/>
                </a:cxn>
                <a:cxn ang="0">
                  <a:pos x="628" y="190"/>
                </a:cxn>
                <a:cxn ang="0">
                  <a:pos x="677" y="160"/>
                </a:cxn>
                <a:cxn ang="0">
                  <a:pos x="689" y="194"/>
                </a:cxn>
                <a:cxn ang="0">
                  <a:pos x="715" y="153"/>
                </a:cxn>
                <a:cxn ang="0">
                  <a:pos x="751" y="108"/>
                </a:cxn>
                <a:cxn ang="0">
                  <a:pos x="749" y="92"/>
                </a:cxn>
                <a:cxn ang="0">
                  <a:pos x="649" y="70"/>
                </a:cxn>
                <a:cxn ang="0">
                  <a:pos x="588" y="69"/>
                </a:cxn>
                <a:cxn ang="0">
                  <a:pos x="533" y="44"/>
                </a:cxn>
                <a:cxn ang="0">
                  <a:pos x="490" y="18"/>
                </a:cxn>
                <a:cxn ang="0">
                  <a:pos x="435" y="21"/>
                </a:cxn>
                <a:cxn ang="0">
                  <a:pos x="373" y="54"/>
                </a:cxn>
                <a:cxn ang="0">
                  <a:pos x="373" y="93"/>
                </a:cxn>
                <a:cxn ang="0">
                  <a:pos x="334" y="78"/>
                </a:cxn>
                <a:cxn ang="0">
                  <a:pos x="291" y="86"/>
                </a:cxn>
                <a:cxn ang="0">
                  <a:pos x="230" y="117"/>
                </a:cxn>
                <a:cxn ang="0">
                  <a:pos x="233" y="91"/>
                </a:cxn>
                <a:cxn ang="0">
                  <a:pos x="196" y="69"/>
                </a:cxn>
                <a:cxn ang="0">
                  <a:pos x="169" y="79"/>
                </a:cxn>
                <a:cxn ang="0">
                  <a:pos x="139" y="108"/>
                </a:cxn>
                <a:cxn ang="0">
                  <a:pos x="108" y="148"/>
                </a:cxn>
                <a:cxn ang="0">
                  <a:pos x="131" y="164"/>
                </a:cxn>
                <a:cxn ang="0">
                  <a:pos x="174" y="113"/>
                </a:cxn>
                <a:cxn ang="0">
                  <a:pos x="194" y="156"/>
                </a:cxn>
                <a:cxn ang="0">
                  <a:pos x="162" y="187"/>
                </a:cxn>
                <a:cxn ang="0">
                  <a:pos x="124" y="182"/>
                </a:cxn>
                <a:cxn ang="0">
                  <a:pos x="112" y="192"/>
                </a:cxn>
                <a:cxn ang="0">
                  <a:pos x="76" y="228"/>
                </a:cxn>
                <a:cxn ang="0">
                  <a:pos x="49" y="276"/>
                </a:cxn>
                <a:cxn ang="0">
                  <a:pos x="112" y="245"/>
                </a:cxn>
                <a:cxn ang="0">
                  <a:pos x="134" y="238"/>
                </a:cxn>
                <a:cxn ang="0">
                  <a:pos x="160" y="253"/>
                </a:cxn>
                <a:cxn ang="0">
                  <a:pos x="179" y="268"/>
                </a:cxn>
                <a:cxn ang="0">
                  <a:pos x="197" y="244"/>
                </a:cxn>
                <a:cxn ang="0">
                  <a:pos x="237" y="226"/>
                </a:cxn>
                <a:cxn ang="0">
                  <a:pos x="210" y="254"/>
                </a:cxn>
                <a:cxn ang="0">
                  <a:pos x="228" y="280"/>
                </a:cxn>
                <a:cxn ang="0">
                  <a:pos x="172" y="295"/>
                </a:cxn>
                <a:cxn ang="0">
                  <a:pos x="85" y="280"/>
                </a:cxn>
                <a:cxn ang="0">
                  <a:pos x="6" y="344"/>
                </a:cxn>
                <a:cxn ang="0">
                  <a:pos x="8" y="391"/>
                </a:cxn>
                <a:cxn ang="0">
                  <a:pos x="53" y="415"/>
                </a:cxn>
                <a:cxn ang="0">
                  <a:pos x="80" y="412"/>
                </a:cxn>
                <a:cxn ang="0">
                  <a:pos x="115" y="429"/>
                </a:cxn>
                <a:cxn ang="0">
                  <a:pos x="123" y="461"/>
                </a:cxn>
                <a:cxn ang="0">
                  <a:pos x="134" y="570"/>
                </a:cxn>
                <a:cxn ang="0">
                  <a:pos x="207" y="591"/>
                </a:cxn>
                <a:cxn ang="0">
                  <a:pos x="248" y="479"/>
                </a:cxn>
                <a:cxn ang="0">
                  <a:pos x="262" y="387"/>
                </a:cxn>
                <a:cxn ang="0">
                  <a:pos x="221" y="317"/>
                </a:cxn>
                <a:cxn ang="0">
                  <a:pos x="300" y="366"/>
                </a:cxn>
                <a:cxn ang="0">
                  <a:pos x="315" y="332"/>
                </a:cxn>
                <a:cxn ang="0">
                  <a:pos x="278" y="311"/>
                </a:cxn>
                <a:cxn ang="0">
                  <a:pos x="340" y="329"/>
                </a:cxn>
                <a:cxn ang="0">
                  <a:pos x="420" y="384"/>
                </a:cxn>
                <a:cxn ang="0">
                  <a:pos x="466" y="347"/>
                </a:cxn>
              </a:cxnLst>
              <a:rect b="b" l="0" r="r" t="0"/>
              <a:pathLst>
                <a:path h="618" w="787">
                  <a:moveTo>
                    <a:pt x="491" y="366"/>
                  </a:moveTo>
                  <a:cubicBezTo>
                    <a:pt x="491" y="367"/>
                    <a:pt x="494" y="373"/>
                    <a:pt x="496" y="377"/>
                  </a:cubicBezTo>
                  <a:cubicBezTo>
                    <a:pt x="497" y="380"/>
                    <a:pt x="498" y="381"/>
                    <a:pt x="499" y="383"/>
                  </a:cubicBezTo>
                  <a:cubicBezTo>
                    <a:pt x="500" y="384"/>
                    <a:pt x="499" y="388"/>
                    <a:pt x="499" y="389"/>
                  </a:cubicBezTo>
                  <a:cubicBezTo>
                    <a:pt x="499" y="390"/>
                    <a:pt x="499" y="391"/>
                    <a:pt x="499" y="392"/>
                  </a:cubicBezTo>
                  <a:cubicBezTo>
                    <a:pt x="499" y="393"/>
                    <a:pt x="498" y="393"/>
                    <a:pt x="498" y="394"/>
                  </a:cubicBezTo>
                  <a:cubicBezTo>
                    <a:pt x="498" y="394"/>
                    <a:pt x="498" y="394"/>
                    <a:pt x="498" y="395"/>
                  </a:cubicBezTo>
                  <a:cubicBezTo>
                    <a:pt x="498" y="395"/>
                    <a:pt x="498" y="395"/>
                    <a:pt x="498" y="395"/>
                  </a:cubicBezTo>
                  <a:cubicBezTo>
                    <a:pt x="498" y="395"/>
                    <a:pt x="498" y="395"/>
                    <a:pt x="498" y="395"/>
                  </a:cubicBezTo>
                  <a:cubicBezTo>
                    <a:pt x="498" y="395"/>
                    <a:pt x="498" y="395"/>
                    <a:pt x="498" y="396"/>
                  </a:cubicBezTo>
                  <a:cubicBezTo>
                    <a:pt x="499" y="397"/>
                    <a:pt x="500" y="401"/>
                    <a:pt x="500" y="402"/>
                  </a:cubicBezTo>
                  <a:cubicBezTo>
                    <a:pt x="501" y="403"/>
                    <a:pt x="502" y="403"/>
                    <a:pt x="503" y="403"/>
                  </a:cubicBezTo>
                  <a:cubicBezTo>
                    <a:pt x="503" y="404"/>
                    <a:pt x="503" y="404"/>
                    <a:pt x="503" y="404"/>
                  </a:cubicBezTo>
                  <a:cubicBezTo>
                    <a:pt x="503" y="404"/>
                    <a:pt x="504" y="404"/>
                    <a:pt x="504" y="404"/>
                  </a:cubicBezTo>
                  <a:cubicBezTo>
                    <a:pt x="504" y="404"/>
                    <a:pt x="504" y="405"/>
                    <a:pt x="504" y="405"/>
                  </a:cubicBezTo>
                  <a:cubicBezTo>
                    <a:pt x="504" y="405"/>
                    <a:pt x="505" y="405"/>
                    <a:pt x="505" y="405"/>
                  </a:cubicBezTo>
                  <a:cubicBezTo>
                    <a:pt x="505" y="405"/>
                    <a:pt x="505" y="406"/>
                    <a:pt x="505" y="406"/>
                  </a:cubicBezTo>
                  <a:cubicBezTo>
                    <a:pt x="506" y="406"/>
                    <a:pt x="506" y="406"/>
                    <a:pt x="506" y="406"/>
                  </a:cubicBezTo>
                  <a:cubicBezTo>
                    <a:pt x="506" y="406"/>
                    <a:pt x="506" y="407"/>
                    <a:pt x="507" y="407"/>
                  </a:cubicBezTo>
                  <a:cubicBezTo>
                    <a:pt x="507" y="407"/>
                    <a:pt x="507" y="407"/>
                    <a:pt x="507" y="408"/>
                  </a:cubicBezTo>
                  <a:cubicBezTo>
                    <a:pt x="508" y="408"/>
                    <a:pt x="508" y="408"/>
                    <a:pt x="508" y="408"/>
                  </a:cubicBezTo>
                  <a:cubicBezTo>
                    <a:pt x="508" y="408"/>
                    <a:pt x="508" y="409"/>
                    <a:pt x="509" y="409"/>
                  </a:cubicBezTo>
                  <a:cubicBezTo>
                    <a:pt x="509" y="409"/>
                    <a:pt x="509" y="409"/>
                    <a:pt x="509" y="409"/>
                  </a:cubicBezTo>
                  <a:cubicBezTo>
                    <a:pt x="509" y="410"/>
                    <a:pt x="510" y="410"/>
                    <a:pt x="510" y="410"/>
                  </a:cubicBezTo>
                  <a:cubicBezTo>
                    <a:pt x="510" y="411"/>
                    <a:pt x="510" y="411"/>
                    <a:pt x="511" y="411"/>
                  </a:cubicBezTo>
                  <a:cubicBezTo>
                    <a:pt x="511" y="411"/>
                    <a:pt x="511" y="412"/>
                    <a:pt x="511" y="412"/>
                  </a:cubicBezTo>
                  <a:cubicBezTo>
                    <a:pt x="512" y="414"/>
                    <a:pt x="511" y="414"/>
                    <a:pt x="512" y="416"/>
                  </a:cubicBezTo>
                  <a:cubicBezTo>
                    <a:pt x="513" y="418"/>
                    <a:pt x="514" y="421"/>
                    <a:pt x="515" y="422"/>
                  </a:cubicBezTo>
                  <a:cubicBezTo>
                    <a:pt x="516" y="424"/>
                    <a:pt x="517" y="426"/>
                    <a:pt x="519" y="427"/>
                  </a:cubicBezTo>
                  <a:cubicBezTo>
                    <a:pt x="521" y="428"/>
                    <a:pt x="525" y="431"/>
                    <a:pt x="527" y="432"/>
                  </a:cubicBezTo>
                  <a:cubicBezTo>
                    <a:pt x="528" y="432"/>
                    <a:pt x="528" y="432"/>
                    <a:pt x="529" y="432"/>
                  </a:cubicBezTo>
                  <a:cubicBezTo>
                    <a:pt x="529" y="432"/>
                    <a:pt x="529" y="432"/>
                    <a:pt x="529" y="432"/>
                  </a:cubicBezTo>
                  <a:cubicBezTo>
                    <a:pt x="529" y="432"/>
                    <a:pt x="530" y="432"/>
                    <a:pt x="530" y="432"/>
                  </a:cubicBezTo>
                  <a:cubicBezTo>
                    <a:pt x="530" y="432"/>
                    <a:pt x="530" y="432"/>
                    <a:pt x="530" y="432"/>
                  </a:cubicBezTo>
                  <a:cubicBezTo>
                    <a:pt x="531" y="432"/>
                    <a:pt x="531" y="432"/>
                    <a:pt x="531" y="432"/>
                  </a:cubicBezTo>
                  <a:cubicBezTo>
                    <a:pt x="531" y="433"/>
                    <a:pt x="531" y="433"/>
                    <a:pt x="532" y="433"/>
                  </a:cubicBezTo>
                  <a:cubicBezTo>
                    <a:pt x="532" y="433"/>
                    <a:pt x="532" y="432"/>
                    <a:pt x="532" y="432"/>
                  </a:cubicBezTo>
                  <a:cubicBezTo>
                    <a:pt x="532" y="432"/>
                    <a:pt x="532" y="432"/>
                    <a:pt x="532" y="432"/>
                  </a:cubicBezTo>
                  <a:cubicBezTo>
                    <a:pt x="532" y="432"/>
                    <a:pt x="532" y="432"/>
                    <a:pt x="532" y="432"/>
                  </a:cubicBezTo>
                  <a:cubicBezTo>
                    <a:pt x="532" y="432"/>
                    <a:pt x="531" y="431"/>
                    <a:pt x="531" y="431"/>
                  </a:cubicBezTo>
                  <a:cubicBezTo>
                    <a:pt x="531" y="431"/>
                    <a:pt x="531" y="431"/>
                    <a:pt x="531" y="431"/>
                  </a:cubicBezTo>
                  <a:cubicBezTo>
                    <a:pt x="531" y="431"/>
                    <a:pt x="531" y="430"/>
                    <a:pt x="531" y="430"/>
                  </a:cubicBezTo>
                  <a:cubicBezTo>
                    <a:pt x="531" y="430"/>
                    <a:pt x="531" y="430"/>
                    <a:pt x="531" y="430"/>
                  </a:cubicBezTo>
                  <a:cubicBezTo>
                    <a:pt x="531" y="430"/>
                    <a:pt x="531" y="430"/>
                    <a:pt x="531" y="430"/>
                  </a:cubicBezTo>
                  <a:cubicBezTo>
                    <a:pt x="531" y="429"/>
                    <a:pt x="531" y="429"/>
                    <a:pt x="530" y="429"/>
                  </a:cubicBezTo>
                  <a:cubicBezTo>
                    <a:pt x="530" y="429"/>
                    <a:pt x="530" y="429"/>
                    <a:pt x="530" y="429"/>
                  </a:cubicBezTo>
                  <a:cubicBezTo>
                    <a:pt x="530" y="428"/>
                    <a:pt x="530" y="428"/>
                    <a:pt x="530" y="428"/>
                  </a:cubicBezTo>
                  <a:cubicBezTo>
                    <a:pt x="530" y="428"/>
                    <a:pt x="530" y="428"/>
                    <a:pt x="530" y="427"/>
                  </a:cubicBezTo>
                  <a:cubicBezTo>
                    <a:pt x="529" y="427"/>
                    <a:pt x="529" y="427"/>
                    <a:pt x="529" y="427"/>
                  </a:cubicBezTo>
                  <a:cubicBezTo>
                    <a:pt x="529" y="427"/>
                    <a:pt x="529" y="427"/>
                    <a:pt x="529" y="427"/>
                  </a:cubicBezTo>
                  <a:cubicBezTo>
                    <a:pt x="529" y="426"/>
                    <a:pt x="529" y="426"/>
                    <a:pt x="528" y="426"/>
                  </a:cubicBezTo>
                  <a:cubicBezTo>
                    <a:pt x="527" y="424"/>
                    <a:pt x="526" y="419"/>
                    <a:pt x="526" y="418"/>
                  </a:cubicBezTo>
                  <a:cubicBezTo>
                    <a:pt x="526" y="417"/>
                    <a:pt x="521" y="414"/>
                    <a:pt x="519" y="412"/>
                  </a:cubicBezTo>
                  <a:cubicBezTo>
                    <a:pt x="518" y="411"/>
                    <a:pt x="518" y="411"/>
                    <a:pt x="517" y="411"/>
                  </a:cubicBezTo>
                  <a:cubicBezTo>
                    <a:pt x="517" y="410"/>
                    <a:pt x="517" y="410"/>
                    <a:pt x="517" y="410"/>
                  </a:cubicBezTo>
                  <a:cubicBezTo>
                    <a:pt x="517" y="410"/>
                    <a:pt x="517" y="410"/>
                    <a:pt x="517" y="410"/>
                  </a:cubicBezTo>
                  <a:cubicBezTo>
                    <a:pt x="516" y="410"/>
                    <a:pt x="516" y="410"/>
                    <a:pt x="516" y="410"/>
                  </a:cubicBezTo>
                  <a:cubicBezTo>
                    <a:pt x="516" y="410"/>
                    <a:pt x="516" y="409"/>
                    <a:pt x="515" y="409"/>
                  </a:cubicBezTo>
                  <a:cubicBezTo>
                    <a:pt x="515" y="409"/>
                    <a:pt x="515" y="409"/>
                    <a:pt x="515" y="409"/>
                  </a:cubicBezTo>
                  <a:cubicBezTo>
                    <a:pt x="514" y="409"/>
                    <a:pt x="514" y="409"/>
                    <a:pt x="513" y="408"/>
                  </a:cubicBezTo>
                  <a:cubicBezTo>
                    <a:pt x="511" y="407"/>
                    <a:pt x="508" y="400"/>
                    <a:pt x="507" y="399"/>
                  </a:cubicBezTo>
                  <a:cubicBezTo>
                    <a:pt x="506" y="398"/>
                    <a:pt x="506" y="398"/>
                    <a:pt x="505" y="398"/>
                  </a:cubicBezTo>
                  <a:cubicBezTo>
                    <a:pt x="504" y="399"/>
                    <a:pt x="503" y="395"/>
                    <a:pt x="504" y="394"/>
                  </a:cubicBezTo>
                  <a:cubicBezTo>
                    <a:pt x="504" y="393"/>
                    <a:pt x="504" y="392"/>
                    <a:pt x="505" y="390"/>
                  </a:cubicBezTo>
                  <a:cubicBezTo>
                    <a:pt x="505" y="388"/>
                    <a:pt x="506" y="381"/>
                    <a:pt x="506" y="380"/>
                  </a:cubicBezTo>
                  <a:cubicBezTo>
                    <a:pt x="507" y="379"/>
                    <a:pt x="508" y="381"/>
                    <a:pt x="509" y="382"/>
                  </a:cubicBezTo>
                  <a:cubicBezTo>
                    <a:pt x="510" y="383"/>
                    <a:pt x="510" y="382"/>
                    <a:pt x="511" y="382"/>
                  </a:cubicBezTo>
                  <a:cubicBezTo>
                    <a:pt x="512" y="382"/>
                    <a:pt x="513" y="384"/>
                    <a:pt x="514" y="386"/>
                  </a:cubicBezTo>
                  <a:cubicBezTo>
                    <a:pt x="515" y="387"/>
                    <a:pt x="515" y="386"/>
                    <a:pt x="516" y="386"/>
                  </a:cubicBezTo>
                  <a:cubicBezTo>
                    <a:pt x="516" y="386"/>
                    <a:pt x="517" y="386"/>
                    <a:pt x="517" y="386"/>
                  </a:cubicBezTo>
                  <a:cubicBezTo>
                    <a:pt x="517" y="386"/>
                    <a:pt x="517" y="386"/>
                    <a:pt x="517" y="386"/>
                  </a:cubicBezTo>
                  <a:cubicBezTo>
                    <a:pt x="517" y="387"/>
                    <a:pt x="517" y="387"/>
                    <a:pt x="517" y="387"/>
                  </a:cubicBezTo>
                  <a:cubicBezTo>
                    <a:pt x="517" y="387"/>
                    <a:pt x="518" y="387"/>
                    <a:pt x="518" y="388"/>
                  </a:cubicBezTo>
                  <a:cubicBezTo>
                    <a:pt x="518" y="388"/>
                    <a:pt x="518" y="388"/>
                    <a:pt x="518" y="388"/>
                  </a:cubicBezTo>
                  <a:cubicBezTo>
                    <a:pt x="518" y="388"/>
                    <a:pt x="518" y="389"/>
                    <a:pt x="519" y="389"/>
                  </a:cubicBezTo>
                  <a:cubicBezTo>
                    <a:pt x="519" y="389"/>
                    <a:pt x="519" y="389"/>
                    <a:pt x="519" y="389"/>
                  </a:cubicBezTo>
                  <a:cubicBezTo>
                    <a:pt x="519" y="389"/>
                    <a:pt x="519" y="390"/>
                    <a:pt x="519" y="390"/>
                  </a:cubicBezTo>
                  <a:cubicBezTo>
                    <a:pt x="520" y="391"/>
                    <a:pt x="520" y="391"/>
                    <a:pt x="520" y="391"/>
                  </a:cubicBezTo>
                  <a:cubicBezTo>
                    <a:pt x="521" y="392"/>
                    <a:pt x="523" y="390"/>
                    <a:pt x="524" y="392"/>
                  </a:cubicBezTo>
                  <a:cubicBezTo>
                    <a:pt x="525" y="392"/>
                    <a:pt x="525" y="392"/>
                    <a:pt x="525" y="393"/>
                  </a:cubicBezTo>
                  <a:cubicBezTo>
                    <a:pt x="525" y="393"/>
                    <a:pt x="526" y="393"/>
                    <a:pt x="526" y="393"/>
                  </a:cubicBezTo>
                  <a:cubicBezTo>
                    <a:pt x="526" y="393"/>
                    <a:pt x="526" y="393"/>
                    <a:pt x="526" y="393"/>
                  </a:cubicBezTo>
                  <a:cubicBezTo>
                    <a:pt x="526" y="393"/>
                    <a:pt x="526" y="394"/>
                    <a:pt x="526" y="394"/>
                  </a:cubicBezTo>
                  <a:cubicBezTo>
                    <a:pt x="527" y="394"/>
                    <a:pt x="527" y="394"/>
                    <a:pt x="528" y="395"/>
                  </a:cubicBezTo>
                  <a:cubicBezTo>
                    <a:pt x="528" y="395"/>
                    <a:pt x="528" y="395"/>
                    <a:pt x="529" y="395"/>
                  </a:cubicBezTo>
                  <a:cubicBezTo>
                    <a:pt x="530" y="396"/>
                    <a:pt x="528" y="401"/>
                    <a:pt x="529" y="402"/>
                  </a:cubicBezTo>
                  <a:cubicBezTo>
                    <a:pt x="529" y="403"/>
                    <a:pt x="531" y="400"/>
                    <a:pt x="532" y="399"/>
                  </a:cubicBezTo>
                  <a:cubicBezTo>
                    <a:pt x="532" y="398"/>
                    <a:pt x="534" y="398"/>
                    <a:pt x="535" y="397"/>
                  </a:cubicBezTo>
                  <a:cubicBezTo>
                    <a:pt x="535" y="397"/>
                    <a:pt x="535" y="395"/>
                    <a:pt x="536" y="394"/>
                  </a:cubicBezTo>
                  <a:cubicBezTo>
                    <a:pt x="536" y="392"/>
                    <a:pt x="538" y="393"/>
                    <a:pt x="539" y="393"/>
                  </a:cubicBezTo>
                  <a:cubicBezTo>
                    <a:pt x="540" y="393"/>
                    <a:pt x="543" y="390"/>
                    <a:pt x="545" y="389"/>
                  </a:cubicBezTo>
                  <a:cubicBezTo>
                    <a:pt x="546" y="387"/>
                    <a:pt x="545" y="382"/>
                    <a:pt x="545" y="380"/>
                  </a:cubicBezTo>
                  <a:cubicBezTo>
                    <a:pt x="544" y="378"/>
                    <a:pt x="542" y="374"/>
                    <a:pt x="541" y="372"/>
                  </a:cubicBezTo>
                  <a:cubicBezTo>
                    <a:pt x="540" y="370"/>
                    <a:pt x="536" y="368"/>
                    <a:pt x="535" y="367"/>
                  </a:cubicBezTo>
                  <a:cubicBezTo>
                    <a:pt x="534" y="366"/>
                    <a:pt x="533" y="365"/>
                    <a:pt x="531" y="362"/>
                  </a:cubicBezTo>
                  <a:cubicBezTo>
                    <a:pt x="529" y="359"/>
                    <a:pt x="528" y="359"/>
                    <a:pt x="527" y="358"/>
                  </a:cubicBezTo>
                  <a:cubicBezTo>
                    <a:pt x="525" y="357"/>
                    <a:pt x="526" y="356"/>
                    <a:pt x="526" y="355"/>
                  </a:cubicBezTo>
                  <a:cubicBezTo>
                    <a:pt x="526" y="354"/>
                    <a:pt x="526" y="353"/>
                    <a:pt x="526" y="352"/>
                  </a:cubicBezTo>
                  <a:cubicBezTo>
                    <a:pt x="527" y="351"/>
                    <a:pt x="527" y="351"/>
                    <a:pt x="528" y="349"/>
                  </a:cubicBezTo>
                  <a:cubicBezTo>
                    <a:pt x="528" y="349"/>
                    <a:pt x="528" y="349"/>
                    <a:pt x="528" y="349"/>
                  </a:cubicBezTo>
                  <a:cubicBezTo>
                    <a:pt x="528" y="349"/>
                    <a:pt x="528" y="349"/>
                    <a:pt x="529" y="349"/>
                  </a:cubicBezTo>
                  <a:cubicBezTo>
                    <a:pt x="529" y="349"/>
                    <a:pt x="529" y="348"/>
                    <a:pt x="529" y="348"/>
                  </a:cubicBezTo>
                  <a:cubicBezTo>
                    <a:pt x="529" y="348"/>
                    <a:pt x="529" y="348"/>
                    <a:pt x="529" y="348"/>
                  </a:cubicBezTo>
                  <a:cubicBezTo>
                    <a:pt x="530" y="348"/>
                    <a:pt x="530" y="348"/>
                    <a:pt x="530" y="348"/>
                  </a:cubicBezTo>
                  <a:cubicBezTo>
                    <a:pt x="530" y="348"/>
                    <a:pt x="530" y="348"/>
                    <a:pt x="530" y="348"/>
                  </a:cubicBezTo>
                  <a:cubicBezTo>
                    <a:pt x="531" y="347"/>
                    <a:pt x="531" y="347"/>
                    <a:pt x="531" y="347"/>
                  </a:cubicBezTo>
                  <a:cubicBezTo>
                    <a:pt x="531" y="347"/>
                    <a:pt x="531" y="347"/>
                    <a:pt x="531" y="347"/>
                  </a:cubicBezTo>
                  <a:cubicBezTo>
                    <a:pt x="532" y="347"/>
                    <a:pt x="533" y="346"/>
                    <a:pt x="533" y="346"/>
                  </a:cubicBezTo>
                  <a:cubicBezTo>
                    <a:pt x="534" y="346"/>
                    <a:pt x="534" y="346"/>
                    <a:pt x="534" y="346"/>
                  </a:cubicBezTo>
                  <a:cubicBezTo>
                    <a:pt x="534" y="346"/>
                    <a:pt x="534" y="346"/>
                    <a:pt x="534" y="346"/>
                  </a:cubicBezTo>
                  <a:cubicBezTo>
                    <a:pt x="534" y="346"/>
                    <a:pt x="534" y="346"/>
                    <a:pt x="534" y="346"/>
                  </a:cubicBezTo>
                  <a:cubicBezTo>
                    <a:pt x="535" y="345"/>
                    <a:pt x="535" y="347"/>
                    <a:pt x="537" y="347"/>
                  </a:cubicBezTo>
                  <a:cubicBezTo>
                    <a:pt x="538" y="347"/>
                    <a:pt x="538" y="346"/>
                    <a:pt x="539" y="346"/>
                  </a:cubicBezTo>
                  <a:cubicBezTo>
                    <a:pt x="540" y="345"/>
                    <a:pt x="540" y="346"/>
                    <a:pt x="541" y="348"/>
                  </a:cubicBezTo>
                  <a:cubicBezTo>
                    <a:pt x="541" y="350"/>
                    <a:pt x="544" y="350"/>
                    <a:pt x="543" y="349"/>
                  </a:cubicBezTo>
                  <a:cubicBezTo>
                    <a:pt x="543" y="348"/>
                    <a:pt x="544" y="347"/>
                    <a:pt x="544" y="347"/>
                  </a:cubicBezTo>
                  <a:cubicBezTo>
                    <a:pt x="545" y="346"/>
                    <a:pt x="548" y="346"/>
                    <a:pt x="549" y="346"/>
                  </a:cubicBezTo>
                  <a:cubicBezTo>
                    <a:pt x="551" y="346"/>
                    <a:pt x="555" y="344"/>
                    <a:pt x="555" y="344"/>
                  </a:cubicBezTo>
                  <a:cubicBezTo>
                    <a:pt x="556" y="343"/>
                    <a:pt x="556" y="342"/>
                    <a:pt x="556" y="341"/>
                  </a:cubicBezTo>
                  <a:cubicBezTo>
                    <a:pt x="556" y="341"/>
                    <a:pt x="557" y="342"/>
                    <a:pt x="559" y="342"/>
                  </a:cubicBezTo>
                  <a:cubicBezTo>
                    <a:pt x="560" y="342"/>
                    <a:pt x="560" y="340"/>
                    <a:pt x="561" y="339"/>
                  </a:cubicBezTo>
                  <a:cubicBezTo>
                    <a:pt x="561" y="339"/>
                    <a:pt x="563" y="340"/>
                    <a:pt x="564" y="340"/>
                  </a:cubicBezTo>
                  <a:cubicBezTo>
                    <a:pt x="566" y="340"/>
                    <a:pt x="567" y="339"/>
                    <a:pt x="567" y="338"/>
                  </a:cubicBezTo>
                  <a:cubicBezTo>
                    <a:pt x="567" y="338"/>
                    <a:pt x="568" y="337"/>
                    <a:pt x="569" y="337"/>
                  </a:cubicBezTo>
                  <a:cubicBezTo>
                    <a:pt x="570" y="337"/>
                    <a:pt x="572" y="335"/>
                    <a:pt x="573" y="334"/>
                  </a:cubicBezTo>
                  <a:cubicBezTo>
                    <a:pt x="573" y="333"/>
                    <a:pt x="573" y="332"/>
                    <a:pt x="574" y="332"/>
                  </a:cubicBezTo>
                  <a:cubicBezTo>
                    <a:pt x="576" y="331"/>
                    <a:pt x="575" y="330"/>
                    <a:pt x="575" y="329"/>
                  </a:cubicBezTo>
                  <a:cubicBezTo>
                    <a:pt x="575" y="329"/>
                    <a:pt x="577" y="328"/>
                    <a:pt x="578" y="327"/>
                  </a:cubicBezTo>
                  <a:cubicBezTo>
                    <a:pt x="579" y="326"/>
                    <a:pt x="578" y="325"/>
                    <a:pt x="578" y="325"/>
                  </a:cubicBezTo>
                  <a:cubicBezTo>
                    <a:pt x="578" y="324"/>
                    <a:pt x="579" y="321"/>
                    <a:pt x="579" y="319"/>
                  </a:cubicBezTo>
                  <a:cubicBezTo>
                    <a:pt x="579" y="318"/>
                    <a:pt x="581" y="317"/>
                    <a:pt x="582" y="317"/>
                  </a:cubicBezTo>
                  <a:cubicBezTo>
                    <a:pt x="584" y="317"/>
                    <a:pt x="584" y="317"/>
                    <a:pt x="584" y="315"/>
                  </a:cubicBezTo>
                  <a:cubicBezTo>
                    <a:pt x="584" y="313"/>
                    <a:pt x="584" y="312"/>
                    <a:pt x="585" y="312"/>
                  </a:cubicBezTo>
                  <a:cubicBezTo>
                    <a:pt x="585" y="311"/>
                    <a:pt x="584" y="310"/>
                    <a:pt x="584" y="309"/>
                  </a:cubicBezTo>
                  <a:cubicBezTo>
                    <a:pt x="584" y="308"/>
                    <a:pt x="581" y="308"/>
                    <a:pt x="580" y="307"/>
                  </a:cubicBezTo>
                  <a:cubicBezTo>
                    <a:pt x="579" y="307"/>
                    <a:pt x="582" y="304"/>
                    <a:pt x="582" y="303"/>
                  </a:cubicBezTo>
                  <a:cubicBezTo>
                    <a:pt x="583" y="303"/>
                    <a:pt x="581" y="301"/>
                    <a:pt x="580" y="301"/>
                  </a:cubicBezTo>
                  <a:cubicBezTo>
                    <a:pt x="580" y="301"/>
                    <a:pt x="580" y="301"/>
                    <a:pt x="581" y="300"/>
                  </a:cubicBezTo>
                  <a:cubicBezTo>
                    <a:pt x="581" y="300"/>
                    <a:pt x="579" y="297"/>
                    <a:pt x="578" y="297"/>
                  </a:cubicBezTo>
                  <a:cubicBezTo>
                    <a:pt x="577" y="296"/>
                    <a:pt x="575" y="294"/>
                    <a:pt x="574" y="293"/>
                  </a:cubicBezTo>
                  <a:cubicBezTo>
                    <a:pt x="573" y="291"/>
                    <a:pt x="571" y="288"/>
                    <a:pt x="569" y="287"/>
                  </a:cubicBezTo>
                  <a:cubicBezTo>
                    <a:pt x="568" y="286"/>
                    <a:pt x="568" y="285"/>
                    <a:pt x="569" y="284"/>
                  </a:cubicBezTo>
                  <a:cubicBezTo>
                    <a:pt x="569" y="283"/>
                    <a:pt x="571" y="282"/>
                    <a:pt x="571" y="281"/>
                  </a:cubicBezTo>
                  <a:cubicBezTo>
                    <a:pt x="571" y="280"/>
                    <a:pt x="572" y="278"/>
                    <a:pt x="574" y="278"/>
                  </a:cubicBezTo>
                  <a:cubicBezTo>
                    <a:pt x="575" y="278"/>
                    <a:pt x="578" y="277"/>
                    <a:pt x="580" y="277"/>
                  </a:cubicBezTo>
                  <a:cubicBezTo>
                    <a:pt x="581" y="276"/>
                    <a:pt x="581" y="275"/>
                    <a:pt x="579" y="275"/>
                  </a:cubicBezTo>
                  <a:cubicBezTo>
                    <a:pt x="576" y="275"/>
                    <a:pt x="574" y="274"/>
                    <a:pt x="572" y="274"/>
                  </a:cubicBezTo>
                  <a:cubicBezTo>
                    <a:pt x="571" y="273"/>
                    <a:pt x="568" y="275"/>
                    <a:pt x="567" y="276"/>
                  </a:cubicBezTo>
                  <a:cubicBezTo>
                    <a:pt x="566" y="276"/>
                    <a:pt x="564" y="275"/>
                    <a:pt x="563" y="273"/>
                  </a:cubicBezTo>
                  <a:cubicBezTo>
                    <a:pt x="562" y="272"/>
                    <a:pt x="559" y="270"/>
                    <a:pt x="558" y="269"/>
                  </a:cubicBezTo>
                  <a:cubicBezTo>
                    <a:pt x="557" y="267"/>
                    <a:pt x="557" y="267"/>
                    <a:pt x="558" y="266"/>
                  </a:cubicBezTo>
                  <a:cubicBezTo>
                    <a:pt x="560" y="266"/>
                    <a:pt x="562" y="266"/>
                    <a:pt x="563" y="266"/>
                  </a:cubicBezTo>
                  <a:cubicBezTo>
                    <a:pt x="565" y="266"/>
                    <a:pt x="563" y="264"/>
                    <a:pt x="564" y="263"/>
                  </a:cubicBezTo>
                  <a:cubicBezTo>
                    <a:pt x="565" y="262"/>
                    <a:pt x="570" y="259"/>
                    <a:pt x="570" y="258"/>
                  </a:cubicBezTo>
                  <a:cubicBezTo>
                    <a:pt x="571" y="258"/>
                    <a:pt x="571" y="258"/>
                    <a:pt x="572" y="258"/>
                  </a:cubicBezTo>
                  <a:cubicBezTo>
                    <a:pt x="573" y="258"/>
                    <a:pt x="573" y="258"/>
                    <a:pt x="574" y="260"/>
                  </a:cubicBezTo>
                  <a:cubicBezTo>
                    <a:pt x="574" y="261"/>
                    <a:pt x="573" y="262"/>
                    <a:pt x="573" y="263"/>
                  </a:cubicBezTo>
                  <a:cubicBezTo>
                    <a:pt x="572" y="263"/>
                    <a:pt x="572" y="264"/>
                    <a:pt x="573" y="265"/>
                  </a:cubicBezTo>
                  <a:cubicBezTo>
                    <a:pt x="573" y="266"/>
                    <a:pt x="573" y="267"/>
                    <a:pt x="574" y="267"/>
                  </a:cubicBezTo>
                  <a:cubicBezTo>
                    <a:pt x="574" y="268"/>
                    <a:pt x="578" y="264"/>
                    <a:pt x="581" y="264"/>
                  </a:cubicBezTo>
                  <a:cubicBezTo>
                    <a:pt x="581" y="264"/>
                    <a:pt x="581" y="264"/>
                    <a:pt x="582" y="264"/>
                  </a:cubicBezTo>
                  <a:cubicBezTo>
                    <a:pt x="582" y="264"/>
                    <a:pt x="582" y="264"/>
                    <a:pt x="582" y="264"/>
                  </a:cubicBezTo>
                  <a:cubicBezTo>
                    <a:pt x="582" y="264"/>
                    <a:pt x="582" y="264"/>
                    <a:pt x="583" y="264"/>
                  </a:cubicBezTo>
                  <a:cubicBezTo>
                    <a:pt x="583" y="264"/>
                    <a:pt x="583" y="263"/>
                    <a:pt x="583" y="263"/>
                  </a:cubicBezTo>
                  <a:cubicBezTo>
                    <a:pt x="583" y="263"/>
                    <a:pt x="583" y="263"/>
                    <a:pt x="583" y="263"/>
                  </a:cubicBezTo>
                  <a:cubicBezTo>
                    <a:pt x="583" y="263"/>
                    <a:pt x="584" y="263"/>
                    <a:pt x="584" y="263"/>
                  </a:cubicBezTo>
                  <a:cubicBezTo>
                    <a:pt x="584" y="263"/>
                    <a:pt x="584" y="263"/>
                    <a:pt x="584" y="263"/>
                  </a:cubicBezTo>
                  <a:cubicBezTo>
                    <a:pt x="584" y="263"/>
                    <a:pt x="584" y="263"/>
                    <a:pt x="584" y="263"/>
                  </a:cubicBezTo>
                  <a:cubicBezTo>
                    <a:pt x="584" y="263"/>
                    <a:pt x="584" y="263"/>
                    <a:pt x="584" y="263"/>
                  </a:cubicBezTo>
                  <a:cubicBezTo>
                    <a:pt x="584" y="264"/>
                    <a:pt x="584" y="264"/>
                    <a:pt x="585" y="264"/>
                  </a:cubicBezTo>
                  <a:cubicBezTo>
                    <a:pt x="585" y="265"/>
                    <a:pt x="587" y="264"/>
                    <a:pt x="587" y="264"/>
                  </a:cubicBezTo>
                  <a:cubicBezTo>
                    <a:pt x="588" y="264"/>
                    <a:pt x="587" y="266"/>
                    <a:pt x="588" y="267"/>
                  </a:cubicBezTo>
                  <a:cubicBezTo>
                    <a:pt x="588" y="269"/>
                    <a:pt x="587" y="271"/>
                    <a:pt x="587" y="271"/>
                  </a:cubicBezTo>
                  <a:cubicBezTo>
                    <a:pt x="587" y="271"/>
                    <a:pt x="587" y="271"/>
                    <a:pt x="587" y="271"/>
                  </a:cubicBezTo>
                  <a:cubicBezTo>
                    <a:pt x="587" y="272"/>
                    <a:pt x="587" y="272"/>
                    <a:pt x="587" y="272"/>
                  </a:cubicBezTo>
                  <a:cubicBezTo>
                    <a:pt x="587" y="272"/>
                    <a:pt x="588" y="272"/>
                    <a:pt x="588" y="272"/>
                  </a:cubicBezTo>
                  <a:cubicBezTo>
                    <a:pt x="588" y="272"/>
                    <a:pt x="588" y="272"/>
                    <a:pt x="588" y="272"/>
                  </a:cubicBezTo>
                  <a:cubicBezTo>
                    <a:pt x="588" y="272"/>
                    <a:pt x="589" y="272"/>
                    <a:pt x="589" y="272"/>
                  </a:cubicBezTo>
                  <a:cubicBezTo>
                    <a:pt x="589" y="272"/>
                    <a:pt x="589" y="272"/>
                    <a:pt x="589" y="272"/>
                  </a:cubicBezTo>
                  <a:cubicBezTo>
                    <a:pt x="590" y="272"/>
                    <a:pt x="590" y="272"/>
                    <a:pt x="591" y="272"/>
                  </a:cubicBezTo>
                  <a:cubicBezTo>
                    <a:pt x="591" y="272"/>
                    <a:pt x="591" y="272"/>
                    <a:pt x="591" y="272"/>
                  </a:cubicBezTo>
                  <a:cubicBezTo>
                    <a:pt x="592" y="273"/>
                    <a:pt x="593" y="273"/>
                    <a:pt x="594" y="273"/>
                  </a:cubicBezTo>
                  <a:cubicBezTo>
                    <a:pt x="594" y="273"/>
                    <a:pt x="594" y="273"/>
                    <a:pt x="594" y="273"/>
                  </a:cubicBezTo>
                  <a:cubicBezTo>
                    <a:pt x="594" y="273"/>
                    <a:pt x="594" y="273"/>
                    <a:pt x="594" y="273"/>
                  </a:cubicBezTo>
                  <a:cubicBezTo>
                    <a:pt x="595" y="273"/>
                    <a:pt x="595" y="273"/>
                    <a:pt x="595" y="273"/>
                  </a:cubicBezTo>
                  <a:cubicBezTo>
                    <a:pt x="595" y="274"/>
                    <a:pt x="597" y="276"/>
                    <a:pt x="597" y="277"/>
                  </a:cubicBezTo>
                  <a:cubicBezTo>
                    <a:pt x="597" y="277"/>
                    <a:pt x="595" y="276"/>
                    <a:pt x="595" y="277"/>
                  </a:cubicBezTo>
                  <a:cubicBezTo>
                    <a:pt x="594" y="277"/>
                    <a:pt x="596" y="281"/>
                    <a:pt x="597" y="281"/>
                  </a:cubicBezTo>
                  <a:cubicBezTo>
                    <a:pt x="597" y="282"/>
                    <a:pt x="596" y="284"/>
                    <a:pt x="596" y="285"/>
                  </a:cubicBezTo>
                  <a:cubicBezTo>
                    <a:pt x="596" y="287"/>
                    <a:pt x="597" y="289"/>
                    <a:pt x="598" y="289"/>
                  </a:cubicBezTo>
                  <a:cubicBezTo>
                    <a:pt x="599" y="289"/>
                    <a:pt x="601" y="287"/>
                    <a:pt x="602" y="287"/>
                  </a:cubicBezTo>
                  <a:cubicBezTo>
                    <a:pt x="603" y="286"/>
                    <a:pt x="604" y="287"/>
                    <a:pt x="605" y="287"/>
                  </a:cubicBezTo>
                  <a:cubicBezTo>
                    <a:pt x="606" y="287"/>
                    <a:pt x="607" y="285"/>
                    <a:pt x="608" y="284"/>
                  </a:cubicBezTo>
                  <a:cubicBezTo>
                    <a:pt x="609" y="282"/>
                    <a:pt x="607" y="281"/>
                    <a:pt x="607" y="279"/>
                  </a:cubicBezTo>
                  <a:cubicBezTo>
                    <a:pt x="606" y="278"/>
                    <a:pt x="605" y="274"/>
                    <a:pt x="604" y="273"/>
                  </a:cubicBezTo>
                  <a:cubicBezTo>
                    <a:pt x="604" y="273"/>
                    <a:pt x="604" y="272"/>
                    <a:pt x="604" y="272"/>
                  </a:cubicBezTo>
                  <a:cubicBezTo>
                    <a:pt x="604" y="272"/>
                    <a:pt x="604" y="272"/>
                    <a:pt x="604" y="272"/>
                  </a:cubicBezTo>
                  <a:cubicBezTo>
                    <a:pt x="603" y="271"/>
                    <a:pt x="602" y="269"/>
                    <a:pt x="600" y="268"/>
                  </a:cubicBezTo>
                  <a:cubicBezTo>
                    <a:pt x="600" y="268"/>
                    <a:pt x="600" y="268"/>
                    <a:pt x="600" y="268"/>
                  </a:cubicBezTo>
                  <a:cubicBezTo>
                    <a:pt x="599" y="267"/>
                    <a:pt x="599" y="267"/>
                    <a:pt x="598" y="267"/>
                  </a:cubicBezTo>
                  <a:cubicBezTo>
                    <a:pt x="596" y="265"/>
                    <a:pt x="596" y="264"/>
                    <a:pt x="597" y="264"/>
                  </a:cubicBezTo>
                  <a:cubicBezTo>
                    <a:pt x="597" y="263"/>
                    <a:pt x="599" y="262"/>
                    <a:pt x="600" y="261"/>
                  </a:cubicBezTo>
                  <a:cubicBezTo>
                    <a:pt x="601" y="261"/>
                    <a:pt x="603" y="256"/>
                    <a:pt x="604" y="256"/>
                  </a:cubicBezTo>
                  <a:cubicBezTo>
                    <a:pt x="604" y="255"/>
                    <a:pt x="605" y="251"/>
                    <a:pt x="605" y="250"/>
                  </a:cubicBezTo>
                  <a:cubicBezTo>
                    <a:pt x="605" y="250"/>
                    <a:pt x="605" y="250"/>
                    <a:pt x="606" y="250"/>
                  </a:cubicBezTo>
                  <a:cubicBezTo>
                    <a:pt x="606" y="250"/>
                    <a:pt x="607" y="249"/>
                    <a:pt x="608" y="249"/>
                  </a:cubicBezTo>
                  <a:cubicBezTo>
                    <a:pt x="608" y="249"/>
                    <a:pt x="608" y="249"/>
                    <a:pt x="608" y="249"/>
                  </a:cubicBezTo>
                  <a:cubicBezTo>
                    <a:pt x="608" y="249"/>
                    <a:pt x="608" y="249"/>
                    <a:pt x="608" y="249"/>
                  </a:cubicBezTo>
                  <a:cubicBezTo>
                    <a:pt x="609" y="249"/>
                    <a:pt x="609" y="247"/>
                    <a:pt x="610" y="246"/>
                  </a:cubicBezTo>
                  <a:cubicBezTo>
                    <a:pt x="610" y="246"/>
                    <a:pt x="612" y="248"/>
                    <a:pt x="613" y="249"/>
                  </a:cubicBezTo>
                  <a:cubicBezTo>
                    <a:pt x="615" y="250"/>
                    <a:pt x="618" y="248"/>
                    <a:pt x="620" y="248"/>
                  </a:cubicBezTo>
                  <a:cubicBezTo>
                    <a:pt x="621" y="247"/>
                    <a:pt x="623" y="243"/>
                    <a:pt x="623" y="243"/>
                  </a:cubicBezTo>
                  <a:cubicBezTo>
                    <a:pt x="624" y="242"/>
                    <a:pt x="625" y="240"/>
                    <a:pt x="626" y="239"/>
                  </a:cubicBezTo>
                  <a:cubicBezTo>
                    <a:pt x="627" y="238"/>
                    <a:pt x="628" y="237"/>
                    <a:pt x="630" y="236"/>
                  </a:cubicBezTo>
                  <a:cubicBezTo>
                    <a:pt x="631" y="235"/>
                    <a:pt x="632" y="231"/>
                    <a:pt x="632" y="230"/>
                  </a:cubicBezTo>
                  <a:cubicBezTo>
                    <a:pt x="632" y="229"/>
                    <a:pt x="634" y="226"/>
                    <a:pt x="634" y="224"/>
                  </a:cubicBezTo>
                  <a:cubicBezTo>
                    <a:pt x="635" y="223"/>
                    <a:pt x="636" y="222"/>
                    <a:pt x="637" y="221"/>
                  </a:cubicBezTo>
                  <a:cubicBezTo>
                    <a:pt x="637" y="220"/>
                    <a:pt x="636" y="215"/>
                    <a:pt x="636" y="212"/>
                  </a:cubicBezTo>
                  <a:cubicBezTo>
                    <a:pt x="636" y="208"/>
                    <a:pt x="635" y="208"/>
                    <a:pt x="635" y="206"/>
                  </a:cubicBezTo>
                  <a:cubicBezTo>
                    <a:pt x="635" y="204"/>
                    <a:pt x="636" y="201"/>
                    <a:pt x="636" y="200"/>
                  </a:cubicBezTo>
                  <a:cubicBezTo>
                    <a:pt x="636" y="199"/>
                    <a:pt x="635" y="198"/>
                    <a:pt x="635" y="198"/>
                  </a:cubicBezTo>
                  <a:cubicBezTo>
                    <a:pt x="634" y="198"/>
                    <a:pt x="632" y="195"/>
                    <a:pt x="632" y="194"/>
                  </a:cubicBezTo>
                  <a:cubicBezTo>
                    <a:pt x="631" y="194"/>
                    <a:pt x="632" y="194"/>
                    <a:pt x="632" y="193"/>
                  </a:cubicBezTo>
                  <a:cubicBezTo>
                    <a:pt x="633" y="193"/>
                    <a:pt x="629" y="191"/>
                    <a:pt x="628" y="190"/>
                  </a:cubicBezTo>
                  <a:cubicBezTo>
                    <a:pt x="627" y="190"/>
                    <a:pt x="627" y="188"/>
                    <a:pt x="625" y="188"/>
                  </a:cubicBezTo>
                  <a:cubicBezTo>
                    <a:pt x="624" y="187"/>
                    <a:pt x="621" y="186"/>
                    <a:pt x="620" y="186"/>
                  </a:cubicBezTo>
                  <a:cubicBezTo>
                    <a:pt x="618" y="186"/>
                    <a:pt x="622" y="189"/>
                    <a:pt x="621" y="189"/>
                  </a:cubicBezTo>
                  <a:cubicBezTo>
                    <a:pt x="620" y="189"/>
                    <a:pt x="619" y="190"/>
                    <a:pt x="617" y="190"/>
                  </a:cubicBezTo>
                  <a:cubicBezTo>
                    <a:pt x="615" y="190"/>
                    <a:pt x="617" y="189"/>
                    <a:pt x="617" y="188"/>
                  </a:cubicBezTo>
                  <a:cubicBezTo>
                    <a:pt x="617" y="188"/>
                    <a:pt x="614" y="189"/>
                    <a:pt x="613" y="189"/>
                  </a:cubicBezTo>
                  <a:cubicBezTo>
                    <a:pt x="612" y="189"/>
                    <a:pt x="614" y="187"/>
                    <a:pt x="613" y="187"/>
                  </a:cubicBezTo>
                  <a:cubicBezTo>
                    <a:pt x="613" y="186"/>
                    <a:pt x="612" y="186"/>
                    <a:pt x="612" y="187"/>
                  </a:cubicBezTo>
                  <a:cubicBezTo>
                    <a:pt x="611" y="187"/>
                    <a:pt x="608" y="185"/>
                    <a:pt x="607" y="185"/>
                  </a:cubicBezTo>
                  <a:cubicBezTo>
                    <a:pt x="606" y="186"/>
                    <a:pt x="605" y="184"/>
                    <a:pt x="607" y="183"/>
                  </a:cubicBezTo>
                  <a:cubicBezTo>
                    <a:pt x="610" y="181"/>
                    <a:pt x="615" y="176"/>
                    <a:pt x="615" y="175"/>
                  </a:cubicBezTo>
                  <a:cubicBezTo>
                    <a:pt x="615" y="174"/>
                    <a:pt x="619" y="172"/>
                    <a:pt x="620" y="171"/>
                  </a:cubicBezTo>
                  <a:cubicBezTo>
                    <a:pt x="621" y="170"/>
                    <a:pt x="622" y="167"/>
                    <a:pt x="623" y="165"/>
                  </a:cubicBezTo>
                  <a:cubicBezTo>
                    <a:pt x="625" y="163"/>
                    <a:pt x="624" y="162"/>
                    <a:pt x="627" y="160"/>
                  </a:cubicBezTo>
                  <a:cubicBezTo>
                    <a:pt x="629" y="157"/>
                    <a:pt x="638" y="158"/>
                    <a:pt x="640" y="158"/>
                  </a:cubicBezTo>
                  <a:cubicBezTo>
                    <a:pt x="642" y="159"/>
                    <a:pt x="645" y="159"/>
                    <a:pt x="646" y="159"/>
                  </a:cubicBezTo>
                  <a:cubicBezTo>
                    <a:pt x="648" y="159"/>
                    <a:pt x="651" y="160"/>
                    <a:pt x="652" y="159"/>
                  </a:cubicBezTo>
                  <a:cubicBezTo>
                    <a:pt x="653" y="159"/>
                    <a:pt x="652" y="159"/>
                    <a:pt x="650" y="158"/>
                  </a:cubicBezTo>
                  <a:cubicBezTo>
                    <a:pt x="648" y="158"/>
                    <a:pt x="652" y="157"/>
                    <a:pt x="652" y="157"/>
                  </a:cubicBezTo>
                  <a:cubicBezTo>
                    <a:pt x="653" y="157"/>
                    <a:pt x="653" y="157"/>
                    <a:pt x="652" y="156"/>
                  </a:cubicBezTo>
                  <a:cubicBezTo>
                    <a:pt x="651" y="156"/>
                    <a:pt x="655" y="156"/>
                    <a:pt x="656" y="156"/>
                  </a:cubicBezTo>
                  <a:cubicBezTo>
                    <a:pt x="657" y="156"/>
                    <a:pt x="657" y="157"/>
                    <a:pt x="657" y="157"/>
                  </a:cubicBezTo>
                  <a:cubicBezTo>
                    <a:pt x="658" y="157"/>
                    <a:pt x="659" y="156"/>
                    <a:pt x="659" y="156"/>
                  </a:cubicBezTo>
                  <a:cubicBezTo>
                    <a:pt x="660" y="156"/>
                    <a:pt x="660" y="157"/>
                    <a:pt x="660" y="158"/>
                  </a:cubicBezTo>
                  <a:cubicBezTo>
                    <a:pt x="660" y="158"/>
                    <a:pt x="662" y="159"/>
                    <a:pt x="663" y="159"/>
                  </a:cubicBezTo>
                  <a:cubicBezTo>
                    <a:pt x="664" y="160"/>
                    <a:pt x="661" y="160"/>
                    <a:pt x="661" y="161"/>
                  </a:cubicBezTo>
                  <a:cubicBezTo>
                    <a:pt x="660" y="161"/>
                    <a:pt x="662" y="162"/>
                    <a:pt x="663" y="163"/>
                  </a:cubicBezTo>
                  <a:cubicBezTo>
                    <a:pt x="663" y="163"/>
                    <a:pt x="667" y="161"/>
                    <a:pt x="668" y="160"/>
                  </a:cubicBezTo>
                  <a:cubicBezTo>
                    <a:pt x="669" y="160"/>
                    <a:pt x="669" y="160"/>
                    <a:pt x="671" y="160"/>
                  </a:cubicBezTo>
                  <a:cubicBezTo>
                    <a:pt x="672" y="160"/>
                    <a:pt x="672" y="161"/>
                    <a:pt x="673" y="160"/>
                  </a:cubicBezTo>
                  <a:cubicBezTo>
                    <a:pt x="673" y="160"/>
                    <a:pt x="674" y="160"/>
                    <a:pt x="675" y="160"/>
                  </a:cubicBezTo>
                  <a:cubicBezTo>
                    <a:pt x="676" y="161"/>
                    <a:pt x="676" y="160"/>
                    <a:pt x="677" y="160"/>
                  </a:cubicBezTo>
                  <a:cubicBezTo>
                    <a:pt x="678" y="159"/>
                    <a:pt x="679" y="159"/>
                    <a:pt x="678" y="158"/>
                  </a:cubicBezTo>
                  <a:cubicBezTo>
                    <a:pt x="678" y="157"/>
                    <a:pt x="675" y="157"/>
                    <a:pt x="674" y="158"/>
                  </a:cubicBezTo>
                  <a:cubicBezTo>
                    <a:pt x="673" y="158"/>
                    <a:pt x="673" y="157"/>
                    <a:pt x="674" y="156"/>
                  </a:cubicBezTo>
                  <a:cubicBezTo>
                    <a:pt x="675" y="156"/>
                    <a:pt x="675" y="154"/>
                    <a:pt x="676" y="153"/>
                  </a:cubicBezTo>
                  <a:cubicBezTo>
                    <a:pt x="676" y="152"/>
                    <a:pt x="678" y="152"/>
                    <a:pt x="679" y="151"/>
                  </a:cubicBezTo>
                  <a:cubicBezTo>
                    <a:pt x="680" y="151"/>
                    <a:pt x="680" y="145"/>
                    <a:pt x="681" y="144"/>
                  </a:cubicBezTo>
                  <a:cubicBezTo>
                    <a:pt x="682" y="143"/>
                    <a:pt x="685" y="142"/>
                    <a:pt x="686" y="142"/>
                  </a:cubicBezTo>
                  <a:cubicBezTo>
                    <a:pt x="686" y="141"/>
                    <a:pt x="687" y="142"/>
                    <a:pt x="688" y="142"/>
                  </a:cubicBezTo>
                  <a:cubicBezTo>
                    <a:pt x="690" y="141"/>
                    <a:pt x="690" y="139"/>
                    <a:pt x="690" y="139"/>
                  </a:cubicBezTo>
                  <a:cubicBezTo>
                    <a:pt x="691" y="138"/>
                    <a:pt x="690" y="141"/>
                    <a:pt x="690" y="143"/>
                  </a:cubicBezTo>
                  <a:cubicBezTo>
                    <a:pt x="690" y="144"/>
                    <a:pt x="689" y="145"/>
                    <a:pt x="689" y="146"/>
                  </a:cubicBezTo>
                  <a:cubicBezTo>
                    <a:pt x="689" y="147"/>
                    <a:pt x="691" y="148"/>
                    <a:pt x="692" y="148"/>
                  </a:cubicBezTo>
                  <a:cubicBezTo>
                    <a:pt x="693" y="148"/>
                    <a:pt x="693" y="148"/>
                    <a:pt x="694" y="147"/>
                  </a:cubicBezTo>
                  <a:cubicBezTo>
                    <a:pt x="694" y="146"/>
                    <a:pt x="696" y="143"/>
                    <a:pt x="697" y="143"/>
                  </a:cubicBezTo>
                  <a:cubicBezTo>
                    <a:pt x="697" y="142"/>
                    <a:pt x="696" y="141"/>
                    <a:pt x="695" y="139"/>
                  </a:cubicBezTo>
                  <a:cubicBezTo>
                    <a:pt x="695" y="138"/>
                    <a:pt x="696" y="137"/>
                    <a:pt x="697" y="137"/>
                  </a:cubicBezTo>
                  <a:cubicBezTo>
                    <a:pt x="698" y="137"/>
                    <a:pt x="698" y="136"/>
                    <a:pt x="699" y="136"/>
                  </a:cubicBezTo>
                  <a:cubicBezTo>
                    <a:pt x="699" y="135"/>
                    <a:pt x="699" y="137"/>
                    <a:pt x="700" y="138"/>
                  </a:cubicBezTo>
                  <a:cubicBezTo>
                    <a:pt x="700" y="138"/>
                    <a:pt x="700" y="138"/>
                    <a:pt x="699" y="139"/>
                  </a:cubicBezTo>
                  <a:cubicBezTo>
                    <a:pt x="699" y="140"/>
                    <a:pt x="699" y="143"/>
                    <a:pt x="699" y="143"/>
                  </a:cubicBezTo>
                  <a:cubicBezTo>
                    <a:pt x="699" y="144"/>
                    <a:pt x="700" y="145"/>
                    <a:pt x="701" y="145"/>
                  </a:cubicBezTo>
                  <a:cubicBezTo>
                    <a:pt x="701" y="146"/>
                    <a:pt x="700" y="146"/>
                    <a:pt x="700" y="147"/>
                  </a:cubicBezTo>
                  <a:cubicBezTo>
                    <a:pt x="699" y="147"/>
                    <a:pt x="700" y="148"/>
                    <a:pt x="701" y="148"/>
                  </a:cubicBezTo>
                  <a:cubicBezTo>
                    <a:pt x="702" y="149"/>
                    <a:pt x="698" y="151"/>
                    <a:pt x="698" y="152"/>
                  </a:cubicBezTo>
                  <a:cubicBezTo>
                    <a:pt x="698" y="153"/>
                    <a:pt x="697" y="153"/>
                    <a:pt x="696" y="154"/>
                  </a:cubicBezTo>
                  <a:cubicBezTo>
                    <a:pt x="695" y="155"/>
                    <a:pt x="692" y="158"/>
                    <a:pt x="691" y="160"/>
                  </a:cubicBezTo>
                  <a:cubicBezTo>
                    <a:pt x="690" y="161"/>
                    <a:pt x="689" y="165"/>
                    <a:pt x="689" y="166"/>
                  </a:cubicBezTo>
                  <a:cubicBezTo>
                    <a:pt x="689" y="167"/>
                    <a:pt x="686" y="167"/>
                    <a:pt x="686" y="167"/>
                  </a:cubicBezTo>
                  <a:cubicBezTo>
                    <a:pt x="685" y="168"/>
                    <a:pt x="685" y="168"/>
                    <a:pt x="685" y="170"/>
                  </a:cubicBezTo>
                  <a:cubicBezTo>
                    <a:pt x="686" y="171"/>
                    <a:pt x="683" y="175"/>
                    <a:pt x="682" y="176"/>
                  </a:cubicBezTo>
                  <a:cubicBezTo>
                    <a:pt x="682" y="177"/>
                    <a:pt x="684" y="183"/>
                    <a:pt x="685" y="186"/>
                  </a:cubicBezTo>
                  <a:cubicBezTo>
                    <a:pt x="687" y="188"/>
                    <a:pt x="688" y="192"/>
                    <a:pt x="689" y="194"/>
                  </a:cubicBezTo>
                  <a:cubicBezTo>
                    <a:pt x="689" y="196"/>
                    <a:pt x="691" y="198"/>
                    <a:pt x="692" y="198"/>
                  </a:cubicBezTo>
                  <a:cubicBezTo>
                    <a:pt x="692" y="199"/>
                    <a:pt x="694" y="200"/>
                    <a:pt x="694" y="202"/>
                  </a:cubicBezTo>
                  <a:cubicBezTo>
                    <a:pt x="695" y="203"/>
                    <a:pt x="696" y="205"/>
                    <a:pt x="697" y="207"/>
                  </a:cubicBezTo>
                  <a:cubicBezTo>
                    <a:pt x="699" y="208"/>
                    <a:pt x="699" y="204"/>
                    <a:pt x="700" y="204"/>
                  </a:cubicBezTo>
                  <a:cubicBezTo>
                    <a:pt x="701" y="203"/>
                    <a:pt x="701" y="201"/>
                    <a:pt x="701" y="200"/>
                  </a:cubicBezTo>
                  <a:cubicBezTo>
                    <a:pt x="702" y="199"/>
                    <a:pt x="700" y="199"/>
                    <a:pt x="700" y="198"/>
                  </a:cubicBezTo>
                  <a:cubicBezTo>
                    <a:pt x="700" y="198"/>
                    <a:pt x="700" y="197"/>
                    <a:pt x="699" y="196"/>
                  </a:cubicBezTo>
                  <a:cubicBezTo>
                    <a:pt x="699" y="196"/>
                    <a:pt x="700" y="194"/>
                    <a:pt x="700" y="194"/>
                  </a:cubicBezTo>
                  <a:cubicBezTo>
                    <a:pt x="701" y="193"/>
                    <a:pt x="703" y="194"/>
                    <a:pt x="703" y="194"/>
                  </a:cubicBezTo>
                  <a:cubicBezTo>
                    <a:pt x="704" y="194"/>
                    <a:pt x="702" y="191"/>
                    <a:pt x="702" y="190"/>
                  </a:cubicBezTo>
                  <a:cubicBezTo>
                    <a:pt x="702" y="188"/>
                    <a:pt x="703" y="188"/>
                    <a:pt x="703" y="187"/>
                  </a:cubicBezTo>
                  <a:cubicBezTo>
                    <a:pt x="704" y="186"/>
                    <a:pt x="706" y="185"/>
                    <a:pt x="707" y="185"/>
                  </a:cubicBezTo>
                  <a:cubicBezTo>
                    <a:pt x="708" y="185"/>
                    <a:pt x="710" y="185"/>
                    <a:pt x="710" y="184"/>
                  </a:cubicBezTo>
                  <a:cubicBezTo>
                    <a:pt x="710" y="184"/>
                    <a:pt x="709" y="183"/>
                    <a:pt x="709" y="182"/>
                  </a:cubicBezTo>
                  <a:cubicBezTo>
                    <a:pt x="708" y="182"/>
                    <a:pt x="707" y="181"/>
                    <a:pt x="708" y="180"/>
                  </a:cubicBezTo>
                  <a:cubicBezTo>
                    <a:pt x="708" y="180"/>
                    <a:pt x="708" y="179"/>
                    <a:pt x="708" y="179"/>
                  </a:cubicBezTo>
                  <a:cubicBezTo>
                    <a:pt x="707" y="178"/>
                    <a:pt x="708" y="177"/>
                    <a:pt x="709" y="176"/>
                  </a:cubicBezTo>
                  <a:cubicBezTo>
                    <a:pt x="710" y="176"/>
                    <a:pt x="711" y="177"/>
                    <a:pt x="712" y="177"/>
                  </a:cubicBezTo>
                  <a:cubicBezTo>
                    <a:pt x="712" y="177"/>
                    <a:pt x="712" y="175"/>
                    <a:pt x="712" y="174"/>
                  </a:cubicBezTo>
                  <a:cubicBezTo>
                    <a:pt x="712" y="174"/>
                    <a:pt x="710" y="173"/>
                    <a:pt x="709" y="173"/>
                  </a:cubicBezTo>
                  <a:cubicBezTo>
                    <a:pt x="708" y="174"/>
                    <a:pt x="708" y="172"/>
                    <a:pt x="707" y="171"/>
                  </a:cubicBezTo>
                  <a:cubicBezTo>
                    <a:pt x="706" y="169"/>
                    <a:pt x="708" y="169"/>
                    <a:pt x="708" y="168"/>
                  </a:cubicBezTo>
                  <a:cubicBezTo>
                    <a:pt x="709" y="168"/>
                    <a:pt x="707" y="166"/>
                    <a:pt x="706" y="166"/>
                  </a:cubicBezTo>
                  <a:cubicBezTo>
                    <a:pt x="705" y="166"/>
                    <a:pt x="705" y="165"/>
                    <a:pt x="705" y="165"/>
                  </a:cubicBezTo>
                  <a:cubicBezTo>
                    <a:pt x="705" y="164"/>
                    <a:pt x="704" y="162"/>
                    <a:pt x="704" y="162"/>
                  </a:cubicBezTo>
                  <a:cubicBezTo>
                    <a:pt x="704" y="161"/>
                    <a:pt x="705" y="158"/>
                    <a:pt x="706" y="157"/>
                  </a:cubicBezTo>
                  <a:cubicBezTo>
                    <a:pt x="707" y="157"/>
                    <a:pt x="707" y="156"/>
                    <a:pt x="707" y="155"/>
                  </a:cubicBezTo>
                  <a:cubicBezTo>
                    <a:pt x="706" y="154"/>
                    <a:pt x="707" y="154"/>
                    <a:pt x="708" y="154"/>
                  </a:cubicBezTo>
                  <a:cubicBezTo>
                    <a:pt x="709" y="153"/>
                    <a:pt x="709" y="154"/>
                    <a:pt x="710" y="154"/>
                  </a:cubicBezTo>
                  <a:cubicBezTo>
                    <a:pt x="711" y="154"/>
                    <a:pt x="710" y="153"/>
                    <a:pt x="711" y="152"/>
                  </a:cubicBezTo>
                  <a:cubicBezTo>
                    <a:pt x="711" y="151"/>
                    <a:pt x="713" y="151"/>
                    <a:pt x="714" y="151"/>
                  </a:cubicBezTo>
                  <a:cubicBezTo>
                    <a:pt x="715" y="151"/>
                    <a:pt x="714" y="152"/>
                    <a:pt x="715" y="153"/>
                  </a:cubicBezTo>
                  <a:cubicBezTo>
                    <a:pt x="716" y="153"/>
                    <a:pt x="717" y="151"/>
                    <a:pt x="718" y="150"/>
                  </a:cubicBezTo>
                  <a:cubicBezTo>
                    <a:pt x="719" y="150"/>
                    <a:pt x="719" y="149"/>
                    <a:pt x="719" y="149"/>
                  </a:cubicBezTo>
                  <a:cubicBezTo>
                    <a:pt x="719" y="148"/>
                    <a:pt x="721" y="148"/>
                    <a:pt x="722" y="148"/>
                  </a:cubicBezTo>
                  <a:cubicBezTo>
                    <a:pt x="723" y="148"/>
                    <a:pt x="724" y="150"/>
                    <a:pt x="725" y="151"/>
                  </a:cubicBezTo>
                  <a:cubicBezTo>
                    <a:pt x="726" y="153"/>
                    <a:pt x="727" y="152"/>
                    <a:pt x="727" y="151"/>
                  </a:cubicBezTo>
                  <a:cubicBezTo>
                    <a:pt x="727" y="150"/>
                    <a:pt x="728" y="149"/>
                    <a:pt x="728" y="148"/>
                  </a:cubicBezTo>
                  <a:cubicBezTo>
                    <a:pt x="729" y="148"/>
                    <a:pt x="730" y="148"/>
                    <a:pt x="730" y="148"/>
                  </a:cubicBezTo>
                  <a:cubicBezTo>
                    <a:pt x="731" y="148"/>
                    <a:pt x="730" y="146"/>
                    <a:pt x="730" y="145"/>
                  </a:cubicBezTo>
                  <a:cubicBezTo>
                    <a:pt x="730" y="145"/>
                    <a:pt x="731" y="146"/>
                    <a:pt x="732" y="146"/>
                  </a:cubicBezTo>
                  <a:cubicBezTo>
                    <a:pt x="733" y="145"/>
                    <a:pt x="731" y="144"/>
                    <a:pt x="731" y="144"/>
                  </a:cubicBezTo>
                  <a:cubicBezTo>
                    <a:pt x="731" y="143"/>
                    <a:pt x="732" y="144"/>
                    <a:pt x="732" y="144"/>
                  </a:cubicBezTo>
                  <a:cubicBezTo>
                    <a:pt x="732" y="144"/>
                    <a:pt x="734" y="143"/>
                    <a:pt x="734" y="142"/>
                  </a:cubicBezTo>
                  <a:cubicBezTo>
                    <a:pt x="734" y="142"/>
                    <a:pt x="735" y="143"/>
                    <a:pt x="735" y="143"/>
                  </a:cubicBezTo>
                  <a:cubicBezTo>
                    <a:pt x="736" y="143"/>
                    <a:pt x="736" y="140"/>
                    <a:pt x="740" y="137"/>
                  </a:cubicBezTo>
                  <a:cubicBezTo>
                    <a:pt x="743" y="134"/>
                    <a:pt x="748" y="134"/>
                    <a:pt x="749" y="134"/>
                  </a:cubicBezTo>
                  <a:cubicBezTo>
                    <a:pt x="750" y="134"/>
                    <a:pt x="751" y="134"/>
                    <a:pt x="753" y="135"/>
                  </a:cubicBezTo>
                  <a:cubicBezTo>
                    <a:pt x="754" y="135"/>
                    <a:pt x="754" y="135"/>
                    <a:pt x="755" y="134"/>
                  </a:cubicBezTo>
                  <a:cubicBezTo>
                    <a:pt x="755" y="134"/>
                    <a:pt x="755" y="133"/>
                    <a:pt x="755" y="132"/>
                  </a:cubicBezTo>
                  <a:cubicBezTo>
                    <a:pt x="755" y="131"/>
                    <a:pt x="753" y="129"/>
                    <a:pt x="752" y="129"/>
                  </a:cubicBezTo>
                  <a:cubicBezTo>
                    <a:pt x="751" y="129"/>
                    <a:pt x="751" y="127"/>
                    <a:pt x="750" y="127"/>
                  </a:cubicBezTo>
                  <a:cubicBezTo>
                    <a:pt x="748" y="127"/>
                    <a:pt x="748" y="126"/>
                    <a:pt x="748" y="125"/>
                  </a:cubicBezTo>
                  <a:cubicBezTo>
                    <a:pt x="748" y="124"/>
                    <a:pt x="748" y="125"/>
                    <a:pt x="747" y="125"/>
                  </a:cubicBezTo>
                  <a:cubicBezTo>
                    <a:pt x="746" y="126"/>
                    <a:pt x="747" y="126"/>
                    <a:pt x="744" y="126"/>
                  </a:cubicBezTo>
                  <a:cubicBezTo>
                    <a:pt x="742" y="125"/>
                    <a:pt x="742" y="122"/>
                    <a:pt x="742" y="121"/>
                  </a:cubicBezTo>
                  <a:cubicBezTo>
                    <a:pt x="742" y="120"/>
                    <a:pt x="742" y="120"/>
                    <a:pt x="740" y="120"/>
                  </a:cubicBezTo>
                  <a:cubicBezTo>
                    <a:pt x="738" y="119"/>
                    <a:pt x="740" y="118"/>
                    <a:pt x="740" y="118"/>
                  </a:cubicBezTo>
                  <a:cubicBezTo>
                    <a:pt x="741" y="118"/>
                    <a:pt x="743" y="119"/>
                    <a:pt x="744" y="119"/>
                  </a:cubicBezTo>
                  <a:cubicBezTo>
                    <a:pt x="745" y="119"/>
                    <a:pt x="746" y="120"/>
                    <a:pt x="747" y="119"/>
                  </a:cubicBezTo>
                  <a:cubicBezTo>
                    <a:pt x="748" y="119"/>
                    <a:pt x="750" y="118"/>
                    <a:pt x="752" y="118"/>
                  </a:cubicBezTo>
                  <a:cubicBezTo>
                    <a:pt x="753" y="117"/>
                    <a:pt x="753" y="114"/>
                    <a:pt x="753" y="114"/>
                  </a:cubicBezTo>
                  <a:cubicBezTo>
                    <a:pt x="753" y="113"/>
                    <a:pt x="752" y="113"/>
                    <a:pt x="752" y="112"/>
                  </a:cubicBezTo>
                  <a:cubicBezTo>
                    <a:pt x="751" y="112"/>
                    <a:pt x="751" y="109"/>
                    <a:pt x="751" y="108"/>
                  </a:cubicBezTo>
                  <a:cubicBezTo>
                    <a:pt x="751" y="108"/>
                    <a:pt x="752" y="108"/>
                    <a:pt x="753" y="109"/>
                  </a:cubicBezTo>
                  <a:cubicBezTo>
                    <a:pt x="754" y="109"/>
                    <a:pt x="754" y="110"/>
                    <a:pt x="754" y="110"/>
                  </a:cubicBezTo>
                  <a:cubicBezTo>
                    <a:pt x="753" y="111"/>
                    <a:pt x="754" y="111"/>
                    <a:pt x="754" y="112"/>
                  </a:cubicBezTo>
                  <a:cubicBezTo>
                    <a:pt x="755" y="113"/>
                    <a:pt x="756" y="113"/>
                    <a:pt x="757" y="114"/>
                  </a:cubicBezTo>
                  <a:cubicBezTo>
                    <a:pt x="758" y="114"/>
                    <a:pt x="763" y="114"/>
                    <a:pt x="764" y="114"/>
                  </a:cubicBezTo>
                  <a:cubicBezTo>
                    <a:pt x="765" y="114"/>
                    <a:pt x="768" y="117"/>
                    <a:pt x="767" y="117"/>
                  </a:cubicBezTo>
                  <a:cubicBezTo>
                    <a:pt x="766" y="118"/>
                    <a:pt x="768" y="119"/>
                    <a:pt x="769" y="119"/>
                  </a:cubicBezTo>
                  <a:cubicBezTo>
                    <a:pt x="770" y="120"/>
                    <a:pt x="773" y="120"/>
                    <a:pt x="774" y="120"/>
                  </a:cubicBezTo>
                  <a:cubicBezTo>
                    <a:pt x="776" y="121"/>
                    <a:pt x="777" y="122"/>
                    <a:pt x="778" y="122"/>
                  </a:cubicBezTo>
                  <a:cubicBezTo>
                    <a:pt x="780" y="122"/>
                    <a:pt x="782" y="121"/>
                    <a:pt x="782" y="121"/>
                  </a:cubicBezTo>
                  <a:cubicBezTo>
                    <a:pt x="781" y="120"/>
                    <a:pt x="780" y="120"/>
                    <a:pt x="780" y="120"/>
                  </a:cubicBezTo>
                  <a:cubicBezTo>
                    <a:pt x="779" y="120"/>
                    <a:pt x="779" y="120"/>
                    <a:pt x="778" y="119"/>
                  </a:cubicBezTo>
                  <a:cubicBezTo>
                    <a:pt x="778" y="118"/>
                    <a:pt x="779" y="118"/>
                    <a:pt x="780" y="118"/>
                  </a:cubicBezTo>
                  <a:cubicBezTo>
                    <a:pt x="781" y="118"/>
                    <a:pt x="779" y="116"/>
                    <a:pt x="779" y="115"/>
                  </a:cubicBezTo>
                  <a:cubicBezTo>
                    <a:pt x="778" y="114"/>
                    <a:pt x="778" y="113"/>
                    <a:pt x="778" y="113"/>
                  </a:cubicBezTo>
                  <a:cubicBezTo>
                    <a:pt x="779" y="113"/>
                    <a:pt x="781" y="114"/>
                    <a:pt x="782" y="114"/>
                  </a:cubicBezTo>
                  <a:cubicBezTo>
                    <a:pt x="783" y="114"/>
                    <a:pt x="782" y="113"/>
                    <a:pt x="781" y="112"/>
                  </a:cubicBezTo>
                  <a:cubicBezTo>
                    <a:pt x="781" y="111"/>
                    <a:pt x="783" y="113"/>
                    <a:pt x="784" y="113"/>
                  </a:cubicBezTo>
                  <a:cubicBezTo>
                    <a:pt x="786" y="114"/>
                    <a:pt x="785" y="113"/>
                    <a:pt x="785" y="112"/>
                  </a:cubicBezTo>
                  <a:cubicBezTo>
                    <a:pt x="785" y="111"/>
                    <a:pt x="785" y="110"/>
                    <a:pt x="786" y="110"/>
                  </a:cubicBezTo>
                  <a:cubicBezTo>
                    <a:pt x="787" y="110"/>
                    <a:pt x="787" y="109"/>
                    <a:pt x="784" y="109"/>
                  </a:cubicBezTo>
                  <a:cubicBezTo>
                    <a:pt x="782" y="108"/>
                    <a:pt x="782" y="106"/>
                    <a:pt x="781" y="105"/>
                  </a:cubicBezTo>
                  <a:cubicBezTo>
                    <a:pt x="780" y="105"/>
                    <a:pt x="780" y="105"/>
                    <a:pt x="779" y="105"/>
                  </a:cubicBezTo>
                  <a:cubicBezTo>
                    <a:pt x="779" y="106"/>
                    <a:pt x="778" y="103"/>
                    <a:pt x="777" y="103"/>
                  </a:cubicBezTo>
                  <a:cubicBezTo>
                    <a:pt x="776" y="103"/>
                    <a:pt x="774" y="102"/>
                    <a:pt x="774" y="102"/>
                  </a:cubicBezTo>
                  <a:cubicBezTo>
                    <a:pt x="773" y="102"/>
                    <a:pt x="770" y="102"/>
                    <a:pt x="770" y="102"/>
                  </a:cubicBezTo>
                  <a:cubicBezTo>
                    <a:pt x="769" y="103"/>
                    <a:pt x="771" y="107"/>
                    <a:pt x="770" y="107"/>
                  </a:cubicBezTo>
                  <a:cubicBezTo>
                    <a:pt x="769" y="107"/>
                    <a:pt x="767" y="101"/>
                    <a:pt x="767" y="100"/>
                  </a:cubicBezTo>
                  <a:cubicBezTo>
                    <a:pt x="767" y="99"/>
                    <a:pt x="766" y="97"/>
                    <a:pt x="765" y="97"/>
                  </a:cubicBezTo>
                  <a:cubicBezTo>
                    <a:pt x="764" y="97"/>
                    <a:pt x="761" y="97"/>
                    <a:pt x="759" y="97"/>
                  </a:cubicBezTo>
                  <a:cubicBezTo>
                    <a:pt x="757" y="97"/>
                    <a:pt x="756" y="94"/>
                    <a:pt x="754" y="94"/>
                  </a:cubicBezTo>
                  <a:cubicBezTo>
                    <a:pt x="753" y="93"/>
                    <a:pt x="751" y="93"/>
                    <a:pt x="749" y="92"/>
                  </a:cubicBezTo>
                  <a:cubicBezTo>
                    <a:pt x="747" y="91"/>
                    <a:pt x="747" y="91"/>
                    <a:pt x="744" y="90"/>
                  </a:cubicBezTo>
                  <a:cubicBezTo>
                    <a:pt x="741" y="89"/>
                    <a:pt x="741" y="88"/>
                    <a:pt x="740" y="87"/>
                  </a:cubicBezTo>
                  <a:cubicBezTo>
                    <a:pt x="739" y="86"/>
                    <a:pt x="738" y="87"/>
                    <a:pt x="737" y="86"/>
                  </a:cubicBezTo>
                  <a:cubicBezTo>
                    <a:pt x="736" y="86"/>
                    <a:pt x="735" y="84"/>
                    <a:pt x="734" y="84"/>
                  </a:cubicBezTo>
                  <a:cubicBezTo>
                    <a:pt x="733" y="83"/>
                    <a:pt x="730" y="82"/>
                    <a:pt x="729" y="82"/>
                  </a:cubicBezTo>
                  <a:cubicBezTo>
                    <a:pt x="727" y="82"/>
                    <a:pt x="727" y="80"/>
                    <a:pt x="724" y="79"/>
                  </a:cubicBezTo>
                  <a:cubicBezTo>
                    <a:pt x="722" y="78"/>
                    <a:pt x="714" y="79"/>
                    <a:pt x="711" y="79"/>
                  </a:cubicBezTo>
                  <a:cubicBezTo>
                    <a:pt x="708" y="78"/>
                    <a:pt x="707" y="77"/>
                    <a:pt x="706" y="78"/>
                  </a:cubicBezTo>
                  <a:cubicBezTo>
                    <a:pt x="705" y="78"/>
                    <a:pt x="706" y="79"/>
                    <a:pt x="707" y="79"/>
                  </a:cubicBezTo>
                  <a:cubicBezTo>
                    <a:pt x="708" y="80"/>
                    <a:pt x="705" y="80"/>
                    <a:pt x="705" y="81"/>
                  </a:cubicBezTo>
                  <a:cubicBezTo>
                    <a:pt x="705" y="81"/>
                    <a:pt x="706" y="82"/>
                    <a:pt x="708" y="82"/>
                  </a:cubicBezTo>
                  <a:cubicBezTo>
                    <a:pt x="709" y="83"/>
                    <a:pt x="708" y="83"/>
                    <a:pt x="708" y="84"/>
                  </a:cubicBezTo>
                  <a:cubicBezTo>
                    <a:pt x="708" y="85"/>
                    <a:pt x="709" y="85"/>
                    <a:pt x="709" y="86"/>
                  </a:cubicBezTo>
                  <a:cubicBezTo>
                    <a:pt x="710" y="86"/>
                    <a:pt x="710" y="87"/>
                    <a:pt x="709" y="87"/>
                  </a:cubicBezTo>
                  <a:cubicBezTo>
                    <a:pt x="708" y="87"/>
                    <a:pt x="709" y="89"/>
                    <a:pt x="708" y="90"/>
                  </a:cubicBezTo>
                  <a:cubicBezTo>
                    <a:pt x="707" y="90"/>
                    <a:pt x="706" y="88"/>
                    <a:pt x="706" y="88"/>
                  </a:cubicBezTo>
                  <a:cubicBezTo>
                    <a:pt x="705" y="88"/>
                    <a:pt x="706" y="90"/>
                    <a:pt x="706" y="90"/>
                  </a:cubicBezTo>
                  <a:cubicBezTo>
                    <a:pt x="706" y="90"/>
                    <a:pt x="703" y="87"/>
                    <a:pt x="703" y="87"/>
                  </a:cubicBezTo>
                  <a:cubicBezTo>
                    <a:pt x="703" y="86"/>
                    <a:pt x="700" y="85"/>
                    <a:pt x="699" y="84"/>
                  </a:cubicBezTo>
                  <a:cubicBezTo>
                    <a:pt x="698" y="83"/>
                    <a:pt x="698" y="81"/>
                    <a:pt x="697" y="80"/>
                  </a:cubicBezTo>
                  <a:cubicBezTo>
                    <a:pt x="696" y="80"/>
                    <a:pt x="696" y="80"/>
                    <a:pt x="696" y="81"/>
                  </a:cubicBezTo>
                  <a:cubicBezTo>
                    <a:pt x="696" y="82"/>
                    <a:pt x="689" y="82"/>
                    <a:pt x="687" y="81"/>
                  </a:cubicBezTo>
                  <a:cubicBezTo>
                    <a:pt x="685" y="80"/>
                    <a:pt x="680" y="80"/>
                    <a:pt x="679" y="80"/>
                  </a:cubicBezTo>
                  <a:cubicBezTo>
                    <a:pt x="677" y="81"/>
                    <a:pt x="676" y="82"/>
                    <a:pt x="676" y="83"/>
                  </a:cubicBezTo>
                  <a:cubicBezTo>
                    <a:pt x="676" y="84"/>
                    <a:pt x="677" y="87"/>
                    <a:pt x="676" y="87"/>
                  </a:cubicBezTo>
                  <a:cubicBezTo>
                    <a:pt x="676" y="88"/>
                    <a:pt x="674" y="85"/>
                    <a:pt x="675" y="84"/>
                  </a:cubicBezTo>
                  <a:cubicBezTo>
                    <a:pt x="675" y="83"/>
                    <a:pt x="673" y="83"/>
                    <a:pt x="672" y="82"/>
                  </a:cubicBezTo>
                  <a:cubicBezTo>
                    <a:pt x="671" y="81"/>
                    <a:pt x="670" y="80"/>
                    <a:pt x="668" y="80"/>
                  </a:cubicBezTo>
                  <a:cubicBezTo>
                    <a:pt x="667" y="79"/>
                    <a:pt x="668" y="79"/>
                    <a:pt x="668" y="78"/>
                  </a:cubicBezTo>
                  <a:cubicBezTo>
                    <a:pt x="668" y="77"/>
                    <a:pt x="667" y="77"/>
                    <a:pt x="666" y="75"/>
                  </a:cubicBezTo>
                  <a:cubicBezTo>
                    <a:pt x="665" y="74"/>
                    <a:pt x="663" y="71"/>
                    <a:pt x="661" y="70"/>
                  </a:cubicBezTo>
                  <a:cubicBezTo>
                    <a:pt x="658" y="69"/>
                    <a:pt x="652" y="70"/>
                    <a:pt x="649" y="70"/>
                  </a:cubicBezTo>
                  <a:cubicBezTo>
                    <a:pt x="646" y="71"/>
                    <a:pt x="642" y="72"/>
                    <a:pt x="640" y="72"/>
                  </a:cubicBezTo>
                  <a:cubicBezTo>
                    <a:pt x="639" y="72"/>
                    <a:pt x="637" y="70"/>
                    <a:pt x="635" y="70"/>
                  </a:cubicBezTo>
                  <a:cubicBezTo>
                    <a:pt x="634" y="69"/>
                    <a:pt x="631" y="66"/>
                    <a:pt x="630" y="65"/>
                  </a:cubicBezTo>
                  <a:cubicBezTo>
                    <a:pt x="629" y="64"/>
                    <a:pt x="627" y="64"/>
                    <a:pt x="627" y="63"/>
                  </a:cubicBezTo>
                  <a:cubicBezTo>
                    <a:pt x="627" y="63"/>
                    <a:pt x="629" y="63"/>
                    <a:pt x="629" y="63"/>
                  </a:cubicBezTo>
                  <a:cubicBezTo>
                    <a:pt x="630" y="63"/>
                    <a:pt x="629" y="61"/>
                    <a:pt x="628" y="61"/>
                  </a:cubicBezTo>
                  <a:cubicBezTo>
                    <a:pt x="628" y="60"/>
                    <a:pt x="625" y="59"/>
                    <a:pt x="623" y="59"/>
                  </a:cubicBezTo>
                  <a:cubicBezTo>
                    <a:pt x="622" y="59"/>
                    <a:pt x="621" y="58"/>
                    <a:pt x="619" y="58"/>
                  </a:cubicBezTo>
                  <a:cubicBezTo>
                    <a:pt x="617" y="58"/>
                    <a:pt x="618" y="58"/>
                    <a:pt x="617" y="58"/>
                  </a:cubicBezTo>
                  <a:cubicBezTo>
                    <a:pt x="617" y="58"/>
                    <a:pt x="615" y="58"/>
                    <a:pt x="614" y="58"/>
                  </a:cubicBezTo>
                  <a:cubicBezTo>
                    <a:pt x="613" y="58"/>
                    <a:pt x="613" y="59"/>
                    <a:pt x="612" y="60"/>
                  </a:cubicBezTo>
                  <a:cubicBezTo>
                    <a:pt x="611" y="60"/>
                    <a:pt x="609" y="60"/>
                    <a:pt x="608" y="60"/>
                  </a:cubicBezTo>
                  <a:cubicBezTo>
                    <a:pt x="606" y="60"/>
                    <a:pt x="607" y="59"/>
                    <a:pt x="608" y="59"/>
                  </a:cubicBezTo>
                  <a:cubicBezTo>
                    <a:pt x="608" y="58"/>
                    <a:pt x="608" y="57"/>
                    <a:pt x="608" y="57"/>
                  </a:cubicBezTo>
                  <a:cubicBezTo>
                    <a:pt x="607" y="57"/>
                    <a:pt x="608" y="56"/>
                    <a:pt x="609" y="56"/>
                  </a:cubicBezTo>
                  <a:cubicBezTo>
                    <a:pt x="610" y="56"/>
                    <a:pt x="615" y="58"/>
                    <a:pt x="616" y="58"/>
                  </a:cubicBezTo>
                  <a:cubicBezTo>
                    <a:pt x="617" y="57"/>
                    <a:pt x="610" y="55"/>
                    <a:pt x="607" y="55"/>
                  </a:cubicBezTo>
                  <a:cubicBezTo>
                    <a:pt x="604" y="55"/>
                    <a:pt x="598" y="54"/>
                    <a:pt x="597" y="55"/>
                  </a:cubicBezTo>
                  <a:cubicBezTo>
                    <a:pt x="596" y="55"/>
                    <a:pt x="591" y="56"/>
                    <a:pt x="591" y="56"/>
                  </a:cubicBezTo>
                  <a:cubicBezTo>
                    <a:pt x="590" y="56"/>
                    <a:pt x="590" y="58"/>
                    <a:pt x="590" y="59"/>
                  </a:cubicBezTo>
                  <a:cubicBezTo>
                    <a:pt x="591" y="60"/>
                    <a:pt x="591" y="59"/>
                    <a:pt x="592" y="59"/>
                  </a:cubicBezTo>
                  <a:cubicBezTo>
                    <a:pt x="592" y="58"/>
                    <a:pt x="593" y="59"/>
                    <a:pt x="594" y="60"/>
                  </a:cubicBezTo>
                  <a:cubicBezTo>
                    <a:pt x="595" y="60"/>
                    <a:pt x="593" y="60"/>
                    <a:pt x="593" y="60"/>
                  </a:cubicBezTo>
                  <a:cubicBezTo>
                    <a:pt x="593" y="61"/>
                    <a:pt x="593" y="60"/>
                    <a:pt x="592" y="61"/>
                  </a:cubicBezTo>
                  <a:cubicBezTo>
                    <a:pt x="592" y="62"/>
                    <a:pt x="595" y="64"/>
                    <a:pt x="595" y="65"/>
                  </a:cubicBezTo>
                  <a:cubicBezTo>
                    <a:pt x="595" y="66"/>
                    <a:pt x="595" y="65"/>
                    <a:pt x="594" y="65"/>
                  </a:cubicBezTo>
                  <a:cubicBezTo>
                    <a:pt x="593" y="65"/>
                    <a:pt x="593" y="66"/>
                    <a:pt x="592" y="66"/>
                  </a:cubicBezTo>
                  <a:cubicBezTo>
                    <a:pt x="592" y="66"/>
                    <a:pt x="590" y="64"/>
                    <a:pt x="591" y="64"/>
                  </a:cubicBezTo>
                  <a:cubicBezTo>
                    <a:pt x="591" y="64"/>
                    <a:pt x="589" y="64"/>
                    <a:pt x="588" y="64"/>
                  </a:cubicBezTo>
                  <a:cubicBezTo>
                    <a:pt x="587" y="65"/>
                    <a:pt x="589" y="66"/>
                    <a:pt x="589" y="67"/>
                  </a:cubicBezTo>
                  <a:cubicBezTo>
                    <a:pt x="590" y="67"/>
                    <a:pt x="589" y="67"/>
                    <a:pt x="588" y="67"/>
                  </a:cubicBezTo>
                  <a:cubicBezTo>
                    <a:pt x="587" y="67"/>
                    <a:pt x="588" y="69"/>
                    <a:pt x="588" y="69"/>
                  </a:cubicBezTo>
                  <a:cubicBezTo>
                    <a:pt x="587" y="69"/>
                    <a:pt x="585" y="67"/>
                    <a:pt x="584" y="66"/>
                  </a:cubicBezTo>
                  <a:cubicBezTo>
                    <a:pt x="582" y="65"/>
                    <a:pt x="582" y="65"/>
                    <a:pt x="581" y="65"/>
                  </a:cubicBezTo>
                  <a:cubicBezTo>
                    <a:pt x="579" y="65"/>
                    <a:pt x="579" y="64"/>
                    <a:pt x="577" y="64"/>
                  </a:cubicBezTo>
                  <a:cubicBezTo>
                    <a:pt x="575" y="64"/>
                    <a:pt x="575" y="65"/>
                    <a:pt x="574" y="65"/>
                  </a:cubicBezTo>
                  <a:cubicBezTo>
                    <a:pt x="574" y="66"/>
                    <a:pt x="573" y="66"/>
                    <a:pt x="572" y="66"/>
                  </a:cubicBezTo>
                  <a:cubicBezTo>
                    <a:pt x="571" y="66"/>
                    <a:pt x="569" y="63"/>
                    <a:pt x="568" y="62"/>
                  </a:cubicBezTo>
                  <a:cubicBezTo>
                    <a:pt x="567" y="61"/>
                    <a:pt x="568" y="62"/>
                    <a:pt x="567" y="63"/>
                  </a:cubicBezTo>
                  <a:cubicBezTo>
                    <a:pt x="566" y="65"/>
                    <a:pt x="566" y="66"/>
                    <a:pt x="567" y="68"/>
                  </a:cubicBezTo>
                  <a:cubicBezTo>
                    <a:pt x="567" y="70"/>
                    <a:pt x="565" y="72"/>
                    <a:pt x="565" y="72"/>
                  </a:cubicBezTo>
                  <a:cubicBezTo>
                    <a:pt x="564" y="73"/>
                    <a:pt x="564" y="71"/>
                    <a:pt x="563" y="71"/>
                  </a:cubicBezTo>
                  <a:cubicBezTo>
                    <a:pt x="563" y="70"/>
                    <a:pt x="562" y="70"/>
                    <a:pt x="561" y="70"/>
                  </a:cubicBezTo>
                  <a:cubicBezTo>
                    <a:pt x="561" y="70"/>
                    <a:pt x="560" y="69"/>
                    <a:pt x="560" y="68"/>
                  </a:cubicBezTo>
                  <a:cubicBezTo>
                    <a:pt x="560" y="67"/>
                    <a:pt x="559" y="67"/>
                    <a:pt x="559" y="66"/>
                  </a:cubicBezTo>
                  <a:cubicBezTo>
                    <a:pt x="558" y="66"/>
                    <a:pt x="558" y="65"/>
                    <a:pt x="556" y="65"/>
                  </a:cubicBezTo>
                  <a:cubicBezTo>
                    <a:pt x="555" y="64"/>
                    <a:pt x="556" y="64"/>
                    <a:pt x="555" y="63"/>
                  </a:cubicBezTo>
                  <a:cubicBezTo>
                    <a:pt x="554" y="62"/>
                    <a:pt x="554" y="62"/>
                    <a:pt x="553" y="62"/>
                  </a:cubicBezTo>
                  <a:cubicBezTo>
                    <a:pt x="553" y="63"/>
                    <a:pt x="553" y="62"/>
                    <a:pt x="552" y="61"/>
                  </a:cubicBezTo>
                  <a:cubicBezTo>
                    <a:pt x="552" y="61"/>
                    <a:pt x="552" y="61"/>
                    <a:pt x="551" y="61"/>
                  </a:cubicBezTo>
                  <a:cubicBezTo>
                    <a:pt x="551" y="61"/>
                    <a:pt x="550" y="59"/>
                    <a:pt x="549" y="58"/>
                  </a:cubicBezTo>
                  <a:cubicBezTo>
                    <a:pt x="548" y="58"/>
                    <a:pt x="547" y="58"/>
                    <a:pt x="546" y="58"/>
                  </a:cubicBezTo>
                  <a:cubicBezTo>
                    <a:pt x="545" y="58"/>
                    <a:pt x="543" y="56"/>
                    <a:pt x="543" y="56"/>
                  </a:cubicBezTo>
                  <a:cubicBezTo>
                    <a:pt x="543" y="55"/>
                    <a:pt x="547" y="57"/>
                    <a:pt x="549" y="57"/>
                  </a:cubicBezTo>
                  <a:cubicBezTo>
                    <a:pt x="550" y="58"/>
                    <a:pt x="550" y="59"/>
                    <a:pt x="552" y="60"/>
                  </a:cubicBezTo>
                  <a:cubicBezTo>
                    <a:pt x="553" y="61"/>
                    <a:pt x="554" y="61"/>
                    <a:pt x="554" y="60"/>
                  </a:cubicBezTo>
                  <a:cubicBezTo>
                    <a:pt x="554" y="59"/>
                    <a:pt x="553" y="54"/>
                    <a:pt x="553" y="53"/>
                  </a:cubicBezTo>
                  <a:cubicBezTo>
                    <a:pt x="553" y="52"/>
                    <a:pt x="551" y="52"/>
                    <a:pt x="550" y="51"/>
                  </a:cubicBezTo>
                  <a:cubicBezTo>
                    <a:pt x="548" y="50"/>
                    <a:pt x="549" y="48"/>
                    <a:pt x="547" y="48"/>
                  </a:cubicBezTo>
                  <a:cubicBezTo>
                    <a:pt x="546" y="48"/>
                    <a:pt x="547" y="47"/>
                    <a:pt x="545" y="47"/>
                  </a:cubicBezTo>
                  <a:cubicBezTo>
                    <a:pt x="544" y="47"/>
                    <a:pt x="543" y="46"/>
                    <a:pt x="542" y="47"/>
                  </a:cubicBezTo>
                  <a:cubicBezTo>
                    <a:pt x="542" y="47"/>
                    <a:pt x="541" y="47"/>
                    <a:pt x="539" y="47"/>
                  </a:cubicBezTo>
                  <a:cubicBezTo>
                    <a:pt x="537" y="46"/>
                    <a:pt x="536" y="46"/>
                    <a:pt x="535" y="46"/>
                  </a:cubicBezTo>
                  <a:cubicBezTo>
                    <a:pt x="535" y="45"/>
                    <a:pt x="534" y="44"/>
                    <a:pt x="533" y="44"/>
                  </a:cubicBezTo>
                  <a:cubicBezTo>
                    <a:pt x="532" y="44"/>
                    <a:pt x="531" y="43"/>
                    <a:pt x="530" y="43"/>
                  </a:cubicBezTo>
                  <a:cubicBezTo>
                    <a:pt x="529" y="43"/>
                    <a:pt x="528" y="45"/>
                    <a:pt x="528" y="45"/>
                  </a:cubicBezTo>
                  <a:cubicBezTo>
                    <a:pt x="528" y="46"/>
                    <a:pt x="530" y="47"/>
                    <a:pt x="531" y="48"/>
                  </a:cubicBezTo>
                  <a:cubicBezTo>
                    <a:pt x="531" y="48"/>
                    <a:pt x="531" y="49"/>
                    <a:pt x="531" y="49"/>
                  </a:cubicBezTo>
                  <a:cubicBezTo>
                    <a:pt x="530" y="49"/>
                    <a:pt x="530" y="49"/>
                    <a:pt x="531" y="51"/>
                  </a:cubicBezTo>
                  <a:cubicBezTo>
                    <a:pt x="532" y="52"/>
                    <a:pt x="530" y="51"/>
                    <a:pt x="530" y="52"/>
                  </a:cubicBezTo>
                  <a:cubicBezTo>
                    <a:pt x="531" y="53"/>
                    <a:pt x="528" y="53"/>
                    <a:pt x="526" y="52"/>
                  </a:cubicBezTo>
                  <a:cubicBezTo>
                    <a:pt x="523" y="51"/>
                    <a:pt x="521" y="52"/>
                    <a:pt x="520" y="52"/>
                  </a:cubicBezTo>
                  <a:cubicBezTo>
                    <a:pt x="519" y="52"/>
                    <a:pt x="518" y="49"/>
                    <a:pt x="518" y="48"/>
                  </a:cubicBezTo>
                  <a:cubicBezTo>
                    <a:pt x="518" y="48"/>
                    <a:pt x="515" y="48"/>
                    <a:pt x="513" y="48"/>
                  </a:cubicBezTo>
                  <a:cubicBezTo>
                    <a:pt x="511" y="48"/>
                    <a:pt x="508" y="46"/>
                    <a:pt x="508" y="46"/>
                  </a:cubicBezTo>
                  <a:cubicBezTo>
                    <a:pt x="507" y="46"/>
                    <a:pt x="507" y="46"/>
                    <a:pt x="506" y="47"/>
                  </a:cubicBezTo>
                  <a:cubicBezTo>
                    <a:pt x="506" y="47"/>
                    <a:pt x="502" y="45"/>
                    <a:pt x="500" y="45"/>
                  </a:cubicBezTo>
                  <a:cubicBezTo>
                    <a:pt x="499" y="45"/>
                    <a:pt x="497" y="44"/>
                    <a:pt x="497" y="45"/>
                  </a:cubicBezTo>
                  <a:cubicBezTo>
                    <a:pt x="496" y="46"/>
                    <a:pt x="499" y="48"/>
                    <a:pt x="499" y="50"/>
                  </a:cubicBezTo>
                  <a:cubicBezTo>
                    <a:pt x="500" y="51"/>
                    <a:pt x="498" y="52"/>
                    <a:pt x="497" y="52"/>
                  </a:cubicBezTo>
                  <a:cubicBezTo>
                    <a:pt x="496" y="53"/>
                    <a:pt x="497" y="51"/>
                    <a:pt x="497" y="50"/>
                  </a:cubicBezTo>
                  <a:cubicBezTo>
                    <a:pt x="497" y="49"/>
                    <a:pt x="494" y="43"/>
                    <a:pt x="494" y="43"/>
                  </a:cubicBezTo>
                  <a:cubicBezTo>
                    <a:pt x="494" y="41"/>
                    <a:pt x="492" y="42"/>
                    <a:pt x="491" y="42"/>
                  </a:cubicBezTo>
                  <a:cubicBezTo>
                    <a:pt x="489" y="42"/>
                    <a:pt x="489" y="39"/>
                    <a:pt x="489" y="38"/>
                  </a:cubicBezTo>
                  <a:cubicBezTo>
                    <a:pt x="489" y="38"/>
                    <a:pt x="488" y="39"/>
                    <a:pt x="487" y="39"/>
                  </a:cubicBezTo>
                  <a:cubicBezTo>
                    <a:pt x="486" y="40"/>
                    <a:pt x="486" y="40"/>
                    <a:pt x="484" y="41"/>
                  </a:cubicBezTo>
                  <a:cubicBezTo>
                    <a:pt x="483" y="42"/>
                    <a:pt x="482" y="42"/>
                    <a:pt x="481" y="43"/>
                  </a:cubicBezTo>
                  <a:cubicBezTo>
                    <a:pt x="479" y="44"/>
                    <a:pt x="476" y="49"/>
                    <a:pt x="475" y="50"/>
                  </a:cubicBezTo>
                  <a:cubicBezTo>
                    <a:pt x="473" y="51"/>
                    <a:pt x="474" y="48"/>
                    <a:pt x="474" y="45"/>
                  </a:cubicBezTo>
                  <a:cubicBezTo>
                    <a:pt x="474" y="43"/>
                    <a:pt x="473" y="42"/>
                    <a:pt x="473" y="42"/>
                  </a:cubicBezTo>
                  <a:cubicBezTo>
                    <a:pt x="473" y="41"/>
                    <a:pt x="475" y="42"/>
                    <a:pt x="476" y="42"/>
                  </a:cubicBezTo>
                  <a:cubicBezTo>
                    <a:pt x="477" y="41"/>
                    <a:pt x="481" y="36"/>
                    <a:pt x="482" y="35"/>
                  </a:cubicBezTo>
                  <a:cubicBezTo>
                    <a:pt x="483" y="35"/>
                    <a:pt x="484" y="34"/>
                    <a:pt x="485" y="33"/>
                  </a:cubicBezTo>
                  <a:cubicBezTo>
                    <a:pt x="487" y="33"/>
                    <a:pt x="488" y="33"/>
                    <a:pt x="490" y="31"/>
                  </a:cubicBezTo>
                  <a:cubicBezTo>
                    <a:pt x="492" y="30"/>
                    <a:pt x="492" y="24"/>
                    <a:pt x="491" y="22"/>
                  </a:cubicBezTo>
                  <a:cubicBezTo>
                    <a:pt x="491" y="20"/>
                    <a:pt x="491" y="18"/>
                    <a:pt x="490" y="18"/>
                  </a:cubicBezTo>
                  <a:cubicBezTo>
                    <a:pt x="489" y="17"/>
                    <a:pt x="490" y="16"/>
                    <a:pt x="489" y="15"/>
                  </a:cubicBezTo>
                  <a:cubicBezTo>
                    <a:pt x="488" y="13"/>
                    <a:pt x="487" y="13"/>
                    <a:pt x="486" y="13"/>
                  </a:cubicBezTo>
                  <a:cubicBezTo>
                    <a:pt x="485" y="13"/>
                    <a:pt x="484" y="12"/>
                    <a:pt x="483" y="12"/>
                  </a:cubicBezTo>
                  <a:cubicBezTo>
                    <a:pt x="483" y="12"/>
                    <a:pt x="482" y="13"/>
                    <a:pt x="481" y="13"/>
                  </a:cubicBezTo>
                  <a:cubicBezTo>
                    <a:pt x="480" y="13"/>
                    <a:pt x="472" y="12"/>
                    <a:pt x="469" y="12"/>
                  </a:cubicBezTo>
                  <a:cubicBezTo>
                    <a:pt x="466" y="13"/>
                    <a:pt x="467" y="14"/>
                    <a:pt x="466" y="14"/>
                  </a:cubicBezTo>
                  <a:cubicBezTo>
                    <a:pt x="465" y="15"/>
                    <a:pt x="464" y="16"/>
                    <a:pt x="463" y="16"/>
                  </a:cubicBezTo>
                  <a:cubicBezTo>
                    <a:pt x="462" y="17"/>
                    <a:pt x="463" y="14"/>
                    <a:pt x="463" y="13"/>
                  </a:cubicBezTo>
                  <a:cubicBezTo>
                    <a:pt x="463" y="13"/>
                    <a:pt x="464" y="10"/>
                    <a:pt x="464" y="9"/>
                  </a:cubicBezTo>
                  <a:cubicBezTo>
                    <a:pt x="464" y="9"/>
                    <a:pt x="462" y="9"/>
                    <a:pt x="461" y="9"/>
                  </a:cubicBezTo>
                  <a:cubicBezTo>
                    <a:pt x="460" y="9"/>
                    <a:pt x="462" y="7"/>
                    <a:pt x="462" y="7"/>
                  </a:cubicBezTo>
                  <a:cubicBezTo>
                    <a:pt x="463" y="6"/>
                    <a:pt x="463" y="6"/>
                    <a:pt x="463" y="5"/>
                  </a:cubicBezTo>
                  <a:cubicBezTo>
                    <a:pt x="463" y="3"/>
                    <a:pt x="463" y="3"/>
                    <a:pt x="461" y="3"/>
                  </a:cubicBezTo>
                  <a:cubicBezTo>
                    <a:pt x="460" y="2"/>
                    <a:pt x="459" y="1"/>
                    <a:pt x="458" y="1"/>
                  </a:cubicBezTo>
                  <a:cubicBezTo>
                    <a:pt x="456" y="0"/>
                    <a:pt x="456" y="0"/>
                    <a:pt x="455" y="0"/>
                  </a:cubicBezTo>
                  <a:cubicBezTo>
                    <a:pt x="454" y="0"/>
                    <a:pt x="454" y="0"/>
                    <a:pt x="453" y="1"/>
                  </a:cubicBezTo>
                  <a:cubicBezTo>
                    <a:pt x="452" y="1"/>
                    <a:pt x="450" y="2"/>
                    <a:pt x="449" y="3"/>
                  </a:cubicBezTo>
                  <a:cubicBezTo>
                    <a:pt x="449" y="4"/>
                    <a:pt x="449" y="5"/>
                    <a:pt x="448" y="7"/>
                  </a:cubicBezTo>
                  <a:cubicBezTo>
                    <a:pt x="446" y="8"/>
                    <a:pt x="448" y="9"/>
                    <a:pt x="448" y="12"/>
                  </a:cubicBezTo>
                  <a:cubicBezTo>
                    <a:pt x="448" y="14"/>
                    <a:pt x="447" y="14"/>
                    <a:pt x="444" y="15"/>
                  </a:cubicBezTo>
                  <a:cubicBezTo>
                    <a:pt x="441" y="15"/>
                    <a:pt x="441" y="14"/>
                    <a:pt x="440" y="15"/>
                  </a:cubicBezTo>
                  <a:cubicBezTo>
                    <a:pt x="439" y="17"/>
                    <a:pt x="441" y="18"/>
                    <a:pt x="444" y="20"/>
                  </a:cubicBezTo>
                  <a:cubicBezTo>
                    <a:pt x="448" y="22"/>
                    <a:pt x="447" y="21"/>
                    <a:pt x="447" y="22"/>
                  </a:cubicBezTo>
                  <a:cubicBezTo>
                    <a:pt x="447" y="22"/>
                    <a:pt x="445" y="22"/>
                    <a:pt x="444" y="22"/>
                  </a:cubicBezTo>
                  <a:cubicBezTo>
                    <a:pt x="443" y="22"/>
                    <a:pt x="445" y="23"/>
                    <a:pt x="446" y="23"/>
                  </a:cubicBezTo>
                  <a:cubicBezTo>
                    <a:pt x="447" y="23"/>
                    <a:pt x="447" y="23"/>
                    <a:pt x="448" y="25"/>
                  </a:cubicBezTo>
                  <a:cubicBezTo>
                    <a:pt x="449" y="26"/>
                    <a:pt x="448" y="27"/>
                    <a:pt x="447" y="28"/>
                  </a:cubicBezTo>
                  <a:cubicBezTo>
                    <a:pt x="447" y="28"/>
                    <a:pt x="447" y="26"/>
                    <a:pt x="447" y="25"/>
                  </a:cubicBezTo>
                  <a:cubicBezTo>
                    <a:pt x="446" y="24"/>
                    <a:pt x="445" y="24"/>
                    <a:pt x="444" y="25"/>
                  </a:cubicBezTo>
                  <a:cubicBezTo>
                    <a:pt x="443" y="25"/>
                    <a:pt x="442" y="24"/>
                    <a:pt x="441" y="23"/>
                  </a:cubicBezTo>
                  <a:cubicBezTo>
                    <a:pt x="441" y="22"/>
                    <a:pt x="440" y="21"/>
                    <a:pt x="438" y="20"/>
                  </a:cubicBezTo>
                  <a:cubicBezTo>
                    <a:pt x="436" y="20"/>
                    <a:pt x="436" y="20"/>
                    <a:pt x="435" y="21"/>
                  </a:cubicBezTo>
                  <a:cubicBezTo>
                    <a:pt x="433" y="21"/>
                    <a:pt x="434" y="20"/>
                    <a:pt x="433" y="19"/>
                  </a:cubicBezTo>
                  <a:cubicBezTo>
                    <a:pt x="432" y="18"/>
                    <a:pt x="432" y="18"/>
                    <a:pt x="431" y="18"/>
                  </a:cubicBezTo>
                  <a:cubicBezTo>
                    <a:pt x="430" y="18"/>
                    <a:pt x="429" y="19"/>
                    <a:pt x="428" y="18"/>
                  </a:cubicBezTo>
                  <a:cubicBezTo>
                    <a:pt x="426" y="18"/>
                    <a:pt x="426" y="19"/>
                    <a:pt x="424" y="19"/>
                  </a:cubicBezTo>
                  <a:cubicBezTo>
                    <a:pt x="423" y="19"/>
                    <a:pt x="424" y="18"/>
                    <a:pt x="424" y="18"/>
                  </a:cubicBezTo>
                  <a:cubicBezTo>
                    <a:pt x="424" y="17"/>
                    <a:pt x="422" y="19"/>
                    <a:pt x="421" y="19"/>
                  </a:cubicBezTo>
                  <a:cubicBezTo>
                    <a:pt x="419" y="19"/>
                    <a:pt x="418" y="20"/>
                    <a:pt x="417" y="21"/>
                  </a:cubicBezTo>
                  <a:cubicBezTo>
                    <a:pt x="416" y="22"/>
                    <a:pt x="412" y="23"/>
                    <a:pt x="409" y="24"/>
                  </a:cubicBezTo>
                  <a:cubicBezTo>
                    <a:pt x="407" y="25"/>
                    <a:pt x="406" y="28"/>
                    <a:pt x="405" y="29"/>
                  </a:cubicBezTo>
                  <a:cubicBezTo>
                    <a:pt x="403" y="30"/>
                    <a:pt x="404" y="30"/>
                    <a:pt x="402" y="31"/>
                  </a:cubicBezTo>
                  <a:cubicBezTo>
                    <a:pt x="401" y="32"/>
                    <a:pt x="399" y="32"/>
                    <a:pt x="398" y="33"/>
                  </a:cubicBezTo>
                  <a:cubicBezTo>
                    <a:pt x="397" y="34"/>
                    <a:pt x="398" y="34"/>
                    <a:pt x="396" y="35"/>
                  </a:cubicBezTo>
                  <a:cubicBezTo>
                    <a:pt x="394" y="36"/>
                    <a:pt x="395" y="37"/>
                    <a:pt x="395" y="38"/>
                  </a:cubicBezTo>
                  <a:cubicBezTo>
                    <a:pt x="396" y="39"/>
                    <a:pt x="397" y="39"/>
                    <a:pt x="397" y="40"/>
                  </a:cubicBezTo>
                  <a:cubicBezTo>
                    <a:pt x="396" y="41"/>
                    <a:pt x="396" y="42"/>
                    <a:pt x="394" y="42"/>
                  </a:cubicBezTo>
                  <a:cubicBezTo>
                    <a:pt x="392" y="42"/>
                    <a:pt x="392" y="43"/>
                    <a:pt x="389" y="44"/>
                  </a:cubicBezTo>
                  <a:cubicBezTo>
                    <a:pt x="386" y="45"/>
                    <a:pt x="384" y="44"/>
                    <a:pt x="382" y="45"/>
                  </a:cubicBezTo>
                  <a:cubicBezTo>
                    <a:pt x="381" y="46"/>
                    <a:pt x="382" y="49"/>
                    <a:pt x="382" y="50"/>
                  </a:cubicBezTo>
                  <a:cubicBezTo>
                    <a:pt x="382" y="52"/>
                    <a:pt x="382" y="52"/>
                    <a:pt x="383" y="54"/>
                  </a:cubicBezTo>
                  <a:cubicBezTo>
                    <a:pt x="384" y="56"/>
                    <a:pt x="385" y="57"/>
                    <a:pt x="386" y="57"/>
                  </a:cubicBezTo>
                  <a:cubicBezTo>
                    <a:pt x="387" y="57"/>
                    <a:pt x="389" y="59"/>
                    <a:pt x="390" y="60"/>
                  </a:cubicBezTo>
                  <a:cubicBezTo>
                    <a:pt x="391" y="61"/>
                    <a:pt x="392" y="61"/>
                    <a:pt x="393" y="62"/>
                  </a:cubicBezTo>
                  <a:cubicBezTo>
                    <a:pt x="394" y="62"/>
                    <a:pt x="394" y="65"/>
                    <a:pt x="394" y="66"/>
                  </a:cubicBezTo>
                  <a:cubicBezTo>
                    <a:pt x="394" y="67"/>
                    <a:pt x="394" y="71"/>
                    <a:pt x="394" y="72"/>
                  </a:cubicBezTo>
                  <a:cubicBezTo>
                    <a:pt x="393" y="73"/>
                    <a:pt x="392" y="70"/>
                    <a:pt x="392" y="70"/>
                  </a:cubicBezTo>
                  <a:cubicBezTo>
                    <a:pt x="392" y="69"/>
                    <a:pt x="391" y="69"/>
                    <a:pt x="390" y="70"/>
                  </a:cubicBezTo>
                  <a:cubicBezTo>
                    <a:pt x="389" y="70"/>
                    <a:pt x="391" y="68"/>
                    <a:pt x="391" y="67"/>
                  </a:cubicBezTo>
                  <a:cubicBezTo>
                    <a:pt x="392" y="66"/>
                    <a:pt x="392" y="64"/>
                    <a:pt x="392" y="64"/>
                  </a:cubicBezTo>
                  <a:cubicBezTo>
                    <a:pt x="393" y="63"/>
                    <a:pt x="387" y="62"/>
                    <a:pt x="385" y="61"/>
                  </a:cubicBezTo>
                  <a:cubicBezTo>
                    <a:pt x="383" y="61"/>
                    <a:pt x="380" y="55"/>
                    <a:pt x="379" y="53"/>
                  </a:cubicBezTo>
                  <a:cubicBezTo>
                    <a:pt x="378" y="52"/>
                    <a:pt x="376" y="52"/>
                    <a:pt x="376" y="52"/>
                  </a:cubicBezTo>
                  <a:cubicBezTo>
                    <a:pt x="375" y="52"/>
                    <a:pt x="373" y="54"/>
                    <a:pt x="373" y="54"/>
                  </a:cubicBezTo>
                  <a:cubicBezTo>
                    <a:pt x="372" y="55"/>
                    <a:pt x="374" y="55"/>
                    <a:pt x="375" y="55"/>
                  </a:cubicBezTo>
                  <a:cubicBezTo>
                    <a:pt x="376" y="56"/>
                    <a:pt x="376" y="57"/>
                    <a:pt x="375" y="57"/>
                  </a:cubicBezTo>
                  <a:cubicBezTo>
                    <a:pt x="375" y="58"/>
                    <a:pt x="374" y="56"/>
                    <a:pt x="373" y="57"/>
                  </a:cubicBezTo>
                  <a:cubicBezTo>
                    <a:pt x="373" y="57"/>
                    <a:pt x="371" y="56"/>
                    <a:pt x="370" y="56"/>
                  </a:cubicBezTo>
                  <a:cubicBezTo>
                    <a:pt x="369" y="56"/>
                    <a:pt x="367" y="56"/>
                    <a:pt x="367" y="56"/>
                  </a:cubicBezTo>
                  <a:cubicBezTo>
                    <a:pt x="368" y="57"/>
                    <a:pt x="367" y="58"/>
                    <a:pt x="368" y="59"/>
                  </a:cubicBezTo>
                  <a:cubicBezTo>
                    <a:pt x="368" y="60"/>
                    <a:pt x="370" y="62"/>
                    <a:pt x="371" y="62"/>
                  </a:cubicBezTo>
                  <a:cubicBezTo>
                    <a:pt x="372" y="62"/>
                    <a:pt x="374" y="63"/>
                    <a:pt x="375" y="63"/>
                  </a:cubicBezTo>
                  <a:cubicBezTo>
                    <a:pt x="375" y="64"/>
                    <a:pt x="376" y="66"/>
                    <a:pt x="375" y="67"/>
                  </a:cubicBezTo>
                  <a:cubicBezTo>
                    <a:pt x="375" y="67"/>
                    <a:pt x="373" y="65"/>
                    <a:pt x="371" y="66"/>
                  </a:cubicBezTo>
                  <a:cubicBezTo>
                    <a:pt x="370" y="66"/>
                    <a:pt x="368" y="66"/>
                    <a:pt x="367" y="66"/>
                  </a:cubicBezTo>
                  <a:cubicBezTo>
                    <a:pt x="366" y="66"/>
                    <a:pt x="365" y="65"/>
                    <a:pt x="365" y="64"/>
                  </a:cubicBezTo>
                  <a:cubicBezTo>
                    <a:pt x="366" y="63"/>
                    <a:pt x="365" y="55"/>
                    <a:pt x="364" y="54"/>
                  </a:cubicBezTo>
                  <a:cubicBezTo>
                    <a:pt x="363" y="53"/>
                    <a:pt x="362" y="52"/>
                    <a:pt x="362" y="52"/>
                  </a:cubicBezTo>
                  <a:cubicBezTo>
                    <a:pt x="362" y="52"/>
                    <a:pt x="362" y="56"/>
                    <a:pt x="362" y="58"/>
                  </a:cubicBezTo>
                  <a:cubicBezTo>
                    <a:pt x="362" y="59"/>
                    <a:pt x="358" y="60"/>
                    <a:pt x="358" y="62"/>
                  </a:cubicBezTo>
                  <a:cubicBezTo>
                    <a:pt x="358" y="63"/>
                    <a:pt x="357" y="64"/>
                    <a:pt x="357" y="65"/>
                  </a:cubicBezTo>
                  <a:cubicBezTo>
                    <a:pt x="356" y="67"/>
                    <a:pt x="360" y="70"/>
                    <a:pt x="361" y="70"/>
                  </a:cubicBezTo>
                  <a:cubicBezTo>
                    <a:pt x="362" y="71"/>
                    <a:pt x="361" y="72"/>
                    <a:pt x="361" y="73"/>
                  </a:cubicBezTo>
                  <a:cubicBezTo>
                    <a:pt x="361" y="73"/>
                    <a:pt x="360" y="80"/>
                    <a:pt x="361" y="82"/>
                  </a:cubicBezTo>
                  <a:cubicBezTo>
                    <a:pt x="361" y="84"/>
                    <a:pt x="361" y="85"/>
                    <a:pt x="362" y="86"/>
                  </a:cubicBezTo>
                  <a:cubicBezTo>
                    <a:pt x="363" y="86"/>
                    <a:pt x="363" y="86"/>
                    <a:pt x="364" y="85"/>
                  </a:cubicBezTo>
                  <a:cubicBezTo>
                    <a:pt x="365" y="85"/>
                    <a:pt x="366" y="84"/>
                    <a:pt x="367" y="84"/>
                  </a:cubicBezTo>
                  <a:cubicBezTo>
                    <a:pt x="368" y="84"/>
                    <a:pt x="371" y="84"/>
                    <a:pt x="373" y="84"/>
                  </a:cubicBezTo>
                  <a:cubicBezTo>
                    <a:pt x="375" y="85"/>
                    <a:pt x="375" y="86"/>
                    <a:pt x="376" y="88"/>
                  </a:cubicBezTo>
                  <a:cubicBezTo>
                    <a:pt x="376" y="89"/>
                    <a:pt x="378" y="91"/>
                    <a:pt x="379" y="92"/>
                  </a:cubicBezTo>
                  <a:cubicBezTo>
                    <a:pt x="380" y="94"/>
                    <a:pt x="377" y="93"/>
                    <a:pt x="377" y="96"/>
                  </a:cubicBezTo>
                  <a:cubicBezTo>
                    <a:pt x="377" y="99"/>
                    <a:pt x="379" y="99"/>
                    <a:pt x="380" y="100"/>
                  </a:cubicBezTo>
                  <a:cubicBezTo>
                    <a:pt x="382" y="101"/>
                    <a:pt x="380" y="101"/>
                    <a:pt x="379" y="101"/>
                  </a:cubicBezTo>
                  <a:cubicBezTo>
                    <a:pt x="378" y="101"/>
                    <a:pt x="377" y="102"/>
                    <a:pt x="376" y="102"/>
                  </a:cubicBezTo>
                  <a:cubicBezTo>
                    <a:pt x="376" y="103"/>
                    <a:pt x="375" y="102"/>
                    <a:pt x="374" y="101"/>
                  </a:cubicBezTo>
                  <a:cubicBezTo>
                    <a:pt x="374" y="100"/>
                    <a:pt x="374" y="95"/>
                    <a:pt x="373" y="93"/>
                  </a:cubicBezTo>
                  <a:cubicBezTo>
                    <a:pt x="373" y="91"/>
                    <a:pt x="372" y="89"/>
                    <a:pt x="370" y="88"/>
                  </a:cubicBezTo>
                  <a:cubicBezTo>
                    <a:pt x="369" y="87"/>
                    <a:pt x="364" y="91"/>
                    <a:pt x="363" y="92"/>
                  </a:cubicBezTo>
                  <a:cubicBezTo>
                    <a:pt x="363" y="93"/>
                    <a:pt x="364" y="93"/>
                    <a:pt x="365" y="94"/>
                  </a:cubicBezTo>
                  <a:cubicBezTo>
                    <a:pt x="365" y="96"/>
                    <a:pt x="364" y="98"/>
                    <a:pt x="363" y="101"/>
                  </a:cubicBezTo>
                  <a:cubicBezTo>
                    <a:pt x="362" y="104"/>
                    <a:pt x="359" y="107"/>
                    <a:pt x="358" y="108"/>
                  </a:cubicBezTo>
                  <a:cubicBezTo>
                    <a:pt x="357" y="108"/>
                    <a:pt x="360" y="110"/>
                    <a:pt x="361" y="111"/>
                  </a:cubicBezTo>
                  <a:cubicBezTo>
                    <a:pt x="362" y="113"/>
                    <a:pt x="362" y="114"/>
                    <a:pt x="361" y="115"/>
                  </a:cubicBezTo>
                  <a:cubicBezTo>
                    <a:pt x="361" y="116"/>
                    <a:pt x="358" y="110"/>
                    <a:pt x="357" y="109"/>
                  </a:cubicBezTo>
                  <a:cubicBezTo>
                    <a:pt x="356" y="108"/>
                    <a:pt x="353" y="109"/>
                    <a:pt x="351" y="109"/>
                  </a:cubicBezTo>
                  <a:cubicBezTo>
                    <a:pt x="349" y="109"/>
                    <a:pt x="347" y="107"/>
                    <a:pt x="346" y="106"/>
                  </a:cubicBezTo>
                  <a:cubicBezTo>
                    <a:pt x="344" y="105"/>
                    <a:pt x="344" y="106"/>
                    <a:pt x="343" y="106"/>
                  </a:cubicBezTo>
                  <a:cubicBezTo>
                    <a:pt x="342" y="107"/>
                    <a:pt x="342" y="105"/>
                    <a:pt x="343" y="105"/>
                  </a:cubicBezTo>
                  <a:cubicBezTo>
                    <a:pt x="344" y="104"/>
                    <a:pt x="348" y="104"/>
                    <a:pt x="351" y="104"/>
                  </a:cubicBezTo>
                  <a:cubicBezTo>
                    <a:pt x="353" y="104"/>
                    <a:pt x="353" y="104"/>
                    <a:pt x="355" y="103"/>
                  </a:cubicBezTo>
                  <a:cubicBezTo>
                    <a:pt x="357" y="102"/>
                    <a:pt x="359" y="93"/>
                    <a:pt x="359" y="92"/>
                  </a:cubicBezTo>
                  <a:cubicBezTo>
                    <a:pt x="360" y="91"/>
                    <a:pt x="359" y="90"/>
                    <a:pt x="358" y="89"/>
                  </a:cubicBezTo>
                  <a:cubicBezTo>
                    <a:pt x="357" y="88"/>
                    <a:pt x="355" y="84"/>
                    <a:pt x="355" y="80"/>
                  </a:cubicBezTo>
                  <a:cubicBezTo>
                    <a:pt x="355" y="77"/>
                    <a:pt x="355" y="74"/>
                    <a:pt x="355" y="72"/>
                  </a:cubicBezTo>
                  <a:cubicBezTo>
                    <a:pt x="355" y="71"/>
                    <a:pt x="352" y="68"/>
                    <a:pt x="352" y="67"/>
                  </a:cubicBezTo>
                  <a:cubicBezTo>
                    <a:pt x="351" y="66"/>
                    <a:pt x="352" y="65"/>
                    <a:pt x="353" y="64"/>
                  </a:cubicBezTo>
                  <a:cubicBezTo>
                    <a:pt x="353" y="63"/>
                    <a:pt x="354" y="57"/>
                    <a:pt x="354" y="56"/>
                  </a:cubicBezTo>
                  <a:cubicBezTo>
                    <a:pt x="354" y="55"/>
                    <a:pt x="355" y="54"/>
                    <a:pt x="355" y="53"/>
                  </a:cubicBezTo>
                  <a:cubicBezTo>
                    <a:pt x="355" y="53"/>
                    <a:pt x="353" y="52"/>
                    <a:pt x="352" y="52"/>
                  </a:cubicBezTo>
                  <a:cubicBezTo>
                    <a:pt x="351" y="52"/>
                    <a:pt x="349" y="52"/>
                    <a:pt x="347" y="52"/>
                  </a:cubicBezTo>
                  <a:cubicBezTo>
                    <a:pt x="345" y="52"/>
                    <a:pt x="345" y="52"/>
                    <a:pt x="344" y="52"/>
                  </a:cubicBezTo>
                  <a:cubicBezTo>
                    <a:pt x="343" y="51"/>
                    <a:pt x="343" y="52"/>
                    <a:pt x="342" y="53"/>
                  </a:cubicBezTo>
                  <a:cubicBezTo>
                    <a:pt x="341" y="53"/>
                    <a:pt x="342" y="55"/>
                    <a:pt x="340" y="60"/>
                  </a:cubicBezTo>
                  <a:cubicBezTo>
                    <a:pt x="338" y="66"/>
                    <a:pt x="334" y="66"/>
                    <a:pt x="334" y="67"/>
                  </a:cubicBezTo>
                  <a:cubicBezTo>
                    <a:pt x="334" y="68"/>
                    <a:pt x="333" y="69"/>
                    <a:pt x="333" y="70"/>
                  </a:cubicBezTo>
                  <a:cubicBezTo>
                    <a:pt x="332" y="71"/>
                    <a:pt x="333" y="71"/>
                    <a:pt x="334" y="71"/>
                  </a:cubicBezTo>
                  <a:cubicBezTo>
                    <a:pt x="335" y="71"/>
                    <a:pt x="335" y="77"/>
                    <a:pt x="335" y="78"/>
                  </a:cubicBezTo>
                  <a:cubicBezTo>
                    <a:pt x="335" y="78"/>
                    <a:pt x="334" y="78"/>
                    <a:pt x="334" y="78"/>
                  </a:cubicBezTo>
                  <a:cubicBezTo>
                    <a:pt x="334" y="78"/>
                    <a:pt x="334" y="81"/>
                    <a:pt x="335" y="82"/>
                  </a:cubicBezTo>
                  <a:cubicBezTo>
                    <a:pt x="336" y="83"/>
                    <a:pt x="336" y="82"/>
                    <a:pt x="336" y="82"/>
                  </a:cubicBezTo>
                  <a:cubicBezTo>
                    <a:pt x="337" y="82"/>
                    <a:pt x="337" y="85"/>
                    <a:pt x="339" y="86"/>
                  </a:cubicBezTo>
                  <a:cubicBezTo>
                    <a:pt x="340" y="87"/>
                    <a:pt x="341" y="88"/>
                    <a:pt x="342" y="87"/>
                  </a:cubicBezTo>
                  <a:cubicBezTo>
                    <a:pt x="343" y="87"/>
                    <a:pt x="342" y="92"/>
                    <a:pt x="342" y="93"/>
                  </a:cubicBezTo>
                  <a:cubicBezTo>
                    <a:pt x="341" y="94"/>
                    <a:pt x="340" y="90"/>
                    <a:pt x="338" y="89"/>
                  </a:cubicBezTo>
                  <a:cubicBezTo>
                    <a:pt x="336" y="87"/>
                    <a:pt x="333" y="86"/>
                    <a:pt x="332" y="85"/>
                  </a:cubicBezTo>
                  <a:cubicBezTo>
                    <a:pt x="331" y="85"/>
                    <a:pt x="327" y="81"/>
                    <a:pt x="325" y="81"/>
                  </a:cubicBezTo>
                  <a:cubicBezTo>
                    <a:pt x="323" y="81"/>
                    <a:pt x="321" y="80"/>
                    <a:pt x="318" y="80"/>
                  </a:cubicBezTo>
                  <a:cubicBezTo>
                    <a:pt x="316" y="80"/>
                    <a:pt x="315" y="79"/>
                    <a:pt x="314" y="79"/>
                  </a:cubicBezTo>
                  <a:cubicBezTo>
                    <a:pt x="314" y="78"/>
                    <a:pt x="313" y="79"/>
                    <a:pt x="313" y="80"/>
                  </a:cubicBezTo>
                  <a:cubicBezTo>
                    <a:pt x="313" y="80"/>
                    <a:pt x="311" y="81"/>
                    <a:pt x="312" y="83"/>
                  </a:cubicBezTo>
                  <a:cubicBezTo>
                    <a:pt x="313" y="85"/>
                    <a:pt x="314" y="86"/>
                    <a:pt x="314" y="87"/>
                  </a:cubicBezTo>
                  <a:cubicBezTo>
                    <a:pt x="315" y="89"/>
                    <a:pt x="313" y="89"/>
                    <a:pt x="312" y="89"/>
                  </a:cubicBezTo>
                  <a:cubicBezTo>
                    <a:pt x="310" y="89"/>
                    <a:pt x="311" y="90"/>
                    <a:pt x="311" y="92"/>
                  </a:cubicBezTo>
                  <a:cubicBezTo>
                    <a:pt x="311" y="93"/>
                    <a:pt x="310" y="92"/>
                    <a:pt x="309" y="91"/>
                  </a:cubicBezTo>
                  <a:cubicBezTo>
                    <a:pt x="308" y="91"/>
                    <a:pt x="308" y="91"/>
                    <a:pt x="309" y="91"/>
                  </a:cubicBezTo>
                  <a:cubicBezTo>
                    <a:pt x="309" y="90"/>
                    <a:pt x="309" y="90"/>
                    <a:pt x="309" y="89"/>
                  </a:cubicBezTo>
                  <a:cubicBezTo>
                    <a:pt x="310" y="89"/>
                    <a:pt x="309" y="88"/>
                    <a:pt x="308" y="87"/>
                  </a:cubicBezTo>
                  <a:cubicBezTo>
                    <a:pt x="307" y="87"/>
                    <a:pt x="306" y="87"/>
                    <a:pt x="305" y="89"/>
                  </a:cubicBezTo>
                  <a:cubicBezTo>
                    <a:pt x="303" y="90"/>
                    <a:pt x="303" y="90"/>
                    <a:pt x="300" y="90"/>
                  </a:cubicBezTo>
                  <a:cubicBezTo>
                    <a:pt x="298" y="90"/>
                    <a:pt x="298" y="89"/>
                    <a:pt x="296" y="90"/>
                  </a:cubicBezTo>
                  <a:cubicBezTo>
                    <a:pt x="295" y="91"/>
                    <a:pt x="294" y="91"/>
                    <a:pt x="294" y="92"/>
                  </a:cubicBezTo>
                  <a:cubicBezTo>
                    <a:pt x="293" y="92"/>
                    <a:pt x="294" y="93"/>
                    <a:pt x="293" y="93"/>
                  </a:cubicBezTo>
                  <a:cubicBezTo>
                    <a:pt x="292" y="94"/>
                    <a:pt x="292" y="92"/>
                    <a:pt x="291" y="94"/>
                  </a:cubicBezTo>
                  <a:cubicBezTo>
                    <a:pt x="291" y="95"/>
                    <a:pt x="290" y="95"/>
                    <a:pt x="289" y="95"/>
                  </a:cubicBezTo>
                  <a:cubicBezTo>
                    <a:pt x="288" y="96"/>
                    <a:pt x="288" y="95"/>
                    <a:pt x="287" y="95"/>
                  </a:cubicBezTo>
                  <a:cubicBezTo>
                    <a:pt x="286" y="96"/>
                    <a:pt x="287" y="94"/>
                    <a:pt x="286" y="95"/>
                  </a:cubicBezTo>
                  <a:cubicBezTo>
                    <a:pt x="285" y="95"/>
                    <a:pt x="286" y="94"/>
                    <a:pt x="286" y="94"/>
                  </a:cubicBezTo>
                  <a:cubicBezTo>
                    <a:pt x="286" y="93"/>
                    <a:pt x="289" y="92"/>
                    <a:pt x="289" y="92"/>
                  </a:cubicBezTo>
                  <a:cubicBezTo>
                    <a:pt x="290" y="91"/>
                    <a:pt x="290" y="89"/>
                    <a:pt x="290" y="88"/>
                  </a:cubicBezTo>
                  <a:cubicBezTo>
                    <a:pt x="289" y="87"/>
                    <a:pt x="291" y="87"/>
                    <a:pt x="291" y="86"/>
                  </a:cubicBezTo>
                  <a:cubicBezTo>
                    <a:pt x="292" y="86"/>
                    <a:pt x="289" y="87"/>
                    <a:pt x="288" y="88"/>
                  </a:cubicBezTo>
                  <a:cubicBezTo>
                    <a:pt x="287" y="88"/>
                    <a:pt x="285" y="90"/>
                    <a:pt x="284" y="90"/>
                  </a:cubicBezTo>
                  <a:cubicBezTo>
                    <a:pt x="283" y="91"/>
                    <a:pt x="282" y="91"/>
                    <a:pt x="279" y="92"/>
                  </a:cubicBezTo>
                  <a:cubicBezTo>
                    <a:pt x="277" y="92"/>
                    <a:pt x="276" y="95"/>
                    <a:pt x="275" y="95"/>
                  </a:cubicBezTo>
                  <a:cubicBezTo>
                    <a:pt x="274" y="95"/>
                    <a:pt x="273" y="95"/>
                    <a:pt x="272" y="95"/>
                  </a:cubicBezTo>
                  <a:cubicBezTo>
                    <a:pt x="271" y="95"/>
                    <a:pt x="272" y="96"/>
                    <a:pt x="273" y="96"/>
                  </a:cubicBezTo>
                  <a:cubicBezTo>
                    <a:pt x="273" y="97"/>
                    <a:pt x="270" y="97"/>
                    <a:pt x="269" y="98"/>
                  </a:cubicBezTo>
                  <a:cubicBezTo>
                    <a:pt x="269" y="98"/>
                    <a:pt x="270" y="100"/>
                    <a:pt x="269" y="102"/>
                  </a:cubicBezTo>
                  <a:cubicBezTo>
                    <a:pt x="269" y="104"/>
                    <a:pt x="265" y="103"/>
                    <a:pt x="263" y="103"/>
                  </a:cubicBezTo>
                  <a:cubicBezTo>
                    <a:pt x="261" y="104"/>
                    <a:pt x="261" y="102"/>
                    <a:pt x="261" y="101"/>
                  </a:cubicBezTo>
                  <a:cubicBezTo>
                    <a:pt x="260" y="100"/>
                    <a:pt x="259" y="100"/>
                    <a:pt x="258" y="100"/>
                  </a:cubicBezTo>
                  <a:cubicBezTo>
                    <a:pt x="258" y="99"/>
                    <a:pt x="258" y="98"/>
                    <a:pt x="259" y="97"/>
                  </a:cubicBezTo>
                  <a:cubicBezTo>
                    <a:pt x="260" y="96"/>
                    <a:pt x="263" y="95"/>
                    <a:pt x="263" y="95"/>
                  </a:cubicBezTo>
                  <a:cubicBezTo>
                    <a:pt x="264" y="94"/>
                    <a:pt x="262" y="93"/>
                    <a:pt x="261" y="92"/>
                  </a:cubicBezTo>
                  <a:cubicBezTo>
                    <a:pt x="261" y="91"/>
                    <a:pt x="259" y="90"/>
                    <a:pt x="257" y="90"/>
                  </a:cubicBezTo>
                  <a:cubicBezTo>
                    <a:pt x="255" y="90"/>
                    <a:pt x="254" y="90"/>
                    <a:pt x="252" y="89"/>
                  </a:cubicBezTo>
                  <a:cubicBezTo>
                    <a:pt x="251" y="89"/>
                    <a:pt x="252" y="90"/>
                    <a:pt x="252" y="90"/>
                  </a:cubicBezTo>
                  <a:cubicBezTo>
                    <a:pt x="253" y="91"/>
                    <a:pt x="254" y="92"/>
                    <a:pt x="255" y="94"/>
                  </a:cubicBezTo>
                  <a:cubicBezTo>
                    <a:pt x="255" y="95"/>
                    <a:pt x="252" y="100"/>
                    <a:pt x="252" y="101"/>
                  </a:cubicBezTo>
                  <a:cubicBezTo>
                    <a:pt x="252" y="102"/>
                    <a:pt x="255" y="102"/>
                    <a:pt x="256" y="104"/>
                  </a:cubicBezTo>
                  <a:cubicBezTo>
                    <a:pt x="257" y="105"/>
                    <a:pt x="254" y="108"/>
                    <a:pt x="254" y="109"/>
                  </a:cubicBezTo>
                  <a:cubicBezTo>
                    <a:pt x="253" y="110"/>
                    <a:pt x="252" y="109"/>
                    <a:pt x="252" y="109"/>
                  </a:cubicBezTo>
                  <a:cubicBezTo>
                    <a:pt x="252" y="108"/>
                    <a:pt x="250" y="107"/>
                    <a:pt x="250" y="108"/>
                  </a:cubicBezTo>
                  <a:cubicBezTo>
                    <a:pt x="249" y="108"/>
                    <a:pt x="248" y="107"/>
                    <a:pt x="248" y="107"/>
                  </a:cubicBezTo>
                  <a:cubicBezTo>
                    <a:pt x="248" y="106"/>
                    <a:pt x="246" y="108"/>
                    <a:pt x="245" y="109"/>
                  </a:cubicBezTo>
                  <a:cubicBezTo>
                    <a:pt x="245" y="110"/>
                    <a:pt x="242" y="110"/>
                    <a:pt x="241" y="111"/>
                  </a:cubicBezTo>
                  <a:cubicBezTo>
                    <a:pt x="241" y="112"/>
                    <a:pt x="239" y="113"/>
                    <a:pt x="238" y="114"/>
                  </a:cubicBezTo>
                  <a:cubicBezTo>
                    <a:pt x="238" y="115"/>
                    <a:pt x="241" y="118"/>
                    <a:pt x="241" y="119"/>
                  </a:cubicBezTo>
                  <a:cubicBezTo>
                    <a:pt x="242" y="119"/>
                    <a:pt x="242" y="120"/>
                    <a:pt x="241" y="121"/>
                  </a:cubicBezTo>
                  <a:cubicBezTo>
                    <a:pt x="240" y="122"/>
                    <a:pt x="237" y="120"/>
                    <a:pt x="235" y="119"/>
                  </a:cubicBezTo>
                  <a:cubicBezTo>
                    <a:pt x="234" y="119"/>
                    <a:pt x="234" y="119"/>
                    <a:pt x="233" y="119"/>
                  </a:cubicBezTo>
                  <a:cubicBezTo>
                    <a:pt x="232" y="120"/>
                    <a:pt x="231" y="118"/>
                    <a:pt x="230" y="117"/>
                  </a:cubicBezTo>
                  <a:cubicBezTo>
                    <a:pt x="230" y="116"/>
                    <a:pt x="229" y="117"/>
                    <a:pt x="228" y="117"/>
                  </a:cubicBezTo>
                  <a:cubicBezTo>
                    <a:pt x="227" y="116"/>
                    <a:pt x="227" y="117"/>
                    <a:pt x="227" y="117"/>
                  </a:cubicBezTo>
                  <a:cubicBezTo>
                    <a:pt x="227" y="118"/>
                    <a:pt x="227" y="118"/>
                    <a:pt x="226" y="118"/>
                  </a:cubicBezTo>
                  <a:cubicBezTo>
                    <a:pt x="225" y="119"/>
                    <a:pt x="226" y="120"/>
                    <a:pt x="228" y="122"/>
                  </a:cubicBezTo>
                  <a:cubicBezTo>
                    <a:pt x="229" y="124"/>
                    <a:pt x="229" y="123"/>
                    <a:pt x="231" y="122"/>
                  </a:cubicBezTo>
                  <a:cubicBezTo>
                    <a:pt x="232" y="122"/>
                    <a:pt x="231" y="125"/>
                    <a:pt x="232" y="126"/>
                  </a:cubicBezTo>
                  <a:cubicBezTo>
                    <a:pt x="233" y="126"/>
                    <a:pt x="231" y="126"/>
                    <a:pt x="230" y="127"/>
                  </a:cubicBezTo>
                  <a:cubicBezTo>
                    <a:pt x="229" y="127"/>
                    <a:pt x="227" y="126"/>
                    <a:pt x="225" y="125"/>
                  </a:cubicBezTo>
                  <a:cubicBezTo>
                    <a:pt x="224" y="124"/>
                    <a:pt x="224" y="123"/>
                    <a:pt x="223" y="123"/>
                  </a:cubicBezTo>
                  <a:cubicBezTo>
                    <a:pt x="222" y="123"/>
                    <a:pt x="221" y="123"/>
                    <a:pt x="221" y="122"/>
                  </a:cubicBezTo>
                  <a:cubicBezTo>
                    <a:pt x="220" y="121"/>
                    <a:pt x="219" y="121"/>
                    <a:pt x="220" y="120"/>
                  </a:cubicBezTo>
                  <a:cubicBezTo>
                    <a:pt x="220" y="120"/>
                    <a:pt x="220" y="117"/>
                    <a:pt x="219" y="116"/>
                  </a:cubicBezTo>
                  <a:cubicBezTo>
                    <a:pt x="219" y="115"/>
                    <a:pt x="218" y="115"/>
                    <a:pt x="219" y="115"/>
                  </a:cubicBezTo>
                  <a:cubicBezTo>
                    <a:pt x="220" y="115"/>
                    <a:pt x="220" y="112"/>
                    <a:pt x="219" y="112"/>
                  </a:cubicBezTo>
                  <a:cubicBezTo>
                    <a:pt x="219" y="111"/>
                    <a:pt x="216" y="109"/>
                    <a:pt x="215" y="109"/>
                  </a:cubicBezTo>
                  <a:cubicBezTo>
                    <a:pt x="215" y="109"/>
                    <a:pt x="214" y="107"/>
                    <a:pt x="214" y="107"/>
                  </a:cubicBezTo>
                  <a:cubicBezTo>
                    <a:pt x="214" y="107"/>
                    <a:pt x="213" y="105"/>
                    <a:pt x="212" y="105"/>
                  </a:cubicBezTo>
                  <a:cubicBezTo>
                    <a:pt x="211" y="105"/>
                    <a:pt x="210" y="105"/>
                    <a:pt x="209" y="105"/>
                  </a:cubicBezTo>
                  <a:cubicBezTo>
                    <a:pt x="208" y="104"/>
                    <a:pt x="209" y="104"/>
                    <a:pt x="210" y="103"/>
                  </a:cubicBezTo>
                  <a:cubicBezTo>
                    <a:pt x="210" y="103"/>
                    <a:pt x="210" y="102"/>
                    <a:pt x="211" y="102"/>
                  </a:cubicBezTo>
                  <a:cubicBezTo>
                    <a:pt x="211" y="102"/>
                    <a:pt x="212" y="104"/>
                    <a:pt x="214" y="105"/>
                  </a:cubicBezTo>
                  <a:cubicBezTo>
                    <a:pt x="215" y="105"/>
                    <a:pt x="219" y="107"/>
                    <a:pt x="220" y="107"/>
                  </a:cubicBezTo>
                  <a:cubicBezTo>
                    <a:pt x="221" y="108"/>
                    <a:pt x="226" y="109"/>
                    <a:pt x="228" y="109"/>
                  </a:cubicBezTo>
                  <a:cubicBezTo>
                    <a:pt x="229" y="109"/>
                    <a:pt x="232" y="110"/>
                    <a:pt x="234" y="110"/>
                  </a:cubicBezTo>
                  <a:cubicBezTo>
                    <a:pt x="235" y="110"/>
                    <a:pt x="237" y="109"/>
                    <a:pt x="238" y="109"/>
                  </a:cubicBezTo>
                  <a:cubicBezTo>
                    <a:pt x="240" y="109"/>
                    <a:pt x="241" y="108"/>
                    <a:pt x="242" y="106"/>
                  </a:cubicBezTo>
                  <a:cubicBezTo>
                    <a:pt x="244" y="104"/>
                    <a:pt x="244" y="101"/>
                    <a:pt x="243" y="101"/>
                  </a:cubicBezTo>
                  <a:cubicBezTo>
                    <a:pt x="243" y="101"/>
                    <a:pt x="243" y="97"/>
                    <a:pt x="242" y="96"/>
                  </a:cubicBezTo>
                  <a:cubicBezTo>
                    <a:pt x="241" y="96"/>
                    <a:pt x="241" y="95"/>
                    <a:pt x="240" y="94"/>
                  </a:cubicBezTo>
                  <a:cubicBezTo>
                    <a:pt x="239" y="93"/>
                    <a:pt x="238" y="93"/>
                    <a:pt x="237" y="93"/>
                  </a:cubicBezTo>
                  <a:cubicBezTo>
                    <a:pt x="237" y="94"/>
                    <a:pt x="237" y="93"/>
                    <a:pt x="235" y="92"/>
                  </a:cubicBezTo>
                  <a:cubicBezTo>
                    <a:pt x="234" y="91"/>
                    <a:pt x="234" y="92"/>
                    <a:pt x="233" y="91"/>
                  </a:cubicBezTo>
                  <a:cubicBezTo>
                    <a:pt x="231" y="91"/>
                    <a:pt x="231" y="91"/>
                    <a:pt x="230" y="90"/>
                  </a:cubicBezTo>
                  <a:cubicBezTo>
                    <a:pt x="229" y="89"/>
                    <a:pt x="224" y="86"/>
                    <a:pt x="223" y="85"/>
                  </a:cubicBezTo>
                  <a:cubicBezTo>
                    <a:pt x="222" y="85"/>
                    <a:pt x="220" y="84"/>
                    <a:pt x="219" y="84"/>
                  </a:cubicBezTo>
                  <a:cubicBezTo>
                    <a:pt x="218" y="85"/>
                    <a:pt x="217" y="84"/>
                    <a:pt x="216" y="84"/>
                  </a:cubicBezTo>
                  <a:cubicBezTo>
                    <a:pt x="215" y="84"/>
                    <a:pt x="214" y="84"/>
                    <a:pt x="214" y="83"/>
                  </a:cubicBezTo>
                  <a:cubicBezTo>
                    <a:pt x="214" y="83"/>
                    <a:pt x="213" y="83"/>
                    <a:pt x="212" y="84"/>
                  </a:cubicBezTo>
                  <a:cubicBezTo>
                    <a:pt x="211" y="85"/>
                    <a:pt x="212" y="83"/>
                    <a:pt x="212" y="83"/>
                  </a:cubicBezTo>
                  <a:cubicBezTo>
                    <a:pt x="211" y="83"/>
                    <a:pt x="209" y="82"/>
                    <a:pt x="210" y="82"/>
                  </a:cubicBezTo>
                  <a:cubicBezTo>
                    <a:pt x="211" y="82"/>
                    <a:pt x="214" y="81"/>
                    <a:pt x="212" y="80"/>
                  </a:cubicBezTo>
                  <a:cubicBezTo>
                    <a:pt x="211" y="79"/>
                    <a:pt x="208" y="79"/>
                    <a:pt x="208" y="79"/>
                  </a:cubicBezTo>
                  <a:cubicBezTo>
                    <a:pt x="208" y="80"/>
                    <a:pt x="208" y="80"/>
                    <a:pt x="207" y="80"/>
                  </a:cubicBezTo>
                  <a:cubicBezTo>
                    <a:pt x="207" y="80"/>
                    <a:pt x="207" y="80"/>
                    <a:pt x="207" y="80"/>
                  </a:cubicBezTo>
                  <a:cubicBezTo>
                    <a:pt x="207" y="80"/>
                    <a:pt x="207" y="80"/>
                    <a:pt x="207" y="80"/>
                  </a:cubicBezTo>
                  <a:cubicBezTo>
                    <a:pt x="206" y="80"/>
                    <a:pt x="206" y="80"/>
                    <a:pt x="206" y="80"/>
                  </a:cubicBezTo>
                  <a:cubicBezTo>
                    <a:pt x="206" y="80"/>
                    <a:pt x="206" y="80"/>
                    <a:pt x="205" y="80"/>
                  </a:cubicBezTo>
                  <a:cubicBezTo>
                    <a:pt x="205" y="80"/>
                    <a:pt x="205" y="80"/>
                    <a:pt x="205" y="80"/>
                  </a:cubicBezTo>
                  <a:cubicBezTo>
                    <a:pt x="204" y="80"/>
                    <a:pt x="204" y="80"/>
                    <a:pt x="204" y="80"/>
                  </a:cubicBezTo>
                  <a:cubicBezTo>
                    <a:pt x="202" y="80"/>
                    <a:pt x="200" y="79"/>
                    <a:pt x="200" y="79"/>
                  </a:cubicBezTo>
                  <a:cubicBezTo>
                    <a:pt x="200" y="78"/>
                    <a:pt x="198" y="78"/>
                    <a:pt x="197" y="77"/>
                  </a:cubicBezTo>
                  <a:cubicBezTo>
                    <a:pt x="196" y="77"/>
                    <a:pt x="198" y="77"/>
                    <a:pt x="200" y="77"/>
                  </a:cubicBezTo>
                  <a:cubicBezTo>
                    <a:pt x="202" y="78"/>
                    <a:pt x="202" y="77"/>
                    <a:pt x="203" y="77"/>
                  </a:cubicBezTo>
                  <a:cubicBezTo>
                    <a:pt x="203" y="77"/>
                    <a:pt x="205" y="76"/>
                    <a:pt x="205" y="75"/>
                  </a:cubicBezTo>
                  <a:cubicBezTo>
                    <a:pt x="205" y="75"/>
                    <a:pt x="205" y="74"/>
                    <a:pt x="204" y="74"/>
                  </a:cubicBezTo>
                  <a:cubicBezTo>
                    <a:pt x="203" y="74"/>
                    <a:pt x="203" y="73"/>
                    <a:pt x="202" y="72"/>
                  </a:cubicBezTo>
                  <a:cubicBezTo>
                    <a:pt x="200" y="72"/>
                    <a:pt x="201" y="72"/>
                    <a:pt x="200" y="72"/>
                  </a:cubicBezTo>
                  <a:cubicBezTo>
                    <a:pt x="199" y="72"/>
                    <a:pt x="199" y="71"/>
                    <a:pt x="198" y="70"/>
                  </a:cubicBezTo>
                  <a:cubicBezTo>
                    <a:pt x="198" y="69"/>
                    <a:pt x="197" y="70"/>
                    <a:pt x="196" y="71"/>
                  </a:cubicBezTo>
                  <a:cubicBezTo>
                    <a:pt x="196" y="72"/>
                    <a:pt x="196" y="73"/>
                    <a:pt x="195" y="73"/>
                  </a:cubicBezTo>
                  <a:cubicBezTo>
                    <a:pt x="194" y="74"/>
                    <a:pt x="195" y="73"/>
                    <a:pt x="195" y="72"/>
                  </a:cubicBezTo>
                  <a:cubicBezTo>
                    <a:pt x="195" y="72"/>
                    <a:pt x="195" y="72"/>
                    <a:pt x="194" y="72"/>
                  </a:cubicBezTo>
                  <a:cubicBezTo>
                    <a:pt x="193" y="72"/>
                    <a:pt x="193" y="72"/>
                    <a:pt x="194" y="71"/>
                  </a:cubicBezTo>
                  <a:cubicBezTo>
                    <a:pt x="195" y="71"/>
                    <a:pt x="196" y="70"/>
                    <a:pt x="196" y="69"/>
                  </a:cubicBezTo>
                  <a:cubicBezTo>
                    <a:pt x="196" y="69"/>
                    <a:pt x="195" y="68"/>
                    <a:pt x="194" y="68"/>
                  </a:cubicBezTo>
                  <a:cubicBezTo>
                    <a:pt x="194" y="69"/>
                    <a:pt x="193" y="68"/>
                    <a:pt x="192" y="68"/>
                  </a:cubicBezTo>
                  <a:cubicBezTo>
                    <a:pt x="191" y="69"/>
                    <a:pt x="191" y="71"/>
                    <a:pt x="191" y="72"/>
                  </a:cubicBezTo>
                  <a:cubicBezTo>
                    <a:pt x="191" y="73"/>
                    <a:pt x="190" y="73"/>
                    <a:pt x="189" y="73"/>
                  </a:cubicBezTo>
                  <a:cubicBezTo>
                    <a:pt x="189" y="73"/>
                    <a:pt x="190" y="69"/>
                    <a:pt x="190" y="68"/>
                  </a:cubicBezTo>
                  <a:cubicBezTo>
                    <a:pt x="190" y="68"/>
                    <a:pt x="189" y="69"/>
                    <a:pt x="188" y="69"/>
                  </a:cubicBezTo>
                  <a:cubicBezTo>
                    <a:pt x="187" y="70"/>
                    <a:pt x="186" y="72"/>
                    <a:pt x="186" y="73"/>
                  </a:cubicBezTo>
                  <a:cubicBezTo>
                    <a:pt x="185" y="74"/>
                    <a:pt x="185" y="76"/>
                    <a:pt x="184" y="77"/>
                  </a:cubicBezTo>
                  <a:cubicBezTo>
                    <a:pt x="183" y="78"/>
                    <a:pt x="183" y="75"/>
                    <a:pt x="184" y="74"/>
                  </a:cubicBezTo>
                  <a:cubicBezTo>
                    <a:pt x="184" y="74"/>
                    <a:pt x="184" y="72"/>
                    <a:pt x="185" y="71"/>
                  </a:cubicBezTo>
                  <a:cubicBezTo>
                    <a:pt x="186" y="71"/>
                    <a:pt x="187" y="70"/>
                    <a:pt x="186" y="70"/>
                  </a:cubicBezTo>
                  <a:cubicBezTo>
                    <a:pt x="185" y="70"/>
                    <a:pt x="184" y="69"/>
                    <a:pt x="183" y="69"/>
                  </a:cubicBezTo>
                  <a:cubicBezTo>
                    <a:pt x="183" y="69"/>
                    <a:pt x="183" y="69"/>
                    <a:pt x="182" y="68"/>
                  </a:cubicBezTo>
                  <a:cubicBezTo>
                    <a:pt x="181" y="68"/>
                    <a:pt x="181" y="70"/>
                    <a:pt x="182" y="70"/>
                  </a:cubicBezTo>
                  <a:cubicBezTo>
                    <a:pt x="182" y="71"/>
                    <a:pt x="181" y="71"/>
                    <a:pt x="181" y="72"/>
                  </a:cubicBezTo>
                  <a:cubicBezTo>
                    <a:pt x="181" y="72"/>
                    <a:pt x="180" y="72"/>
                    <a:pt x="180" y="72"/>
                  </a:cubicBezTo>
                  <a:cubicBezTo>
                    <a:pt x="179" y="71"/>
                    <a:pt x="180" y="73"/>
                    <a:pt x="180" y="73"/>
                  </a:cubicBezTo>
                  <a:cubicBezTo>
                    <a:pt x="180" y="74"/>
                    <a:pt x="179" y="73"/>
                    <a:pt x="179" y="73"/>
                  </a:cubicBezTo>
                  <a:cubicBezTo>
                    <a:pt x="178" y="72"/>
                    <a:pt x="178" y="73"/>
                    <a:pt x="177" y="73"/>
                  </a:cubicBezTo>
                  <a:cubicBezTo>
                    <a:pt x="176" y="73"/>
                    <a:pt x="176" y="73"/>
                    <a:pt x="176" y="74"/>
                  </a:cubicBezTo>
                  <a:cubicBezTo>
                    <a:pt x="176" y="75"/>
                    <a:pt x="178" y="76"/>
                    <a:pt x="178" y="76"/>
                  </a:cubicBezTo>
                  <a:cubicBezTo>
                    <a:pt x="177" y="76"/>
                    <a:pt x="177" y="77"/>
                    <a:pt x="177" y="78"/>
                  </a:cubicBezTo>
                  <a:cubicBezTo>
                    <a:pt x="177" y="80"/>
                    <a:pt x="176" y="77"/>
                    <a:pt x="176" y="78"/>
                  </a:cubicBezTo>
                  <a:cubicBezTo>
                    <a:pt x="175" y="78"/>
                    <a:pt x="175" y="76"/>
                    <a:pt x="175" y="76"/>
                  </a:cubicBezTo>
                  <a:cubicBezTo>
                    <a:pt x="176" y="76"/>
                    <a:pt x="175" y="74"/>
                    <a:pt x="174" y="75"/>
                  </a:cubicBezTo>
                  <a:cubicBezTo>
                    <a:pt x="173" y="76"/>
                    <a:pt x="174" y="74"/>
                    <a:pt x="172" y="75"/>
                  </a:cubicBezTo>
                  <a:cubicBezTo>
                    <a:pt x="170" y="75"/>
                    <a:pt x="169" y="76"/>
                    <a:pt x="169" y="76"/>
                  </a:cubicBezTo>
                  <a:cubicBezTo>
                    <a:pt x="169" y="77"/>
                    <a:pt x="171" y="77"/>
                    <a:pt x="172" y="78"/>
                  </a:cubicBezTo>
                  <a:cubicBezTo>
                    <a:pt x="173" y="78"/>
                    <a:pt x="172" y="79"/>
                    <a:pt x="173" y="80"/>
                  </a:cubicBezTo>
                  <a:cubicBezTo>
                    <a:pt x="173" y="80"/>
                    <a:pt x="171" y="78"/>
                    <a:pt x="170" y="78"/>
                  </a:cubicBezTo>
                  <a:cubicBezTo>
                    <a:pt x="169" y="78"/>
                    <a:pt x="170" y="79"/>
                    <a:pt x="170" y="80"/>
                  </a:cubicBezTo>
                  <a:cubicBezTo>
                    <a:pt x="170" y="80"/>
                    <a:pt x="169" y="79"/>
                    <a:pt x="169" y="79"/>
                  </a:cubicBezTo>
                  <a:cubicBezTo>
                    <a:pt x="168" y="78"/>
                    <a:pt x="168" y="81"/>
                    <a:pt x="167" y="81"/>
                  </a:cubicBezTo>
                  <a:cubicBezTo>
                    <a:pt x="166" y="81"/>
                    <a:pt x="167" y="79"/>
                    <a:pt x="167" y="79"/>
                  </a:cubicBezTo>
                  <a:cubicBezTo>
                    <a:pt x="167" y="78"/>
                    <a:pt x="167" y="79"/>
                    <a:pt x="166" y="80"/>
                  </a:cubicBezTo>
                  <a:cubicBezTo>
                    <a:pt x="165" y="81"/>
                    <a:pt x="165" y="80"/>
                    <a:pt x="165" y="79"/>
                  </a:cubicBezTo>
                  <a:cubicBezTo>
                    <a:pt x="166" y="79"/>
                    <a:pt x="165" y="78"/>
                    <a:pt x="163" y="78"/>
                  </a:cubicBezTo>
                  <a:cubicBezTo>
                    <a:pt x="162" y="78"/>
                    <a:pt x="163" y="77"/>
                    <a:pt x="163" y="76"/>
                  </a:cubicBezTo>
                  <a:cubicBezTo>
                    <a:pt x="163" y="76"/>
                    <a:pt x="162" y="76"/>
                    <a:pt x="161" y="77"/>
                  </a:cubicBezTo>
                  <a:cubicBezTo>
                    <a:pt x="160" y="78"/>
                    <a:pt x="160" y="78"/>
                    <a:pt x="161" y="80"/>
                  </a:cubicBezTo>
                  <a:cubicBezTo>
                    <a:pt x="162" y="81"/>
                    <a:pt x="159" y="80"/>
                    <a:pt x="159" y="81"/>
                  </a:cubicBezTo>
                  <a:cubicBezTo>
                    <a:pt x="159" y="82"/>
                    <a:pt x="159" y="82"/>
                    <a:pt x="160" y="82"/>
                  </a:cubicBezTo>
                  <a:cubicBezTo>
                    <a:pt x="162" y="83"/>
                    <a:pt x="161" y="84"/>
                    <a:pt x="161" y="84"/>
                  </a:cubicBezTo>
                  <a:cubicBezTo>
                    <a:pt x="161" y="85"/>
                    <a:pt x="159" y="84"/>
                    <a:pt x="159" y="85"/>
                  </a:cubicBezTo>
                  <a:cubicBezTo>
                    <a:pt x="158" y="86"/>
                    <a:pt x="158" y="86"/>
                    <a:pt x="157" y="86"/>
                  </a:cubicBezTo>
                  <a:cubicBezTo>
                    <a:pt x="156" y="86"/>
                    <a:pt x="156" y="87"/>
                    <a:pt x="157" y="87"/>
                  </a:cubicBezTo>
                  <a:cubicBezTo>
                    <a:pt x="158" y="88"/>
                    <a:pt x="157" y="88"/>
                    <a:pt x="156" y="88"/>
                  </a:cubicBezTo>
                  <a:cubicBezTo>
                    <a:pt x="156" y="88"/>
                    <a:pt x="155" y="88"/>
                    <a:pt x="154" y="89"/>
                  </a:cubicBezTo>
                  <a:cubicBezTo>
                    <a:pt x="153" y="89"/>
                    <a:pt x="152" y="89"/>
                    <a:pt x="152" y="89"/>
                  </a:cubicBezTo>
                  <a:cubicBezTo>
                    <a:pt x="151" y="88"/>
                    <a:pt x="150" y="88"/>
                    <a:pt x="150" y="89"/>
                  </a:cubicBezTo>
                  <a:cubicBezTo>
                    <a:pt x="150" y="90"/>
                    <a:pt x="148" y="91"/>
                    <a:pt x="148" y="91"/>
                  </a:cubicBezTo>
                  <a:cubicBezTo>
                    <a:pt x="148" y="92"/>
                    <a:pt x="150" y="92"/>
                    <a:pt x="151" y="92"/>
                  </a:cubicBezTo>
                  <a:cubicBezTo>
                    <a:pt x="152" y="91"/>
                    <a:pt x="150" y="93"/>
                    <a:pt x="150" y="93"/>
                  </a:cubicBezTo>
                  <a:cubicBezTo>
                    <a:pt x="149" y="94"/>
                    <a:pt x="150" y="94"/>
                    <a:pt x="151" y="94"/>
                  </a:cubicBezTo>
                  <a:cubicBezTo>
                    <a:pt x="152" y="93"/>
                    <a:pt x="152" y="95"/>
                    <a:pt x="151" y="95"/>
                  </a:cubicBezTo>
                  <a:cubicBezTo>
                    <a:pt x="150" y="95"/>
                    <a:pt x="149" y="95"/>
                    <a:pt x="148" y="96"/>
                  </a:cubicBezTo>
                  <a:cubicBezTo>
                    <a:pt x="147" y="97"/>
                    <a:pt x="149" y="97"/>
                    <a:pt x="151" y="97"/>
                  </a:cubicBezTo>
                  <a:cubicBezTo>
                    <a:pt x="152" y="98"/>
                    <a:pt x="146" y="97"/>
                    <a:pt x="146" y="98"/>
                  </a:cubicBezTo>
                  <a:cubicBezTo>
                    <a:pt x="147" y="99"/>
                    <a:pt x="145" y="99"/>
                    <a:pt x="145" y="100"/>
                  </a:cubicBezTo>
                  <a:cubicBezTo>
                    <a:pt x="145" y="101"/>
                    <a:pt x="147" y="101"/>
                    <a:pt x="148" y="100"/>
                  </a:cubicBezTo>
                  <a:cubicBezTo>
                    <a:pt x="148" y="100"/>
                    <a:pt x="146" y="102"/>
                    <a:pt x="145" y="102"/>
                  </a:cubicBezTo>
                  <a:cubicBezTo>
                    <a:pt x="144" y="102"/>
                    <a:pt x="142" y="103"/>
                    <a:pt x="143" y="104"/>
                  </a:cubicBezTo>
                  <a:cubicBezTo>
                    <a:pt x="143" y="105"/>
                    <a:pt x="142" y="105"/>
                    <a:pt x="141" y="106"/>
                  </a:cubicBezTo>
                  <a:cubicBezTo>
                    <a:pt x="140" y="106"/>
                    <a:pt x="139" y="108"/>
                    <a:pt x="139" y="108"/>
                  </a:cubicBezTo>
                  <a:cubicBezTo>
                    <a:pt x="139" y="109"/>
                    <a:pt x="140" y="109"/>
                    <a:pt x="142" y="110"/>
                  </a:cubicBezTo>
                  <a:cubicBezTo>
                    <a:pt x="143" y="111"/>
                    <a:pt x="140" y="110"/>
                    <a:pt x="139" y="110"/>
                  </a:cubicBezTo>
                  <a:cubicBezTo>
                    <a:pt x="138" y="110"/>
                    <a:pt x="137" y="111"/>
                    <a:pt x="138" y="111"/>
                  </a:cubicBezTo>
                  <a:cubicBezTo>
                    <a:pt x="139" y="112"/>
                    <a:pt x="138" y="112"/>
                    <a:pt x="138" y="113"/>
                  </a:cubicBezTo>
                  <a:cubicBezTo>
                    <a:pt x="138" y="115"/>
                    <a:pt x="137" y="116"/>
                    <a:pt x="136" y="116"/>
                  </a:cubicBezTo>
                  <a:cubicBezTo>
                    <a:pt x="135" y="117"/>
                    <a:pt x="137" y="117"/>
                    <a:pt x="138" y="117"/>
                  </a:cubicBezTo>
                  <a:cubicBezTo>
                    <a:pt x="139" y="116"/>
                    <a:pt x="136" y="118"/>
                    <a:pt x="136" y="119"/>
                  </a:cubicBezTo>
                  <a:cubicBezTo>
                    <a:pt x="135" y="119"/>
                    <a:pt x="134" y="119"/>
                    <a:pt x="134" y="120"/>
                  </a:cubicBezTo>
                  <a:cubicBezTo>
                    <a:pt x="134" y="122"/>
                    <a:pt x="133" y="120"/>
                    <a:pt x="132" y="121"/>
                  </a:cubicBezTo>
                  <a:cubicBezTo>
                    <a:pt x="130" y="121"/>
                    <a:pt x="129" y="124"/>
                    <a:pt x="128" y="124"/>
                  </a:cubicBezTo>
                  <a:cubicBezTo>
                    <a:pt x="128" y="125"/>
                    <a:pt x="127" y="126"/>
                    <a:pt x="126" y="127"/>
                  </a:cubicBezTo>
                  <a:cubicBezTo>
                    <a:pt x="126" y="127"/>
                    <a:pt x="128" y="128"/>
                    <a:pt x="129" y="128"/>
                  </a:cubicBezTo>
                  <a:cubicBezTo>
                    <a:pt x="130" y="128"/>
                    <a:pt x="131" y="127"/>
                    <a:pt x="132" y="127"/>
                  </a:cubicBezTo>
                  <a:cubicBezTo>
                    <a:pt x="133" y="126"/>
                    <a:pt x="130" y="129"/>
                    <a:pt x="129" y="129"/>
                  </a:cubicBezTo>
                  <a:cubicBezTo>
                    <a:pt x="128" y="130"/>
                    <a:pt x="127" y="128"/>
                    <a:pt x="127" y="128"/>
                  </a:cubicBezTo>
                  <a:cubicBezTo>
                    <a:pt x="126" y="128"/>
                    <a:pt x="126" y="129"/>
                    <a:pt x="126" y="130"/>
                  </a:cubicBezTo>
                  <a:cubicBezTo>
                    <a:pt x="125" y="130"/>
                    <a:pt x="123" y="130"/>
                    <a:pt x="123" y="130"/>
                  </a:cubicBezTo>
                  <a:cubicBezTo>
                    <a:pt x="122" y="131"/>
                    <a:pt x="121" y="131"/>
                    <a:pt x="122" y="132"/>
                  </a:cubicBezTo>
                  <a:cubicBezTo>
                    <a:pt x="122" y="133"/>
                    <a:pt x="122" y="133"/>
                    <a:pt x="122" y="134"/>
                  </a:cubicBezTo>
                  <a:cubicBezTo>
                    <a:pt x="122" y="135"/>
                    <a:pt x="121" y="134"/>
                    <a:pt x="120" y="133"/>
                  </a:cubicBezTo>
                  <a:cubicBezTo>
                    <a:pt x="119" y="133"/>
                    <a:pt x="119" y="134"/>
                    <a:pt x="118" y="135"/>
                  </a:cubicBezTo>
                  <a:cubicBezTo>
                    <a:pt x="117" y="135"/>
                    <a:pt x="115" y="135"/>
                    <a:pt x="114" y="135"/>
                  </a:cubicBezTo>
                  <a:cubicBezTo>
                    <a:pt x="113" y="136"/>
                    <a:pt x="114" y="136"/>
                    <a:pt x="115" y="136"/>
                  </a:cubicBezTo>
                  <a:cubicBezTo>
                    <a:pt x="116" y="137"/>
                    <a:pt x="115" y="137"/>
                    <a:pt x="113" y="137"/>
                  </a:cubicBezTo>
                  <a:cubicBezTo>
                    <a:pt x="112" y="137"/>
                    <a:pt x="112" y="137"/>
                    <a:pt x="112" y="138"/>
                  </a:cubicBezTo>
                  <a:cubicBezTo>
                    <a:pt x="112" y="139"/>
                    <a:pt x="110" y="138"/>
                    <a:pt x="110" y="139"/>
                  </a:cubicBezTo>
                  <a:cubicBezTo>
                    <a:pt x="109" y="139"/>
                    <a:pt x="111" y="140"/>
                    <a:pt x="110" y="140"/>
                  </a:cubicBezTo>
                  <a:cubicBezTo>
                    <a:pt x="109" y="140"/>
                    <a:pt x="107" y="140"/>
                    <a:pt x="108" y="141"/>
                  </a:cubicBezTo>
                  <a:cubicBezTo>
                    <a:pt x="109" y="142"/>
                    <a:pt x="109" y="142"/>
                    <a:pt x="110" y="144"/>
                  </a:cubicBezTo>
                  <a:cubicBezTo>
                    <a:pt x="111" y="146"/>
                    <a:pt x="112" y="145"/>
                    <a:pt x="110" y="145"/>
                  </a:cubicBezTo>
                  <a:cubicBezTo>
                    <a:pt x="108" y="145"/>
                    <a:pt x="109" y="146"/>
                    <a:pt x="109" y="147"/>
                  </a:cubicBezTo>
                  <a:cubicBezTo>
                    <a:pt x="110" y="148"/>
                    <a:pt x="110" y="147"/>
                    <a:pt x="108" y="148"/>
                  </a:cubicBezTo>
                  <a:cubicBezTo>
                    <a:pt x="106" y="149"/>
                    <a:pt x="108" y="149"/>
                    <a:pt x="109" y="149"/>
                  </a:cubicBezTo>
                  <a:cubicBezTo>
                    <a:pt x="110" y="150"/>
                    <a:pt x="108" y="150"/>
                    <a:pt x="109" y="151"/>
                  </a:cubicBezTo>
                  <a:cubicBezTo>
                    <a:pt x="110" y="151"/>
                    <a:pt x="108" y="152"/>
                    <a:pt x="109" y="153"/>
                  </a:cubicBezTo>
                  <a:cubicBezTo>
                    <a:pt x="110" y="154"/>
                    <a:pt x="110" y="153"/>
                    <a:pt x="111" y="152"/>
                  </a:cubicBezTo>
                  <a:cubicBezTo>
                    <a:pt x="112" y="151"/>
                    <a:pt x="111" y="153"/>
                    <a:pt x="111" y="154"/>
                  </a:cubicBezTo>
                  <a:cubicBezTo>
                    <a:pt x="110" y="156"/>
                    <a:pt x="110" y="154"/>
                    <a:pt x="108" y="154"/>
                  </a:cubicBezTo>
                  <a:cubicBezTo>
                    <a:pt x="107" y="155"/>
                    <a:pt x="108" y="155"/>
                    <a:pt x="109" y="157"/>
                  </a:cubicBezTo>
                  <a:cubicBezTo>
                    <a:pt x="109" y="158"/>
                    <a:pt x="109" y="158"/>
                    <a:pt x="110" y="158"/>
                  </a:cubicBezTo>
                  <a:cubicBezTo>
                    <a:pt x="111" y="158"/>
                    <a:pt x="111" y="158"/>
                    <a:pt x="112" y="157"/>
                  </a:cubicBezTo>
                  <a:cubicBezTo>
                    <a:pt x="113" y="156"/>
                    <a:pt x="111" y="158"/>
                    <a:pt x="112" y="159"/>
                  </a:cubicBezTo>
                  <a:cubicBezTo>
                    <a:pt x="112" y="160"/>
                    <a:pt x="111" y="159"/>
                    <a:pt x="110" y="160"/>
                  </a:cubicBezTo>
                  <a:cubicBezTo>
                    <a:pt x="109" y="160"/>
                    <a:pt x="109" y="162"/>
                    <a:pt x="110" y="162"/>
                  </a:cubicBezTo>
                  <a:cubicBezTo>
                    <a:pt x="111" y="163"/>
                    <a:pt x="112" y="164"/>
                    <a:pt x="113" y="165"/>
                  </a:cubicBezTo>
                  <a:cubicBezTo>
                    <a:pt x="114" y="166"/>
                    <a:pt x="116" y="165"/>
                    <a:pt x="118" y="165"/>
                  </a:cubicBezTo>
                  <a:cubicBezTo>
                    <a:pt x="119" y="165"/>
                    <a:pt x="119" y="166"/>
                    <a:pt x="120" y="165"/>
                  </a:cubicBezTo>
                  <a:cubicBezTo>
                    <a:pt x="121" y="164"/>
                    <a:pt x="123" y="163"/>
                    <a:pt x="124" y="160"/>
                  </a:cubicBezTo>
                  <a:cubicBezTo>
                    <a:pt x="126" y="158"/>
                    <a:pt x="126" y="158"/>
                    <a:pt x="128" y="158"/>
                  </a:cubicBezTo>
                  <a:cubicBezTo>
                    <a:pt x="129" y="158"/>
                    <a:pt x="129" y="157"/>
                    <a:pt x="129" y="156"/>
                  </a:cubicBezTo>
                  <a:cubicBezTo>
                    <a:pt x="129" y="156"/>
                    <a:pt x="129" y="156"/>
                    <a:pt x="129" y="156"/>
                  </a:cubicBezTo>
                  <a:cubicBezTo>
                    <a:pt x="129" y="156"/>
                    <a:pt x="129" y="156"/>
                    <a:pt x="129" y="156"/>
                  </a:cubicBezTo>
                  <a:cubicBezTo>
                    <a:pt x="129" y="156"/>
                    <a:pt x="129" y="156"/>
                    <a:pt x="129" y="156"/>
                  </a:cubicBezTo>
                  <a:cubicBezTo>
                    <a:pt x="129" y="156"/>
                    <a:pt x="129" y="156"/>
                    <a:pt x="129" y="156"/>
                  </a:cubicBezTo>
                  <a:cubicBezTo>
                    <a:pt x="129" y="156"/>
                    <a:pt x="129" y="156"/>
                    <a:pt x="129" y="156"/>
                  </a:cubicBezTo>
                  <a:cubicBezTo>
                    <a:pt x="129" y="156"/>
                    <a:pt x="129" y="156"/>
                    <a:pt x="129" y="156"/>
                  </a:cubicBezTo>
                  <a:cubicBezTo>
                    <a:pt x="129" y="157"/>
                    <a:pt x="129" y="157"/>
                    <a:pt x="129" y="157"/>
                  </a:cubicBezTo>
                  <a:cubicBezTo>
                    <a:pt x="129" y="157"/>
                    <a:pt x="129" y="157"/>
                    <a:pt x="130" y="157"/>
                  </a:cubicBezTo>
                  <a:cubicBezTo>
                    <a:pt x="130" y="158"/>
                    <a:pt x="130" y="158"/>
                    <a:pt x="130" y="158"/>
                  </a:cubicBezTo>
                  <a:cubicBezTo>
                    <a:pt x="130" y="158"/>
                    <a:pt x="130" y="158"/>
                    <a:pt x="130" y="158"/>
                  </a:cubicBezTo>
                  <a:cubicBezTo>
                    <a:pt x="130" y="158"/>
                    <a:pt x="130" y="158"/>
                    <a:pt x="130" y="158"/>
                  </a:cubicBezTo>
                  <a:cubicBezTo>
                    <a:pt x="130" y="159"/>
                    <a:pt x="130" y="159"/>
                    <a:pt x="130" y="159"/>
                  </a:cubicBezTo>
                  <a:cubicBezTo>
                    <a:pt x="130" y="159"/>
                    <a:pt x="130" y="159"/>
                    <a:pt x="130" y="160"/>
                  </a:cubicBezTo>
                  <a:cubicBezTo>
                    <a:pt x="131" y="161"/>
                    <a:pt x="131" y="163"/>
                    <a:pt x="131" y="164"/>
                  </a:cubicBezTo>
                  <a:cubicBezTo>
                    <a:pt x="132" y="165"/>
                    <a:pt x="132" y="165"/>
                    <a:pt x="134" y="164"/>
                  </a:cubicBezTo>
                  <a:cubicBezTo>
                    <a:pt x="135" y="164"/>
                    <a:pt x="133" y="167"/>
                    <a:pt x="133" y="169"/>
                  </a:cubicBezTo>
                  <a:cubicBezTo>
                    <a:pt x="133" y="170"/>
                    <a:pt x="135" y="172"/>
                    <a:pt x="135" y="173"/>
                  </a:cubicBezTo>
                  <a:cubicBezTo>
                    <a:pt x="136" y="174"/>
                    <a:pt x="136" y="176"/>
                    <a:pt x="137" y="177"/>
                  </a:cubicBezTo>
                  <a:cubicBezTo>
                    <a:pt x="137" y="178"/>
                    <a:pt x="136" y="181"/>
                    <a:pt x="136" y="181"/>
                  </a:cubicBezTo>
                  <a:cubicBezTo>
                    <a:pt x="137" y="181"/>
                    <a:pt x="138" y="182"/>
                    <a:pt x="140" y="182"/>
                  </a:cubicBezTo>
                  <a:cubicBezTo>
                    <a:pt x="141" y="182"/>
                    <a:pt x="142" y="181"/>
                    <a:pt x="142" y="180"/>
                  </a:cubicBezTo>
                  <a:cubicBezTo>
                    <a:pt x="143" y="179"/>
                    <a:pt x="143" y="179"/>
                    <a:pt x="145" y="177"/>
                  </a:cubicBezTo>
                  <a:cubicBezTo>
                    <a:pt x="147" y="176"/>
                    <a:pt x="147" y="177"/>
                    <a:pt x="148" y="177"/>
                  </a:cubicBezTo>
                  <a:cubicBezTo>
                    <a:pt x="149" y="176"/>
                    <a:pt x="151" y="171"/>
                    <a:pt x="152" y="169"/>
                  </a:cubicBezTo>
                  <a:cubicBezTo>
                    <a:pt x="152" y="167"/>
                    <a:pt x="152" y="165"/>
                    <a:pt x="152" y="164"/>
                  </a:cubicBezTo>
                  <a:cubicBezTo>
                    <a:pt x="152" y="164"/>
                    <a:pt x="155" y="160"/>
                    <a:pt x="156" y="160"/>
                  </a:cubicBezTo>
                  <a:cubicBezTo>
                    <a:pt x="156" y="159"/>
                    <a:pt x="157" y="160"/>
                    <a:pt x="157" y="160"/>
                  </a:cubicBezTo>
                  <a:cubicBezTo>
                    <a:pt x="157" y="160"/>
                    <a:pt x="159" y="157"/>
                    <a:pt x="159" y="156"/>
                  </a:cubicBezTo>
                  <a:cubicBezTo>
                    <a:pt x="160" y="156"/>
                    <a:pt x="161" y="155"/>
                    <a:pt x="161" y="154"/>
                  </a:cubicBezTo>
                  <a:cubicBezTo>
                    <a:pt x="161" y="154"/>
                    <a:pt x="160" y="152"/>
                    <a:pt x="160" y="151"/>
                  </a:cubicBezTo>
                  <a:cubicBezTo>
                    <a:pt x="159" y="150"/>
                    <a:pt x="158" y="149"/>
                    <a:pt x="156" y="149"/>
                  </a:cubicBezTo>
                  <a:cubicBezTo>
                    <a:pt x="155" y="149"/>
                    <a:pt x="155" y="148"/>
                    <a:pt x="154" y="147"/>
                  </a:cubicBezTo>
                  <a:cubicBezTo>
                    <a:pt x="153" y="145"/>
                    <a:pt x="154" y="143"/>
                    <a:pt x="155" y="143"/>
                  </a:cubicBezTo>
                  <a:cubicBezTo>
                    <a:pt x="155" y="142"/>
                    <a:pt x="155" y="139"/>
                    <a:pt x="155" y="138"/>
                  </a:cubicBezTo>
                  <a:cubicBezTo>
                    <a:pt x="156" y="137"/>
                    <a:pt x="154" y="136"/>
                    <a:pt x="154" y="136"/>
                  </a:cubicBezTo>
                  <a:cubicBezTo>
                    <a:pt x="154" y="135"/>
                    <a:pt x="155" y="136"/>
                    <a:pt x="156" y="136"/>
                  </a:cubicBezTo>
                  <a:cubicBezTo>
                    <a:pt x="157" y="136"/>
                    <a:pt x="159" y="133"/>
                    <a:pt x="160" y="132"/>
                  </a:cubicBezTo>
                  <a:cubicBezTo>
                    <a:pt x="161" y="131"/>
                    <a:pt x="161" y="129"/>
                    <a:pt x="162" y="129"/>
                  </a:cubicBezTo>
                  <a:cubicBezTo>
                    <a:pt x="162" y="129"/>
                    <a:pt x="165" y="128"/>
                    <a:pt x="165" y="127"/>
                  </a:cubicBezTo>
                  <a:cubicBezTo>
                    <a:pt x="166" y="127"/>
                    <a:pt x="168" y="126"/>
                    <a:pt x="168" y="125"/>
                  </a:cubicBezTo>
                  <a:cubicBezTo>
                    <a:pt x="168" y="124"/>
                    <a:pt x="170" y="122"/>
                    <a:pt x="171" y="121"/>
                  </a:cubicBezTo>
                  <a:cubicBezTo>
                    <a:pt x="172" y="121"/>
                    <a:pt x="170" y="120"/>
                    <a:pt x="170" y="119"/>
                  </a:cubicBezTo>
                  <a:cubicBezTo>
                    <a:pt x="169" y="118"/>
                    <a:pt x="170" y="118"/>
                    <a:pt x="170" y="118"/>
                  </a:cubicBezTo>
                  <a:cubicBezTo>
                    <a:pt x="171" y="117"/>
                    <a:pt x="171" y="117"/>
                    <a:pt x="171" y="116"/>
                  </a:cubicBezTo>
                  <a:cubicBezTo>
                    <a:pt x="171" y="116"/>
                    <a:pt x="172" y="115"/>
                    <a:pt x="173" y="115"/>
                  </a:cubicBezTo>
                  <a:cubicBezTo>
                    <a:pt x="174" y="114"/>
                    <a:pt x="173" y="114"/>
                    <a:pt x="174" y="113"/>
                  </a:cubicBezTo>
                  <a:cubicBezTo>
                    <a:pt x="174" y="112"/>
                    <a:pt x="176" y="113"/>
                    <a:pt x="177" y="113"/>
                  </a:cubicBezTo>
                  <a:cubicBezTo>
                    <a:pt x="177" y="113"/>
                    <a:pt x="178" y="113"/>
                    <a:pt x="178" y="113"/>
                  </a:cubicBezTo>
                  <a:cubicBezTo>
                    <a:pt x="178" y="113"/>
                    <a:pt x="178" y="113"/>
                    <a:pt x="178" y="113"/>
                  </a:cubicBezTo>
                  <a:cubicBezTo>
                    <a:pt x="178" y="113"/>
                    <a:pt x="179" y="113"/>
                    <a:pt x="179" y="113"/>
                  </a:cubicBezTo>
                  <a:cubicBezTo>
                    <a:pt x="179" y="113"/>
                    <a:pt x="179" y="113"/>
                    <a:pt x="179" y="113"/>
                  </a:cubicBezTo>
                  <a:cubicBezTo>
                    <a:pt x="180" y="113"/>
                    <a:pt x="180" y="113"/>
                    <a:pt x="180" y="113"/>
                  </a:cubicBezTo>
                  <a:cubicBezTo>
                    <a:pt x="180" y="113"/>
                    <a:pt x="181" y="113"/>
                    <a:pt x="181" y="113"/>
                  </a:cubicBezTo>
                  <a:cubicBezTo>
                    <a:pt x="182" y="112"/>
                    <a:pt x="183" y="114"/>
                    <a:pt x="184" y="115"/>
                  </a:cubicBezTo>
                  <a:cubicBezTo>
                    <a:pt x="184" y="116"/>
                    <a:pt x="184" y="118"/>
                    <a:pt x="183" y="118"/>
                  </a:cubicBezTo>
                  <a:cubicBezTo>
                    <a:pt x="182" y="119"/>
                    <a:pt x="180" y="122"/>
                    <a:pt x="179" y="123"/>
                  </a:cubicBezTo>
                  <a:cubicBezTo>
                    <a:pt x="179" y="124"/>
                    <a:pt x="175" y="127"/>
                    <a:pt x="174" y="128"/>
                  </a:cubicBezTo>
                  <a:cubicBezTo>
                    <a:pt x="174" y="130"/>
                    <a:pt x="170" y="133"/>
                    <a:pt x="169" y="134"/>
                  </a:cubicBezTo>
                  <a:cubicBezTo>
                    <a:pt x="168" y="135"/>
                    <a:pt x="169" y="135"/>
                    <a:pt x="169" y="136"/>
                  </a:cubicBezTo>
                  <a:cubicBezTo>
                    <a:pt x="170" y="138"/>
                    <a:pt x="171" y="143"/>
                    <a:pt x="171" y="143"/>
                  </a:cubicBezTo>
                  <a:cubicBezTo>
                    <a:pt x="170" y="144"/>
                    <a:pt x="170" y="146"/>
                    <a:pt x="170" y="147"/>
                  </a:cubicBezTo>
                  <a:cubicBezTo>
                    <a:pt x="170" y="148"/>
                    <a:pt x="170" y="149"/>
                    <a:pt x="171" y="149"/>
                  </a:cubicBezTo>
                  <a:cubicBezTo>
                    <a:pt x="172" y="149"/>
                    <a:pt x="174" y="150"/>
                    <a:pt x="174" y="151"/>
                  </a:cubicBezTo>
                  <a:cubicBezTo>
                    <a:pt x="174" y="152"/>
                    <a:pt x="174" y="152"/>
                    <a:pt x="175" y="153"/>
                  </a:cubicBezTo>
                  <a:cubicBezTo>
                    <a:pt x="177" y="153"/>
                    <a:pt x="179" y="153"/>
                    <a:pt x="180" y="153"/>
                  </a:cubicBezTo>
                  <a:cubicBezTo>
                    <a:pt x="181" y="152"/>
                    <a:pt x="181" y="152"/>
                    <a:pt x="184" y="151"/>
                  </a:cubicBezTo>
                  <a:cubicBezTo>
                    <a:pt x="186" y="151"/>
                    <a:pt x="188" y="151"/>
                    <a:pt x="189" y="150"/>
                  </a:cubicBezTo>
                  <a:cubicBezTo>
                    <a:pt x="190" y="149"/>
                    <a:pt x="191" y="150"/>
                    <a:pt x="192" y="150"/>
                  </a:cubicBezTo>
                  <a:cubicBezTo>
                    <a:pt x="192" y="150"/>
                    <a:pt x="192" y="150"/>
                    <a:pt x="193" y="150"/>
                  </a:cubicBezTo>
                  <a:cubicBezTo>
                    <a:pt x="193" y="150"/>
                    <a:pt x="193" y="150"/>
                    <a:pt x="193" y="150"/>
                  </a:cubicBezTo>
                  <a:cubicBezTo>
                    <a:pt x="193" y="150"/>
                    <a:pt x="194" y="150"/>
                    <a:pt x="195" y="149"/>
                  </a:cubicBezTo>
                  <a:cubicBezTo>
                    <a:pt x="196" y="149"/>
                    <a:pt x="197" y="149"/>
                    <a:pt x="196" y="150"/>
                  </a:cubicBezTo>
                  <a:cubicBezTo>
                    <a:pt x="196" y="152"/>
                    <a:pt x="198" y="151"/>
                    <a:pt x="199" y="151"/>
                  </a:cubicBezTo>
                  <a:cubicBezTo>
                    <a:pt x="200" y="152"/>
                    <a:pt x="201" y="153"/>
                    <a:pt x="199" y="154"/>
                  </a:cubicBezTo>
                  <a:cubicBezTo>
                    <a:pt x="198" y="154"/>
                    <a:pt x="195" y="154"/>
                    <a:pt x="195" y="155"/>
                  </a:cubicBezTo>
                  <a:cubicBezTo>
                    <a:pt x="195" y="155"/>
                    <a:pt x="195" y="155"/>
                    <a:pt x="195" y="155"/>
                  </a:cubicBezTo>
                  <a:cubicBezTo>
                    <a:pt x="195" y="155"/>
                    <a:pt x="195" y="155"/>
                    <a:pt x="195" y="155"/>
                  </a:cubicBezTo>
                  <a:cubicBezTo>
                    <a:pt x="195" y="155"/>
                    <a:pt x="195" y="156"/>
                    <a:pt x="194" y="156"/>
                  </a:cubicBezTo>
                  <a:cubicBezTo>
                    <a:pt x="194" y="156"/>
                    <a:pt x="194" y="156"/>
                    <a:pt x="194" y="156"/>
                  </a:cubicBezTo>
                  <a:cubicBezTo>
                    <a:pt x="194" y="156"/>
                    <a:pt x="193" y="156"/>
                    <a:pt x="193" y="156"/>
                  </a:cubicBezTo>
                  <a:cubicBezTo>
                    <a:pt x="191" y="156"/>
                    <a:pt x="186" y="156"/>
                    <a:pt x="184" y="156"/>
                  </a:cubicBezTo>
                  <a:cubicBezTo>
                    <a:pt x="182" y="156"/>
                    <a:pt x="178" y="157"/>
                    <a:pt x="178" y="159"/>
                  </a:cubicBezTo>
                  <a:cubicBezTo>
                    <a:pt x="178" y="161"/>
                    <a:pt x="179" y="162"/>
                    <a:pt x="180" y="163"/>
                  </a:cubicBezTo>
                  <a:cubicBezTo>
                    <a:pt x="180" y="163"/>
                    <a:pt x="180" y="163"/>
                    <a:pt x="180" y="164"/>
                  </a:cubicBezTo>
                  <a:cubicBezTo>
                    <a:pt x="180" y="164"/>
                    <a:pt x="180" y="164"/>
                    <a:pt x="181" y="164"/>
                  </a:cubicBezTo>
                  <a:cubicBezTo>
                    <a:pt x="181" y="164"/>
                    <a:pt x="181" y="164"/>
                    <a:pt x="181" y="164"/>
                  </a:cubicBezTo>
                  <a:cubicBezTo>
                    <a:pt x="181" y="164"/>
                    <a:pt x="181" y="164"/>
                    <a:pt x="181" y="164"/>
                  </a:cubicBezTo>
                  <a:cubicBezTo>
                    <a:pt x="181" y="165"/>
                    <a:pt x="181" y="166"/>
                    <a:pt x="181" y="166"/>
                  </a:cubicBezTo>
                  <a:cubicBezTo>
                    <a:pt x="181" y="167"/>
                    <a:pt x="181" y="168"/>
                    <a:pt x="181" y="168"/>
                  </a:cubicBezTo>
                  <a:cubicBezTo>
                    <a:pt x="181" y="170"/>
                    <a:pt x="179" y="172"/>
                    <a:pt x="178" y="172"/>
                  </a:cubicBezTo>
                  <a:cubicBezTo>
                    <a:pt x="177" y="172"/>
                    <a:pt x="174" y="167"/>
                    <a:pt x="173" y="167"/>
                  </a:cubicBezTo>
                  <a:cubicBezTo>
                    <a:pt x="172" y="167"/>
                    <a:pt x="170" y="168"/>
                    <a:pt x="170" y="169"/>
                  </a:cubicBezTo>
                  <a:cubicBezTo>
                    <a:pt x="170" y="170"/>
                    <a:pt x="169" y="172"/>
                    <a:pt x="169" y="172"/>
                  </a:cubicBezTo>
                  <a:cubicBezTo>
                    <a:pt x="168" y="173"/>
                    <a:pt x="168" y="174"/>
                    <a:pt x="168" y="175"/>
                  </a:cubicBezTo>
                  <a:cubicBezTo>
                    <a:pt x="168" y="176"/>
                    <a:pt x="168" y="177"/>
                    <a:pt x="168" y="177"/>
                  </a:cubicBezTo>
                  <a:cubicBezTo>
                    <a:pt x="168" y="177"/>
                    <a:pt x="168" y="177"/>
                    <a:pt x="168" y="177"/>
                  </a:cubicBezTo>
                  <a:cubicBezTo>
                    <a:pt x="168" y="178"/>
                    <a:pt x="168" y="179"/>
                    <a:pt x="168" y="180"/>
                  </a:cubicBezTo>
                  <a:cubicBezTo>
                    <a:pt x="168" y="180"/>
                    <a:pt x="167" y="180"/>
                    <a:pt x="167" y="181"/>
                  </a:cubicBezTo>
                  <a:cubicBezTo>
                    <a:pt x="167" y="181"/>
                    <a:pt x="167" y="181"/>
                    <a:pt x="167" y="181"/>
                  </a:cubicBezTo>
                  <a:cubicBezTo>
                    <a:pt x="167" y="181"/>
                    <a:pt x="167" y="182"/>
                    <a:pt x="166" y="182"/>
                  </a:cubicBezTo>
                  <a:cubicBezTo>
                    <a:pt x="166" y="182"/>
                    <a:pt x="166" y="182"/>
                    <a:pt x="166" y="182"/>
                  </a:cubicBezTo>
                  <a:cubicBezTo>
                    <a:pt x="166" y="183"/>
                    <a:pt x="165" y="183"/>
                    <a:pt x="165" y="184"/>
                  </a:cubicBezTo>
                  <a:cubicBezTo>
                    <a:pt x="165" y="184"/>
                    <a:pt x="165" y="184"/>
                    <a:pt x="164" y="184"/>
                  </a:cubicBezTo>
                  <a:cubicBezTo>
                    <a:pt x="164" y="184"/>
                    <a:pt x="164" y="184"/>
                    <a:pt x="164" y="184"/>
                  </a:cubicBezTo>
                  <a:cubicBezTo>
                    <a:pt x="164" y="184"/>
                    <a:pt x="164" y="184"/>
                    <a:pt x="164" y="185"/>
                  </a:cubicBezTo>
                  <a:cubicBezTo>
                    <a:pt x="164" y="185"/>
                    <a:pt x="164" y="185"/>
                    <a:pt x="164" y="185"/>
                  </a:cubicBezTo>
                  <a:cubicBezTo>
                    <a:pt x="164" y="185"/>
                    <a:pt x="164" y="185"/>
                    <a:pt x="163" y="185"/>
                  </a:cubicBezTo>
                  <a:cubicBezTo>
                    <a:pt x="163" y="186"/>
                    <a:pt x="163" y="186"/>
                    <a:pt x="163" y="186"/>
                  </a:cubicBezTo>
                  <a:cubicBezTo>
                    <a:pt x="163" y="186"/>
                    <a:pt x="163" y="186"/>
                    <a:pt x="163" y="186"/>
                  </a:cubicBezTo>
                  <a:cubicBezTo>
                    <a:pt x="163" y="186"/>
                    <a:pt x="162" y="187"/>
                    <a:pt x="162" y="187"/>
                  </a:cubicBezTo>
                  <a:cubicBezTo>
                    <a:pt x="162" y="187"/>
                    <a:pt x="162" y="187"/>
                    <a:pt x="162" y="187"/>
                  </a:cubicBezTo>
                  <a:cubicBezTo>
                    <a:pt x="161" y="187"/>
                    <a:pt x="161" y="187"/>
                    <a:pt x="161" y="187"/>
                  </a:cubicBezTo>
                  <a:cubicBezTo>
                    <a:pt x="159" y="187"/>
                    <a:pt x="160" y="185"/>
                    <a:pt x="158" y="185"/>
                  </a:cubicBezTo>
                  <a:cubicBezTo>
                    <a:pt x="155" y="185"/>
                    <a:pt x="149" y="186"/>
                    <a:pt x="147" y="187"/>
                  </a:cubicBezTo>
                  <a:cubicBezTo>
                    <a:pt x="147" y="188"/>
                    <a:pt x="147" y="188"/>
                    <a:pt x="146" y="188"/>
                  </a:cubicBezTo>
                  <a:cubicBezTo>
                    <a:pt x="146" y="188"/>
                    <a:pt x="146" y="188"/>
                    <a:pt x="146" y="188"/>
                  </a:cubicBezTo>
                  <a:cubicBezTo>
                    <a:pt x="145" y="188"/>
                    <a:pt x="145" y="188"/>
                    <a:pt x="145" y="188"/>
                  </a:cubicBezTo>
                  <a:cubicBezTo>
                    <a:pt x="144" y="188"/>
                    <a:pt x="144" y="188"/>
                    <a:pt x="144" y="188"/>
                  </a:cubicBezTo>
                  <a:cubicBezTo>
                    <a:pt x="144" y="189"/>
                    <a:pt x="144" y="189"/>
                    <a:pt x="143" y="189"/>
                  </a:cubicBezTo>
                  <a:cubicBezTo>
                    <a:pt x="143" y="189"/>
                    <a:pt x="143" y="189"/>
                    <a:pt x="143" y="189"/>
                  </a:cubicBezTo>
                  <a:cubicBezTo>
                    <a:pt x="142" y="189"/>
                    <a:pt x="142" y="189"/>
                    <a:pt x="142" y="189"/>
                  </a:cubicBezTo>
                  <a:cubicBezTo>
                    <a:pt x="140" y="189"/>
                    <a:pt x="140" y="187"/>
                    <a:pt x="140" y="186"/>
                  </a:cubicBezTo>
                  <a:cubicBezTo>
                    <a:pt x="140" y="186"/>
                    <a:pt x="139" y="187"/>
                    <a:pt x="139" y="188"/>
                  </a:cubicBezTo>
                  <a:cubicBezTo>
                    <a:pt x="138" y="189"/>
                    <a:pt x="137" y="187"/>
                    <a:pt x="136" y="187"/>
                  </a:cubicBezTo>
                  <a:cubicBezTo>
                    <a:pt x="134" y="187"/>
                    <a:pt x="132" y="188"/>
                    <a:pt x="131" y="189"/>
                  </a:cubicBezTo>
                  <a:cubicBezTo>
                    <a:pt x="130" y="189"/>
                    <a:pt x="131" y="187"/>
                    <a:pt x="130" y="187"/>
                  </a:cubicBezTo>
                  <a:cubicBezTo>
                    <a:pt x="130" y="186"/>
                    <a:pt x="127" y="188"/>
                    <a:pt x="127" y="188"/>
                  </a:cubicBezTo>
                  <a:cubicBezTo>
                    <a:pt x="126" y="187"/>
                    <a:pt x="125" y="186"/>
                    <a:pt x="126" y="186"/>
                  </a:cubicBezTo>
                  <a:cubicBezTo>
                    <a:pt x="126" y="186"/>
                    <a:pt x="126" y="186"/>
                    <a:pt x="126" y="186"/>
                  </a:cubicBezTo>
                  <a:cubicBezTo>
                    <a:pt x="126" y="186"/>
                    <a:pt x="126" y="185"/>
                    <a:pt x="126" y="185"/>
                  </a:cubicBezTo>
                  <a:cubicBezTo>
                    <a:pt x="126" y="185"/>
                    <a:pt x="126" y="185"/>
                    <a:pt x="126" y="185"/>
                  </a:cubicBezTo>
                  <a:cubicBezTo>
                    <a:pt x="126" y="185"/>
                    <a:pt x="126" y="185"/>
                    <a:pt x="126" y="185"/>
                  </a:cubicBezTo>
                  <a:cubicBezTo>
                    <a:pt x="126" y="185"/>
                    <a:pt x="126" y="185"/>
                    <a:pt x="126" y="185"/>
                  </a:cubicBezTo>
                  <a:cubicBezTo>
                    <a:pt x="126" y="185"/>
                    <a:pt x="126" y="184"/>
                    <a:pt x="126" y="184"/>
                  </a:cubicBezTo>
                  <a:cubicBezTo>
                    <a:pt x="125" y="184"/>
                    <a:pt x="125" y="184"/>
                    <a:pt x="125" y="184"/>
                  </a:cubicBezTo>
                  <a:cubicBezTo>
                    <a:pt x="125" y="184"/>
                    <a:pt x="125" y="184"/>
                    <a:pt x="125" y="184"/>
                  </a:cubicBezTo>
                  <a:cubicBezTo>
                    <a:pt x="125" y="184"/>
                    <a:pt x="125" y="184"/>
                    <a:pt x="125" y="184"/>
                  </a:cubicBezTo>
                  <a:cubicBezTo>
                    <a:pt x="125" y="184"/>
                    <a:pt x="125" y="183"/>
                    <a:pt x="125" y="183"/>
                  </a:cubicBezTo>
                  <a:cubicBezTo>
                    <a:pt x="125" y="183"/>
                    <a:pt x="125" y="183"/>
                    <a:pt x="125" y="183"/>
                  </a:cubicBezTo>
                  <a:cubicBezTo>
                    <a:pt x="125" y="183"/>
                    <a:pt x="125" y="183"/>
                    <a:pt x="125" y="183"/>
                  </a:cubicBezTo>
                  <a:cubicBezTo>
                    <a:pt x="125" y="183"/>
                    <a:pt x="124" y="183"/>
                    <a:pt x="124" y="183"/>
                  </a:cubicBezTo>
                  <a:cubicBezTo>
                    <a:pt x="124" y="183"/>
                    <a:pt x="124" y="182"/>
                    <a:pt x="124" y="182"/>
                  </a:cubicBezTo>
                  <a:cubicBezTo>
                    <a:pt x="125" y="182"/>
                    <a:pt x="127" y="183"/>
                    <a:pt x="128" y="182"/>
                  </a:cubicBezTo>
                  <a:cubicBezTo>
                    <a:pt x="129" y="181"/>
                    <a:pt x="126" y="181"/>
                    <a:pt x="125" y="180"/>
                  </a:cubicBezTo>
                  <a:cubicBezTo>
                    <a:pt x="124" y="180"/>
                    <a:pt x="126" y="179"/>
                    <a:pt x="127" y="177"/>
                  </a:cubicBezTo>
                  <a:cubicBezTo>
                    <a:pt x="128" y="176"/>
                    <a:pt x="129" y="176"/>
                    <a:pt x="129" y="175"/>
                  </a:cubicBezTo>
                  <a:cubicBezTo>
                    <a:pt x="130" y="175"/>
                    <a:pt x="128" y="175"/>
                    <a:pt x="127" y="175"/>
                  </a:cubicBezTo>
                  <a:cubicBezTo>
                    <a:pt x="126" y="176"/>
                    <a:pt x="126" y="172"/>
                    <a:pt x="127" y="172"/>
                  </a:cubicBezTo>
                  <a:cubicBezTo>
                    <a:pt x="128" y="171"/>
                    <a:pt x="128" y="169"/>
                    <a:pt x="128" y="168"/>
                  </a:cubicBezTo>
                  <a:cubicBezTo>
                    <a:pt x="128" y="167"/>
                    <a:pt x="126" y="169"/>
                    <a:pt x="125" y="169"/>
                  </a:cubicBezTo>
                  <a:cubicBezTo>
                    <a:pt x="124" y="170"/>
                    <a:pt x="123" y="171"/>
                    <a:pt x="124" y="172"/>
                  </a:cubicBezTo>
                  <a:cubicBezTo>
                    <a:pt x="125" y="172"/>
                    <a:pt x="123" y="174"/>
                    <a:pt x="123" y="174"/>
                  </a:cubicBezTo>
                  <a:cubicBezTo>
                    <a:pt x="122" y="174"/>
                    <a:pt x="122" y="172"/>
                    <a:pt x="121" y="172"/>
                  </a:cubicBezTo>
                  <a:cubicBezTo>
                    <a:pt x="121" y="171"/>
                    <a:pt x="120" y="173"/>
                    <a:pt x="120" y="173"/>
                  </a:cubicBezTo>
                  <a:cubicBezTo>
                    <a:pt x="119" y="174"/>
                    <a:pt x="119" y="177"/>
                    <a:pt x="119" y="178"/>
                  </a:cubicBezTo>
                  <a:cubicBezTo>
                    <a:pt x="118" y="179"/>
                    <a:pt x="119" y="180"/>
                    <a:pt x="120" y="181"/>
                  </a:cubicBezTo>
                  <a:cubicBezTo>
                    <a:pt x="120" y="182"/>
                    <a:pt x="120" y="182"/>
                    <a:pt x="120" y="182"/>
                  </a:cubicBezTo>
                  <a:cubicBezTo>
                    <a:pt x="120" y="182"/>
                    <a:pt x="120" y="182"/>
                    <a:pt x="120" y="182"/>
                  </a:cubicBezTo>
                  <a:cubicBezTo>
                    <a:pt x="120" y="182"/>
                    <a:pt x="120" y="183"/>
                    <a:pt x="120" y="183"/>
                  </a:cubicBezTo>
                  <a:cubicBezTo>
                    <a:pt x="120" y="183"/>
                    <a:pt x="120" y="184"/>
                    <a:pt x="120" y="184"/>
                  </a:cubicBezTo>
                  <a:cubicBezTo>
                    <a:pt x="120" y="184"/>
                    <a:pt x="120" y="184"/>
                    <a:pt x="120" y="184"/>
                  </a:cubicBezTo>
                  <a:cubicBezTo>
                    <a:pt x="120" y="185"/>
                    <a:pt x="120" y="185"/>
                    <a:pt x="120" y="185"/>
                  </a:cubicBezTo>
                  <a:cubicBezTo>
                    <a:pt x="120" y="186"/>
                    <a:pt x="120" y="186"/>
                    <a:pt x="120" y="186"/>
                  </a:cubicBezTo>
                  <a:cubicBezTo>
                    <a:pt x="120" y="186"/>
                    <a:pt x="121" y="186"/>
                    <a:pt x="121" y="187"/>
                  </a:cubicBezTo>
                  <a:cubicBezTo>
                    <a:pt x="121" y="187"/>
                    <a:pt x="121" y="187"/>
                    <a:pt x="121" y="187"/>
                  </a:cubicBezTo>
                  <a:cubicBezTo>
                    <a:pt x="121" y="187"/>
                    <a:pt x="121" y="188"/>
                    <a:pt x="121" y="188"/>
                  </a:cubicBezTo>
                  <a:cubicBezTo>
                    <a:pt x="121" y="188"/>
                    <a:pt x="121" y="188"/>
                    <a:pt x="121" y="188"/>
                  </a:cubicBezTo>
                  <a:cubicBezTo>
                    <a:pt x="121" y="188"/>
                    <a:pt x="121" y="189"/>
                    <a:pt x="121" y="189"/>
                  </a:cubicBezTo>
                  <a:cubicBezTo>
                    <a:pt x="121" y="190"/>
                    <a:pt x="120" y="191"/>
                    <a:pt x="120" y="191"/>
                  </a:cubicBezTo>
                  <a:cubicBezTo>
                    <a:pt x="119" y="192"/>
                    <a:pt x="116" y="189"/>
                    <a:pt x="115" y="191"/>
                  </a:cubicBezTo>
                  <a:cubicBezTo>
                    <a:pt x="114" y="191"/>
                    <a:pt x="114" y="191"/>
                    <a:pt x="114" y="191"/>
                  </a:cubicBezTo>
                  <a:cubicBezTo>
                    <a:pt x="114" y="192"/>
                    <a:pt x="113" y="192"/>
                    <a:pt x="113" y="192"/>
                  </a:cubicBezTo>
                  <a:cubicBezTo>
                    <a:pt x="113" y="192"/>
                    <a:pt x="113" y="192"/>
                    <a:pt x="113" y="192"/>
                  </a:cubicBezTo>
                  <a:cubicBezTo>
                    <a:pt x="112" y="192"/>
                    <a:pt x="112" y="192"/>
                    <a:pt x="112" y="192"/>
                  </a:cubicBezTo>
                  <a:cubicBezTo>
                    <a:pt x="112" y="192"/>
                    <a:pt x="111" y="192"/>
                    <a:pt x="111" y="192"/>
                  </a:cubicBezTo>
                  <a:cubicBezTo>
                    <a:pt x="110" y="192"/>
                    <a:pt x="109" y="193"/>
                    <a:pt x="108" y="194"/>
                  </a:cubicBezTo>
                  <a:cubicBezTo>
                    <a:pt x="106" y="195"/>
                    <a:pt x="106" y="195"/>
                    <a:pt x="106" y="195"/>
                  </a:cubicBezTo>
                  <a:cubicBezTo>
                    <a:pt x="105" y="195"/>
                    <a:pt x="102" y="199"/>
                    <a:pt x="102" y="201"/>
                  </a:cubicBezTo>
                  <a:cubicBezTo>
                    <a:pt x="101" y="202"/>
                    <a:pt x="101" y="202"/>
                    <a:pt x="101" y="202"/>
                  </a:cubicBezTo>
                  <a:cubicBezTo>
                    <a:pt x="101" y="202"/>
                    <a:pt x="101" y="203"/>
                    <a:pt x="101" y="203"/>
                  </a:cubicBezTo>
                  <a:cubicBezTo>
                    <a:pt x="101" y="203"/>
                    <a:pt x="101" y="203"/>
                    <a:pt x="100" y="203"/>
                  </a:cubicBezTo>
                  <a:cubicBezTo>
                    <a:pt x="100" y="203"/>
                    <a:pt x="100" y="203"/>
                    <a:pt x="100" y="203"/>
                  </a:cubicBezTo>
                  <a:cubicBezTo>
                    <a:pt x="100" y="203"/>
                    <a:pt x="100" y="203"/>
                    <a:pt x="100" y="204"/>
                  </a:cubicBezTo>
                  <a:cubicBezTo>
                    <a:pt x="100" y="204"/>
                    <a:pt x="99" y="204"/>
                    <a:pt x="99" y="204"/>
                  </a:cubicBezTo>
                  <a:cubicBezTo>
                    <a:pt x="99" y="204"/>
                    <a:pt x="99" y="204"/>
                    <a:pt x="99" y="204"/>
                  </a:cubicBezTo>
                  <a:cubicBezTo>
                    <a:pt x="99" y="204"/>
                    <a:pt x="99" y="204"/>
                    <a:pt x="99" y="204"/>
                  </a:cubicBezTo>
                  <a:cubicBezTo>
                    <a:pt x="99" y="204"/>
                    <a:pt x="98" y="204"/>
                    <a:pt x="98" y="204"/>
                  </a:cubicBezTo>
                  <a:cubicBezTo>
                    <a:pt x="98" y="204"/>
                    <a:pt x="98" y="204"/>
                    <a:pt x="98" y="204"/>
                  </a:cubicBezTo>
                  <a:cubicBezTo>
                    <a:pt x="98" y="204"/>
                    <a:pt x="98" y="204"/>
                    <a:pt x="98" y="204"/>
                  </a:cubicBezTo>
                  <a:cubicBezTo>
                    <a:pt x="97" y="204"/>
                    <a:pt x="96" y="204"/>
                    <a:pt x="95" y="204"/>
                  </a:cubicBezTo>
                  <a:cubicBezTo>
                    <a:pt x="95" y="204"/>
                    <a:pt x="94" y="204"/>
                    <a:pt x="94" y="204"/>
                  </a:cubicBezTo>
                  <a:cubicBezTo>
                    <a:pt x="93" y="204"/>
                    <a:pt x="93" y="204"/>
                    <a:pt x="93" y="205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2" y="206"/>
                    <a:pt x="92" y="209"/>
                    <a:pt x="92" y="209"/>
                  </a:cubicBezTo>
                  <a:cubicBezTo>
                    <a:pt x="92" y="210"/>
                    <a:pt x="91" y="211"/>
                    <a:pt x="90" y="212"/>
                  </a:cubicBezTo>
                  <a:cubicBezTo>
                    <a:pt x="89" y="212"/>
                    <a:pt x="88" y="212"/>
                    <a:pt x="87" y="213"/>
                  </a:cubicBezTo>
                  <a:cubicBezTo>
                    <a:pt x="86" y="213"/>
                    <a:pt x="86" y="214"/>
                    <a:pt x="85" y="215"/>
                  </a:cubicBezTo>
                  <a:cubicBezTo>
                    <a:pt x="83" y="216"/>
                    <a:pt x="82" y="215"/>
                    <a:pt x="80" y="214"/>
                  </a:cubicBezTo>
                  <a:cubicBezTo>
                    <a:pt x="79" y="214"/>
                    <a:pt x="78" y="214"/>
                    <a:pt x="78" y="215"/>
                  </a:cubicBezTo>
                  <a:cubicBezTo>
                    <a:pt x="79" y="216"/>
                    <a:pt x="79" y="217"/>
                    <a:pt x="80" y="218"/>
                  </a:cubicBezTo>
                  <a:cubicBezTo>
                    <a:pt x="80" y="219"/>
                    <a:pt x="78" y="219"/>
                    <a:pt x="77" y="219"/>
                  </a:cubicBezTo>
                  <a:cubicBezTo>
                    <a:pt x="75" y="220"/>
                    <a:pt x="73" y="218"/>
                    <a:pt x="70" y="218"/>
                  </a:cubicBezTo>
                  <a:cubicBezTo>
                    <a:pt x="67" y="219"/>
                    <a:pt x="66" y="219"/>
                    <a:pt x="67" y="219"/>
                  </a:cubicBezTo>
                  <a:cubicBezTo>
                    <a:pt x="67" y="220"/>
                    <a:pt x="67" y="221"/>
                    <a:pt x="67" y="222"/>
                  </a:cubicBezTo>
                  <a:cubicBezTo>
                    <a:pt x="68" y="224"/>
                    <a:pt x="75" y="226"/>
                    <a:pt x="76" y="226"/>
                  </a:cubicBezTo>
                  <a:cubicBezTo>
                    <a:pt x="77" y="226"/>
                    <a:pt x="76" y="227"/>
                    <a:pt x="76" y="228"/>
                  </a:cubicBezTo>
                  <a:cubicBezTo>
                    <a:pt x="77" y="230"/>
                    <a:pt x="79" y="230"/>
                    <a:pt x="80" y="235"/>
                  </a:cubicBezTo>
                  <a:cubicBezTo>
                    <a:pt x="80" y="239"/>
                    <a:pt x="79" y="240"/>
                    <a:pt x="79" y="242"/>
                  </a:cubicBezTo>
                  <a:cubicBezTo>
                    <a:pt x="78" y="242"/>
                    <a:pt x="78" y="243"/>
                    <a:pt x="78" y="243"/>
                  </a:cubicBezTo>
                  <a:cubicBezTo>
                    <a:pt x="78" y="243"/>
                    <a:pt x="78" y="243"/>
                    <a:pt x="78" y="243"/>
                  </a:cubicBezTo>
                  <a:cubicBezTo>
                    <a:pt x="78" y="244"/>
                    <a:pt x="78" y="244"/>
                    <a:pt x="78" y="244"/>
                  </a:cubicBezTo>
                  <a:cubicBezTo>
                    <a:pt x="78" y="244"/>
                    <a:pt x="78" y="244"/>
                    <a:pt x="78" y="245"/>
                  </a:cubicBezTo>
                  <a:cubicBezTo>
                    <a:pt x="78" y="245"/>
                    <a:pt x="78" y="245"/>
                    <a:pt x="77" y="245"/>
                  </a:cubicBezTo>
                  <a:cubicBezTo>
                    <a:pt x="77" y="245"/>
                    <a:pt x="77" y="245"/>
                    <a:pt x="77" y="245"/>
                  </a:cubicBezTo>
                  <a:cubicBezTo>
                    <a:pt x="77" y="246"/>
                    <a:pt x="76" y="246"/>
                    <a:pt x="76" y="246"/>
                  </a:cubicBezTo>
                  <a:cubicBezTo>
                    <a:pt x="74" y="247"/>
                    <a:pt x="69" y="245"/>
                    <a:pt x="67" y="245"/>
                  </a:cubicBezTo>
                  <a:cubicBezTo>
                    <a:pt x="64" y="245"/>
                    <a:pt x="59" y="245"/>
                    <a:pt x="56" y="245"/>
                  </a:cubicBezTo>
                  <a:cubicBezTo>
                    <a:pt x="54" y="244"/>
                    <a:pt x="52" y="245"/>
                    <a:pt x="51" y="246"/>
                  </a:cubicBezTo>
                  <a:cubicBezTo>
                    <a:pt x="50" y="247"/>
                    <a:pt x="49" y="246"/>
                    <a:pt x="47" y="247"/>
                  </a:cubicBezTo>
                  <a:cubicBezTo>
                    <a:pt x="45" y="248"/>
                    <a:pt x="47" y="249"/>
                    <a:pt x="47" y="251"/>
                  </a:cubicBezTo>
                  <a:cubicBezTo>
                    <a:pt x="47" y="251"/>
                    <a:pt x="47" y="251"/>
                    <a:pt x="47" y="252"/>
                  </a:cubicBezTo>
                  <a:cubicBezTo>
                    <a:pt x="47" y="252"/>
                    <a:pt x="47" y="252"/>
                    <a:pt x="48" y="253"/>
                  </a:cubicBezTo>
                  <a:cubicBezTo>
                    <a:pt x="48" y="253"/>
                    <a:pt x="48" y="253"/>
                    <a:pt x="48" y="253"/>
                  </a:cubicBezTo>
                  <a:cubicBezTo>
                    <a:pt x="48" y="253"/>
                    <a:pt x="48" y="254"/>
                    <a:pt x="48" y="254"/>
                  </a:cubicBezTo>
                  <a:cubicBezTo>
                    <a:pt x="48" y="254"/>
                    <a:pt x="48" y="254"/>
                    <a:pt x="48" y="254"/>
                  </a:cubicBezTo>
                  <a:cubicBezTo>
                    <a:pt x="48" y="255"/>
                    <a:pt x="48" y="255"/>
                    <a:pt x="48" y="255"/>
                  </a:cubicBezTo>
                  <a:cubicBezTo>
                    <a:pt x="48" y="255"/>
                    <a:pt x="48" y="255"/>
                    <a:pt x="48" y="255"/>
                  </a:cubicBezTo>
                  <a:cubicBezTo>
                    <a:pt x="48" y="256"/>
                    <a:pt x="48" y="257"/>
                    <a:pt x="48" y="257"/>
                  </a:cubicBezTo>
                  <a:cubicBezTo>
                    <a:pt x="48" y="257"/>
                    <a:pt x="48" y="257"/>
                    <a:pt x="48" y="257"/>
                  </a:cubicBezTo>
                  <a:cubicBezTo>
                    <a:pt x="48" y="258"/>
                    <a:pt x="48" y="258"/>
                    <a:pt x="48" y="258"/>
                  </a:cubicBezTo>
                  <a:cubicBezTo>
                    <a:pt x="48" y="258"/>
                    <a:pt x="48" y="258"/>
                    <a:pt x="48" y="259"/>
                  </a:cubicBezTo>
                  <a:cubicBezTo>
                    <a:pt x="48" y="259"/>
                    <a:pt x="48" y="259"/>
                    <a:pt x="48" y="259"/>
                  </a:cubicBezTo>
                  <a:cubicBezTo>
                    <a:pt x="48" y="259"/>
                    <a:pt x="48" y="259"/>
                    <a:pt x="48" y="260"/>
                  </a:cubicBezTo>
                  <a:cubicBezTo>
                    <a:pt x="48" y="261"/>
                    <a:pt x="45" y="265"/>
                    <a:pt x="44" y="267"/>
                  </a:cubicBezTo>
                  <a:cubicBezTo>
                    <a:pt x="43" y="269"/>
                    <a:pt x="45" y="269"/>
                    <a:pt x="46" y="269"/>
                  </a:cubicBezTo>
                  <a:cubicBezTo>
                    <a:pt x="46" y="269"/>
                    <a:pt x="46" y="272"/>
                    <a:pt x="46" y="273"/>
                  </a:cubicBezTo>
                  <a:cubicBezTo>
                    <a:pt x="46" y="275"/>
                    <a:pt x="46" y="276"/>
                    <a:pt x="48" y="276"/>
                  </a:cubicBezTo>
                  <a:cubicBezTo>
                    <a:pt x="48" y="276"/>
                    <a:pt x="49" y="276"/>
                    <a:pt x="49" y="276"/>
                  </a:cubicBezTo>
                  <a:cubicBezTo>
                    <a:pt x="49" y="276"/>
                    <a:pt x="49" y="276"/>
                    <a:pt x="49" y="276"/>
                  </a:cubicBezTo>
                  <a:cubicBezTo>
                    <a:pt x="50" y="276"/>
                    <a:pt x="50" y="276"/>
                    <a:pt x="50" y="276"/>
                  </a:cubicBezTo>
                  <a:cubicBezTo>
                    <a:pt x="50" y="276"/>
                    <a:pt x="50" y="276"/>
                    <a:pt x="50" y="276"/>
                  </a:cubicBezTo>
                  <a:cubicBezTo>
                    <a:pt x="50" y="276"/>
                    <a:pt x="51" y="276"/>
                    <a:pt x="51" y="276"/>
                  </a:cubicBezTo>
                  <a:cubicBezTo>
                    <a:pt x="51" y="276"/>
                    <a:pt x="51" y="276"/>
                    <a:pt x="52" y="276"/>
                  </a:cubicBezTo>
                  <a:cubicBezTo>
                    <a:pt x="53" y="275"/>
                    <a:pt x="56" y="280"/>
                    <a:pt x="57" y="281"/>
                  </a:cubicBezTo>
                  <a:cubicBezTo>
                    <a:pt x="57" y="281"/>
                    <a:pt x="59" y="281"/>
                    <a:pt x="59" y="281"/>
                  </a:cubicBezTo>
                  <a:cubicBezTo>
                    <a:pt x="60" y="280"/>
                    <a:pt x="61" y="279"/>
                    <a:pt x="63" y="279"/>
                  </a:cubicBezTo>
                  <a:cubicBezTo>
                    <a:pt x="66" y="278"/>
                    <a:pt x="64" y="279"/>
                    <a:pt x="66" y="279"/>
                  </a:cubicBezTo>
                  <a:cubicBezTo>
                    <a:pt x="68" y="279"/>
                    <a:pt x="76" y="275"/>
                    <a:pt x="78" y="274"/>
                  </a:cubicBezTo>
                  <a:cubicBezTo>
                    <a:pt x="79" y="274"/>
                    <a:pt x="79" y="273"/>
                    <a:pt x="80" y="272"/>
                  </a:cubicBezTo>
                  <a:cubicBezTo>
                    <a:pt x="80" y="271"/>
                    <a:pt x="82" y="270"/>
                    <a:pt x="82" y="269"/>
                  </a:cubicBezTo>
                  <a:cubicBezTo>
                    <a:pt x="83" y="268"/>
                    <a:pt x="82" y="267"/>
                    <a:pt x="82" y="265"/>
                  </a:cubicBezTo>
                  <a:cubicBezTo>
                    <a:pt x="81" y="262"/>
                    <a:pt x="85" y="259"/>
                    <a:pt x="85" y="259"/>
                  </a:cubicBezTo>
                  <a:cubicBezTo>
                    <a:pt x="85" y="259"/>
                    <a:pt x="87" y="257"/>
                    <a:pt x="89" y="256"/>
                  </a:cubicBezTo>
                  <a:cubicBezTo>
                    <a:pt x="90" y="255"/>
                    <a:pt x="90" y="256"/>
                    <a:pt x="90" y="256"/>
                  </a:cubicBezTo>
                  <a:cubicBezTo>
                    <a:pt x="91" y="256"/>
                    <a:pt x="94" y="254"/>
                    <a:pt x="95" y="253"/>
                  </a:cubicBezTo>
                  <a:cubicBezTo>
                    <a:pt x="95" y="253"/>
                    <a:pt x="95" y="253"/>
                    <a:pt x="96" y="253"/>
                  </a:cubicBezTo>
                  <a:cubicBezTo>
                    <a:pt x="96" y="253"/>
                    <a:pt x="96" y="253"/>
                    <a:pt x="96" y="253"/>
                  </a:cubicBezTo>
                  <a:cubicBezTo>
                    <a:pt x="96" y="252"/>
                    <a:pt x="96" y="252"/>
                    <a:pt x="96" y="252"/>
                  </a:cubicBezTo>
                  <a:cubicBezTo>
                    <a:pt x="96" y="252"/>
                    <a:pt x="96" y="252"/>
                    <a:pt x="96" y="252"/>
                  </a:cubicBezTo>
                  <a:cubicBezTo>
                    <a:pt x="96" y="252"/>
                    <a:pt x="96" y="252"/>
                    <a:pt x="96" y="252"/>
                  </a:cubicBezTo>
                  <a:cubicBezTo>
                    <a:pt x="96" y="252"/>
                    <a:pt x="96" y="252"/>
                    <a:pt x="96" y="252"/>
                  </a:cubicBezTo>
                  <a:cubicBezTo>
                    <a:pt x="96" y="251"/>
                    <a:pt x="96" y="251"/>
                    <a:pt x="95" y="250"/>
                  </a:cubicBezTo>
                  <a:cubicBezTo>
                    <a:pt x="95" y="250"/>
                    <a:pt x="95" y="250"/>
                    <a:pt x="95" y="250"/>
                  </a:cubicBezTo>
                  <a:cubicBezTo>
                    <a:pt x="95" y="249"/>
                    <a:pt x="99" y="245"/>
                    <a:pt x="100" y="245"/>
                  </a:cubicBezTo>
                  <a:cubicBezTo>
                    <a:pt x="101" y="245"/>
                    <a:pt x="105" y="247"/>
                    <a:pt x="108" y="247"/>
                  </a:cubicBezTo>
                  <a:cubicBezTo>
                    <a:pt x="108" y="247"/>
                    <a:pt x="109" y="247"/>
                    <a:pt x="109" y="246"/>
                  </a:cubicBezTo>
                  <a:cubicBezTo>
                    <a:pt x="110" y="246"/>
                    <a:pt x="110" y="246"/>
                    <a:pt x="110" y="246"/>
                  </a:cubicBezTo>
                  <a:cubicBezTo>
                    <a:pt x="111" y="246"/>
                    <a:pt x="111" y="246"/>
                    <a:pt x="111" y="246"/>
                  </a:cubicBezTo>
                  <a:cubicBezTo>
                    <a:pt x="111" y="246"/>
                    <a:pt x="111" y="245"/>
                    <a:pt x="111" y="245"/>
                  </a:cubicBezTo>
                  <a:cubicBezTo>
                    <a:pt x="112" y="245"/>
                    <a:pt x="112" y="245"/>
                    <a:pt x="112" y="245"/>
                  </a:cubicBezTo>
                  <a:cubicBezTo>
                    <a:pt x="112" y="245"/>
                    <a:pt x="112" y="245"/>
                    <a:pt x="113" y="245"/>
                  </a:cubicBezTo>
                  <a:cubicBezTo>
                    <a:pt x="113" y="245"/>
                    <a:pt x="113" y="245"/>
                    <a:pt x="113" y="245"/>
                  </a:cubicBezTo>
                  <a:cubicBezTo>
                    <a:pt x="113" y="244"/>
                    <a:pt x="113" y="244"/>
                    <a:pt x="113" y="244"/>
                  </a:cubicBezTo>
                  <a:cubicBezTo>
                    <a:pt x="114" y="244"/>
                    <a:pt x="114" y="244"/>
                    <a:pt x="114" y="243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6" y="242"/>
                    <a:pt x="116" y="242"/>
                  </a:cubicBezTo>
                  <a:cubicBezTo>
                    <a:pt x="116" y="242"/>
                    <a:pt x="116" y="242"/>
                    <a:pt x="116" y="242"/>
                  </a:cubicBezTo>
                  <a:cubicBezTo>
                    <a:pt x="117" y="241"/>
                    <a:pt x="117" y="241"/>
                    <a:pt x="118" y="241"/>
                  </a:cubicBezTo>
                  <a:cubicBezTo>
                    <a:pt x="118" y="241"/>
                    <a:pt x="118" y="240"/>
                    <a:pt x="118" y="240"/>
                  </a:cubicBezTo>
                  <a:cubicBezTo>
                    <a:pt x="119" y="240"/>
                    <a:pt x="122" y="241"/>
                    <a:pt x="124" y="242"/>
                  </a:cubicBezTo>
                  <a:cubicBezTo>
                    <a:pt x="125" y="242"/>
                    <a:pt x="125" y="244"/>
                    <a:pt x="126" y="247"/>
                  </a:cubicBezTo>
                  <a:cubicBezTo>
                    <a:pt x="128" y="249"/>
                    <a:pt x="131" y="252"/>
                    <a:pt x="132" y="253"/>
                  </a:cubicBezTo>
                  <a:cubicBezTo>
                    <a:pt x="133" y="254"/>
                    <a:pt x="140" y="258"/>
                    <a:pt x="141" y="259"/>
                  </a:cubicBezTo>
                  <a:cubicBezTo>
                    <a:pt x="143" y="259"/>
                    <a:pt x="144" y="262"/>
                    <a:pt x="144" y="262"/>
                  </a:cubicBezTo>
                  <a:cubicBezTo>
                    <a:pt x="145" y="263"/>
                    <a:pt x="146" y="263"/>
                    <a:pt x="147" y="264"/>
                  </a:cubicBezTo>
                  <a:cubicBezTo>
                    <a:pt x="147" y="265"/>
                    <a:pt x="148" y="267"/>
                    <a:pt x="148" y="268"/>
                  </a:cubicBezTo>
                  <a:cubicBezTo>
                    <a:pt x="148" y="269"/>
                    <a:pt x="146" y="272"/>
                    <a:pt x="146" y="273"/>
                  </a:cubicBezTo>
                  <a:cubicBezTo>
                    <a:pt x="147" y="273"/>
                    <a:pt x="149" y="270"/>
                    <a:pt x="149" y="270"/>
                  </a:cubicBezTo>
                  <a:cubicBezTo>
                    <a:pt x="150" y="269"/>
                    <a:pt x="151" y="267"/>
                    <a:pt x="151" y="266"/>
                  </a:cubicBezTo>
                  <a:cubicBezTo>
                    <a:pt x="151" y="264"/>
                    <a:pt x="150" y="264"/>
                    <a:pt x="149" y="263"/>
                  </a:cubicBezTo>
                  <a:cubicBezTo>
                    <a:pt x="149" y="263"/>
                    <a:pt x="150" y="261"/>
                    <a:pt x="151" y="261"/>
                  </a:cubicBezTo>
                  <a:cubicBezTo>
                    <a:pt x="151" y="260"/>
                    <a:pt x="153" y="261"/>
                    <a:pt x="154" y="262"/>
                  </a:cubicBezTo>
                  <a:cubicBezTo>
                    <a:pt x="156" y="262"/>
                    <a:pt x="157" y="262"/>
                    <a:pt x="157" y="261"/>
                  </a:cubicBezTo>
                  <a:cubicBezTo>
                    <a:pt x="157" y="261"/>
                    <a:pt x="155" y="258"/>
                    <a:pt x="154" y="257"/>
                  </a:cubicBezTo>
                  <a:cubicBezTo>
                    <a:pt x="153" y="256"/>
                    <a:pt x="149" y="256"/>
                    <a:pt x="148" y="255"/>
                  </a:cubicBezTo>
                  <a:cubicBezTo>
                    <a:pt x="147" y="255"/>
                    <a:pt x="147" y="253"/>
                    <a:pt x="147" y="253"/>
                  </a:cubicBezTo>
                  <a:cubicBezTo>
                    <a:pt x="147" y="252"/>
                    <a:pt x="146" y="252"/>
                    <a:pt x="144" y="252"/>
                  </a:cubicBezTo>
                  <a:cubicBezTo>
                    <a:pt x="143" y="252"/>
                    <a:pt x="143" y="252"/>
                    <a:pt x="141" y="250"/>
                  </a:cubicBezTo>
                  <a:cubicBezTo>
                    <a:pt x="140" y="249"/>
                    <a:pt x="138" y="246"/>
                    <a:pt x="138" y="245"/>
                  </a:cubicBezTo>
                  <a:cubicBezTo>
                    <a:pt x="138" y="244"/>
                    <a:pt x="136" y="243"/>
                    <a:pt x="135" y="243"/>
                  </a:cubicBezTo>
                  <a:cubicBezTo>
                    <a:pt x="134" y="243"/>
                    <a:pt x="134" y="240"/>
                    <a:pt x="133" y="240"/>
                  </a:cubicBezTo>
                  <a:cubicBezTo>
                    <a:pt x="132" y="240"/>
                    <a:pt x="133" y="239"/>
                    <a:pt x="134" y="238"/>
                  </a:cubicBezTo>
                  <a:cubicBezTo>
                    <a:pt x="135" y="237"/>
                    <a:pt x="134" y="237"/>
                    <a:pt x="133" y="237"/>
                  </a:cubicBezTo>
                  <a:cubicBezTo>
                    <a:pt x="132" y="236"/>
                    <a:pt x="133" y="236"/>
                    <a:pt x="134" y="236"/>
                  </a:cubicBezTo>
                  <a:cubicBezTo>
                    <a:pt x="135" y="235"/>
                    <a:pt x="137" y="234"/>
                    <a:pt x="138" y="234"/>
                  </a:cubicBezTo>
                  <a:cubicBezTo>
                    <a:pt x="138" y="234"/>
                    <a:pt x="138" y="234"/>
                    <a:pt x="138" y="234"/>
                  </a:cubicBezTo>
                  <a:cubicBezTo>
                    <a:pt x="138" y="234"/>
                    <a:pt x="138" y="234"/>
                    <a:pt x="138" y="234"/>
                  </a:cubicBezTo>
                  <a:cubicBezTo>
                    <a:pt x="138" y="234"/>
                    <a:pt x="138" y="234"/>
                    <a:pt x="138" y="234"/>
                  </a:cubicBezTo>
                  <a:cubicBezTo>
                    <a:pt x="138" y="234"/>
                    <a:pt x="138" y="234"/>
                    <a:pt x="138" y="234"/>
                  </a:cubicBezTo>
                  <a:cubicBezTo>
                    <a:pt x="138" y="234"/>
                    <a:pt x="138" y="234"/>
                    <a:pt x="138" y="234"/>
                  </a:cubicBezTo>
                  <a:cubicBezTo>
                    <a:pt x="138" y="235"/>
                    <a:pt x="138" y="235"/>
                    <a:pt x="138" y="236"/>
                  </a:cubicBezTo>
                  <a:cubicBezTo>
                    <a:pt x="138" y="236"/>
                    <a:pt x="138" y="236"/>
                    <a:pt x="138" y="236"/>
                  </a:cubicBezTo>
                  <a:cubicBezTo>
                    <a:pt x="138" y="236"/>
                    <a:pt x="139" y="236"/>
                    <a:pt x="139" y="237"/>
                  </a:cubicBezTo>
                  <a:cubicBezTo>
                    <a:pt x="139" y="237"/>
                    <a:pt x="139" y="237"/>
                    <a:pt x="139" y="237"/>
                  </a:cubicBezTo>
                  <a:cubicBezTo>
                    <a:pt x="139" y="237"/>
                    <a:pt x="139" y="237"/>
                    <a:pt x="139" y="237"/>
                  </a:cubicBezTo>
                  <a:cubicBezTo>
                    <a:pt x="140" y="239"/>
                    <a:pt x="141" y="237"/>
                    <a:pt x="141" y="237"/>
                  </a:cubicBezTo>
                  <a:cubicBezTo>
                    <a:pt x="142" y="236"/>
                    <a:pt x="142" y="238"/>
                    <a:pt x="142" y="239"/>
                  </a:cubicBezTo>
                  <a:cubicBezTo>
                    <a:pt x="142" y="241"/>
                    <a:pt x="142" y="240"/>
                    <a:pt x="144" y="241"/>
                  </a:cubicBezTo>
                  <a:cubicBezTo>
                    <a:pt x="145" y="242"/>
                    <a:pt x="144" y="242"/>
                    <a:pt x="145" y="243"/>
                  </a:cubicBezTo>
                  <a:cubicBezTo>
                    <a:pt x="146" y="245"/>
                    <a:pt x="148" y="245"/>
                    <a:pt x="149" y="245"/>
                  </a:cubicBezTo>
                  <a:cubicBezTo>
                    <a:pt x="150" y="246"/>
                    <a:pt x="151" y="247"/>
                    <a:pt x="152" y="248"/>
                  </a:cubicBezTo>
                  <a:cubicBezTo>
                    <a:pt x="152" y="248"/>
                    <a:pt x="152" y="248"/>
                    <a:pt x="153" y="248"/>
                  </a:cubicBezTo>
                  <a:cubicBezTo>
                    <a:pt x="153" y="248"/>
                    <a:pt x="153" y="248"/>
                    <a:pt x="153" y="248"/>
                  </a:cubicBezTo>
                  <a:cubicBezTo>
                    <a:pt x="153" y="248"/>
                    <a:pt x="153" y="248"/>
                    <a:pt x="153" y="248"/>
                  </a:cubicBezTo>
                  <a:cubicBezTo>
                    <a:pt x="153" y="248"/>
                    <a:pt x="153" y="248"/>
                    <a:pt x="154" y="248"/>
                  </a:cubicBezTo>
                  <a:cubicBezTo>
                    <a:pt x="154" y="248"/>
                    <a:pt x="154" y="248"/>
                    <a:pt x="155" y="248"/>
                  </a:cubicBezTo>
                  <a:cubicBezTo>
                    <a:pt x="155" y="249"/>
                    <a:pt x="155" y="249"/>
                    <a:pt x="156" y="249"/>
                  </a:cubicBezTo>
                  <a:cubicBezTo>
                    <a:pt x="156" y="249"/>
                    <a:pt x="157" y="250"/>
                    <a:pt x="157" y="250"/>
                  </a:cubicBezTo>
                  <a:cubicBezTo>
                    <a:pt x="157" y="250"/>
                    <a:pt x="157" y="250"/>
                    <a:pt x="157" y="250"/>
                  </a:cubicBezTo>
                  <a:cubicBezTo>
                    <a:pt x="157" y="251"/>
                    <a:pt x="158" y="251"/>
                    <a:pt x="158" y="251"/>
                  </a:cubicBezTo>
                  <a:cubicBezTo>
                    <a:pt x="158" y="252"/>
                    <a:pt x="158" y="252"/>
                    <a:pt x="159" y="252"/>
                  </a:cubicBezTo>
                  <a:cubicBezTo>
                    <a:pt x="159" y="252"/>
                    <a:pt x="159" y="252"/>
                    <a:pt x="159" y="252"/>
                  </a:cubicBezTo>
                  <a:cubicBezTo>
                    <a:pt x="159" y="252"/>
                    <a:pt x="159" y="252"/>
                    <a:pt x="160" y="252"/>
                  </a:cubicBezTo>
                  <a:cubicBezTo>
                    <a:pt x="160" y="253"/>
                    <a:pt x="160" y="253"/>
                    <a:pt x="160" y="253"/>
                  </a:cubicBezTo>
                  <a:cubicBezTo>
                    <a:pt x="160" y="253"/>
                    <a:pt x="160" y="253"/>
                    <a:pt x="161" y="253"/>
                  </a:cubicBezTo>
                  <a:cubicBezTo>
                    <a:pt x="161" y="253"/>
                    <a:pt x="161" y="253"/>
                    <a:pt x="161" y="254"/>
                  </a:cubicBezTo>
                  <a:cubicBezTo>
                    <a:pt x="162" y="255"/>
                    <a:pt x="160" y="259"/>
                    <a:pt x="161" y="261"/>
                  </a:cubicBezTo>
                  <a:cubicBezTo>
                    <a:pt x="161" y="262"/>
                    <a:pt x="161" y="262"/>
                    <a:pt x="161" y="262"/>
                  </a:cubicBezTo>
                  <a:cubicBezTo>
                    <a:pt x="161" y="262"/>
                    <a:pt x="162" y="263"/>
                    <a:pt x="162" y="263"/>
                  </a:cubicBezTo>
                  <a:cubicBezTo>
                    <a:pt x="162" y="263"/>
                    <a:pt x="162" y="263"/>
                    <a:pt x="162" y="263"/>
                  </a:cubicBezTo>
                  <a:cubicBezTo>
                    <a:pt x="162" y="263"/>
                    <a:pt x="162" y="263"/>
                    <a:pt x="162" y="263"/>
                  </a:cubicBezTo>
                  <a:cubicBezTo>
                    <a:pt x="162" y="263"/>
                    <a:pt x="162" y="264"/>
                    <a:pt x="162" y="264"/>
                  </a:cubicBezTo>
                  <a:cubicBezTo>
                    <a:pt x="162" y="264"/>
                    <a:pt x="162" y="264"/>
                    <a:pt x="162" y="264"/>
                  </a:cubicBezTo>
                  <a:cubicBezTo>
                    <a:pt x="162" y="264"/>
                    <a:pt x="162" y="264"/>
                    <a:pt x="162" y="264"/>
                  </a:cubicBezTo>
                  <a:cubicBezTo>
                    <a:pt x="162" y="264"/>
                    <a:pt x="163" y="264"/>
                    <a:pt x="163" y="265"/>
                  </a:cubicBezTo>
                  <a:cubicBezTo>
                    <a:pt x="163" y="265"/>
                    <a:pt x="163" y="265"/>
                    <a:pt x="163" y="265"/>
                  </a:cubicBezTo>
                  <a:cubicBezTo>
                    <a:pt x="163" y="265"/>
                    <a:pt x="163" y="265"/>
                    <a:pt x="163" y="265"/>
                  </a:cubicBezTo>
                  <a:cubicBezTo>
                    <a:pt x="164" y="267"/>
                    <a:pt x="164" y="265"/>
                    <a:pt x="165" y="266"/>
                  </a:cubicBezTo>
                  <a:cubicBezTo>
                    <a:pt x="165" y="266"/>
                    <a:pt x="166" y="266"/>
                    <a:pt x="167" y="267"/>
                  </a:cubicBezTo>
                  <a:cubicBezTo>
                    <a:pt x="168" y="268"/>
                    <a:pt x="166" y="268"/>
                    <a:pt x="167" y="269"/>
                  </a:cubicBezTo>
                  <a:cubicBezTo>
                    <a:pt x="169" y="270"/>
                    <a:pt x="174" y="270"/>
                    <a:pt x="175" y="270"/>
                  </a:cubicBezTo>
                  <a:cubicBezTo>
                    <a:pt x="175" y="270"/>
                    <a:pt x="175" y="271"/>
                    <a:pt x="175" y="271"/>
                  </a:cubicBezTo>
                  <a:cubicBezTo>
                    <a:pt x="174" y="272"/>
                    <a:pt x="171" y="271"/>
                    <a:pt x="170" y="271"/>
                  </a:cubicBezTo>
                  <a:cubicBezTo>
                    <a:pt x="169" y="270"/>
                    <a:pt x="169" y="271"/>
                    <a:pt x="168" y="272"/>
                  </a:cubicBezTo>
                  <a:cubicBezTo>
                    <a:pt x="167" y="272"/>
                    <a:pt x="169" y="274"/>
                    <a:pt x="169" y="275"/>
                  </a:cubicBezTo>
                  <a:cubicBezTo>
                    <a:pt x="169" y="276"/>
                    <a:pt x="170" y="276"/>
                    <a:pt x="171" y="276"/>
                  </a:cubicBezTo>
                  <a:cubicBezTo>
                    <a:pt x="172" y="276"/>
                    <a:pt x="172" y="277"/>
                    <a:pt x="173" y="278"/>
                  </a:cubicBezTo>
                  <a:cubicBezTo>
                    <a:pt x="173" y="280"/>
                    <a:pt x="174" y="277"/>
                    <a:pt x="175" y="277"/>
                  </a:cubicBezTo>
                  <a:cubicBezTo>
                    <a:pt x="175" y="277"/>
                    <a:pt x="175" y="276"/>
                    <a:pt x="175" y="275"/>
                  </a:cubicBezTo>
                  <a:cubicBezTo>
                    <a:pt x="175" y="273"/>
                    <a:pt x="176" y="273"/>
                    <a:pt x="177" y="273"/>
                  </a:cubicBezTo>
                  <a:cubicBezTo>
                    <a:pt x="177" y="273"/>
                    <a:pt x="177" y="272"/>
                    <a:pt x="177" y="271"/>
                  </a:cubicBezTo>
                  <a:cubicBezTo>
                    <a:pt x="177" y="270"/>
                    <a:pt x="178" y="271"/>
                    <a:pt x="178" y="272"/>
                  </a:cubicBezTo>
                  <a:cubicBezTo>
                    <a:pt x="179" y="272"/>
                    <a:pt x="178" y="271"/>
                    <a:pt x="178" y="271"/>
                  </a:cubicBezTo>
                  <a:cubicBezTo>
                    <a:pt x="179" y="270"/>
                    <a:pt x="181" y="271"/>
                    <a:pt x="181" y="272"/>
                  </a:cubicBezTo>
                  <a:cubicBezTo>
                    <a:pt x="182" y="272"/>
                    <a:pt x="182" y="271"/>
                    <a:pt x="181" y="270"/>
                  </a:cubicBezTo>
                  <a:cubicBezTo>
                    <a:pt x="181" y="269"/>
                    <a:pt x="181" y="269"/>
                    <a:pt x="179" y="268"/>
                  </a:cubicBezTo>
                  <a:cubicBezTo>
                    <a:pt x="178" y="268"/>
                    <a:pt x="177" y="266"/>
                    <a:pt x="176" y="264"/>
                  </a:cubicBezTo>
                  <a:cubicBezTo>
                    <a:pt x="174" y="263"/>
                    <a:pt x="174" y="261"/>
                    <a:pt x="174" y="260"/>
                  </a:cubicBezTo>
                  <a:cubicBezTo>
                    <a:pt x="175" y="259"/>
                    <a:pt x="176" y="261"/>
                    <a:pt x="177" y="261"/>
                  </a:cubicBezTo>
                  <a:cubicBezTo>
                    <a:pt x="178" y="261"/>
                    <a:pt x="179" y="260"/>
                    <a:pt x="178" y="259"/>
                  </a:cubicBezTo>
                  <a:cubicBezTo>
                    <a:pt x="178" y="258"/>
                    <a:pt x="180" y="258"/>
                    <a:pt x="182" y="258"/>
                  </a:cubicBezTo>
                  <a:cubicBezTo>
                    <a:pt x="184" y="258"/>
                    <a:pt x="184" y="258"/>
                    <a:pt x="185" y="257"/>
                  </a:cubicBezTo>
                  <a:cubicBezTo>
                    <a:pt x="185" y="257"/>
                    <a:pt x="186" y="257"/>
                    <a:pt x="186" y="257"/>
                  </a:cubicBezTo>
                  <a:cubicBezTo>
                    <a:pt x="186" y="257"/>
                    <a:pt x="186" y="257"/>
                    <a:pt x="186" y="257"/>
                  </a:cubicBezTo>
                  <a:cubicBezTo>
                    <a:pt x="186" y="257"/>
                    <a:pt x="187" y="258"/>
                    <a:pt x="187" y="258"/>
                  </a:cubicBezTo>
                  <a:cubicBezTo>
                    <a:pt x="187" y="258"/>
                    <a:pt x="187" y="258"/>
                    <a:pt x="187" y="258"/>
                  </a:cubicBezTo>
                  <a:cubicBezTo>
                    <a:pt x="187" y="258"/>
                    <a:pt x="187" y="258"/>
                    <a:pt x="187" y="258"/>
                  </a:cubicBezTo>
                  <a:cubicBezTo>
                    <a:pt x="188" y="258"/>
                    <a:pt x="188" y="258"/>
                    <a:pt x="189" y="259"/>
                  </a:cubicBezTo>
                  <a:cubicBezTo>
                    <a:pt x="189" y="259"/>
                    <a:pt x="189" y="259"/>
                    <a:pt x="189" y="259"/>
                  </a:cubicBezTo>
                  <a:cubicBezTo>
                    <a:pt x="189" y="259"/>
                    <a:pt x="189" y="259"/>
                    <a:pt x="189" y="259"/>
                  </a:cubicBezTo>
                  <a:cubicBezTo>
                    <a:pt x="189" y="259"/>
                    <a:pt x="189" y="259"/>
                    <a:pt x="190" y="259"/>
                  </a:cubicBezTo>
                  <a:cubicBezTo>
                    <a:pt x="191" y="259"/>
                    <a:pt x="192" y="258"/>
                    <a:pt x="193" y="258"/>
                  </a:cubicBezTo>
                  <a:cubicBezTo>
                    <a:pt x="194" y="258"/>
                    <a:pt x="194" y="258"/>
                    <a:pt x="196" y="257"/>
                  </a:cubicBezTo>
                  <a:cubicBezTo>
                    <a:pt x="198" y="255"/>
                    <a:pt x="198" y="256"/>
                    <a:pt x="197" y="255"/>
                  </a:cubicBezTo>
                  <a:cubicBezTo>
                    <a:pt x="196" y="255"/>
                    <a:pt x="196" y="255"/>
                    <a:pt x="196" y="255"/>
                  </a:cubicBezTo>
                  <a:cubicBezTo>
                    <a:pt x="196" y="255"/>
                    <a:pt x="196" y="255"/>
                    <a:pt x="196" y="255"/>
                  </a:cubicBezTo>
                  <a:cubicBezTo>
                    <a:pt x="196" y="255"/>
                    <a:pt x="196" y="255"/>
                    <a:pt x="196" y="254"/>
                  </a:cubicBezTo>
                  <a:cubicBezTo>
                    <a:pt x="196" y="254"/>
                    <a:pt x="196" y="254"/>
                    <a:pt x="196" y="254"/>
                  </a:cubicBezTo>
                  <a:cubicBezTo>
                    <a:pt x="196" y="254"/>
                    <a:pt x="196" y="254"/>
                    <a:pt x="196" y="254"/>
                  </a:cubicBezTo>
                  <a:cubicBezTo>
                    <a:pt x="196" y="254"/>
                    <a:pt x="196" y="254"/>
                    <a:pt x="196" y="254"/>
                  </a:cubicBezTo>
                  <a:cubicBezTo>
                    <a:pt x="196" y="253"/>
                    <a:pt x="196" y="252"/>
                    <a:pt x="196" y="251"/>
                  </a:cubicBezTo>
                  <a:cubicBezTo>
                    <a:pt x="196" y="250"/>
                    <a:pt x="194" y="250"/>
                    <a:pt x="194" y="249"/>
                  </a:cubicBezTo>
                  <a:cubicBezTo>
                    <a:pt x="195" y="247"/>
                    <a:pt x="195" y="247"/>
                    <a:pt x="195" y="246"/>
                  </a:cubicBezTo>
                  <a:cubicBezTo>
                    <a:pt x="195" y="246"/>
                    <a:pt x="195" y="246"/>
                    <a:pt x="196" y="246"/>
                  </a:cubicBezTo>
                  <a:cubicBezTo>
                    <a:pt x="196" y="246"/>
                    <a:pt x="196" y="246"/>
                    <a:pt x="196" y="246"/>
                  </a:cubicBezTo>
                  <a:cubicBezTo>
                    <a:pt x="196" y="246"/>
                    <a:pt x="196" y="245"/>
                    <a:pt x="196" y="245"/>
                  </a:cubicBezTo>
                  <a:cubicBezTo>
                    <a:pt x="196" y="245"/>
                    <a:pt x="196" y="245"/>
                    <a:pt x="196" y="245"/>
                  </a:cubicBezTo>
                  <a:cubicBezTo>
                    <a:pt x="196" y="245"/>
                    <a:pt x="197" y="245"/>
                    <a:pt x="197" y="244"/>
                  </a:cubicBezTo>
                  <a:cubicBezTo>
                    <a:pt x="197" y="244"/>
                    <a:pt x="198" y="242"/>
                    <a:pt x="198" y="241"/>
                  </a:cubicBezTo>
                  <a:cubicBezTo>
                    <a:pt x="198" y="239"/>
                    <a:pt x="199" y="238"/>
                    <a:pt x="201" y="237"/>
                  </a:cubicBezTo>
                  <a:cubicBezTo>
                    <a:pt x="203" y="237"/>
                    <a:pt x="203" y="235"/>
                    <a:pt x="203" y="234"/>
                  </a:cubicBezTo>
                  <a:cubicBezTo>
                    <a:pt x="202" y="234"/>
                    <a:pt x="203" y="234"/>
                    <a:pt x="203" y="234"/>
                  </a:cubicBezTo>
                  <a:cubicBezTo>
                    <a:pt x="203" y="234"/>
                    <a:pt x="203" y="234"/>
                    <a:pt x="203" y="234"/>
                  </a:cubicBezTo>
                  <a:cubicBezTo>
                    <a:pt x="203" y="234"/>
                    <a:pt x="203" y="234"/>
                    <a:pt x="203" y="234"/>
                  </a:cubicBezTo>
                  <a:cubicBezTo>
                    <a:pt x="203" y="233"/>
                    <a:pt x="204" y="233"/>
                    <a:pt x="204" y="232"/>
                  </a:cubicBezTo>
                  <a:cubicBezTo>
                    <a:pt x="205" y="231"/>
                    <a:pt x="206" y="230"/>
                    <a:pt x="206" y="229"/>
                  </a:cubicBezTo>
                  <a:cubicBezTo>
                    <a:pt x="207" y="227"/>
                    <a:pt x="211" y="228"/>
                    <a:pt x="211" y="228"/>
                  </a:cubicBezTo>
                  <a:cubicBezTo>
                    <a:pt x="212" y="228"/>
                    <a:pt x="212" y="230"/>
                    <a:pt x="212" y="230"/>
                  </a:cubicBezTo>
                  <a:cubicBezTo>
                    <a:pt x="213" y="231"/>
                    <a:pt x="217" y="230"/>
                    <a:pt x="218" y="230"/>
                  </a:cubicBezTo>
                  <a:cubicBezTo>
                    <a:pt x="219" y="230"/>
                    <a:pt x="217" y="232"/>
                    <a:pt x="215" y="233"/>
                  </a:cubicBezTo>
                  <a:cubicBezTo>
                    <a:pt x="213" y="233"/>
                    <a:pt x="213" y="234"/>
                    <a:pt x="214" y="234"/>
                  </a:cubicBezTo>
                  <a:cubicBezTo>
                    <a:pt x="214" y="235"/>
                    <a:pt x="216" y="237"/>
                    <a:pt x="217" y="238"/>
                  </a:cubicBezTo>
                  <a:cubicBezTo>
                    <a:pt x="218" y="239"/>
                    <a:pt x="218" y="240"/>
                    <a:pt x="220" y="240"/>
                  </a:cubicBezTo>
                  <a:cubicBezTo>
                    <a:pt x="221" y="240"/>
                    <a:pt x="221" y="238"/>
                    <a:pt x="222" y="238"/>
                  </a:cubicBezTo>
                  <a:cubicBezTo>
                    <a:pt x="223" y="237"/>
                    <a:pt x="224" y="237"/>
                    <a:pt x="225" y="237"/>
                  </a:cubicBezTo>
                  <a:cubicBezTo>
                    <a:pt x="225" y="236"/>
                    <a:pt x="225" y="238"/>
                    <a:pt x="226" y="238"/>
                  </a:cubicBezTo>
                  <a:cubicBezTo>
                    <a:pt x="228" y="238"/>
                    <a:pt x="228" y="237"/>
                    <a:pt x="229" y="238"/>
                  </a:cubicBezTo>
                  <a:cubicBezTo>
                    <a:pt x="230" y="238"/>
                    <a:pt x="229" y="237"/>
                    <a:pt x="229" y="236"/>
                  </a:cubicBezTo>
                  <a:cubicBezTo>
                    <a:pt x="228" y="235"/>
                    <a:pt x="228" y="235"/>
                    <a:pt x="228" y="234"/>
                  </a:cubicBezTo>
                  <a:cubicBezTo>
                    <a:pt x="227" y="233"/>
                    <a:pt x="226" y="234"/>
                    <a:pt x="224" y="234"/>
                  </a:cubicBezTo>
                  <a:cubicBezTo>
                    <a:pt x="223" y="234"/>
                    <a:pt x="223" y="232"/>
                    <a:pt x="222" y="231"/>
                  </a:cubicBezTo>
                  <a:cubicBezTo>
                    <a:pt x="222" y="231"/>
                    <a:pt x="223" y="230"/>
                    <a:pt x="224" y="230"/>
                  </a:cubicBezTo>
                  <a:cubicBezTo>
                    <a:pt x="225" y="230"/>
                    <a:pt x="226" y="228"/>
                    <a:pt x="227" y="228"/>
                  </a:cubicBezTo>
                  <a:cubicBezTo>
                    <a:pt x="228" y="227"/>
                    <a:pt x="229" y="228"/>
                    <a:pt x="230" y="228"/>
                  </a:cubicBezTo>
                  <a:cubicBezTo>
                    <a:pt x="231" y="228"/>
                    <a:pt x="232" y="226"/>
                    <a:pt x="234" y="226"/>
                  </a:cubicBezTo>
                  <a:cubicBezTo>
                    <a:pt x="234" y="226"/>
                    <a:pt x="234" y="226"/>
                    <a:pt x="235" y="226"/>
                  </a:cubicBezTo>
                  <a:cubicBezTo>
                    <a:pt x="235" y="226"/>
                    <a:pt x="235" y="226"/>
                    <a:pt x="235" y="226"/>
                  </a:cubicBezTo>
                  <a:cubicBezTo>
                    <a:pt x="235" y="226"/>
                    <a:pt x="236" y="226"/>
                    <a:pt x="236" y="226"/>
                  </a:cubicBezTo>
                  <a:cubicBezTo>
                    <a:pt x="236" y="226"/>
                    <a:pt x="236" y="226"/>
                    <a:pt x="236" y="226"/>
                  </a:cubicBezTo>
                  <a:cubicBezTo>
                    <a:pt x="236" y="226"/>
                    <a:pt x="237" y="226"/>
                    <a:pt x="237" y="226"/>
                  </a:cubicBezTo>
                  <a:cubicBezTo>
                    <a:pt x="237" y="226"/>
                    <a:pt x="237" y="226"/>
                    <a:pt x="237" y="225"/>
                  </a:cubicBezTo>
                  <a:cubicBezTo>
                    <a:pt x="237" y="225"/>
                    <a:pt x="237" y="225"/>
                    <a:pt x="237" y="225"/>
                  </a:cubicBezTo>
                  <a:cubicBezTo>
                    <a:pt x="238" y="225"/>
                    <a:pt x="238" y="225"/>
                    <a:pt x="238" y="225"/>
                  </a:cubicBezTo>
                  <a:cubicBezTo>
                    <a:pt x="239" y="225"/>
                    <a:pt x="240" y="225"/>
                    <a:pt x="240" y="226"/>
                  </a:cubicBezTo>
                  <a:cubicBezTo>
                    <a:pt x="240" y="226"/>
                    <a:pt x="237" y="228"/>
                    <a:pt x="236" y="228"/>
                  </a:cubicBezTo>
                  <a:cubicBezTo>
                    <a:pt x="235" y="229"/>
                    <a:pt x="234" y="228"/>
                    <a:pt x="234" y="230"/>
                  </a:cubicBezTo>
                  <a:cubicBezTo>
                    <a:pt x="235" y="231"/>
                    <a:pt x="234" y="234"/>
                    <a:pt x="233" y="235"/>
                  </a:cubicBezTo>
                  <a:cubicBezTo>
                    <a:pt x="232" y="236"/>
                    <a:pt x="232" y="235"/>
                    <a:pt x="231" y="236"/>
                  </a:cubicBezTo>
                  <a:cubicBezTo>
                    <a:pt x="229" y="236"/>
                    <a:pt x="232" y="237"/>
                    <a:pt x="233" y="238"/>
                  </a:cubicBezTo>
                  <a:cubicBezTo>
                    <a:pt x="235" y="239"/>
                    <a:pt x="236" y="239"/>
                    <a:pt x="237" y="239"/>
                  </a:cubicBezTo>
                  <a:cubicBezTo>
                    <a:pt x="239" y="240"/>
                    <a:pt x="242" y="243"/>
                    <a:pt x="243" y="245"/>
                  </a:cubicBezTo>
                  <a:cubicBezTo>
                    <a:pt x="243" y="245"/>
                    <a:pt x="243" y="245"/>
                    <a:pt x="243" y="245"/>
                  </a:cubicBezTo>
                  <a:cubicBezTo>
                    <a:pt x="243" y="245"/>
                    <a:pt x="244" y="246"/>
                    <a:pt x="244" y="246"/>
                  </a:cubicBezTo>
                  <a:cubicBezTo>
                    <a:pt x="244" y="246"/>
                    <a:pt x="244" y="246"/>
                    <a:pt x="244" y="246"/>
                  </a:cubicBezTo>
                  <a:cubicBezTo>
                    <a:pt x="244" y="246"/>
                    <a:pt x="245" y="246"/>
                    <a:pt x="245" y="246"/>
                  </a:cubicBezTo>
                  <a:cubicBezTo>
                    <a:pt x="246" y="246"/>
                    <a:pt x="246" y="246"/>
                    <a:pt x="246" y="246"/>
                  </a:cubicBezTo>
                  <a:cubicBezTo>
                    <a:pt x="249" y="246"/>
                    <a:pt x="248" y="247"/>
                    <a:pt x="249" y="249"/>
                  </a:cubicBezTo>
                  <a:cubicBezTo>
                    <a:pt x="250" y="251"/>
                    <a:pt x="251" y="252"/>
                    <a:pt x="251" y="253"/>
                  </a:cubicBezTo>
                  <a:cubicBezTo>
                    <a:pt x="251" y="253"/>
                    <a:pt x="251" y="253"/>
                    <a:pt x="251" y="254"/>
                  </a:cubicBezTo>
                  <a:cubicBezTo>
                    <a:pt x="250" y="254"/>
                    <a:pt x="250" y="254"/>
                    <a:pt x="250" y="254"/>
                  </a:cubicBezTo>
                  <a:cubicBezTo>
                    <a:pt x="250" y="254"/>
                    <a:pt x="250" y="254"/>
                    <a:pt x="250" y="254"/>
                  </a:cubicBezTo>
                  <a:cubicBezTo>
                    <a:pt x="250" y="254"/>
                    <a:pt x="250" y="255"/>
                    <a:pt x="249" y="255"/>
                  </a:cubicBezTo>
                  <a:cubicBezTo>
                    <a:pt x="249" y="255"/>
                    <a:pt x="249" y="255"/>
                    <a:pt x="249" y="255"/>
                  </a:cubicBezTo>
                  <a:cubicBezTo>
                    <a:pt x="249" y="255"/>
                    <a:pt x="248" y="256"/>
                    <a:pt x="247" y="256"/>
                  </a:cubicBezTo>
                  <a:cubicBezTo>
                    <a:pt x="247" y="256"/>
                    <a:pt x="247" y="256"/>
                    <a:pt x="247" y="256"/>
                  </a:cubicBezTo>
                  <a:cubicBezTo>
                    <a:pt x="246" y="256"/>
                    <a:pt x="246" y="257"/>
                    <a:pt x="245" y="257"/>
                  </a:cubicBezTo>
                  <a:cubicBezTo>
                    <a:pt x="243" y="257"/>
                    <a:pt x="243" y="257"/>
                    <a:pt x="242" y="257"/>
                  </a:cubicBezTo>
                  <a:cubicBezTo>
                    <a:pt x="240" y="257"/>
                    <a:pt x="239" y="257"/>
                    <a:pt x="237" y="257"/>
                  </a:cubicBezTo>
                  <a:cubicBezTo>
                    <a:pt x="235" y="257"/>
                    <a:pt x="231" y="256"/>
                    <a:pt x="229" y="255"/>
                  </a:cubicBezTo>
                  <a:cubicBezTo>
                    <a:pt x="228" y="255"/>
                    <a:pt x="228" y="253"/>
                    <a:pt x="226" y="253"/>
                  </a:cubicBezTo>
                  <a:cubicBezTo>
                    <a:pt x="223" y="253"/>
                    <a:pt x="222" y="252"/>
                    <a:pt x="218" y="252"/>
                  </a:cubicBezTo>
                  <a:cubicBezTo>
                    <a:pt x="213" y="252"/>
                    <a:pt x="213" y="252"/>
                    <a:pt x="210" y="254"/>
                  </a:cubicBezTo>
                  <a:cubicBezTo>
                    <a:pt x="207" y="256"/>
                    <a:pt x="203" y="256"/>
                    <a:pt x="201" y="256"/>
                  </a:cubicBezTo>
                  <a:cubicBezTo>
                    <a:pt x="199" y="256"/>
                    <a:pt x="201" y="257"/>
                    <a:pt x="201" y="258"/>
                  </a:cubicBezTo>
                  <a:cubicBezTo>
                    <a:pt x="202" y="259"/>
                    <a:pt x="201" y="258"/>
                    <a:pt x="200" y="258"/>
                  </a:cubicBezTo>
                  <a:cubicBezTo>
                    <a:pt x="198" y="259"/>
                    <a:pt x="200" y="259"/>
                    <a:pt x="199" y="259"/>
                  </a:cubicBezTo>
                  <a:cubicBezTo>
                    <a:pt x="198" y="260"/>
                    <a:pt x="194" y="260"/>
                    <a:pt x="192" y="260"/>
                  </a:cubicBezTo>
                  <a:cubicBezTo>
                    <a:pt x="191" y="260"/>
                    <a:pt x="190" y="261"/>
                    <a:pt x="189" y="262"/>
                  </a:cubicBezTo>
                  <a:cubicBezTo>
                    <a:pt x="189" y="263"/>
                    <a:pt x="189" y="264"/>
                    <a:pt x="190" y="265"/>
                  </a:cubicBezTo>
                  <a:cubicBezTo>
                    <a:pt x="191" y="267"/>
                    <a:pt x="191" y="268"/>
                    <a:pt x="190" y="268"/>
                  </a:cubicBezTo>
                  <a:cubicBezTo>
                    <a:pt x="189" y="269"/>
                    <a:pt x="188" y="268"/>
                    <a:pt x="187" y="268"/>
                  </a:cubicBezTo>
                  <a:cubicBezTo>
                    <a:pt x="186" y="268"/>
                    <a:pt x="187" y="269"/>
                    <a:pt x="188" y="270"/>
                  </a:cubicBezTo>
                  <a:cubicBezTo>
                    <a:pt x="190" y="271"/>
                    <a:pt x="190" y="270"/>
                    <a:pt x="191" y="270"/>
                  </a:cubicBezTo>
                  <a:cubicBezTo>
                    <a:pt x="192" y="270"/>
                    <a:pt x="192" y="271"/>
                    <a:pt x="192" y="272"/>
                  </a:cubicBezTo>
                  <a:cubicBezTo>
                    <a:pt x="191" y="272"/>
                    <a:pt x="191" y="273"/>
                    <a:pt x="192" y="274"/>
                  </a:cubicBezTo>
                  <a:cubicBezTo>
                    <a:pt x="193" y="274"/>
                    <a:pt x="193" y="275"/>
                    <a:pt x="194" y="276"/>
                  </a:cubicBezTo>
                  <a:cubicBezTo>
                    <a:pt x="195" y="276"/>
                    <a:pt x="196" y="276"/>
                    <a:pt x="197" y="277"/>
                  </a:cubicBezTo>
                  <a:cubicBezTo>
                    <a:pt x="199" y="277"/>
                    <a:pt x="199" y="277"/>
                    <a:pt x="200" y="278"/>
                  </a:cubicBezTo>
                  <a:cubicBezTo>
                    <a:pt x="202" y="279"/>
                    <a:pt x="203" y="280"/>
                    <a:pt x="205" y="280"/>
                  </a:cubicBezTo>
                  <a:cubicBezTo>
                    <a:pt x="206" y="280"/>
                    <a:pt x="206" y="278"/>
                    <a:pt x="206" y="277"/>
                  </a:cubicBezTo>
                  <a:cubicBezTo>
                    <a:pt x="206" y="277"/>
                    <a:pt x="211" y="278"/>
                    <a:pt x="213" y="279"/>
                  </a:cubicBezTo>
                  <a:cubicBezTo>
                    <a:pt x="214" y="280"/>
                    <a:pt x="217" y="280"/>
                    <a:pt x="219" y="280"/>
                  </a:cubicBezTo>
                  <a:cubicBezTo>
                    <a:pt x="221" y="279"/>
                    <a:pt x="222" y="277"/>
                    <a:pt x="223" y="277"/>
                  </a:cubicBezTo>
                  <a:cubicBezTo>
                    <a:pt x="223" y="276"/>
                    <a:pt x="224" y="277"/>
                    <a:pt x="225" y="277"/>
                  </a:cubicBezTo>
                  <a:cubicBezTo>
                    <a:pt x="226" y="276"/>
                    <a:pt x="225" y="277"/>
                    <a:pt x="227" y="277"/>
                  </a:cubicBezTo>
                  <a:cubicBezTo>
                    <a:pt x="228" y="278"/>
                    <a:pt x="228" y="277"/>
                    <a:pt x="228" y="277"/>
                  </a:cubicBezTo>
                  <a:cubicBezTo>
                    <a:pt x="228" y="277"/>
                    <a:pt x="228" y="277"/>
                    <a:pt x="228" y="277"/>
                  </a:cubicBezTo>
                  <a:cubicBezTo>
                    <a:pt x="228" y="277"/>
                    <a:pt x="228" y="277"/>
                    <a:pt x="228" y="277"/>
                  </a:cubicBezTo>
                  <a:cubicBezTo>
                    <a:pt x="228" y="277"/>
                    <a:pt x="228" y="278"/>
                    <a:pt x="228" y="278"/>
                  </a:cubicBezTo>
                  <a:cubicBezTo>
                    <a:pt x="228" y="278"/>
                    <a:pt x="228" y="278"/>
                    <a:pt x="228" y="278"/>
                  </a:cubicBezTo>
                  <a:cubicBezTo>
                    <a:pt x="228" y="278"/>
                    <a:pt x="228" y="278"/>
                    <a:pt x="228" y="278"/>
                  </a:cubicBezTo>
                  <a:cubicBezTo>
                    <a:pt x="228" y="279"/>
                    <a:pt x="228" y="279"/>
                    <a:pt x="228" y="280"/>
                  </a:cubicBezTo>
                  <a:cubicBezTo>
                    <a:pt x="228" y="280"/>
                    <a:pt x="228" y="280"/>
                    <a:pt x="228" y="280"/>
                  </a:cubicBezTo>
                  <a:cubicBezTo>
                    <a:pt x="228" y="280"/>
                    <a:pt x="228" y="280"/>
                    <a:pt x="228" y="280"/>
                  </a:cubicBezTo>
                  <a:cubicBezTo>
                    <a:pt x="228" y="281"/>
                    <a:pt x="228" y="285"/>
                    <a:pt x="228" y="286"/>
                  </a:cubicBezTo>
                  <a:cubicBezTo>
                    <a:pt x="228" y="286"/>
                    <a:pt x="228" y="287"/>
                    <a:pt x="227" y="287"/>
                  </a:cubicBezTo>
                  <a:cubicBezTo>
                    <a:pt x="227" y="287"/>
                    <a:pt x="227" y="287"/>
                    <a:pt x="227" y="287"/>
                  </a:cubicBezTo>
                  <a:cubicBezTo>
                    <a:pt x="227" y="287"/>
                    <a:pt x="227" y="287"/>
                    <a:pt x="227" y="288"/>
                  </a:cubicBezTo>
                  <a:cubicBezTo>
                    <a:pt x="227" y="288"/>
                    <a:pt x="226" y="288"/>
                    <a:pt x="226" y="288"/>
                  </a:cubicBezTo>
                  <a:cubicBezTo>
                    <a:pt x="226" y="288"/>
                    <a:pt x="226" y="288"/>
                    <a:pt x="226" y="288"/>
                  </a:cubicBezTo>
                  <a:cubicBezTo>
                    <a:pt x="226" y="288"/>
                    <a:pt x="226" y="289"/>
                    <a:pt x="226" y="289"/>
                  </a:cubicBezTo>
                  <a:cubicBezTo>
                    <a:pt x="226" y="289"/>
                    <a:pt x="226" y="289"/>
                    <a:pt x="226" y="290"/>
                  </a:cubicBezTo>
                  <a:cubicBezTo>
                    <a:pt x="226" y="290"/>
                    <a:pt x="226" y="290"/>
                    <a:pt x="226" y="290"/>
                  </a:cubicBezTo>
                  <a:cubicBezTo>
                    <a:pt x="226" y="291"/>
                    <a:pt x="225" y="292"/>
                    <a:pt x="225" y="293"/>
                  </a:cubicBezTo>
                  <a:cubicBezTo>
                    <a:pt x="225" y="293"/>
                    <a:pt x="225" y="293"/>
                    <a:pt x="225" y="293"/>
                  </a:cubicBezTo>
                  <a:cubicBezTo>
                    <a:pt x="225" y="293"/>
                    <a:pt x="225" y="294"/>
                    <a:pt x="224" y="294"/>
                  </a:cubicBezTo>
                  <a:cubicBezTo>
                    <a:pt x="224" y="295"/>
                    <a:pt x="224" y="296"/>
                    <a:pt x="223" y="297"/>
                  </a:cubicBezTo>
                  <a:cubicBezTo>
                    <a:pt x="223" y="297"/>
                    <a:pt x="223" y="298"/>
                    <a:pt x="222" y="298"/>
                  </a:cubicBezTo>
                  <a:cubicBezTo>
                    <a:pt x="222" y="299"/>
                    <a:pt x="222" y="299"/>
                    <a:pt x="222" y="299"/>
                  </a:cubicBezTo>
                  <a:cubicBezTo>
                    <a:pt x="222" y="299"/>
                    <a:pt x="222" y="300"/>
                    <a:pt x="222" y="300"/>
                  </a:cubicBezTo>
                  <a:cubicBezTo>
                    <a:pt x="222" y="301"/>
                    <a:pt x="221" y="301"/>
                    <a:pt x="221" y="301"/>
                  </a:cubicBezTo>
                  <a:cubicBezTo>
                    <a:pt x="221" y="301"/>
                    <a:pt x="221" y="301"/>
                    <a:pt x="221" y="302"/>
                  </a:cubicBezTo>
                  <a:cubicBezTo>
                    <a:pt x="221" y="302"/>
                    <a:pt x="221" y="302"/>
                    <a:pt x="220" y="302"/>
                  </a:cubicBezTo>
                  <a:cubicBezTo>
                    <a:pt x="219" y="304"/>
                    <a:pt x="214" y="303"/>
                    <a:pt x="213" y="303"/>
                  </a:cubicBezTo>
                  <a:cubicBezTo>
                    <a:pt x="211" y="303"/>
                    <a:pt x="211" y="302"/>
                    <a:pt x="210" y="301"/>
                  </a:cubicBezTo>
                  <a:cubicBezTo>
                    <a:pt x="209" y="300"/>
                    <a:pt x="209" y="302"/>
                    <a:pt x="208" y="301"/>
                  </a:cubicBezTo>
                  <a:cubicBezTo>
                    <a:pt x="207" y="300"/>
                    <a:pt x="207" y="301"/>
                    <a:pt x="206" y="301"/>
                  </a:cubicBezTo>
                  <a:cubicBezTo>
                    <a:pt x="204" y="302"/>
                    <a:pt x="202" y="304"/>
                    <a:pt x="201" y="304"/>
                  </a:cubicBezTo>
                  <a:cubicBezTo>
                    <a:pt x="200" y="305"/>
                    <a:pt x="194" y="303"/>
                    <a:pt x="193" y="303"/>
                  </a:cubicBezTo>
                  <a:cubicBezTo>
                    <a:pt x="191" y="302"/>
                    <a:pt x="186" y="301"/>
                    <a:pt x="185" y="301"/>
                  </a:cubicBezTo>
                  <a:cubicBezTo>
                    <a:pt x="185" y="301"/>
                    <a:pt x="185" y="301"/>
                    <a:pt x="185" y="301"/>
                  </a:cubicBezTo>
                  <a:cubicBezTo>
                    <a:pt x="184" y="301"/>
                    <a:pt x="183" y="300"/>
                    <a:pt x="181" y="300"/>
                  </a:cubicBezTo>
                  <a:cubicBezTo>
                    <a:pt x="181" y="300"/>
                    <a:pt x="181" y="300"/>
                    <a:pt x="180" y="300"/>
                  </a:cubicBezTo>
                  <a:cubicBezTo>
                    <a:pt x="180" y="300"/>
                    <a:pt x="179" y="299"/>
                    <a:pt x="178" y="299"/>
                  </a:cubicBezTo>
                  <a:cubicBezTo>
                    <a:pt x="175" y="299"/>
                    <a:pt x="176" y="299"/>
                    <a:pt x="175" y="298"/>
                  </a:cubicBezTo>
                  <a:cubicBezTo>
                    <a:pt x="174" y="297"/>
                    <a:pt x="173" y="296"/>
                    <a:pt x="172" y="295"/>
                  </a:cubicBezTo>
                  <a:cubicBezTo>
                    <a:pt x="170" y="295"/>
                    <a:pt x="165" y="297"/>
                    <a:pt x="164" y="298"/>
                  </a:cubicBezTo>
                  <a:cubicBezTo>
                    <a:pt x="163" y="298"/>
                    <a:pt x="162" y="299"/>
                    <a:pt x="162" y="301"/>
                  </a:cubicBezTo>
                  <a:cubicBezTo>
                    <a:pt x="163" y="303"/>
                    <a:pt x="163" y="306"/>
                    <a:pt x="161" y="307"/>
                  </a:cubicBezTo>
                  <a:cubicBezTo>
                    <a:pt x="158" y="308"/>
                    <a:pt x="157" y="307"/>
                    <a:pt x="155" y="306"/>
                  </a:cubicBezTo>
                  <a:cubicBezTo>
                    <a:pt x="152" y="304"/>
                    <a:pt x="150" y="303"/>
                    <a:pt x="148" y="303"/>
                  </a:cubicBezTo>
                  <a:cubicBezTo>
                    <a:pt x="146" y="303"/>
                    <a:pt x="144" y="301"/>
                    <a:pt x="144" y="300"/>
                  </a:cubicBezTo>
                  <a:cubicBezTo>
                    <a:pt x="143" y="299"/>
                    <a:pt x="143" y="297"/>
                    <a:pt x="141" y="297"/>
                  </a:cubicBezTo>
                  <a:cubicBezTo>
                    <a:pt x="140" y="297"/>
                    <a:pt x="139" y="296"/>
                    <a:pt x="136" y="296"/>
                  </a:cubicBezTo>
                  <a:cubicBezTo>
                    <a:pt x="134" y="295"/>
                    <a:pt x="132" y="296"/>
                    <a:pt x="131" y="295"/>
                  </a:cubicBezTo>
                  <a:cubicBezTo>
                    <a:pt x="130" y="295"/>
                    <a:pt x="130" y="295"/>
                    <a:pt x="130" y="294"/>
                  </a:cubicBezTo>
                  <a:cubicBezTo>
                    <a:pt x="129" y="294"/>
                    <a:pt x="129" y="294"/>
                    <a:pt x="129" y="294"/>
                  </a:cubicBezTo>
                  <a:cubicBezTo>
                    <a:pt x="129" y="294"/>
                    <a:pt x="129" y="294"/>
                    <a:pt x="129" y="294"/>
                  </a:cubicBezTo>
                  <a:cubicBezTo>
                    <a:pt x="129" y="294"/>
                    <a:pt x="129" y="294"/>
                    <a:pt x="128" y="294"/>
                  </a:cubicBezTo>
                  <a:cubicBezTo>
                    <a:pt x="128" y="294"/>
                    <a:pt x="128" y="294"/>
                    <a:pt x="128" y="294"/>
                  </a:cubicBezTo>
                  <a:cubicBezTo>
                    <a:pt x="128" y="294"/>
                    <a:pt x="128" y="294"/>
                    <a:pt x="127" y="294"/>
                  </a:cubicBezTo>
                  <a:cubicBezTo>
                    <a:pt x="126" y="295"/>
                    <a:pt x="126" y="294"/>
                    <a:pt x="127" y="293"/>
                  </a:cubicBezTo>
                  <a:cubicBezTo>
                    <a:pt x="127" y="292"/>
                    <a:pt x="125" y="293"/>
                    <a:pt x="124" y="292"/>
                  </a:cubicBezTo>
                  <a:cubicBezTo>
                    <a:pt x="122" y="291"/>
                    <a:pt x="124" y="289"/>
                    <a:pt x="125" y="288"/>
                  </a:cubicBezTo>
                  <a:cubicBezTo>
                    <a:pt x="126" y="287"/>
                    <a:pt x="127" y="284"/>
                    <a:pt x="126" y="283"/>
                  </a:cubicBezTo>
                  <a:cubicBezTo>
                    <a:pt x="125" y="282"/>
                    <a:pt x="125" y="280"/>
                    <a:pt x="126" y="279"/>
                  </a:cubicBezTo>
                  <a:cubicBezTo>
                    <a:pt x="126" y="278"/>
                    <a:pt x="127" y="277"/>
                    <a:pt x="126" y="277"/>
                  </a:cubicBezTo>
                  <a:cubicBezTo>
                    <a:pt x="125" y="277"/>
                    <a:pt x="124" y="276"/>
                    <a:pt x="123" y="275"/>
                  </a:cubicBezTo>
                  <a:cubicBezTo>
                    <a:pt x="122" y="274"/>
                    <a:pt x="119" y="276"/>
                    <a:pt x="118" y="276"/>
                  </a:cubicBezTo>
                  <a:cubicBezTo>
                    <a:pt x="117" y="277"/>
                    <a:pt x="117" y="277"/>
                    <a:pt x="117" y="277"/>
                  </a:cubicBezTo>
                  <a:cubicBezTo>
                    <a:pt x="116" y="277"/>
                    <a:pt x="116" y="277"/>
                    <a:pt x="115" y="276"/>
                  </a:cubicBezTo>
                  <a:cubicBezTo>
                    <a:pt x="114" y="276"/>
                    <a:pt x="114" y="276"/>
                    <a:pt x="113" y="276"/>
                  </a:cubicBezTo>
                  <a:cubicBezTo>
                    <a:pt x="110" y="276"/>
                    <a:pt x="107" y="277"/>
                    <a:pt x="105" y="278"/>
                  </a:cubicBezTo>
                  <a:cubicBezTo>
                    <a:pt x="103" y="278"/>
                    <a:pt x="102" y="278"/>
                    <a:pt x="101" y="277"/>
                  </a:cubicBezTo>
                  <a:cubicBezTo>
                    <a:pt x="101" y="277"/>
                    <a:pt x="98" y="277"/>
                    <a:pt x="95" y="277"/>
                  </a:cubicBezTo>
                  <a:cubicBezTo>
                    <a:pt x="93" y="277"/>
                    <a:pt x="94" y="277"/>
                    <a:pt x="93" y="276"/>
                  </a:cubicBezTo>
                  <a:cubicBezTo>
                    <a:pt x="92" y="276"/>
                    <a:pt x="91" y="277"/>
                    <a:pt x="90" y="278"/>
                  </a:cubicBezTo>
                  <a:cubicBezTo>
                    <a:pt x="90" y="279"/>
                    <a:pt x="87" y="279"/>
                    <a:pt x="85" y="280"/>
                  </a:cubicBezTo>
                  <a:cubicBezTo>
                    <a:pt x="83" y="280"/>
                    <a:pt x="82" y="281"/>
                    <a:pt x="81" y="282"/>
                  </a:cubicBezTo>
                  <a:cubicBezTo>
                    <a:pt x="80" y="282"/>
                    <a:pt x="79" y="282"/>
                    <a:pt x="77" y="283"/>
                  </a:cubicBezTo>
                  <a:cubicBezTo>
                    <a:pt x="77" y="283"/>
                    <a:pt x="76" y="283"/>
                    <a:pt x="76" y="283"/>
                  </a:cubicBezTo>
                  <a:cubicBezTo>
                    <a:pt x="76" y="284"/>
                    <a:pt x="76" y="284"/>
                    <a:pt x="76" y="284"/>
                  </a:cubicBezTo>
                  <a:cubicBezTo>
                    <a:pt x="75" y="284"/>
                    <a:pt x="75" y="284"/>
                    <a:pt x="75" y="284"/>
                  </a:cubicBezTo>
                  <a:cubicBezTo>
                    <a:pt x="75" y="284"/>
                    <a:pt x="75" y="284"/>
                    <a:pt x="75" y="284"/>
                  </a:cubicBezTo>
                  <a:cubicBezTo>
                    <a:pt x="74" y="285"/>
                    <a:pt x="74" y="285"/>
                    <a:pt x="74" y="285"/>
                  </a:cubicBezTo>
                  <a:cubicBezTo>
                    <a:pt x="74" y="285"/>
                    <a:pt x="74" y="285"/>
                    <a:pt x="73" y="285"/>
                  </a:cubicBezTo>
                  <a:cubicBezTo>
                    <a:pt x="72" y="286"/>
                    <a:pt x="72" y="285"/>
                    <a:pt x="71" y="285"/>
                  </a:cubicBezTo>
                  <a:cubicBezTo>
                    <a:pt x="69" y="284"/>
                    <a:pt x="65" y="285"/>
                    <a:pt x="63" y="285"/>
                  </a:cubicBezTo>
                  <a:cubicBezTo>
                    <a:pt x="62" y="285"/>
                    <a:pt x="60" y="282"/>
                    <a:pt x="59" y="282"/>
                  </a:cubicBezTo>
                  <a:cubicBezTo>
                    <a:pt x="58" y="282"/>
                    <a:pt x="56" y="284"/>
                    <a:pt x="56" y="286"/>
                  </a:cubicBezTo>
                  <a:cubicBezTo>
                    <a:pt x="55" y="287"/>
                    <a:pt x="53" y="290"/>
                    <a:pt x="51" y="292"/>
                  </a:cubicBezTo>
                  <a:cubicBezTo>
                    <a:pt x="49" y="293"/>
                    <a:pt x="46" y="293"/>
                    <a:pt x="46" y="294"/>
                  </a:cubicBezTo>
                  <a:cubicBezTo>
                    <a:pt x="45" y="295"/>
                    <a:pt x="43" y="296"/>
                    <a:pt x="42" y="298"/>
                  </a:cubicBezTo>
                  <a:cubicBezTo>
                    <a:pt x="42" y="300"/>
                    <a:pt x="41" y="299"/>
                    <a:pt x="40" y="301"/>
                  </a:cubicBezTo>
                  <a:cubicBezTo>
                    <a:pt x="38" y="303"/>
                    <a:pt x="39" y="305"/>
                    <a:pt x="39" y="309"/>
                  </a:cubicBezTo>
                  <a:cubicBezTo>
                    <a:pt x="39" y="313"/>
                    <a:pt x="33" y="315"/>
                    <a:pt x="30" y="316"/>
                  </a:cubicBezTo>
                  <a:cubicBezTo>
                    <a:pt x="29" y="316"/>
                    <a:pt x="29" y="316"/>
                    <a:pt x="28" y="317"/>
                  </a:cubicBezTo>
                  <a:cubicBezTo>
                    <a:pt x="28" y="317"/>
                    <a:pt x="28" y="317"/>
                    <a:pt x="28" y="317"/>
                  </a:cubicBezTo>
                  <a:cubicBezTo>
                    <a:pt x="27" y="317"/>
                    <a:pt x="27" y="317"/>
                    <a:pt x="27" y="318"/>
                  </a:cubicBezTo>
                  <a:cubicBezTo>
                    <a:pt x="26" y="318"/>
                    <a:pt x="26" y="318"/>
                    <a:pt x="26" y="318"/>
                  </a:cubicBezTo>
                  <a:cubicBezTo>
                    <a:pt x="26" y="318"/>
                    <a:pt x="25" y="318"/>
                    <a:pt x="25" y="319"/>
                  </a:cubicBezTo>
                  <a:cubicBezTo>
                    <a:pt x="25" y="319"/>
                    <a:pt x="25" y="319"/>
                    <a:pt x="24" y="319"/>
                  </a:cubicBezTo>
                  <a:cubicBezTo>
                    <a:pt x="24" y="319"/>
                    <a:pt x="24" y="319"/>
                    <a:pt x="24" y="319"/>
                  </a:cubicBezTo>
                  <a:cubicBezTo>
                    <a:pt x="24" y="320"/>
                    <a:pt x="24" y="320"/>
                    <a:pt x="24" y="320"/>
                  </a:cubicBezTo>
                  <a:cubicBezTo>
                    <a:pt x="22" y="321"/>
                    <a:pt x="22" y="323"/>
                    <a:pt x="20" y="324"/>
                  </a:cubicBezTo>
                  <a:cubicBezTo>
                    <a:pt x="18" y="325"/>
                    <a:pt x="16" y="330"/>
                    <a:pt x="16" y="331"/>
                  </a:cubicBezTo>
                  <a:cubicBezTo>
                    <a:pt x="16" y="332"/>
                    <a:pt x="10" y="336"/>
                    <a:pt x="10" y="338"/>
                  </a:cubicBezTo>
                  <a:cubicBezTo>
                    <a:pt x="9" y="340"/>
                    <a:pt x="7" y="343"/>
                    <a:pt x="6" y="343"/>
                  </a:cubicBezTo>
                  <a:cubicBezTo>
                    <a:pt x="6" y="343"/>
                    <a:pt x="6" y="343"/>
                    <a:pt x="6" y="344"/>
                  </a:cubicBezTo>
                  <a:cubicBezTo>
                    <a:pt x="6" y="344"/>
                    <a:pt x="6" y="344"/>
                    <a:pt x="6" y="344"/>
                  </a:cubicBezTo>
                  <a:cubicBezTo>
                    <a:pt x="5" y="344"/>
                    <a:pt x="5" y="344"/>
                    <a:pt x="5" y="345"/>
                  </a:cubicBezTo>
                  <a:cubicBezTo>
                    <a:pt x="5" y="345"/>
                    <a:pt x="5" y="345"/>
                    <a:pt x="5" y="345"/>
                  </a:cubicBezTo>
                  <a:cubicBezTo>
                    <a:pt x="5" y="345"/>
                    <a:pt x="5" y="345"/>
                    <a:pt x="5" y="346"/>
                  </a:cubicBezTo>
                  <a:cubicBezTo>
                    <a:pt x="5" y="346"/>
                    <a:pt x="5" y="346"/>
                    <a:pt x="5" y="346"/>
                  </a:cubicBezTo>
                  <a:cubicBezTo>
                    <a:pt x="5" y="347"/>
                    <a:pt x="5" y="347"/>
                    <a:pt x="5" y="348"/>
                  </a:cubicBezTo>
                  <a:cubicBezTo>
                    <a:pt x="5" y="348"/>
                    <a:pt x="5" y="348"/>
                    <a:pt x="5" y="348"/>
                  </a:cubicBezTo>
                  <a:cubicBezTo>
                    <a:pt x="5" y="349"/>
                    <a:pt x="7" y="351"/>
                    <a:pt x="8" y="352"/>
                  </a:cubicBezTo>
                  <a:cubicBezTo>
                    <a:pt x="8" y="353"/>
                    <a:pt x="7" y="353"/>
                    <a:pt x="7" y="355"/>
                  </a:cubicBezTo>
                  <a:cubicBezTo>
                    <a:pt x="6" y="357"/>
                    <a:pt x="8" y="357"/>
                    <a:pt x="8" y="360"/>
                  </a:cubicBezTo>
                  <a:cubicBezTo>
                    <a:pt x="9" y="362"/>
                    <a:pt x="6" y="364"/>
                    <a:pt x="6" y="366"/>
                  </a:cubicBezTo>
                  <a:cubicBezTo>
                    <a:pt x="6" y="367"/>
                    <a:pt x="6" y="367"/>
                    <a:pt x="6" y="368"/>
                  </a:cubicBezTo>
                  <a:cubicBezTo>
                    <a:pt x="6" y="368"/>
                    <a:pt x="6" y="369"/>
                    <a:pt x="6" y="369"/>
                  </a:cubicBezTo>
                  <a:cubicBezTo>
                    <a:pt x="5" y="370"/>
                    <a:pt x="5" y="370"/>
                    <a:pt x="5" y="370"/>
                  </a:cubicBezTo>
                  <a:cubicBezTo>
                    <a:pt x="5" y="370"/>
                    <a:pt x="5" y="370"/>
                    <a:pt x="5" y="371"/>
                  </a:cubicBezTo>
                  <a:cubicBezTo>
                    <a:pt x="5" y="371"/>
                    <a:pt x="5" y="371"/>
                    <a:pt x="5" y="371"/>
                  </a:cubicBezTo>
                  <a:cubicBezTo>
                    <a:pt x="4" y="371"/>
                    <a:pt x="4" y="372"/>
                    <a:pt x="4" y="372"/>
                  </a:cubicBezTo>
                  <a:cubicBezTo>
                    <a:pt x="3" y="373"/>
                    <a:pt x="0" y="375"/>
                    <a:pt x="2" y="376"/>
                  </a:cubicBezTo>
                  <a:cubicBezTo>
                    <a:pt x="3" y="377"/>
                    <a:pt x="2" y="377"/>
                    <a:pt x="3" y="380"/>
                  </a:cubicBezTo>
                  <a:cubicBezTo>
                    <a:pt x="3" y="380"/>
                    <a:pt x="3" y="380"/>
                    <a:pt x="3" y="380"/>
                  </a:cubicBezTo>
                  <a:cubicBezTo>
                    <a:pt x="4" y="381"/>
                    <a:pt x="4" y="382"/>
                    <a:pt x="3" y="382"/>
                  </a:cubicBezTo>
                  <a:cubicBezTo>
                    <a:pt x="3" y="382"/>
                    <a:pt x="3" y="382"/>
                    <a:pt x="3" y="382"/>
                  </a:cubicBezTo>
                  <a:cubicBezTo>
                    <a:pt x="3" y="382"/>
                    <a:pt x="3" y="383"/>
                    <a:pt x="3" y="383"/>
                  </a:cubicBezTo>
                  <a:cubicBezTo>
                    <a:pt x="3" y="383"/>
                    <a:pt x="3" y="384"/>
                    <a:pt x="2" y="384"/>
                  </a:cubicBezTo>
                  <a:cubicBezTo>
                    <a:pt x="2" y="384"/>
                    <a:pt x="2" y="385"/>
                    <a:pt x="2" y="385"/>
                  </a:cubicBezTo>
                  <a:cubicBezTo>
                    <a:pt x="2" y="385"/>
                    <a:pt x="2" y="385"/>
                    <a:pt x="2" y="385"/>
                  </a:cubicBezTo>
                  <a:cubicBezTo>
                    <a:pt x="3" y="385"/>
                    <a:pt x="3" y="386"/>
                    <a:pt x="3" y="386"/>
                  </a:cubicBezTo>
                  <a:cubicBezTo>
                    <a:pt x="3" y="386"/>
                    <a:pt x="3" y="386"/>
                    <a:pt x="3" y="386"/>
                  </a:cubicBezTo>
                  <a:cubicBezTo>
                    <a:pt x="3" y="386"/>
                    <a:pt x="3" y="386"/>
                    <a:pt x="3" y="386"/>
                  </a:cubicBezTo>
                  <a:cubicBezTo>
                    <a:pt x="3" y="386"/>
                    <a:pt x="4" y="386"/>
                    <a:pt x="5" y="387"/>
                  </a:cubicBezTo>
                  <a:cubicBezTo>
                    <a:pt x="5" y="387"/>
                    <a:pt x="6" y="387"/>
                    <a:pt x="6" y="388"/>
                  </a:cubicBezTo>
                  <a:cubicBezTo>
                    <a:pt x="8" y="389"/>
                    <a:pt x="7" y="390"/>
                    <a:pt x="8" y="390"/>
                  </a:cubicBezTo>
                  <a:cubicBezTo>
                    <a:pt x="8" y="390"/>
                    <a:pt x="8" y="391"/>
                    <a:pt x="8" y="391"/>
                  </a:cubicBezTo>
                  <a:cubicBezTo>
                    <a:pt x="8" y="391"/>
                    <a:pt x="8" y="391"/>
                    <a:pt x="9" y="392"/>
                  </a:cubicBezTo>
                  <a:cubicBezTo>
                    <a:pt x="9" y="392"/>
                    <a:pt x="9" y="392"/>
                    <a:pt x="9" y="392"/>
                  </a:cubicBezTo>
                  <a:cubicBezTo>
                    <a:pt x="9" y="392"/>
                    <a:pt x="9" y="392"/>
                    <a:pt x="9" y="392"/>
                  </a:cubicBezTo>
                  <a:cubicBezTo>
                    <a:pt x="9" y="392"/>
                    <a:pt x="9" y="392"/>
                    <a:pt x="9" y="392"/>
                  </a:cubicBezTo>
                  <a:cubicBezTo>
                    <a:pt x="10" y="393"/>
                    <a:pt x="10" y="393"/>
                    <a:pt x="11" y="393"/>
                  </a:cubicBezTo>
                  <a:cubicBezTo>
                    <a:pt x="13" y="394"/>
                    <a:pt x="13" y="395"/>
                    <a:pt x="13" y="396"/>
                  </a:cubicBezTo>
                  <a:cubicBezTo>
                    <a:pt x="14" y="397"/>
                    <a:pt x="15" y="398"/>
                    <a:pt x="15" y="399"/>
                  </a:cubicBezTo>
                  <a:cubicBezTo>
                    <a:pt x="15" y="399"/>
                    <a:pt x="15" y="399"/>
                    <a:pt x="16" y="399"/>
                  </a:cubicBezTo>
                  <a:cubicBezTo>
                    <a:pt x="16" y="399"/>
                    <a:pt x="16" y="399"/>
                    <a:pt x="16" y="399"/>
                  </a:cubicBezTo>
                  <a:cubicBezTo>
                    <a:pt x="16" y="399"/>
                    <a:pt x="16" y="399"/>
                    <a:pt x="16" y="400"/>
                  </a:cubicBezTo>
                  <a:cubicBezTo>
                    <a:pt x="16" y="400"/>
                    <a:pt x="16" y="400"/>
                    <a:pt x="16" y="400"/>
                  </a:cubicBezTo>
                  <a:cubicBezTo>
                    <a:pt x="16" y="400"/>
                    <a:pt x="16" y="400"/>
                    <a:pt x="16" y="400"/>
                  </a:cubicBezTo>
                  <a:cubicBezTo>
                    <a:pt x="16" y="401"/>
                    <a:pt x="16" y="402"/>
                    <a:pt x="17" y="402"/>
                  </a:cubicBezTo>
                  <a:cubicBezTo>
                    <a:pt x="17" y="402"/>
                    <a:pt x="17" y="402"/>
                    <a:pt x="17" y="403"/>
                  </a:cubicBezTo>
                  <a:cubicBezTo>
                    <a:pt x="17" y="403"/>
                    <a:pt x="17" y="403"/>
                    <a:pt x="17" y="403"/>
                  </a:cubicBezTo>
                  <a:cubicBezTo>
                    <a:pt x="17" y="404"/>
                    <a:pt x="18" y="405"/>
                    <a:pt x="19" y="406"/>
                  </a:cubicBezTo>
                  <a:cubicBezTo>
                    <a:pt x="19" y="406"/>
                    <a:pt x="19" y="407"/>
                    <a:pt x="19" y="407"/>
                  </a:cubicBezTo>
                  <a:cubicBezTo>
                    <a:pt x="20" y="407"/>
                    <a:pt x="20" y="407"/>
                    <a:pt x="20" y="407"/>
                  </a:cubicBezTo>
                  <a:cubicBezTo>
                    <a:pt x="20" y="408"/>
                    <a:pt x="20" y="408"/>
                    <a:pt x="21" y="408"/>
                  </a:cubicBezTo>
                  <a:cubicBezTo>
                    <a:pt x="21" y="408"/>
                    <a:pt x="21" y="408"/>
                    <a:pt x="21" y="408"/>
                  </a:cubicBezTo>
                  <a:cubicBezTo>
                    <a:pt x="22" y="408"/>
                    <a:pt x="22" y="409"/>
                    <a:pt x="23" y="409"/>
                  </a:cubicBezTo>
                  <a:cubicBezTo>
                    <a:pt x="23" y="409"/>
                    <a:pt x="23" y="410"/>
                    <a:pt x="24" y="410"/>
                  </a:cubicBezTo>
                  <a:cubicBezTo>
                    <a:pt x="26" y="411"/>
                    <a:pt x="31" y="415"/>
                    <a:pt x="32" y="416"/>
                  </a:cubicBezTo>
                  <a:cubicBezTo>
                    <a:pt x="33" y="417"/>
                    <a:pt x="33" y="417"/>
                    <a:pt x="34" y="417"/>
                  </a:cubicBezTo>
                  <a:cubicBezTo>
                    <a:pt x="34" y="417"/>
                    <a:pt x="34" y="417"/>
                    <a:pt x="35" y="417"/>
                  </a:cubicBezTo>
                  <a:cubicBezTo>
                    <a:pt x="35" y="418"/>
                    <a:pt x="35" y="418"/>
                    <a:pt x="36" y="418"/>
                  </a:cubicBezTo>
                  <a:cubicBezTo>
                    <a:pt x="36" y="418"/>
                    <a:pt x="37" y="418"/>
                    <a:pt x="37" y="418"/>
                  </a:cubicBezTo>
                  <a:cubicBezTo>
                    <a:pt x="37" y="418"/>
                    <a:pt x="37" y="419"/>
                    <a:pt x="38" y="419"/>
                  </a:cubicBezTo>
                  <a:cubicBezTo>
                    <a:pt x="38" y="419"/>
                    <a:pt x="39" y="419"/>
                    <a:pt x="39" y="419"/>
                  </a:cubicBezTo>
                  <a:cubicBezTo>
                    <a:pt x="39" y="419"/>
                    <a:pt x="39" y="419"/>
                    <a:pt x="39" y="419"/>
                  </a:cubicBezTo>
                  <a:cubicBezTo>
                    <a:pt x="39" y="419"/>
                    <a:pt x="39" y="419"/>
                    <a:pt x="40" y="419"/>
                  </a:cubicBezTo>
                  <a:cubicBezTo>
                    <a:pt x="42" y="419"/>
                    <a:pt x="51" y="416"/>
                    <a:pt x="53" y="415"/>
                  </a:cubicBezTo>
                  <a:cubicBezTo>
                    <a:pt x="54" y="415"/>
                    <a:pt x="54" y="415"/>
                    <a:pt x="55" y="415"/>
                  </a:cubicBezTo>
                  <a:cubicBezTo>
                    <a:pt x="55" y="415"/>
                    <a:pt x="55" y="416"/>
                    <a:pt x="55" y="416"/>
                  </a:cubicBezTo>
                  <a:cubicBezTo>
                    <a:pt x="55" y="416"/>
                    <a:pt x="56" y="416"/>
                    <a:pt x="56" y="416"/>
                  </a:cubicBezTo>
                  <a:cubicBezTo>
                    <a:pt x="56" y="416"/>
                    <a:pt x="56" y="416"/>
                    <a:pt x="57" y="416"/>
                  </a:cubicBezTo>
                  <a:cubicBezTo>
                    <a:pt x="57" y="416"/>
                    <a:pt x="57" y="416"/>
                    <a:pt x="58" y="416"/>
                  </a:cubicBezTo>
                  <a:cubicBezTo>
                    <a:pt x="58" y="416"/>
                    <a:pt x="58" y="416"/>
                    <a:pt x="58" y="416"/>
                  </a:cubicBezTo>
                  <a:cubicBezTo>
                    <a:pt x="59" y="416"/>
                    <a:pt x="59" y="416"/>
                    <a:pt x="59" y="417"/>
                  </a:cubicBezTo>
                  <a:cubicBezTo>
                    <a:pt x="59" y="417"/>
                    <a:pt x="60" y="417"/>
                    <a:pt x="60" y="417"/>
                  </a:cubicBezTo>
                  <a:cubicBezTo>
                    <a:pt x="61" y="417"/>
                    <a:pt x="62" y="417"/>
                    <a:pt x="63" y="418"/>
                  </a:cubicBezTo>
                  <a:cubicBezTo>
                    <a:pt x="63" y="418"/>
                    <a:pt x="63" y="418"/>
                    <a:pt x="63" y="418"/>
                  </a:cubicBezTo>
                  <a:cubicBezTo>
                    <a:pt x="64" y="418"/>
                    <a:pt x="64" y="418"/>
                    <a:pt x="64" y="418"/>
                  </a:cubicBezTo>
                  <a:cubicBezTo>
                    <a:pt x="64" y="418"/>
                    <a:pt x="65" y="418"/>
                    <a:pt x="65" y="418"/>
                  </a:cubicBezTo>
                  <a:cubicBezTo>
                    <a:pt x="65" y="418"/>
                    <a:pt x="65" y="418"/>
                    <a:pt x="65" y="418"/>
                  </a:cubicBezTo>
                  <a:cubicBezTo>
                    <a:pt x="66" y="418"/>
                    <a:pt x="66" y="418"/>
                    <a:pt x="66" y="418"/>
                  </a:cubicBezTo>
                  <a:cubicBezTo>
                    <a:pt x="66" y="418"/>
                    <a:pt x="66" y="418"/>
                    <a:pt x="66" y="418"/>
                  </a:cubicBezTo>
                  <a:cubicBezTo>
                    <a:pt x="67" y="417"/>
                    <a:pt x="67" y="417"/>
                    <a:pt x="68" y="417"/>
                  </a:cubicBezTo>
                  <a:cubicBezTo>
                    <a:pt x="68" y="417"/>
                    <a:pt x="68" y="417"/>
                    <a:pt x="68" y="417"/>
                  </a:cubicBezTo>
                  <a:cubicBezTo>
                    <a:pt x="68" y="417"/>
                    <a:pt x="69" y="417"/>
                    <a:pt x="69" y="417"/>
                  </a:cubicBezTo>
                  <a:cubicBezTo>
                    <a:pt x="69" y="417"/>
                    <a:pt x="70" y="417"/>
                    <a:pt x="70" y="416"/>
                  </a:cubicBezTo>
                  <a:cubicBezTo>
                    <a:pt x="70" y="416"/>
                    <a:pt x="70" y="416"/>
                    <a:pt x="71" y="416"/>
                  </a:cubicBezTo>
                  <a:cubicBezTo>
                    <a:pt x="71" y="416"/>
                    <a:pt x="71" y="416"/>
                    <a:pt x="71" y="416"/>
                  </a:cubicBezTo>
                  <a:cubicBezTo>
                    <a:pt x="72" y="415"/>
                    <a:pt x="74" y="415"/>
                    <a:pt x="75" y="414"/>
                  </a:cubicBezTo>
                  <a:cubicBezTo>
                    <a:pt x="75" y="414"/>
                    <a:pt x="75" y="414"/>
                    <a:pt x="75" y="414"/>
                  </a:cubicBezTo>
                  <a:cubicBezTo>
                    <a:pt x="76" y="414"/>
                    <a:pt x="77" y="414"/>
                    <a:pt x="77" y="413"/>
                  </a:cubicBezTo>
                  <a:cubicBezTo>
                    <a:pt x="77" y="413"/>
                    <a:pt x="77" y="413"/>
                    <a:pt x="78" y="413"/>
                  </a:cubicBezTo>
                  <a:cubicBezTo>
                    <a:pt x="78" y="413"/>
                    <a:pt x="78" y="413"/>
                    <a:pt x="78" y="413"/>
                  </a:cubicBezTo>
                  <a:cubicBezTo>
                    <a:pt x="78" y="413"/>
                    <a:pt x="78" y="413"/>
                    <a:pt x="79" y="413"/>
                  </a:cubicBezTo>
                  <a:cubicBezTo>
                    <a:pt x="79" y="412"/>
                    <a:pt x="79" y="412"/>
                    <a:pt x="79" y="412"/>
                  </a:cubicBezTo>
                  <a:cubicBezTo>
                    <a:pt x="79" y="412"/>
                    <a:pt x="79" y="412"/>
                    <a:pt x="79" y="412"/>
                  </a:cubicBezTo>
                  <a:cubicBezTo>
                    <a:pt x="80" y="412"/>
                    <a:pt x="80" y="412"/>
                    <a:pt x="80" y="412"/>
                  </a:cubicBezTo>
                  <a:cubicBezTo>
                    <a:pt x="80" y="412"/>
                    <a:pt x="80" y="412"/>
                    <a:pt x="80" y="412"/>
                  </a:cubicBezTo>
                  <a:cubicBezTo>
                    <a:pt x="80" y="412"/>
                    <a:pt x="80" y="412"/>
                    <a:pt x="80" y="412"/>
                  </a:cubicBezTo>
                  <a:cubicBezTo>
                    <a:pt x="80" y="412"/>
                    <a:pt x="80" y="412"/>
                    <a:pt x="81" y="412"/>
                  </a:cubicBezTo>
                  <a:cubicBezTo>
                    <a:pt x="81" y="411"/>
                    <a:pt x="81" y="411"/>
                    <a:pt x="81" y="411"/>
                  </a:cubicBezTo>
                  <a:cubicBezTo>
                    <a:pt x="81" y="411"/>
                    <a:pt x="81" y="411"/>
                    <a:pt x="82" y="411"/>
                  </a:cubicBezTo>
                  <a:cubicBezTo>
                    <a:pt x="82" y="411"/>
                    <a:pt x="82" y="411"/>
                    <a:pt x="82" y="411"/>
                  </a:cubicBezTo>
                  <a:cubicBezTo>
                    <a:pt x="83" y="411"/>
                    <a:pt x="84" y="411"/>
                    <a:pt x="85" y="411"/>
                  </a:cubicBezTo>
                  <a:cubicBezTo>
                    <a:pt x="85" y="411"/>
                    <a:pt x="86" y="411"/>
                    <a:pt x="87" y="411"/>
                  </a:cubicBezTo>
                  <a:cubicBezTo>
                    <a:pt x="87" y="411"/>
                    <a:pt x="87" y="411"/>
                    <a:pt x="87" y="411"/>
                  </a:cubicBezTo>
                  <a:cubicBezTo>
                    <a:pt x="87" y="411"/>
                    <a:pt x="88" y="411"/>
                    <a:pt x="88" y="411"/>
                  </a:cubicBezTo>
                  <a:cubicBezTo>
                    <a:pt x="88" y="411"/>
                    <a:pt x="88" y="411"/>
                    <a:pt x="88" y="411"/>
                  </a:cubicBezTo>
                  <a:cubicBezTo>
                    <a:pt x="88" y="411"/>
                    <a:pt x="89" y="411"/>
                    <a:pt x="89" y="411"/>
                  </a:cubicBezTo>
                  <a:cubicBezTo>
                    <a:pt x="89" y="411"/>
                    <a:pt x="89" y="411"/>
                    <a:pt x="89" y="411"/>
                  </a:cubicBezTo>
                  <a:cubicBezTo>
                    <a:pt x="89" y="411"/>
                    <a:pt x="90" y="411"/>
                    <a:pt x="90" y="411"/>
                  </a:cubicBezTo>
                  <a:cubicBezTo>
                    <a:pt x="90" y="411"/>
                    <a:pt x="90" y="411"/>
                    <a:pt x="90" y="411"/>
                  </a:cubicBezTo>
                  <a:cubicBezTo>
                    <a:pt x="90" y="411"/>
                    <a:pt x="90" y="411"/>
                    <a:pt x="90" y="411"/>
                  </a:cubicBezTo>
                  <a:cubicBezTo>
                    <a:pt x="91" y="411"/>
                    <a:pt x="91" y="411"/>
                    <a:pt x="91" y="411"/>
                  </a:cubicBezTo>
                  <a:cubicBezTo>
                    <a:pt x="91" y="411"/>
                    <a:pt x="91" y="411"/>
                    <a:pt x="91" y="411"/>
                  </a:cubicBezTo>
                  <a:cubicBezTo>
                    <a:pt x="91" y="411"/>
                    <a:pt x="92" y="411"/>
                    <a:pt x="92" y="411"/>
                  </a:cubicBezTo>
                  <a:cubicBezTo>
                    <a:pt x="93" y="411"/>
                    <a:pt x="95" y="414"/>
                    <a:pt x="96" y="415"/>
                  </a:cubicBezTo>
                  <a:cubicBezTo>
                    <a:pt x="96" y="415"/>
                    <a:pt x="97" y="420"/>
                    <a:pt x="98" y="420"/>
                  </a:cubicBezTo>
                  <a:cubicBezTo>
                    <a:pt x="99" y="420"/>
                    <a:pt x="99" y="421"/>
                    <a:pt x="99" y="421"/>
                  </a:cubicBezTo>
                  <a:cubicBezTo>
                    <a:pt x="99" y="421"/>
                    <a:pt x="99" y="421"/>
                    <a:pt x="100" y="421"/>
                  </a:cubicBezTo>
                  <a:cubicBezTo>
                    <a:pt x="100" y="421"/>
                    <a:pt x="100" y="421"/>
                    <a:pt x="101" y="421"/>
                  </a:cubicBezTo>
                  <a:cubicBezTo>
                    <a:pt x="101" y="421"/>
                    <a:pt x="101" y="421"/>
                    <a:pt x="101" y="421"/>
                  </a:cubicBezTo>
                  <a:cubicBezTo>
                    <a:pt x="101" y="421"/>
                    <a:pt x="102" y="421"/>
                    <a:pt x="102" y="421"/>
                  </a:cubicBezTo>
                  <a:cubicBezTo>
                    <a:pt x="102" y="421"/>
                    <a:pt x="102" y="421"/>
                    <a:pt x="102" y="421"/>
                  </a:cubicBezTo>
                  <a:cubicBezTo>
                    <a:pt x="104" y="420"/>
                    <a:pt x="107" y="420"/>
                    <a:pt x="108" y="420"/>
                  </a:cubicBezTo>
                  <a:cubicBezTo>
                    <a:pt x="108" y="420"/>
                    <a:pt x="109" y="420"/>
                    <a:pt x="109" y="420"/>
                  </a:cubicBezTo>
                  <a:cubicBezTo>
                    <a:pt x="109" y="420"/>
                    <a:pt x="109" y="420"/>
                    <a:pt x="110" y="420"/>
                  </a:cubicBezTo>
                  <a:cubicBezTo>
                    <a:pt x="110" y="420"/>
                    <a:pt x="110" y="420"/>
                    <a:pt x="110" y="420"/>
                  </a:cubicBezTo>
                  <a:cubicBezTo>
                    <a:pt x="113" y="420"/>
                    <a:pt x="113" y="421"/>
                    <a:pt x="114" y="422"/>
                  </a:cubicBezTo>
                  <a:cubicBezTo>
                    <a:pt x="115" y="423"/>
                    <a:pt x="116" y="426"/>
                    <a:pt x="115" y="427"/>
                  </a:cubicBezTo>
                  <a:cubicBezTo>
                    <a:pt x="115" y="428"/>
                    <a:pt x="115" y="428"/>
                    <a:pt x="115" y="429"/>
                  </a:cubicBezTo>
                  <a:cubicBezTo>
                    <a:pt x="115" y="429"/>
                    <a:pt x="115" y="429"/>
                    <a:pt x="115" y="429"/>
                  </a:cubicBezTo>
                  <a:cubicBezTo>
                    <a:pt x="115" y="430"/>
                    <a:pt x="114" y="430"/>
                    <a:pt x="114" y="430"/>
                  </a:cubicBezTo>
                  <a:cubicBezTo>
                    <a:pt x="114" y="431"/>
                    <a:pt x="114" y="431"/>
                    <a:pt x="114" y="432"/>
                  </a:cubicBezTo>
                  <a:cubicBezTo>
                    <a:pt x="114" y="432"/>
                    <a:pt x="114" y="432"/>
                    <a:pt x="114" y="432"/>
                  </a:cubicBezTo>
                  <a:cubicBezTo>
                    <a:pt x="113" y="433"/>
                    <a:pt x="113" y="433"/>
                    <a:pt x="113" y="433"/>
                  </a:cubicBezTo>
                  <a:cubicBezTo>
                    <a:pt x="113" y="434"/>
                    <a:pt x="113" y="434"/>
                    <a:pt x="113" y="434"/>
                  </a:cubicBezTo>
                  <a:cubicBezTo>
                    <a:pt x="113" y="434"/>
                    <a:pt x="113" y="434"/>
                    <a:pt x="113" y="434"/>
                  </a:cubicBezTo>
                  <a:cubicBezTo>
                    <a:pt x="113" y="435"/>
                    <a:pt x="113" y="435"/>
                    <a:pt x="113" y="435"/>
                  </a:cubicBezTo>
                  <a:cubicBezTo>
                    <a:pt x="113" y="435"/>
                    <a:pt x="113" y="435"/>
                    <a:pt x="113" y="435"/>
                  </a:cubicBezTo>
                  <a:cubicBezTo>
                    <a:pt x="113" y="436"/>
                    <a:pt x="113" y="437"/>
                    <a:pt x="113" y="438"/>
                  </a:cubicBezTo>
                  <a:cubicBezTo>
                    <a:pt x="113" y="438"/>
                    <a:pt x="113" y="438"/>
                    <a:pt x="113" y="438"/>
                  </a:cubicBezTo>
                  <a:cubicBezTo>
                    <a:pt x="113" y="439"/>
                    <a:pt x="113" y="439"/>
                    <a:pt x="113" y="439"/>
                  </a:cubicBezTo>
                  <a:cubicBezTo>
                    <a:pt x="112" y="439"/>
                    <a:pt x="112" y="439"/>
                    <a:pt x="112" y="439"/>
                  </a:cubicBezTo>
                  <a:cubicBezTo>
                    <a:pt x="112" y="440"/>
                    <a:pt x="112" y="440"/>
                    <a:pt x="112" y="440"/>
                  </a:cubicBezTo>
                  <a:cubicBezTo>
                    <a:pt x="112" y="441"/>
                    <a:pt x="112" y="442"/>
                    <a:pt x="110" y="442"/>
                  </a:cubicBezTo>
                  <a:cubicBezTo>
                    <a:pt x="109" y="443"/>
                    <a:pt x="110" y="444"/>
                    <a:pt x="112" y="446"/>
                  </a:cubicBezTo>
                  <a:cubicBezTo>
                    <a:pt x="113" y="447"/>
                    <a:pt x="112" y="447"/>
                    <a:pt x="113" y="449"/>
                  </a:cubicBezTo>
                  <a:cubicBezTo>
                    <a:pt x="113" y="449"/>
                    <a:pt x="113" y="449"/>
                    <a:pt x="113" y="449"/>
                  </a:cubicBezTo>
                  <a:cubicBezTo>
                    <a:pt x="113" y="449"/>
                    <a:pt x="113" y="449"/>
                    <a:pt x="113" y="450"/>
                  </a:cubicBezTo>
                  <a:cubicBezTo>
                    <a:pt x="113" y="450"/>
                    <a:pt x="114" y="450"/>
                    <a:pt x="114" y="451"/>
                  </a:cubicBezTo>
                  <a:cubicBezTo>
                    <a:pt x="114" y="451"/>
                    <a:pt x="114" y="451"/>
                    <a:pt x="114" y="451"/>
                  </a:cubicBezTo>
                  <a:cubicBezTo>
                    <a:pt x="114" y="451"/>
                    <a:pt x="115" y="452"/>
                    <a:pt x="115" y="452"/>
                  </a:cubicBezTo>
                  <a:cubicBezTo>
                    <a:pt x="115" y="452"/>
                    <a:pt x="115" y="452"/>
                    <a:pt x="115" y="452"/>
                  </a:cubicBezTo>
                  <a:cubicBezTo>
                    <a:pt x="117" y="454"/>
                    <a:pt x="119" y="456"/>
                    <a:pt x="121" y="458"/>
                  </a:cubicBezTo>
                  <a:cubicBezTo>
                    <a:pt x="121" y="458"/>
                    <a:pt x="121" y="458"/>
                    <a:pt x="121" y="458"/>
                  </a:cubicBezTo>
                  <a:cubicBezTo>
                    <a:pt x="121" y="458"/>
                    <a:pt x="121" y="459"/>
                    <a:pt x="121" y="459"/>
                  </a:cubicBezTo>
                  <a:cubicBezTo>
                    <a:pt x="121" y="459"/>
                    <a:pt x="121" y="459"/>
                    <a:pt x="121" y="459"/>
                  </a:cubicBezTo>
                  <a:cubicBezTo>
                    <a:pt x="122" y="459"/>
                    <a:pt x="122" y="459"/>
                    <a:pt x="122" y="460"/>
                  </a:cubicBezTo>
                  <a:cubicBezTo>
                    <a:pt x="122" y="460"/>
                    <a:pt x="122" y="460"/>
                    <a:pt x="122" y="460"/>
                  </a:cubicBezTo>
                  <a:cubicBezTo>
                    <a:pt x="122" y="460"/>
                    <a:pt x="122" y="460"/>
                    <a:pt x="122" y="460"/>
                  </a:cubicBezTo>
                  <a:cubicBezTo>
                    <a:pt x="122" y="460"/>
                    <a:pt x="122" y="460"/>
                    <a:pt x="122" y="460"/>
                  </a:cubicBezTo>
                  <a:cubicBezTo>
                    <a:pt x="123" y="461"/>
                    <a:pt x="123" y="461"/>
                    <a:pt x="123" y="461"/>
                  </a:cubicBezTo>
                  <a:cubicBezTo>
                    <a:pt x="123" y="462"/>
                    <a:pt x="123" y="463"/>
                    <a:pt x="123" y="464"/>
                  </a:cubicBezTo>
                  <a:cubicBezTo>
                    <a:pt x="123" y="465"/>
                    <a:pt x="123" y="465"/>
                    <a:pt x="123" y="465"/>
                  </a:cubicBezTo>
                  <a:cubicBezTo>
                    <a:pt x="123" y="466"/>
                    <a:pt x="123" y="466"/>
                    <a:pt x="124" y="466"/>
                  </a:cubicBezTo>
                  <a:cubicBezTo>
                    <a:pt x="124" y="466"/>
                    <a:pt x="124" y="466"/>
                    <a:pt x="124" y="466"/>
                  </a:cubicBezTo>
                  <a:cubicBezTo>
                    <a:pt x="124" y="467"/>
                    <a:pt x="125" y="468"/>
                    <a:pt x="126" y="469"/>
                  </a:cubicBezTo>
                  <a:cubicBezTo>
                    <a:pt x="126" y="469"/>
                    <a:pt x="126" y="469"/>
                    <a:pt x="126" y="469"/>
                  </a:cubicBezTo>
                  <a:cubicBezTo>
                    <a:pt x="126" y="470"/>
                    <a:pt x="127" y="473"/>
                    <a:pt x="128" y="475"/>
                  </a:cubicBezTo>
                  <a:cubicBezTo>
                    <a:pt x="128" y="477"/>
                    <a:pt x="127" y="483"/>
                    <a:pt x="128" y="485"/>
                  </a:cubicBezTo>
                  <a:cubicBezTo>
                    <a:pt x="129" y="486"/>
                    <a:pt x="130" y="491"/>
                    <a:pt x="130" y="493"/>
                  </a:cubicBezTo>
                  <a:cubicBezTo>
                    <a:pt x="130" y="495"/>
                    <a:pt x="130" y="495"/>
                    <a:pt x="129" y="496"/>
                  </a:cubicBezTo>
                  <a:cubicBezTo>
                    <a:pt x="127" y="498"/>
                    <a:pt x="126" y="498"/>
                    <a:pt x="125" y="499"/>
                  </a:cubicBezTo>
                  <a:cubicBezTo>
                    <a:pt x="125" y="500"/>
                    <a:pt x="122" y="511"/>
                    <a:pt x="122" y="513"/>
                  </a:cubicBezTo>
                  <a:cubicBezTo>
                    <a:pt x="122" y="513"/>
                    <a:pt x="122" y="513"/>
                    <a:pt x="122" y="514"/>
                  </a:cubicBezTo>
                  <a:cubicBezTo>
                    <a:pt x="122" y="514"/>
                    <a:pt x="122" y="514"/>
                    <a:pt x="122" y="514"/>
                  </a:cubicBezTo>
                  <a:cubicBezTo>
                    <a:pt x="121" y="514"/>
                    <a:pt x="121" y="515"/>
                    <a:pt x="121" y="515"/>
                  </a:cubicBezTo>
                  <a:cubicBezTo>
                    <a:pt x="121" y="515"/>
                    <a:pt x="121" y="515"/>
                    <a:pt x="121" y="515"/>
                  </a:cubicBezTo>
                  <a:cubicBezTo>
                    <a:pt x="121" y="516"/>
                    <a:pt x="121" y="516"/>
                    <a:pt x="121" y="517"/>
                  </a:cubicBezTo>
                  <a:cubicBezTo>
                    <a:pt x="121" y="517"/>
                    <a:pt x="121" y="517"/>
                    <a:pt x="121" y="517"/>
                  </a:cubicBezTo>
                  <a:cubicBezTo>
                    <a:pt x="121" y="518"/>
                    <a:pt x="121" y="518"/>
                    <a:pt x="121" y="519"/>
                  </a:cubicBezTo>
                  <a:cubicBezTo>
                    <a:pt x="121" y="519"/>
                    <a:pt x="121" y="519"/>
                    <a:pt x="121" y="519"/>
                  </a:cubicBezTo>
                  <a:cubicBezTo>
                    <a:pt x="121" y="519"/>
                    <a:pt x="121" y="519"/>
                    <a:pt x="121" y="520"/>
                  </a:cubicBezTo>
                  <a:cubicBezTo>
                    <a:pt x="121" y="520"/>
                    <a:pt x="121" y="520"/>
                    <a:pt x="121" y="520"/>
                  </a:cubicBezTo>
                  <a:cubicBezTo>
                    <a:pt x="121" y="521"/>
                    <a:pt x="121" y="521"/>
                    <a:pt x="121" y="521"/>
                  </a:cubicBezTo>
                  <a:cubicBezTo>
                    <a:pt x="121" y="521"/>
                    <a:pt x="121" y="522"/>
                    <a:pt x="121" y="522"/>
                  </a:cubicBezTo>
                  <a:cubicBezTo>
                    <a:pt x="121" y="522"/>
                    <a:pt x="121" y="523"/>
                    <a:pt x="122" y="523"/>
                  </a:cubicBezTo>
                  <a:cubicBezTo>
                    <a:pt x="122" y="523"/>
                    <a:pt x="122" y="523"/>
                    <a:pt x="122" y="523"/>
                  </a:cubicBezTo>
                  <a:cubicBezTo>
                    <a:pt x="122" y="524"/>
                    <a:pt x="122" y="524"/>
                    <a:pt x="122" y="524"/>
                  </a:cubicBezTo>
                  <a:cubicBezTo>
                    <a:pt x="124" y="527"/>
                    <a:pt x="127" y="532"/>
                    <a:pt x="127" y="535"/>
                  </a:cubicBezTo>
                  <a:cubicBezTo>
                    <a:pt x="127" y="539"/>
                    <a:pt x="130" y="541"/>
                    <a:pt x="131" y="544"/>
                  </a:cubicBezTo>
                  <a:cubicBezTo>
                    <a:pt x="133" y="548"/>
                    <a:pt x="132" y="554"/>
                    <a:pt x="133" y="558"/>
                  </a:cubicBezTo>
                  <a:cubicBezTo>
                    <a:pt x="134" y="561"/>
                    <a:pt x="134" y="565"/>
                    <a:pt x="134" y="569"/>
                  </a:cubicBezTo>
                  <a:cubicBezTo>
                    <a:pt x="134" y="569"/>
                    <a:pt x="134" y="570"/>
                    <a:pt x="134" y="570"/>
                  </a:cubicBezTo>
                  <a:cubicBezTo>
                    <a:pt x="134" y="571"/>
                    <a:pt x="135" y="571"/>
                    <a:pt x="135" y="571"/>
                  </a:cubicBezTo>
                  <a:cubicBezTo>
                    <a:pt x="135" y="571"/>
                    <a:pt x="135" y="572"/>
                    <a:pt x="135" y="572"/>
                  </a:cubicBezTo>
                  <a:cubicBezTo>
                    <a:pt x="135" y="572"/>
                    <a:pt x="135" y="572"/>
                    <a:pt x="135" y="573"/>
                  </a:cubicBezTo>
                  <a:cubicBezTo>
                    <a:pt x="135" y="573"/>
                    <a:pt x="135" y="573"/>
                    <a:pt x="136" y="574"/>
                  </a:cubicBezTo>
                  <a:cubicBezTo>
                    <a:pt x="136" y="574"/>
                    <a:pt x="136" y="574"/>
                    <a:pt x="136" y="574"/>
                  </a:cubicBezTo>
                  <a:cubicBezTo>
                    <a:pt x="136" y="574"/>
                    <a:pt x="136" y="575"/>
                    <a:pt x="137" y="575"/>
                  </a:cubicBezTo>
                  <a:cubicBezTo>
                    <a:pt x="137" y="575"/>
                    <a:pt x="137" y="576"/>
                    <a:pt x="137" y="576"/>
                  </a:cubicBezTo>
                  <a:cubicBezTo>
                    <a:pt x="137" y="576"/>
                    <a:pt x="137" y="576"/>
                    <a:pt x="138" y="577"/>
                  </a:cubicBezTo>
                  <a:cubicBezTo>
                    <a:pt x="138" y="577"/>
                    <a:pt x="138" y="577"/>
                    <a:pt x="138" y="577"/>
                  </a:cubicBezTo>
                  <a:cubicBezTo>
                    <a:pt x="138" y="577"/>
                    <a:pt x="138" y="578"/>
                    <a:pt x="139" y="578"/>
                  </a:cubicBezTo>
                  <a:cubicBezTo>
                    <a:pt x="139" y="578"/>
                    <a:pt x="139" y="578"/>
                    <a:pt x="139" y="578"/>
                  </a:cubicBezTo>
                  <a:cubicBezTo>
                    <a:pt x="139" y="579"/>
                    <a:pt x="139" y="579"/>
                    <a:pt x="140" y="579"/>
                  </a:cubicBezTo>
                  <a:cubicBezTo>
                    <a:pt x="140" y="580"/>
                    <a:pt x="140" y="580"/>
                    <a:pt x="141" y="580"/>
                  </a:cubicBezTo>
                  <a:cubicBezTo>
                    <a:pt x="143" y="583"/>
                    <a:pt x="144" y="584"/>
                    <a:pt x="144" y="587"/>
                  </a:cubicBezTo>
                  <a:cubicBezTo>
                    <a:pt x="145" y="590"/>
                    <a:pt x="143" y="588"/>
                    <a:pt x="142" y="589"/>
                  </a:cubicBezTo>
                  <a:cubicBezTo>
                    <a:pt x="141" y="591"/>
                    <a:pt x="143" y="594"/>
                    <a:pt x="144" y="597"/>
                  </a:cubicBezTo>
                  <a:cubicBezTo>
                    <a:pt x="145" y="600"/>
                    <a:pt x="146" y="603"/>
                    <a:pt x="144" y="605"/>
                  </a:cubicBezTo>
                  <a:cubicBezTo>
                    <a:pt x="143" y="606"/>
                    <a:pt x="144" y="607"/>
                    <a:pt x="145" y="609"/>
                  </a:cubicBezTo>
                  <a:cubicBezTo>
                    <a:pt x="146" y="611"/>
                    <a:pt x="146" y="612"/>
                    <a:pt x="146" y="614"/>
                  </a:cubicBezTo>
                  <a:cubicBezTo>
                    <a:pt x="146" y="616"/>
                    <a:pt x="148" y="615"/>
                    <a:pt x="149" y="615"/>
                  </a:cubicBezTo>
                  <a:cubicBezTo>
                    <a:pt x="150" y="615"/>
                    <a:pt x="150" y="617"/>
                    <a:pt x="153" y="618"/>
                  </a:cubicBezTo>
                  <a:cubicBezTo>
                    <a:pt x="155" y="618"/>
                    <a:pt x="155" y="617"/>
                    <a:pt x="156" y="616"/>
                  </a:cubicBezTo>
                  <a:cubicBezTo>
                    <a:pt x="156" y="615"/>
                    <a:pt x="159" y="616"/>
                    <a:pt x="160" y="616"/>
                  </a:cubicBezTo>
                  <a:cubicBezTo>
                    <a:pt x="161" y="616"/>
                    <a:pt x="161" y="615"/>
                    <a:pt x="163" y="614"/>
                  </a:cubicBezTo>
                  <a:cubicBezTo>
                    <a:pt x="164" y="612"/>
                    <a:pt x="165" y="612"/>
                    <a:pt x="167" y="613"/>
                  </a:cubicBezTo>
                  <a:cubicBezTo>
                    <a:pt x="170" y="613"/>
                    <a:pt x="172" y="612"/>
                    <a:pt x="173" y="612"/>
                  </a:cubicBezTo>
                  <a:cubicBezTo>
                    <a:pt x="175" y="613"/>
                    <a:pt x="176" y="613"/>
                    <a:pt x="177" y="613"/>
                  </a:cubicBezTo>
                  <a:cubicBezTo>
                    <a:pt x="178" y="612"/>
                    <a:pt x="181" y="612"/>
                    <a:pt x="183" y="612"/>
                  </a:cubicBezTo>
                  <a:cubicBezTo>
                    <a:pt x="184" y="611"/>
                    <a:pt x="186" y="611"/>
                    <a:pt x="188" y="609"/>
                  </a:cubicBezTo>
                  <a:cubicBezTo>
                    <a:pt x="190" y="608"/>
                    <a:pt x="196" y="602"/>
                    <a:pt x="197" y="601"/>
                  </a:cubicBezTo>
                  <a:cubicBezTo>
                    <a:pt x="197" y="601"/>
                    <a:pt x="203" y="594"/>
                    <a:pt x="204" y="592"/>
                  </a:cubicBezTo>
                  <a:cubicBezTo>
                    <a:pt x="204" y="591"/>
                    <a:pt x="206" y="591"/>
                    <a:pt x="207" y="591"/>
                  </a:cubicBezTo>
                  <a:cubicBezTo>
                    <a:pt x="208" y="591"/>
                    <a:pt x="211" y="586"/>
                    <a:pt x="211" y="585"/>
                  </a:cubicBezTo>
                  <a:cubicBezTo>
                    <a:pt x="212" y="583"/>
                    <a:pt x="214" y="581"/>
                    <a:pt x="215" y="580"/>
                  </a:cubicBezTo>
                  <a:cubicBezTo>
                    <a:pt x="216" y="579"/>
                    <a:pt x="217" y="576"/>
                    <a:pt x="218" y="574"/>
                  </a:cubicBezTo>
                  <a:cubicBezTo>
                    <a:pt x="218" y="573"/>
                    <a:pt x="218" y="573"/>
                    <a:pt x="218" y="572"/>
                  </a:cubicBezTo>
                  <a:cubicBezTo>
                    <a:pt x="218" y="572"/>
                    <a:pt x="218" y="572"/>
                    <a:pt x="218" y="572"/>
                  </a:cubicBezTo>
                  <a:cubicBezTo>
                    <a:pt x="218" y="571"/>
                    <a:pt x="218" y="571"/>
                    <a:pt x="218" y="570"/>
                  </a:cubicBezTo>
                  <a:cubicBezTo>
                    <a:pt x="218" y="570"/>
                    <a:pt x="218" y="570"/>
                    <a:pt x="218" y="570"/>
                  </a:cubicBezTo>
                  <a:cubicBezTo>
                    <a:pt x="218" y="570"/>
                    <a:pt x="218" y="570"/>
                    <a:pt x="218" y="570"/>
                  </a:cubicBezTo>
                  <a:cubicBezTo>
                    <a:pt x="218" y="569"/>
                    <a:pt x="218" y="569"/>
                    <a:pt x="218" y="569"/>
                  </a:cubicBezTo>
                  <a:cubicBezTo>
                    <a:pt x="218" y="569"/>
                    <a:pt x="218" y="569"/>
                    <a:pt x="218" y="569"/>
                  </a:cubicBezTo>
                  <a:cubicBezTo>
                    <a:pt x="218" y="568"/>
                    <a:pt x="218" y="567"/>
                    <a:pt x="218" y="567"/>
                  </a:cubicBezTo>
                  <a:cubicBezTo>
                    <a:pt x="218" y="567"/>
                    <a:pt x="218" y="567"/>
                    <a:pt x="218" y="567"/>
                  </a:cubicBezTo>
                  <a:cubicBezTo>
                    <a:pt x="218" y="566"/>
                    <a:pt x="218" y="566"/>
                    <a:pt x="218" y="566"/>
                  </a:cubicBezTo>
                  <a:cubicBezTo>
                    <a:pt x="218" y="565"/>
                    <a:pt x="219" y="562"/>
                    <a:pt x="221" y="561"/>
                  </a:cubicBezTo>
                  <a:cubicBezTo>
                    <a:pt x="224" y="559"/>
                    <a:pt x="230" y="557"/>
                    <a:pt x="231" y="554"/>
                  </a:cubicBezTo>
                  <a:cubicBezTo>
                    <a:pt x="231" y="551"/>
                    <a:pt x="230" y="543"/>
                    <a:pt x="230" y="542"/>
                  </a:cubicBezTo>
                  <a:cubicBezTo>
                    <a:pt x="229" y="541"/>
                    <a:pt x="229" y="535"/>
                    <a:pt x="228" y="535"/>
                  </a:cubicBezTo>
                  <a:cubicBezTo>
                    <a:pt x="227" y="535"/>
                    <a:pt x="227" y="534"/>
                    <a:pt x="228" y="531"/>
                  </a:cubicBezTo>
                  <a:cubicBezTo>
                    <a:pt x="229" y="529"/>
                    <a:pt x="238" y="521"/>
                    <a:pt x="241" y="519"/>
                  </a:cubicBezTo>
                  <a:cubicBezTo>
                    <a:pt x="244" y="517"/>
                    <a:pt x="247" y="516"/>
                    <a:pt x="248" y="515"/>
                  </a:cubicBezTo>
                  <a:cubicBezTo>
                    <a:pt x="249" y="515"/>
                    <a:pt x="254" y="509"/>
                    <a:pt x="255" y="508"/>
                  </a:cubicBezTo>
                  <a:cubicBezTo>
                    <a:pt x="256" y="508"/>
                    <a:pt x="254" y="505"/>
                    <a:pt x="253" y="503"/>
                  </a:cubicBezTo>
                  <a:cubicBezTo>
                    <a:pt x="253" y="501"/>
                    <a:pt x="252" y="493"/>
                    <a:pt x="252" y="491"/>
                  </a:cubicBezTo>
                  <a:cubicBezTo>
                    <a:pt x="252" y="491"/>
                    <a:pt x="252" y="490"/>
                    <a:pt x="252" y="490"/>
                  </a:cubicBezTo>
                  <a:cubicBezTo>
                    <a:pt x="252" y="490"/>
                    <a:pt x="252" y="490"/>
                    <a:pt x="252" y="489"/>
                  </a:cubicBezTo>
                  <a:cubicBezTo>
                    <a:pt x="252" y="489"/>
                    <a:pt x="252" y="489"/>
                    <a:pt x="252" y="488"/>
                  </a:cubicBezTo>
                  <a:cubicBezTo>
                    <a:pt x="252" y="488"/>
                    <a:pt x="252" y="488"/>
                    <a:pt x="252" y="488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2" y="486"/>
                    <a:pt x="252" y="486"/>
                    <a:pt x="252" y="486"/>
                  </a:cubicBezTo>
                  <a:cubicBezTo>
                    <a:pt x="252" y="486"/>
                    <a:pt x="252" y="486"/>
                    <a:pt x="252" y="486"/>
                  </a:cubicBezTo>
                  <a:cubicBezTo>
                    <a:pt x="252" y="485"/>
                    <a:pt x="252" y="485"/>
                    <a:pt x="252" y="485"/>
                  </a:cubicBezTo>
                  <a:cubicBezTo>
                    <a:pt x="251" y="483"/>
                    <a:pt x="249" y="481"/>
                    <a:pt x="248" y="479"/>
                  </a:cubicBezTo>
                  <a:cubicBezTo>
                    <a:pt x="247" y="478"/>
                    <a:pt x="247" y="471"/>
                    <a:pt x="247" y="469"/>
                  </a:cubicBezTo>
                  <a:cubicBezTo>
                    <a:pt x="247" y="468"/>
                    <a:pt x="245" y="465"/>
                    <a:pt x="245" y="463"/>
                  </a:cubicBezTo>
                  <a:cubicBezTo>
                    <a:pt x="245" y="462"/>
                    <a:pt x="245" y="460"/>
                    <a:pt x="246" y="460"/>
                  </a:cubicBezTo>
                  <a:cubicBezTo>
                    <a:pt x="246" y="460"/>
                    <a:pt x="246" y="460"/>
                    <a:pt x="246" y="460"/>
                  </a:cubicBezTo>
                  <a:cubicBezTo>
                    <a:pt x="246" y="460"/>
                    <a:pt x="246" y="460"/>
                    <a:pt x="246" y="460"/>
                  </a:cubicBezTo>
                  <a:cubicBezTo>
                    <a:pt x="246" y="459"/>
                    <a:pt x="246" y="459"/>
                    <a:pt x="246" y="459"/>
                  </a:cubicBezTo>
                  <a:cubicBezTo>
                    <a:pt x="246" y="459"/>
                    <a:pt x="246" y="459"/>
                    <a:pt x="246" y="459"/>
                  </a:cubicBezTo>
                  <a:cubicBezTo>
                    <a:pt x="247" y="458"/>
                    <a:pt x="247" y="457"/>
                    <a:pt x="248" y="456"/>
                  </a:cubicBezTo>
                  <a:cubicBezTo>
                    <a:pt x="248" y="456"/>
                    <a:pt x="248" y="456"/>
                    <a:pt x="248" y="456"/>
                  </a:cubicBezTo>
                  <a:cubicBezTo>
                    <a:pt x="248" y="456"/>
                    <a:pt x="248" y="455"/>
                    <a:pt x="248" y="455"/>
                  </a:cubicBezTo>
                  <a:cubicBezTo>
                    <a:pt x="249" y="453"/>
                    <a:pt x="252" y="448"/>
                    <a:pt x="253" y="447"/>
                  </a:cubicBezTo>
                  <a:cubicBezTo>
                    <a:pt x="253" y="447"/>
                    <a:pt x="253" y="447"/>
                    <a:pt x="253" y="446"/>
                  </a:cubicBezTo>
                  <a:cubicBezTo>
                    <a:pt x="254" y="446"/>
                    <a:pt x="254" y="446"/>
                    <a:pt x="254" y="446"/>
                  </a:cubicBezTo>
                  <a:cubicBezTo>
                    <a:pt x="254" y="446"/>
                    <a:pt x="254" y="446"/>
                    <a:pt x="254" y="446"/>
                  </a:cubicBezTo>
                  <a:cubicBezTo>
                    <a:pt x="254" y="446"/>
                    <a:pt x="255" y="446"/>
                    <a:pt x="255" y="446"/>
                  </a:cubicBezTo>
                  <a:cubicBezTo>
                    <a:pt x="255" y="446"/>
                    <a:pt x="256" y="446"/>
                    <a:pt x="256" y="446"/>
                  </a:cubicBezTo>
                  <a:cubicBezTo>
                    <a:pt x="257" y="445"/>
                    <a:pt x="263" y="438"/>
                    <a:pt x="265" y="434"/>
                  </a:cubicBezTo>
                  <a:cubicBezTo>
                    <a:pt x="267" y="431"/>
                    <a:pt x="272" y="428"/>
                    <a:pt x="274" y="427"/>
                  </a:cubicBezTo>
                  <a:cubicBezTo>
                    <a:pt x="277" y="426"/>
                    <a:pt x="275" y="426"/>
                    <a:pt x="276" y="425"/>
                  </a:cubicBezTo>
                  <a:cubicBezTo>
                    <a:pt x="277" y="424"/>
                    <a:pt x="278" y="423"/>
                    <a:pt x="280" y="422"/>
                  </a:cubicBezTo>
                  <a:cubicBezTo>
                    <a:pt x="282" y="421"/>
                    <a:pt x="287" y="411"/>
                    <a:pt x="288" y="409"/>
                  </a:cubicBezTo>
                  <a:cubicBezTo>
                    <a:pt x="289" y="406"/>
                    <a:pt x="292" y="400"/>
                    <a:pt x="293" y="398"/>
                  </a:cubicBezTo>
                  <a:cubicBezTo>
                    <a:pt x="295" y="396"/>
                    <a:pt x="295" y="390"/>
                    <a:pt x="295" y="388"/>
                  </a:cubicBezTo>
                  <a:cubicBezTo>
                    <a:pt x="295" y="386"/>
                    <a:pt x="295" y="385"/>
                    <a:pt x="293" y="386"/>
                  </a:cubicBezTo>
                  <a:cubicBezTo>
                    <a:pt x="292" y="386"/>
                    <a:pt x="289" y="388"/>
                    <a:pt x="287" y="389"/>
                  </a:cubicBezTo>
                  <a:cubicBezTo>
                    <a:pt x="286" y="390"/>
                    <a:pt x="282" y="389"/>
                    <a:pt x="280" y="389"/>
                  </a:cubicBezTo>
                  <a:cubicBezTo>
                    <a:pt x="278" y="390"/>
                    <a:pt x="278" y="390"/>
                    <a:pt x="277" y="391"/>
                  </a:cubicBezTo>
                  <a:cubicBezTo>
                    <a:pt x="275" y="392"/>
                    <a:pt x="276" y="390"/>
                    <a:pt x="274" y="390"/>
                  </a:cubicBezTo>
                  <a:cubicBezTo>
                    <a:pt x="272" y="390"/>
                    <a:pt x="268" y="392"/>
                    <a:pt x="267" y="393"/>
                  </a:cubicBezTo>
                  <a:cubicBezTo>
                    <a:pt x="266" y="393"/>
                    <a:pt x="263" y="389"/>
                    <a:pt x="263" y="388"/>
                  </a:cubicBezTo>
                  <a:cubicBezTo>
                    <a:pt x="263" y="388"/>
                    <a:pt x="262" y="387"/>
                    <a:pt x="262" y="387"/>
                  </a:cubicBezTo>
                  <a:cubicBezTo>
                    <a:pt x="262" y="387"/>
                    <a:pt x="262" y="387"/>
                    <a:pt x="262" y="387"/>
                  </a:cubicBezTo>
                  <a:cubicBezTo>
                    <a:pt x="262" y="387"/>
                    <a:pt x="262" y="387"/>
                    <a:pt x="262" y="387"/>
                  </a:cubicBezTo>
                  <a:cubicBezTo>
                    <a:pt x="262" y="387"/>
                    <a:pt x="262" y="386"/>
                    <a:pt x="261" y="386"/>
                  </a:cubicBezTo>
                  <a:cubicBezTo>
                    <a:pt x="261" y="386"/>
                    <a:pt x="261" y="386"/>
                    <a:pt x="261" y="386"/>
                  </a:cubicBezTo>
                  <a:cubicBezTo>
                    <a:pt x="261" y="386"/>
                    <a:pt x="261" y="386"/>
                    <a:pt x="261" y="386"/>
                  </a:cubicBezTo>
                  <a:cubicBezTo>
                    <a:pt x="261" y="386"/>
                    <a:pt x="261" y="385"/>
                    <a:pt x="261" y="385"/>
                  </a:cubicBezTo>
                  <a:cubicBezTo>
                    <a:pt x="261" y="384"/>
                    <a:pt x="261" y="384"/>
                    <a:pt x="261" y="383"/>
                  </a:cubicBezTo>
                  <a:cubicBezTo>
                    <a:pt x="261" y="383"/>
                    <a:pt x="260" y="382"/>
                    <a:pt x="260" y="382"/>
                  </a:cubicBezTo>
                  <a:cubicBezTo>
                    <a:pt x="260" y="381"/>
                    <a:pt x="260" y="381"/>
                    <a:pt x="260" y="381"/>
                  </a:cubicBezTo>
                  <a:cubicBezTo>
                    <a:pt x="260" y="381"/>
                    <a:pt x="259" y="381"/>
                    <a:pt x="259" y="381"/>
                  </a:cubicBezTo>
                  <a:cubicBezTo>
                    <a:pt x="259" y="380"/>
                    <a:pt x="259" y="380"/>
                    <a:pt x="259" y="380"/>
                  </a:cubicBezTo>
                  <a:cubicBezTo>
                    <a:pt x="257" y="379"/>
                    <a:pt x="256" y="378"/>
                    <a:pt x="254" y="377"/>
                  </a:cubicBezTo>
                  <a:cubicBezTo>
                    <a:pt x="253" y="376"/>
                    <a:pt x="253" y="374"/>
                    <a:pt x="252" y="374"/>
                  </a:cubicBezTo>
                  <a:cubicBezTo>
                    <a:pt x="251" y="374"/>
                    <a:pt x="247" y="371"/>
                    <a:pt x="246" y="370"/>
                  </a:cubicBezTo>
                  <a:cubicBezTo>
                    <a:pt x="244" y="370"/>
                    <a:pt x="243" y="365"/>
                    <a:pt x="243" y="363"/>
                  </a:cubicBezTo>
                  <a:cubicBezTo>
                    <a:pt x="242" y="363"/>
                    <a:pt x="242" y="362"/>
                    <a:pt x="242" y="362"/>
                  </a:cubicBezTo>
                  <a:cubicBezTo>
                    <a:pt x="242" y="362"/>
                    <a:pt x="242" y="362"/>
                    <a:pt x="242" y="362"/>
                  </a:cubicBezTo>
                  <a:cubicBezTo>
                    <a:pt x="241" y="361"/>
                    <a:pt x="241" y="360"/>
                    <a:pt x="240" y="359"/>
                  </a:cubicBezTo>
                  <a:cubicBezTo>
                    <a:pt x="240" y="359"/>
                    <a:pt x="240" y="359"/>
                    <a:pt x="240" y="359"/>
                  </a:cubicBezTo>
                  <a:cubicBezTo>
                    <a:pt x="240" y="359"/>
                    <a:pt x="239" y="359"/>
                    <a:pt x="239" y="358"/>
                  </a:cubicBezTo>
                  <a:cubicBezTo>
                    <a:pt x="239" y="358"/>
                    <a:pt x="239" y="358"/>
                    <a:pt x="239" y="358"/>
                  </a:cubicBezTo>
                  <a:cubicBezTo>
                    <a:pt x="239" y="358"/>
                    <a:pt x="239" y="358"/>
                    <a:pt x="238" y="358"/>
                  </a:cubicBezTo>
                  <a:cubicBezTo>
                    <a:pt x="238" y="358"/>
                    <a:pt x="238" y="358"/>
                    <a:pt x="238" y="358"/>
                  </a:cubicBezTo>
                  <a:cubicBezTo>
                    <a:pt x="238" y="357"/>
                    <a:pt x="238" y="357"/>
                    <a:pt x="238" y="357"/>
                  </a:cubicBezTo>
                  <a:cubicBezTo>
                    <a:pt x="237" y="357"/>
                    <a:pt x="234" y="353"/>
                    <a:pt x="234" y="350"/>
                  </a:cubicBezTo>
                  <a:cubicBezTo>
                    <a:pt x="233" y="348"/>
                    <a:pt x="233" y="345"/>
                    <a:pt x="233" y="343"/>
                  </a:cubicBezTo>
                  <a:cubicBezTo>
                    <a:pt x="233" y="342"/>
                    <a:pt x="233" y="341"/>
                    <a:pt x="231" y="341"/>
                  </a:cubicBezTo>
                  <a:cubicBezTo>
                    <a:pt x="229" y="340"/>
                    <a:pt x="227" y="337"/>
                    <a:pt x="227" y="337"/>
                  </a:cubicBezTo>
                  <a:cubicBezTo>
                    <a:pt x="226" y="336"/>
                    <a:pt x="228" y="335"/>
                    <a:pt x="227" y="334"/>
                  </a:cubicBezTo>
                  <a:cubicBezTo>
                    <a:pt x="227" y="333"/>
                    <a:pt x="221" y="322"/>
                    <a:pt x="220" y="320"/>
                  </a:cubicBezTo>
                  <a:cubicBezTo>
                    <a:pt x="218" y="318"/>
                    <a:pt x="219" y="318"/>
                    <a:pt x="219" y="317"/>
                  </a:cubicBezTo>
                  <a:cubicBezTo>
                    <a:pt x="219" y="316"/>
                    <a:pt x="217" y="315"/>
                    <a:pt x="216" y="314"/>
                  </a:cubicBezTo>
                  <a:cubicBezTo>
                    <a:pt x="215" y="313"/>
                    <a:pt x="220" y="316"/>
                    <a:pt x="221" y="317"/>
                  </a:cubicBezTo>
                  <a:cubicBezTo>
                    <a:pt x="221" y="317"/>
                    <a:pt x="221" y="317"/>
                    <a:pt x="221" y="317"/>
                  </a:cubicBezTo>
                  <a:cubicBezTo>
                    <a:pt x="222" y="317"/>
                    <a:pt x="222" y="317"/>
                    <a:pt x="222" y="317"/>
                  </a:cubicBezTo>
                  <a:cubicBezTo>
                    <a:pt x="222" y="317"/>
                    <a:pt x="222" y="317"/>
                    <a:pt x="222" y="317"/>
                  </a:cubicBezTo>
                  <a:cubicBezTo>
                    <a:pt x="222" y="316"/>
                    <a:pt x="223" y="316"/>
                    <a:pt x="224" y="316"/>
                  </a:cubicBezTo>
                  <a:cubicBezTo>
                    <a:pt x="224" y="316"/>
                    <a:pt x="224" y="316"/>
                    <a:pt x="224" y="316"/>
                  </a:cubicBezTo>
                  <a:cubicBezTo>
                    <a:pt x="226" y="316"/>
                    <a:pt x="228" y="321"/>
                    <a:pt x="229" y="323"/>
                  </a:cubicBezTo>
                  <a:cubicBezTo>
                    <a:pt x="230" y="325"/>
                    <a:pt x="233" y="327"/>
                    <a:pt x="234" y="328"/>
                  </a:cubicBezTo>
                  <a:cubicBezTo>
                    <a:pt x="235" y="329"/>
                    <a:pt x="233" y="329"/>
                    <a:pt x="233" y="330"/>
                  </a:cubicBezTo>
                  <a:cubicBezTo>
                    <a:pt x="233" y="331"/>
                    <a:pt x="235" y="332"/>
                    <a:pt x="236" y="333"/>
                  </a:cubicBezTo>
                  <a:cubicBezTo>
                    <a:pt x="238" y="333"/>
                    <a:pt x="242" y="340"/>
                    <a:pt x="243" y="341"/>
                  </a:cubicBezTo>
                  <a:cubicBezTo>
                    <a:pt x="243" y="342"/>
                    <a:pt x="242" y="342"/>
                    <a:pt x="242" y="343"/>
                  </a:cubicBezTo>
                  <a:cubicBezTo>
                    <a:pt x="241" y="344"/>
                    <a:pt x="244" y="348"/>
                    <a:pt x="245" y="350"/>
                  </a:cubicBezTo>
                  <a:cubicBezTo>
                    <a:pt x="245" y="351"/>
                    <a:pt x="247" y="352"/>
                    <a:pt x="248" y="352"/>
                  </a:cubicBezTo>
                  <a:cubicBezTo>
                    <a:pt x="250" y="353"/>
                    <a:pt x="251" y="355"/>
                    <a:pt x="252" y="357"/>
                  </a:cubicBezTo>
                  <a:cubicBezTo>
                    <a:pt x="253" y="359"/>
                    <a:pt x="256" y="363"/>
                    <a:pt x="257" y="365"/>
                  </a:cubicBezTo>
                  <a:cubicBezTo>
                    <a:pt x="257" y="365"/>
                    <a:pt x="257" y="366"/>
                    <a:pt x="257" y="366"/>
                  </a:cubicBezTo>
                  <a:cubicBezTo>
                    <a:pt x="257" y="366"/>
                    <a:pt x="257" y="366"/>
                    <a:pt x="257" y="366"/>
                  </a:cubicBezTo>
                  <a:cubicBezTo>
                    <a:pt x="257" y="366"/>
                    <a:pt x="257" y="366"/>
                    <a:pt x="257" y="366"/>
                  </a:cubicBezTo>
                  <a:cubicBezTo>
                    <a:pt x="257" y="366"/>
                    <a:pt x="257" y="367"/>
                    <a:pt x="257" y="367"/>
                  </a:cubicBezTo>
                  <a:cubicBezTo>
                    <a:pt x="257" y="367"/>
                    <a:pt x="257" y="367"/>
                    <a:pt x="257" y="367"/>
                  </a:cubicBezTo>
                  <a:cubicBezTo>
                    <a:pt x="257" y="367"/>
                    <a:pt x="257" y="368"/>
                    <a:pt x="257" y="368"/>
                  </a:cubicBezTo>
                  <a:cubicBezTo>
                    <a:pt x="257" y="368"/>
                    <a:pt x="257" y="368"/>
                    <a:pt x="257" y="368"/>
                  </a:cubicBezTo>
                  <a:cubicBezTo>
                    <a:pt x="257" y="368"/>
                    <a:pt x="257" y="368"/>
                    <a:pt x="257" y="369"/>
                  </a:cubicBezTo>
                  <a:cubicBezTo>
                    <a:pt x="258" y="370"/>
                    <a:pt x="261" y="377"/>
                    <a:pt x="261" y="379"/>
                  </a:cubicBezTo>
                  <a:cubicBezTo>
                    <a:pt x="261" y="381"/>
                    <a:pt x="262" y="382"/>
                    <a:pt x="263" y="382"/>
                  </a:cubicBezTo>
                  <a:cubicBezTo>
                    <a:pt x="265" y="382"/>
                    <a:pt x="268" y="381"/>
                    <a:pt x="269" y="380"/>
                  </a:cubicBezTo>
                  <a:cubicBezTo>
                    <a:pt x="270" y="379"/>
                    <a:pt x="274" y="379"/>
                    <a:pt x="277" y="379"/>
                  </a:cubicBezTo>
                  <a:cubicBezTo>
                    <a:pt x="279" y="379"/>
                    <a:pt x="286" y="375"/>
                    <a:pt x="288" y="374"/>
                  </a:cubicBezTo>
                  <a:cubicBezTo>
                    <a:pt x="290" y="372"/>
                    <a:pt x="297" y="371"/>
                    <a:pt x="298" y="370"/>
                  </a:cubicBezTo>
                  <a:cubicBezTo>
                    <a:pt x="299" y="370"/>
                    <a:pt x="299" y="367"/>
                    <a:pt x="300" y="367"/>
                  </a:cubicBezTo>
                  <a:cubicBezTo>
                    <a:pt x="300" y="367"/>
                    <a:pt x="300" y="366"/>
                    <a:pt x="300" y="366"/>
                  </a:cubicBezTo>
                  <a:cubicBezTo>
                    <a:pt x="300" y="366"/>
                    <a:pt x="300" y="366"/>
                    <a:pt x="300" y="366"/>
                  </a:cubicBezTo>
                  <a:cubicBezTo>
                    <a:pt x="301" y="366"/>
                    <a:pt x="301" y="366"/>
                    <a:pt x="301" y="366"/>
                  </a:cubicBezTo>
                  <a:cubicBezTo>
                    <a:pt x="301" y="366"/>
                    <a:pt x="301" y="366"/>
                    <a:pt x="301" y="366"/>
                  </a:cubicBezTo>
                  <a:cubicBezTo>
                    <a:pt x="302" y="366"/>
                    <a:pt x="302" y="366"/>
                    <a:pt x="302" y="366"/>
                  </a:cubicBezTo>
                  <a:cubicBezTo>
                    <a:pt x="302" y="365"/>
                    <a:pt x="302" y="365"/>
                    <a:pt x="302" y="365"/>
                  </a:cubicBezTo>
                  <a:cubicBezTo>
                    <a:pt x="303" y="365"/>
                    <a:pt x="303" y="365"/>
                    <a:pt x="303" y="365"/>
                  </a:cubicBezTo>
                  <a:cubicBezTo>
                    <a:pt x="303" y="365"/>
                    <a:pt x="303" y="365"/>
                    <a:pt x="303" y="365"/>
                  </a:cubicBezTo>
                  <a:cubicBezTo>
                    <a:pt x="304" y="365"/>
                    <a:pt x="304" y="365"/>
                    <a:pt x="305" y="365"/>
                  </a:cubicBezTo>
                  <a:cubicBezTo>
                    <a:pt x="305" y="365"/>
                    <a:pt x="305" y="365"/>
                    <a:pt x="305" y="364"/>
                  </a:cubicBezTo>
                  <a:cubicBezTo>
                    <a:pt x="305" y="364"/>
                    <a:pt x="305" y="364"/>
                    <a:pt x="306" y="364"/>
                  </a:cubicBezTo>
                  <a:cubicBezTo>
                    <a:pt x="306" y="364"/>
                    <a:pt x="306" y="364"/>
                    <a:pt x="306" y="364"/>
                  </a:cubicBezTo>
                  <a:cubicBezTo>
                    <a:pt x="306" y="364"/>
                    <a:pt x="306" y="364"/>
                    <a:pt x="307" y="364"/>
                  </a:cubicBezTo>
                  <a:cubicBezTo>
                    <a:pt x="307" y="364"/>
                    <a:pt x="307" y="364"/>
                    <a:pt x="307" y="364"/>
                  </a:cubicBezTo>
                  <a:cubicBezTo>
                    <a:pt x="307" y="364"/>
                    <a:pt x="307" y="364"/>
                    <a:pt x="308" y="364"/>
                  </a:cubicBezTo>
                  <a:cubicBezTo>
                    <a:pt x="309" y="364"/>
                    <a:pt x="312" y="364"/>
                    <a:pt x="312" y="362"/>
                  </a:cubicBezTo>
                  <a:cubicBezTo>
                    <a:pt x="312" y="361"/>
                    <a:pt x="313" y="360"/>
                    <a:pt x="314" y="360"/>
                  </a:cubicBezTo>
                  <a:cubicBezTo>
                    <a:pt x="316" y="360"/>
                    <a:pt x="316" y="358"/>
                    <a:pt x="316" y="357"/>
                  </a:cubicBezTo>
                  <a:cubicBezTo>
                    <a:pt x="317" y="357"/>
                    <a:pt x="319" y="356"/>
                    <a:pt x="320" y="356"/>
                  </a:cubicBezTo>
                  <a:cubicBezTo>
                    <a:pt x="322" y="356"/>
                    <a:pt x="321" y="354"/>
                    <a:pt x="321" y="353"/>
                  </a:cubicBezTo>
                  <a:cubicBezTo>
                    <a:pt x="321" y="352"/>
                    <a:pt x="321" y="351"/>
                    <a:pt x="322" y="349"/>
                  </a:cubicBezTo>
                  <a:cubicBezTo>
                    <a:pt x="322" y="347"/>
                    <a:pt x="322" y="349"/>
                    <a:pt x="323" y="349"/>
                  </a:cubicBezTo>
                  <a:cubicBezTo>
                    <a:pt x="324" y="350"/>
                    <a:pt x="325" y="347"/>
                    <a:pt x="326" y="346"/>
                  </a:cubicBezTo>
                  <a:cubicBezTo>
                    <a:pt x="326" y="346"/>
                    <a:pt x="327" y="343"/>
                    <a:pt x="328" y="342"/>
                  </a:cubicBezTo>
                  <a:cubicBezTo>
                    <a:pt x="328" y="341"/>
                    <a:pt x="329" y="340"/>
                    <a:pt x="327" y="340"/>
                  </a:cubicBezTo>
                  <a:cubicBezTo>
                    <a:pt x="326" y="339"/>
                    <a:pt x="325" y="338"/>
                    <a:pt x="324" y="336"/>
                  </a:cubicBezTo>
                  <a:cubicBezTo>
                    <a:pt x="323" y="335"/>
                    <a:pt x="320" y="335"/>
                    <a:pt x="318" y="335"/>
                  </a:cubicBezTo>
                  <a:cubicBezTo>
                    <a:pt x="318" y="335"/>
                    <a:pt x="318" y="335"/>
                    <a:pt x="317" y="335"/>
                  </a:cubicBezTo>
                  <a:cubicBezTo>
                    <a:pt x="317" y="335"/>
                    <a:pt x="317" y="335"/>
                    <a:pt x="317" y="335"/>
                  </a:cubicBezTo>
                  <a:cubicBezTo>
                    <a:pt x="317" y="334"/>
                    <a:pt x="317" y="334"/>
                    <a:pt x="317" y="334"/>
                  </a:cubicBezTo>
                  <a:cubicBezTo>
                    <a:pt x="317" y="334"/>
                    <a:pt x="317" y="334"/>
                    <a:pt x="317" y="334"/>
                  </a:cubicBezTo>
                  <a:cubicBezTo>
                    <a:pt x="316" y="334"/>
                    <a:pt x="316" y="334"/>
                    <a:pt x="316" y="333"/>
                  </a:cubicBezTo>
                  <a:cubicBezTo>
                    <a:pt x="316" y="333"/>
                    <a:pt x="316" y="333"/>
                    <a:pt x="316" y="333"/>
                  </a:cubicBezTo>
                  <a:cubicBezTo>
                    <a:pt x="316" y="333"/>
                    <a:pt x="316" y="333"/>
                    <a:pt x="315" y="332"/>
                  </a:cubicBezTo>
                  <a:cubicBezTo>
                    <a:pt x="315" y="332"/>
                    <a:pt x="315" y="332"/>
                    <a:pt x="315" y="332"/>
                  </a:cubicBezTo>
                  <a:cubicBezTo>
                    <a:pt x="315" y="332"/>
                    <a:pt x="315" y="332"/>
                    <a:pt x="315" y="332"/>
                  </a:cubicBezTo>
                  <a:cubicBezTo>
                    <a:pt x="315" y="331"/>
                    <a:pt x="315" y="331"/>
                    <a:pt x="315" y="331"/>
                  </a:cubicBezTo>
                  <a:cubicBezTo>
                    <a:pt x="314" y="330"/>
                    <a:pt x="314" y="329"/>
                    <a:pt x="314" y="329"/>
                  </a:cubicBezTo>
                  <a:cubicBezTo>
                    <a:pt x="313" y="327"/>
                    <a:pt x="315" y="325"/>
                    <a:pt x="314" y="325"/>
                  </a:cubicBezTo>
                  <a:cubicBezTo>
                    <a:pt x="313" y="325"/>
                    <a:pt x="307" y="331"/>
                    <a:pt x="306" y="333"/>
                  </a:cubicBezTo>
                  <a:cubicBezTo>
                    <a:pt x="306" y="334"/>
                    <a:pt x="301" y="333"/>
                    <a:pt x="300" y="333"/>
                  </a:cubicBezTo>
                  <a:cubicBezTo>
                    <a:pt x="298" y="333"/>
                    <a:pt x="297" y="334"/>
                    <a:pt x="296" y="333"/>
                  </a:cubicBezTo>
                  <a:cubicBezTo>
                    <a:pt x="295" y="333"/>
                    <a:pt x="295" y="333"/>
                    <a:pt x="295" y="333"/>
                  </a:cubicBezTo>
                  <a:cubicBezTo>
                    <a:pt x="295" y="333"/>
                    <a:pt x="295" y="333"/>
                    <a:pt x="294" y="333"/>
                  </a:cubicBezTo>
                  <a:cubicBezTo>
                    <a:pt x="294" y="333"/>
                    <a:pt x="294" y="333"/>
                    <a:pt x="294" y="332"/>
                  </a:cubicBezTo>
                  <a:cubicBezTo>
                    <a:pt x="294" y="332"/>
                    <a:pt x="294" y="332"/>
                    <a:pt x="294" y="332"/>
                  </a:cubicBezTo>
                  <a:cubicBezTo>
                    <a:pt x="294" y="332"/>
                    <a:pt x="294" y="332"/>
                    <a:pt x="293" y="332"/>
                  </a:cubicBezTo>
                  <a:cubicBezTo>
                    <a:pt x="293" y="332"/>
                    <a:pt x="293" y="332"/>
                    <a:pt x="293" y="331"/>
                  </a:cubicBezTo>
                  <a:cubicBezTo>
                    <a:pt x="293" y="331"/>
                    <a:pt x="293" y="331"/>
                    <a:pt x="293" y="331"/>
                  </a:cubicBezTo>
                  <a:cubicBezTo>
                    <a:pt x="293" y="330"/>
                    <a:pt x="295" y="329"/>
                    <a:pt x="295" y="328"/>
                  </a:cubicBezTo>
                  <a:cubicBezTo>
                    <a:pt x="295" y="328"/>
                    <a:pt x="294" y="325"/>
                    <a:pt x="293" y="325"/>
                  </a:cubicBezTo>
                  <a:cubicBezTo>
                    <a:pt x="292" y="324"/>
                    <a:pt x="292" y="327"/>
                    <a:pt x="291" y="327"/>
                  </a:cubicBezTo>
                  <a:cubicBezTo>
                    <a:pt x="291" y="327"/>
                    <a:pt x="291" y="327"/>
                    <a:pt x="291" y="327"/>
                  </a:cubicBezTo>
                  <a:cubicBezTo>
                    <a:pt x="291" y="327"/>
                    <a:pt x="290" y="327"/>
                    <a:pt x="290" y="327"/>
                  </a:cubicBezTo>
                  <a:cubicBezTo>
                    <a:pt x="290" y="327"/>
                    <a:pt x="290" y="327"/>
                    <a:pt x="290" y="327"/>
                  </a:cubicBezTo>
                  <a:cubicBezTo>
                    <a:pt x="290" y="327"/>
                    <a:pt x="290" y="327"/>
                    <a:pt x="290" y="327"/>
                  </a:cubicBezTo>
                  <a:cubicBezTo>
                    <a:pt x="290" y="327"/>
                    <a:pt x="289" y="326"/>
                    <a:pt x="289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89" y="326"/>
                    <a:pt x="288" y="323"/>
                    <a:pt x="288" y="322"/>
                  </a:cubicBezTo>
                  <a:cubicBezTo>
                    <a:pt x="288" y="321"/>
                    <a:pt x="286" y="319"/>
                    <a:pt x="285" y="319"/>
                  </a:cubicBezTo>
                  <a:cubicBezTo>
                    <a:pt x="284" y="318"/>
                    <a:pt x="282" y="317"/>
                    <a:pt x="282" y="315"/>
                  </a:cubicBezTo>
                  <a:cubicBezTo>
                    <a:pt x="281" y="315"/>
                    <a:pt x="281" y="315"/>
                    <a:pt x="281" y="314"/>
                  </a:cubicBezTo>
                  <a:cubicBezTo>
                    <a:pt x="281" y="314"/>
                    <a:pt x="281" y="314"/>
                    <a:pt x="281" y="314"/>
                  </a:cubicBezTo>
                  <a:cubicBezTo>
                    <a:pt x="281" y="314"/>
                    <a:pt x="280" y="313"/>
                    <a:pt x="280" y="313"/>
                  </a:cubicBezTo>
                  <a:cubicBezTo>
                    <a:pt x="279" y="312"/>
                    <a:pt x="279" y="312"/>
                    <a:pt x="278" y="311"/>
                  </a:cubicBezTo>
                  <a:cubicBezTo>
                    <a:pt x="278" y="311"/>
                    <a:pt x="278" y="311"/>
                    <a:pt x="278" y="311"/>
                  </a:cubicBezTo>
                  <a:cubicBezTo>
                    <a:pt x="278" y="311"/>
                    <a:pt x="278" y="311"/>
                    <a:pt x="278" y="311"/>
                  </a:cubicBezTo>
                  <a:cubicBezTo>
                    <a:pt x="278" y="310"/>
                    <a:pt x="278" y="310"/>
                    <a:pt x="278" y="310"/>
                  </a:cubicBezTo>
                  <a:cubicBezTo>
                    <a:pt x="278" y="310"/>
                    <a:pt x="278" y="310"/>
                    <a:pt x="278" y="310"/>
                  </a:cubicBezTo>
                  <a:cubicBezTo>
                    <a:pt x="278" y="310"/>
                    <a:pt x="278" y="310"/>
                    <a:pt x="278" y="310"/>
                  </a:cubicBezTo>
                  <a:cubicBezTo>
                    <a:pt x="278" y="310"/>
                    <a:pt x="279" y="310"/>
                    <a:pt x="279" y="309"/>
                  </a:cubicBezTo>
                  <a:cubicBezTo>
                    <a:pt x="279" y="309"/>
                    <a:pt x="279" y="309"/>
                    <a:pt x="279" y="309"/>
                  </a:cubicBezTo>
                  <a:cubicBezTo>
                    <a:pt x="279" y="309"/>
                    <a:pt x="279" y="309"/>
                    <a:pt x="279" y="309"/>
                  </a:cubicBezTo>
                  <a:cubicBezTo>
                    <a:pt x="279" y="309"/>
                    <a:pt x="279" y="309"/>
                    <a:pt x="279" y="309"/>
                  </a:cubicBezTo>
                  <a:cubicBezTo>
                    <a:pt x="279" y="308"/>
                    <a:pt x="280" y="308"/>
                    <a:pt x="282" y="308"/>
                  </a:cubicBezTo>
                  <a:cubicBezTo>
                    <a:pt x="282" y="308"/>
                    <a:pt x="282" y="308"/>
                    <a:pt x="282" y="308"/>
                  </a:cubicBezTo>
                  <a:cubicBezTo>
                    <a:pt x="282" y="308"/>
                    <a:pt x="282" y="308"/>
                    <a:pt x="282" y="308"/>
                  </a:cubicBezTo>
                  <a:cubicBezTo>
                    <a:pt x="282" y="308"/>
                    <a:pt x="282" y="308"/>
                    <a:pt x="282" y="308"/>
                  </a:cubicBezTo>
                  <a:cubicBezTo>
                    <a:pt x="282" y="308"/>
                    <a:pt x="283" y="308"/>
                    <a:pt x="283" y="308"/>
                  </a:cubicBezTo>
                  <a:cubicBezTo>
                    <a:pt x="283" y="308"/>
                    <a:pt x="283" y="308"/>
                    <a:pt x="283" y="308"/>
                  </a:cubicBezTo>
                  <a:cubicBezTo>
                    <a:pt x="283" y="308"/>
                    <a:pt x="283" y="308"/>
                    <a:pt x="283" y="308"/>
                  </a:cubicBezTo>
                  <a:cubicBezTo>
                    <a:pt x="283" y="308"/>
                    <a:pt x="283" y="308"/>
                    <a:pt x="283" y="307"/>
                  </a:cubicBezTo>
                  <a:cubicBezTo>
                    <a:pt x="283" y="307"/>
                    <a:pt x="284" y="308"/>
                    <a:pt x="285" y="308"/>
                  </a:cubicBezTo>
                  <a:cubicBezTo>
                    <a:pt x="285" y="309"/>
                    <a:pt x="286" y="309"/>
                    <a:pt x="287" y="309"/>
                  </a:cubicBezTo>
                  <a:cubicBezTo>
                    <a:pt x="288" y="309"/>
                    <a:pt x="290" y="312"/>
                    <a:pt x="291" y="314"/>
                  </a:cubicBezTo>
                  <a:cubicBezTo>
                    <a:pt x="292" y="316"/>
                    <a:pt x="293" y="317"/>
                    <a:pt x="295" y="317"/>
                  </a:cubicBezTo>
                  <a:cubicBezTo>
                    <a:pt x="297" y="317"/>
                    <a:pt x="297" y="319"/>
                    <a:pt x="298" y="320"/>
                  </a:cubicBezTo>
                  <a:cubicBezTo>
                    <a:pt x="299" y="321"/>
                    <a:pt x="302" y="322"/>
                    <a:pt x="304" y="322"/>
                  </a:cubicBezTo>
                  <a:cubicBezTo>
                    <a:pt x="305" y="322"/>
                    <a:pt x="307" y="323"/>
                    <a:pt x="308" y="323"/>
                  </a:cubicBezTo>
                  <a:cubicBezTo>
                    <a:pt x="309" y="323"/>
                    <a:pt x="312" y="320"/>
                    <a:pt x="313" y="320"/>
                  </a:cubicBezTo>
                  <a:cubicBezTo>
                    <a:pt x="313" y="319"/>
                    <a:pt x="315" y="322"/>
                    <a:pt x="315" y="323"/>
                  </a:cubicBezTo>
                  <a:cubicBezTo>
                    <a:pt x="316" y="325"/>
                    <a:pt x="316" y="326"/>
                    <a:pt x="319" y="327"/>
                  </a:cubicBezTo>
                  <a:cubicBezTo>
                    <a:pt x="322" y="328"/>
                    <a:pt x="330" y="328"/>
                    <a:pt x="332" y="328"/>
                  </a:cubicBezTo>
                  <a:cubicBezTo>
                    <a:pt x="332" y="328"/>
                    <a:pt x="332" y="328"/>
                    <a:pt x="332" y="329"/>
                  </a:cubicBezTo>
                  <a:cubicBezTo>
                    <a:pt x="332" y="329"/>
                    <a:pt x="332" y="329"/>
                    <a:pt x="332" y="329"/>
                  </a:cubicBezTo>
                  <a:cubicBezTo>
                    <a:pt x="334" y="329"/>
                    <a:pt x="336" y="329"/>
                    <a:pt x="338" y="329"/>
                  </a:cubicBezTo>
                  <a:cubicBezTo>
                    <a:pt x="338" y="329"/>
                    <a:pt x="338" y="329"/>
                    <a:pt x="338" y="329"/>
                  </a:cubicBezTo>
                  <a:cubicBezTo>
                    <a:pt x="338" y="329"/>
                    <a:pt x="339" y="329"/>
                    <a:pt x="340" y="329"/>
                  </a:cubicBezTo>
                  <a:cubicBezTo>
                    <a:pt x="342" y="329"/>
                    <a:pt x="343" y="329"/>
                    <a:pt x="344" y="328"/>
                  </a:cubicBezTo>
                  <a:cubicBezTo>
                    <a:pt x="345" y="328"/>
                    <a:pt x="345" y="329"/>
                    <a:pt x="347" y="329"/>
                  </a:cubicBezTo>
                  <a:cubicBezTo>
                    <a:pt x="349" y="329"/>
                    <a:pt x="355" y="328"/>
                    <a:pt x="356" y="328"/>
                  </a:cubicBezTo>
                  <a:cubicBezTo>
                    <a:pt x="357" y="328"/>
                    <a:pt x="358" y="331"/>
                    <a:pt x="359" y="332"/>
                  </a:cubicBezTo>
                  <a:cubicBezTo>
                    <a:pt x="360" y="332"/>
                    <a:pt x="359" y="334"/>
                    <a:pt x="361" y="335"/>
                  </a:cubicBezTo>
                  <a:cubicBezTo>
                    <a:pt x="361" y="335"/>
                    <a:pt x="362" y="335"/>
                    <a:pt x="362" y="335"/>
                  </a:cubicBezTo>
                  <a:cubicBezTo>
                    <a:pt x="362" y="335"/>
                    <a:pt x="362" y="335"/>
                    <a:pt x="363" y="335"/>
                  </a:cubicBezTo>
                  <a:cubicBezTo>
                    <a:pt x="363" y="335"/>
                    <a:pt x="363" y="335"/>
                    <a:pt x="363" y="335"/>
                  </a:cubicBezTo>
                  <a:cubicBezTo>
                    <a:pt x="363" y="335"/>
                    <a:pt x="363" y="335"/>
                    <a:pt x="363" y="335"/>
                  </a:cubicBezTo>
                  <a:cubicBezTo>
                    <a:pt x="364" y="335"/>
                    <a:pt x="364" y="335"/>
                    <a:pt x="364" y="335"/>
                  </a:cubicBezTo>
                  <a:cubicBezTo>
                    <a:pt x="364" y="335"/>
                    <a:pt x="365" y="335"/>
                    <a:pt x="365" y="335"/>
                  </a:cubicBezTo>
                  <a:cubicBezTo>
                    <a:pt x="366" y="335"/>
                    <a:pt x="365" y="335"/>
                    <a:pt x="366" y="337"/>
                  </a:cubicBezTo>
                  <a:cubicBezTo>
                    <a:pt x="366" y="339"/>
                    <a:pt x="371" y="339"/>
                    <a:pt x="373" y="340"/>
                  </a:cubicBezTo>
                  <a:cubicBezTo>
                    <a:pt x="374" y="340"/>
                    <a:pt x="372" y="341"/>
                    <a:pt x="371" y="341"/>
                  </a:cubicBezTo>
                  <a:cubicBezTo>
                    <a:pt x="369" y="342"/>
                    <a:pt x="367" y="340"/>
                    <a:pt x="367" y="341"/>
                  </a:cubicBezTo>
                  <a:cubicBezTo>
                    <a:pt x="367" y="341"/>
                    <a:pt x="374" y="349"/>
                    <a:pt x="375" y="350"/>
                  </a:cubicBezTo>
                  <a:cubicBezTo>
                    <a:pt x="377" y="350"/>
                    <a:pt x="379" y="349"/>
                    <a:pt x="380" y="348"/>
                  </a:cubicBezTo>
                  <a:cubicBezTo>
                    <a:pt x="381" y="347"/>
                    <a:pt x="381" y="342"/>
                    <a:pt x="381" y="343"/>
                  </a:cubicBezTo>
                  <a:cubicBezTo>
                    <a:pt x="382" y="343"/>
                    <a:pt x="383" y="346"/>
                    <a:pt x="383" y="347"/>
                  </a:cubicBezTo>
                  <a:cubicBezTo>
                    <a:pt x="383" y="347"/>
                    <a:pt x="384" y="353"/>
                    <a:pt x="384" y="354"/>
                  </a:cubicBezTo>
                  <a:cubicBezTo>
                    <a:pt x="384" y="355"/>
                    <a:pt x="386" y="358"/>
                    <a:pt x="387" y="361"/>
                  </a:cubicBezTo>
                  <a:cubicBezTo>
                    <a:pt x="388" y="364"/>
                    <a:pt x="391" y="372"/>
                    <a:pt x="393" y="374"/>
                  </a:cubicBezTo>
                  <a:cubicBezTo>
                    <a:pt x="394" y="377"/>
                    <a:pt x="396" y="378"/>
                    <a:pt x="396" y="380"/>
                  </a:cubicBezTo>
                  <a:cubicBezTo>
                    <a:pt x="395" y="382"/>
                    <a:pt x="399" y="387"/>
                    <a:pt x="400" y="388"/>
                  </a:cubicBezTo>
                  <a:cubicBezTo>
                    <a:pt x="400" y="389"/>
                    <a:pt x="405" y="398"/>
                    <a:pt x="406" y="400"/>
                  </a:cubicBezTo>
                  <a:cubicBezTo>
                    <a:pt x="408" y="401"/>
                    <a:pt x="410" y="402"/>
                    <a:pt x="410" y="403"/>
                  </a:cubicBezTo>
                  <a:cubicBezTo>
                    <a:pt x="411" y="403"/>
                    <a:pt x="413" y="401"/>
                    <a:pt x="413" y="400"/>
                  </a:cubicBezTo>
                  <a:cubicBezTo>
                    <a:pt x="413" y="399"/>
                    <a:pt x="415" y="399"/>
                    <a:pt x="415" y="399"/>
                  </a:cubicBezTo>
                  <a:cubicBezTo>
                    <a:pt x="416" y="398"/>
                    <a:pt x="417" y="396"/>
                    <a:pt x="417" y="396"/>
                  </a:cubicBezTo>
                  <a:cubicBezTo>
                    <a:pt x="418" y="395"/>
                    <a:pt x="419" y="394"/>
                    <a:pt x="420" y="392"/>
                  </a:cubicBezTo>
                  <a:cubicBezTo>
                    <a:pt x="420" y="391"/>
                    <a:pt x="419" y="389"/>
                    <a:pt x="418" y="388"/>
                  </a:cubicBezTo>
                  <a:cubicBezTo>
                    <a:pt x="418" y="387"/>
                    <a:pt x="419" y="385"/>
                    <a:pt x="420" y="384"/>
                  </a:cubicBezTo>
                  <a:cubicBezTo>
                    <a:pt x="420" y="383"/>
                    <a:pt x="421" y="379"/>
                    <a:pt x="420" y="377"/>
                  </a:cubicBezTo>
                  <a:cubicBezTo>
                    <a:pt x="420" y="375"/>
                    <a:pt x="420" y="372"/>
                    <a:pt x="420" y="370"/>
                  </a:cubicBezTo>
                  <a:cubicBezTo>
                    <a:pt x="421" y="369"/>
                    <a:pt x="422" y="370"/>
                    <a:pt x="423" y="369"/>
                  </a:cubicBezTo>
                  <a:cubicBezTo>
                    <a:pt x="423" y="368"/>
                    <a:pt x="424" y="367"/>
                    <a:pt x="425" y="367"/>
                  </a:cubicBezTo>
                  <a:cubicBezTo>
                    <a:pt x="425" y="367"/>
                    <a:pt x="425" y="364"/>
                    <a:pt x="428" y="363"/>
                  </a:cubicBezTo>
                  <a:cubicBezTo>
                    <a:pt x="430" y="362"/>
                    <a:pt x="436" y="356"/>
                    <a:pt x="438" y="354"/>
                  </a:cubicBezTo>
                  <a:cubicBezTo>
                    <a:pt x="441" y="352"/>
                    <a:pt x="442" y="352"/>
                    <a:pt x="443" y="352"/>
                  </a:cubicBezTo>
                  <a:cubicBezTo>
                    <a:pt x="445" y="352"/>
                    <a:pt x="444" y="350"/>
                    <a:pt x="444" y="349"/>
                  </a:cubicBezTo>
                  <a:cubicBezTo>
                    <a:pt x="444" y="348"/>
                    <a:pt x="444" y="346"/>
                    <a:pt x="444" y="346"/>
                  </a:cubicBezTo>
                  <a:cubicBezTo>
                    <a:pt x="445" y="345"/>
                    <a:pt x="448" y="345"/>
                    <a:pt x="448" y="344"/>
                  </a:cubicBezTo>
                  <a:cubicBezTo>
                    <a:pt x="449" y="344"/>
                    <a:pt x="451" y="345"/>
                    <a:pt x="452" y="345"/>
                  </a:cubicBezTo>
                  <a:cubicBezTo>
                    <a:pt x="452" y="345"/>
                    <a:pt x="452" y="345"/>
                    <a:pt x="452" y="345"/>
                  </a:cubicBezTo>
                  <a:cubicBezTo>
                    <a:pt x="452" y="345"/>
                    <a:pt x="452" y="345"/>
                    <a:pt x="452" y="345"/>
                  </a:cubicBezTo>
                  <a:cubicBezTo>
                    <a:pt x="452" y="345"/>
                    <a:pt x="452" y="345"/>
                    <a:pt x="452" y="345"/>
                  </a:cubicBezTo>
                  <a:cubicBezTo>
                    <a:pt x="453" y="345"/>
                    <a:pt x="453" y="345"/>
                    <a:pt x="453" y="344"/>
                  </a:cubicBezTo>
                  <a:cubicBezTo>
                    <a:pt x="453" y="344"/>
                    <a:pt x="453" y="344"/>
                    <a:pt x="453" y="344"/>
                  </a:cubicBezTo>
                  <a:cubicBezTo>
                    <a:pt x="453" y="344"/>
                    <a:pt x="453" y="344"/>
                    <a:pt x="454" y="344"/>
                  </a:cubicBezTo>
                  <a:cubicBezTo>
                    <a:pt x="454" y="344"/>
                    <a:pt x="454" y="344"/>
                    <a:pt x="454" y="344"/>
                  </a:cubicBezTo>
                  <a:cubicBezTo>
                    <a:pt x="454" y="344"/>
                    <a:pt x="454" y="344"/>
                    <a:pt x="454" y="344"/>
                  </a:cubicBezTo>
                  <a:cubicBezTo>
                    <a:pt x="454" y="344"/>
                    <a:pt x="455" y="344"/>
                    <a:pt x="455" y="344"/>
                  </a:cubicBezTo>
                  <a:cubicBezTo>
                    <a:pt x="455" y="344"/>
                    <a:pt x="455" y="344"/>
                    <a:pt x="455" y="344"/>
                  </a:cubicBezTo>
                  <a:cubicBezTo>
                    <a:pt x="455" y="344"/>
                    <a:pt x="455" y="344"/>
                    <a:pt x="455" y="343"/>
                  </a:cubicBezTo>
                  <a:cubicBezTo>
                    <a:pt x="455" y="343"/>
                    <a:pt x="455" y="343"/>
                    <a:pt x="455" y="343"/>
                  </a:cubicBezTo>
                  <a:cubicBezTo>
                    <a:pt x="456" y="343"/>
                    <a:pt x="456" y="343"/>
                    <a:pt x="456" y="343"/>
                  </a:cubicBezTo>
                  <a:cubicBezTo>
                    <a:pt x="456" y="343"/>
                    <a:pt x="457" y="343"/>
                    <a:pt x="458" y="344"/>
                  </a:cubicBezTo>
                  <a:cubicBezTo>
                    <a:pt x="460" y="344"/>
                    <a:pt x="459" y="342"/>
                    <a:pt x="459" y="342"/>
                  </a:cubicBezTo>
                  <a:cubicBezTo>
                    <a:pt x="459" y="341"/>
                    <a:pt x="460" y="341"/>
                    <a:pt x="461" y="341"/>
                  </a:cubicBezTo>
                  <a:cubicBezTo>
                    <a:pt x="461" y="342"/>
                    <a:pt x="462" y="341"/>
                    <a:pt x="462" y="340"/>
                  </a:cubicBezTo>
                  <a:cubicBezTo>
                    <a:pt x="462" y="339"/>
                    <a:pt x="463" y="342"/>
                    <a:pt x="464" y="343"/>
                  </a:cubicBezTo>
                  <a:cubicBezTo>
                    <a:pt x="464" y="344"/>
                    <a:pt x="465" y="346"/>
                    <a:pt x="466" y="347"/>
                  </a:cubicBezTo>
                  <a:cubicBezTo>
                    <a:pt x="466" y="347"/>
                    <a:pt x="466" y="347"/>
                    <a:pt x="466" y="347"/>
                  </a:cubicBezTo>
                  <a:cubicBezTo>
                    <a:pt x="466" y="347"/>
                    <a:pt x="466" y="347"/>
                    <a:pt x="466" y="347"/>
                  </a:cubicBezTo>
                  <a:cubicBezTo>
                    <a:pt x="466" y="347"/>
                    <a:pt x="466" y="348"/>
                    <a:pt x="467" y="348"/>
                  </a:cubicBezTo>
                  <a:cubicBezTo>
                    <a:pt x="467" y="348"/>
                    <a:pt x="467" y="348"/>
                    <a:pt x="467" y="348"/>
                  </a:cubicBezTo>
                  <a:cubicBezTo>
                    <a:pt x="467" y="349"/>
                    <a:pt x="467" y="349"/>
                    <a:pt x="467" y="349"/>
                  </a:cubicBezTo>
                  <a:cubicBezTo>
                    <a:pt x="467" y="349"/>
                    <a:pt x="467" y="349"/>
                    <a:pt x="467" y="349"/>
                  </a:cubicBezTo>
                  <a:cubicBezTo>
                    <a:pt x="468" y="350"/>
                    <a:pt x="468" y="350"/>
                    <a:pt x="468" y="350"/>
                  </a:cubicBezTo>
                  <a:cubicBezTo>
                    <a:pt x="468" y="350"/>
                    <a:pt x="468" y="351"/>
                    <a:pt x="469" y="351"/>
                  </a:cubicBezTo>
                  <a:cubicBezTo>
                    <a:pt x="471" y="353"/>
                    <a:pt x="473" y="354"/>
                    <a:pt x="475" y="356"/>
                  </a:cubicBezTo>
                  <a:cubicBezTo>
                    <a:pt x="477" y="358"/>
                    <a:pt x="478" y="360"/>
                    <a:pt x="478" y="362"/>
                  </a:cubicBezTo>
                  <a:cubicBezTo>
                    <a:pt x="479" y="363"/>
                    <a:pt x="478" y="366"/>
                    <a:pt x="477" y="367"/>
                  </a:cubicBezTo>
                  <a:cubicBezTo>
                    <a:pt x="477" y="368"/>
                    <a:pt x="479" y="369"/>
                    <a:pt x="481" y="370"/>
                  </a:cubicBezTo>
                  <a:cubicBezTo>
                    <a:pt x="482" y="371"/>
                    <a:pt x="483" y="369"/>
                    <a:pt x="485" y="368"/>
                  </a:cubicBezTo>
                  <a:cubicBezTo>
                    <a:pt x="487" y="368"/>
                    <a:pt x="489" y="364"/>
                    <a:pt x="489" y="365"/>
                  </a:cubicBezTo>
                  <a:cubicBezTo>
                    <a:pt x="490" y="366"/>
                    <a:pt x="490" y="366"/>
                    <a:pt x="491" y="366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>
                <a:solidFill>
                  <a:schemeClr val="bg1">
                    <a:lumMod val="95000"/>
                  </a:schemeClr>
                </a:solidFill>
              </a:endParaRPr>
            </a:p>
          </p:txBody>
        </p:sp>
        <p:sp>
          <p:nvSpPr>
            <p:cNvPr id="15" name="Freeform 17"/>
            <p:cNvSpPr/>
            <p:nvPr/>
          </p:nvSpPr>
          <p:spPr bwMode="auto">
            <a:xfrm>
              <a:off x="5507534" y="3930651"/>
              <a:ext cx="169333" cy="353484"/>
            </a:xfrm>
            <a:custGeom>
              <a:cxnLst>
                <a:cxn ang="0">
                  <a:pos x="25" y="0"/>
                </a:cxn>
                <a:cxn ang="0">
                  <a:pos x="25" y="5"/>
                </a:cxn>
                <a:cxn ang="0">
                  <a:pos x="23" y="7"/>
                </a:cxn>
                <a:cxn ang="0">
                  <a:pos x="21" y="10"/>
                </a:cxn>
                <a:cxn ang="0">
                  <a:pos x="19" y="11"/>
                </a:cxn>
                <a:cxn ang="0">
                  <a:pos x="19" y="14"/>
                </a:cxn>
                <a:cxn ang="0">
                  <a:pos x="17" y="16"/>
                </a:cxn>
                <a:cxn ang="0">
                  <a:pos x="14" y="18"/>
                </a:cxn>
                <a:cxn ang="0">
                  <a:pos x="11" y="18"/>
                </a:cxn>
                <a:cxn ang="0">
                  <a:pos x="8" y="19"/>
                </a:cxn>
                <a:cxn ang="0">
                  <a:pos x="6" y="21"/>
                </a:cxn>
                <a:cxn ang="0">
                  <a:pos x="3" y="26"/>
                </a:cxn>
                <a:cxn ang="0">
                  <a:pos x="6" y="39"/>
                </a:cxn>
                <a:cxn ang="0">
                  <a:pos x="3" y="45"/>
                </a:cxn>
                <a:cxn ang="0">
                  <a:pos x="0" y="51"/>
                </a:cxn>
                <a:cxn ang="0">
                  <a:pos x="2" y="54"/>
                </a:cxn>
                <a:cxn ang="0">
                  <a:pos x="2" y="56"/>
                </a:cxn>
                <a:cxn ang="0">
                  <a:pos x="3" y="64"/>
                </a:cxn>
                <a:cxn ang="0">
                  <a:pos x="6" y="67"/>
                </a:cxn>
                <a:cxn ang="0">
                  <a:pos x="10" y="70"/>
                </a:cxn>
                <a:cxn ang="0">
                  <a:pos x="17" y="67"/>
                </a:cxn>
                <a:cxn ang="0">
                  <a:pos x="20" y="64"/>
                </a:cxn>
                <a:cxn ang="0">
                  <a:pos x="23" y="53"/>
                </a:cxn>
                <a:cxn ang="0">
                  <a:pos x="27" y="34"/>
                </a:cxn>
                <a:cxn ang="0">
                  <a:pos x="30" y="23"/>
                </a:cxn>
                <a:cxn ang="0">
                  <a:pos x="30" y="17"/>
                </a:cxn>
                <a:cxn ang="0">
                  <a:pos x="32" y="18"/>
                </a:cxn>
                <a:cxn ang="0">
                  <a:pos x="31" y="6"/>
                </a:cxn>
                <a:cxn ang="0">
                  <a:pos x="25" y="0"/>
                </a:cxn>
              </a:cxnLst>
              <a:rect b="b" l="0" r="r" t="0"/>
              <a:pathLst>
                <a:path h="71" w="34">
                  <a:moveTo>
                    <a:pt x="25" y="0"/>
                  </a:moveTo>
                  <a:cubicBezTo>
                    <a:pt x="24" y="0"/>
                    <a:pt x="24" y="4"/>
                    <a:pt x="25" y="5"/>
                  </a:cubicBezTo>
                  <a:cubicBezTo>
                    <a:pt x="25" y="5"/>
                    <a:pt x="24" y="7"/>
                    <a:pt x="23" y="7"/>
                  </a:cubicBezTo>
                  <a:cubicBezTo>
                    <a:pt x="23" y="8"/>
                    <a:pt x="21" y="9"/>
                    <a:pt x="21" y="10"/>
                  </a:cubicBezTo>
                  <a:cubicBezTo>
                    <a:pt x="22" y="10"/>
                    <a:pt x="21" y="10"/>
                    <a:pt x="19" y="11"/>
                  </a:cubicBezTo>
                  <a:cubicBezTo>
                    <a:pt x="17" y="12"/>
                    <a:pt x="19" y="13"/>
                    <a:pt x="19" y="14"/>
                  </a:cubicBezTo>
                  <a:cubicBezTo>
                    <a:pt x="20" y="14"/>
                    <a:pt x="19" y="15"/>
                    <a:pt x="17" y="16"/>
                  </a:cubicBezTo>
                  <a:cubicBezTo>
                    <a:pt x="15" y="17"/>
                    <a:pt x="15" y="17"/>
                    <a:pt x="14" y="18"/>
                  </a:cubicBezTo>
                  <a:cubicBezTo>
                    <a:pt x="13" y="19"/>
                    <a:pt x="13" y="19"/>
                    <a:pt x="11" y="18"/>
                  </a:cubicBezTo>
                  <a:cubicBezTo>
                    <a:pt x="10" y="17"/>
                    <a:pt x="10" y="18"/>
                    <a:pt x="8" y="19"/>
                  </a:cubicBezTo>
                  <a:cubicBezTo>
                    <a:pt x="7" y="20"/>
                    <a:pt x="6" y="20"/>
                    <a:pt x="6" y="21"/>
                  </a:cubicBezTo>
                  <a:cubicBezTo>
                    <a:pt x="6" y="22"/>
                    <a:pt x="3" y="24"/>
                    <a:pt x="3" y="26"/>
                  </a:cubicBezTo>
                  <a:cubicBezTo>
                    <a:pt x="3" y="28"/>
                    <a:pt x="6" y="37"/>
                    <a:pt x="6" y="39"/>
                  </a:cubicBezTo>
                  <a:cubicBezTo>
                    <a:pt x="7" y="41"/>
                    <a:pt x="5" y="42"/>
                    <a:pt x="3" y="45"/>
                  </a:cubicBezTo>
                  <a:cubicBezTo>
                    <a:pt x="1" y="47"/>
                    <a:pt x="0" y="49"/>
                    <a:pt x="0" y="51"/>
                  </a:cubicBezTo>
                  <a:cubicBezTo>
                    <a:pt x="0" y="53"/>
                    <a:pt x="0" y="53"/>
                    <a:pt x="2" y="54"/>
                  </a:cubicBezTo>
                  <a:cubicBezTo>
                    <a:pt x="3" y="55"/>
                    <a:pt x="1" y="55"/>
                    <a:pt x="2" y="56"/>
                  </a:cubicBezTo>
                  <a:cubicBezTo>
                    <a:pt x="3" y="56"/>
                    <a:pt x="3" y="62"/>
                    <a:pt x="3" y="64"/>
                  </a:cubicBezTo>
                  <a:cubicBezTo>
                    <a:pt x="4" y="67"/>
                    <a:pt x="5" y="67"/>
                    <a:pt x="6" y="67"/>
                  </a:cubicBezTo>
                  <a:cubicBezTo>
                    <a:pt x="8" y="67"/>
                    <a:pt x="8" y="70"/>
                    <a:pt x="10" y="70"/>
                  </a:cubicBezTo>
                  <a:cubicBezTo>
                    <a:pt x="11" y="71"/>
                    <a:pt x="16" y="67"/>
                    <a:pt x="17" y="67"/>
                  </a:cubicBezTo>
                  <a:cubicBezTo>
                    <a:pt x="18" y="66"/>
                    <a:pt x="19" y="65"/>
                    <a:pt x="20" y="64"/>
                  </a:cubicBezTo>
                  <a:cubicBezTo>
                    <a:pt x="20" y="63"/>
                    <a:pt x="22" y="56"/>
                    <a:pt x="23" y="53"/>
                  </a:cubicBezTo>
                  <a:cubicBezTo>
                    <a:pt x="24" y="49"/>
                    <a:pt x="26" y="38"/>
                    <a:pt x="27" y="34"/>
                  </a:cubicBezTo>
                  <a:cubicBezTo>
                    <a:pt x="27" y="31"/>
                    <a:pt x="29" y="24"/>
                    <a:pt x="30" y="23"/>
                  </a:cubicBezTo>
                  <a:cubicBezTo>
                    <a:pt x="30" y="22"/>
                    <a:pt x="29" y="18"/>
                    <a:pt x="30" y="17"/>
                  </a:cubicBezTo>
                  <a:cubicBezTo>
                    <a:pt x="30" y="16"/>
                    <a:pt x="31" y="19"/>
                    <a:pt x="32" y="18"/>
                  </a:cubicBezTo>
                  <a:cubicBezTo>
                    <a:pt x="34" y="18"/>
                    <a:pt x="31" y="8"/>
                    <a:pt x="31" y="6"/>
                  </a:cubicBezTo>
                  <a:cubicBezTo>
                    <a:pt x="31" y="4"/>
                    <a:pt x="26" y="0"/>
                    <a:pt x="25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6" name="Freeform 18"/>
            <p:cNvSpPr/>
            <p:nvPr/>
          </p:nvSpPr>
          <p:spPr bwMode="auto">
            <a:xfrm>
              <a:off x="6273767" y="3445934"/>
              <a:ext cx="48684" cy="88900"/>
            </a:xfrm>
            <a:custGeom>
              <a:cxnLst>
                <a:cxn ang="0">
                  <a:pos x="4" y="2"/>
                </a:cxn>
                <a:cxn ang="0">
                  <a:pos x="2" y="3"/>
                </a:cxn>
                <a:cxn ang="0">
                  <a:pos x="1" y="5"/>
                </a:cxn>
                <a:cxn ang="0">
                  <a:pos x="1" y="7"/>
                </a:cxn>
                <a:cxn ang="0">
                  <a:pos x="5" y="17"/>
                </a:cxn>
                <a:cxn ang="0">
                  <a:pos x="9" y="15"/>
                </a:cxn>
                <a:cxn ang="0">
                  <a:pos x="10" y="10"/>
                </a:cxn>
                <a:cxn ang="0">
                  <a:pos x="4" y="2"/>
                </a:cxn>
              </a:cxnLst>
              <a:rect b="b" l="0" r="r" t="0"/>
              <a:pathLst>
                <a:path h="18" w="10">
                  <a:moveTo>
                    <a:pt x="4" y="2"/>
                  </a:moveTo>
                  <a:cubicBezTo>
                    <a:pt x="2" y="0"/>
                    <a:pt x="3" y="2"/>
                    <a:pt x="2" y="3"/>
                  </a:cubicBezTo>
                  <a:cubicBezTo>
                    <a:pt x="1" y="4"/>
                    <a:pt x="0" y="3"/>
                    <a:pt x="1" y="5"/>
                  </a:cubicBezTo>
                  <a:cubicBezTo>
                    <a:pt x="2" y="6"/>
                    <a:pt x="2" y="5"/>
                    <a:pt x="1" y="7"/>
                  </a:cubicBezTo>
                  <a:cubicBezTo>
                    <a:pt x="0" y="10"/>
                    <a:pt x="2" y="18"/>
                    <a:pt x="5" y="17"/>
                  </a:cubicBezTo>
                  <a:cubicBezTo>
                    <a:pt x="7" y="16"/>
                    <a:pt x="8" y="15"/>
                    <a:pt x="9" y="15"/>
                  </a:cubicBezTo>
                  <a:cubicBezTo>
                    <a:pt x="10" y="15"/>
                    <a:pt x="10" y="12"/>
                    <a:pt x="10" y="10"/>
                  </a:cubicBezTo>
                  <a:cubicBezTo>
                    <a:pt x="10" y="8"/>
                    <a:pt x="7" y="4"/>
                    <a:pt x="4" y="2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7" name="Freeform 19"/>
            <p:cNvSpPr/>
            <p:nvPr/>
          </p:nvSpPr>
          <p:spPr bwMode="auto">
            <a:xfrm>
              <a:off x="6618785" y="3524251"/>
              <a:ext cx="268817" cy="281517"/>
            </a:xfrm>
            <a:custGeom>
              <a:cxnLst>
                <a:cxn ang="0">
                  <a:pos x="52" y="53"/>
                </a:cxn>
                <a:cxn ang="0">
                  <a:pos x="54" y="51"/>
                </a:cxn>
                <a:cxn ang="0">
                  <a:pos x="53" y="45"/>
                </a:cxn>
                <a:cxn ang="0">
                  <a:pos x="52" y="44"/>
                </a:cxn>
                <a:cxn ang="0">
                  <a:pos x="53" y="41"/>
                </a:cxn>
                <a:cxn ang="0">
                  <a:pos x="52" y="38"/>
                </a:cxn>
                <a:cxn ang="0">
                  <a:pos x="47" y="37"/>
                </a:cxn>
                <a:cxn ang="0">
                  <a:pos x="44" y="32"/>
                </a:cxn>
                <a:cxn ang="0">
                  <a:pos x="41" y="29"/>
                </a:cxn>
                <a:cxn ang="0">
                  <a:pos x="42" y="27"/>
                </a:cxn>
                <a:cxn ang="0">
                  <a:pos x="38" y="24"/>
                </a:cxn>
                <a:cxn ang="0">
                  <a:pos x="38" y="22"/>
                </a:cxn>
                <a:cxn ang="0">
                  <a:pos x="35" y="21"/>
                </a:cxn>
                <a:cxn ang="0">
                  <a:pos x="34" y="20"/>
                </a:cxn>
                <a:cxn ang="0">
                  <a:pos x="32" y="19"/>
                </a:cxn>
                <a:cxn ang="0">
                  <a:pos x="30" y="18"/>
                </a:cxn>
                <a:cxn ang="0">
                  <a:pos x="25" y="17"/>
                </a:cxn>
                <a:cxn ang="0">
                  <a:pos x="22" y="14"/>
                </a:cxn>
                <a:cxn ang="0">
                  <a:pos x="20" y="12"/>
                </a:cxn>
                <a:cxn ang="0">
                  <a:pos x="14" y="7"/>
                </a:cxn>
                <a:cxn ang="0">
                  <a:pos x="10" y="4"/>
                </a:cxn>
                <a:cxn ang="0">
                  <a:pos x="4" y="3"/>
                </a:cxn>
                <a:cxn ang="0">
                  <a:pos x="0" y="0"/>
                </a:cxn>
                <a:cxn ang="0">
                  <a:pos x="3" y="7"/>
                </a:cxn>
                <a:cxn ang="0">
                  <a:pos x="6" y="10"/>
                </a:cxn>
                <a:cxn ang="0">
                  <a:pos x="8" y="12"/>
                </a:cxn>
                <a:cxn ang="0">
                  <a:pos x="12" y="15"/>
                </a:cxn>
                <a:cxn ang="0">
                  <a:pos x="14" y="17"/>
                </a:cxn>
                <a:cxn ang="0">
                  <a:pos x="18" y="19"/>
                </a:cxn>
                <a:cxn ang="0">
                  <a:pos x="21" y="25"/>
                </a:cxn>
                <a:cxn ang="0">
                  <a:pos x="24" y="28"/>
                </a:cxn>
                <a:cxn ang="0">
                  <a:pos x="27" y="31"/>
                </a:cxn>
                <a:cxn ang="0">
                  <a:pos x="31" y="38"/>
                </a:cxn>
                <a:cxn ang="0">
                  <a:pos x="39" y="45"/>
                </a:cxn>
                <a:cxn ang="0">
                  <a:pos x="45" y="50"/>
                </a:cxn>
                <a:cxn ang="0">
                  <a:pos x="50" y="54"/>
                </a:cxn>
                <a:cxn ang="0">
                  <a:pos x="49" y="52"/>
                </a:cxn>
                <a:cxn ang="0">
                  <a:pos x="52" y="53"/>
                </a:cxn>
              </a:cxnLst>
              <a:rect b="b" l="0" r="r" t="0"/>
              <a:pathLst>
                <a:path h="56" w="54">
                  <a:moveTo>
                    <a:pt x="52" y="53"/>
                  </a:moveTo>
                  <a:cubicBezTo>
                    <a:pt x="53" y="53"/>
                    <a:pt x="54" y="53"/>
                    <a:pt x="54" y="51"/>
                  </a:cubicBezTo>
                  <a:cubicBezTo>
                    <a:pt x="54" y="49"/>
                    <a:pt x="54" y="46"/>
                    <a:pt x="53" y="45"/>
                  </a:cubicBezTo>
                  <a:cubicBezTo>
                    <a:pt x="52" y="44"/>
                    <a:pt x="51" y="44"/>
                    <a:pt x="52" y="44"/>
                  </a:cubicBezTo>
                  <a:cubicBezTo>
                    <a:pt x="53" y="43"/>
                    <a:pt x="53" y="42"/>
                    <a:pt x="53" y="41"/>
                  </a:cubicBezTo>
                  <a:cubicBezTo>
                    <a:pt x="53" y="40"/>
                    <a:pt x="54" y="39"/>
                    <a:pt x="52" y="38"/>
                  </a:cubicBezTo>
                  <a:cubicBezTo>
                    <a:pt x="50" y="37"/>
                    <a:pt x="48" y="37"/>
                    <a:pt x="47" y="37"/>
                  </a:cubicBezTo>
                  <a:cubicBezTo>
                    <a:pt x="47" y="36"/>
                    <a:pt x="46" y="34"/>
                    <a:pt x="44" y="32"/>
                  </a:cubicBezTo>
                  <a:cubicBezTo>
                    <a:pt x="43" y="31"/>
                    <a:pt x="41" y="30"/>
                    <a:pt x="41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42" y="27"/>
                    <a:pt x="38" y="25"/>
                    <a:pt x="38" y="24"/>
                  </a:cubicBezTo>
                  <a:cubicBezTo>
                    <a:pt x="38" y="23"/>
                    <a:pt x="39" y="22"/>
                    <a:pt x="38" y="22"/>
                  </a:cubicBezTo>
                  <a:cubicBezTo>
                    <a:pt x="37" y="22"/>
                    <a:pt x="37" y="22"/>
                    <a:pt x="35" y="21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3" y="20"/>
                    <a:pt x="33" y="20"/>
                    <a:pt x="32" y="19"/>
                  </a:cubicBezTo>
                  <a:cubicBezTo>
                    <a:pt x="31" y="18"/>
                    <a:pt x="31" y="18"/>
                    <a:pt x="30" y="18"/>
                  </a:cubicBezTo>
                  <a:cubicBezTo>
                    <a:pt x="30" y="18"/>
                    <a:pt x="26" y="18"/>
                    <a:pt x="25" y="17"/>
                  </a:cubicBezTo>
                  <a:cubicBezTo>
                    <a:pt x="24" y="16"/>
                    <a:pt x="23" y="14"/>
                    <a:pt x="22" y="14"/>
                  </a:cubicBezTo>
                  <a:cubicBezTo>
                    <a:pt x="22" y="13"/>
                    <a:pt x="21" y="13"/>
                    <a:pt x="20" y="12"/>
                  </a:cubicBezTo>
                  <a:cubicBezTo>
                    <a:pt x="19" y="11"/>
                    <a:pt x="15" y="9"/>
                    <a:pt x="14" y="7"/>
                  </a:cubicBezTo>
                  <a:cubicBezTo>
                    <a:pt x="12" y="5"/>
                    <a:pt x="11" y="4"/>
                    <a:pt x="10" y="4"/>
                  </a:cubicBezTo>
                  <a:cubicBezTo>
                    <a:pt x="9" y="4"/>
                    <a:pt x="5" y="4"/>
                    <a:pt x="4" y="3"/>
                  </a:cubicBezTo>
                  <a:cubicBezTo>
                    <a:pt x="3" y="2"/>
                    <a:pt x="1" y="0"/>
                    <a:pt x="0" y="0"/>
                  </a:cubicBezTo>
                  <a:cubicBezTo>
                    <a:pt x="0" y="1"/>
                    <a:pt x="2" y="6"/>
                    <a:pt x="3" y="7"/>
                  </a:cubicBezTo>
                  <a:cubicBezTo>
                    <a:pt x="4" y="8"/>
                    <a:pt x="6" y="9"/>
                    <a:pt x="6" y="10"/>
                  </a:cubicBezTo>
                  <a:cubicBezTo>
                    <a:pt x="6" y="10"/>
                    <a:pt x="6" y="11"/>
                    <a:pt x="8" y="12"/>
                  </a:cubicBezTo>
                  <a:cubicBezTo>
                    <a:pt x="10" y="13"/>
                    <a:pt x="11" y="14"/>
                    <a:pt x="12" y="15"/>
                  </a:cubicBezTo>
                  <a:cubicBezTo>
                    <a:pt x="13" y="16"/>
                    <a:pt x="12" y="17"/>
                    <a:pt x="14" y="17"/>
                  </a:cubicBezTo>
                  <a:cubicBezTo>
                    <a:pt x="16" y="18"/>
                    <a:pt x="18" y="18"/>
                    <a:pt x="18" y="19"/>
                  </a:cubicBezTo>
                  <a:cubicBezTo>
                    <a:pt x="18" y="20"/>
                    <a:pt x="18" y="24"/>
                    <a:pt x="21" y="25"/>
                  </a:cubicBezTo>
                  <a:cubicBezTo>
                    <a:pt x="23" y="27"/>
                    <a:pt x="23" y="27"/>
                    <a:pt x="24" y="28"/>
                  </a:cubicBezTo>
                  <a:cubicBezTo>
                    <a:pt x="25" y="30"/>
                    <a:pt x="25" y="30"/>
                    <a:pt x="27" y="31"/>
                  </a:cubicBezTo>
                  <a:cubicBezTo>
                    <a:pt x="29" y="32"/>
                    <a:pt x="29" y="36"/>
                    <a:pt x="31" y="38"/>
                  </a:cubicBezTo>
                  <a:cubicBezTo>
                    <a:pt x="33" y="40"/>
                    <a:pt x="38" y="44"/>
                    <a:pt x="39" y="45"/>
                  </a:cubicBezTo>
                  <a:cubicBezTo>
                    <a:pt x="40" y="46"/>
                    <a:pt x="45" y="49"/>
                    <a:pt x="45" y="50"/>
                  </a:cubicBezTo>
                  <a:cubicBezTo>
                    <a:pt x="46" y="51"/>
                    <a:pt x="51" y="56"/>
                    <a:pt x="50" y="54"/>
                  </a:cubicBezTo>
                  <a:cubicBezTo>
                    <a:pt x="50" y="53"/>
                    <a:pt x="48" y="52"/>
                    <a:pt x="49" y="52"/>
                  </a:cubicBezTo>
                  <a:cubicBezTo>
                    <a:pt x="50" y="52"/>
                    <a:pt x="52" y="53"/>
                    <a:pt x="52" y="53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8" name="Freeform 20"/>
            <p:cNvSpPr/>
            <p:nvPr/>
          </p:nvSpPr>
          <p:spPr bwMode="auto">
            <a:xfrm>
              <a:off x="6877018" y="3790951"/>
              <a:ext cx="220133" cy="63500"/>
            </a:xfrm>
            <a:custGeom>
              <a:cxnLst>
                <a:cxn ang="0">
                  <a:pos x="40" y="8"/>
                </a:cxn>
                <a:cxn ang="0">
                  <a:pos x="38" y="6"/>
                </a:cxn>
                <a:cxn ang="0">
                  <a:pos x="38" y="5"/>
                </a:cxn>
                <a:cxn ang="0">
                  <a:pos x="38" y="4"/>
                </a:cxn>
                <a:cxn ang="0">
                  <a:pos x="30" y="3"/>
                </a:cxn>
                <a:cxn ang="0">
                  <a:pos x="25" y="2"/>
                </a:cxn>
                <a:cxn ang="0">
                  <a:pos x="21" y="4"/>
                </a:cxn>
                <a:cxn ang="0">
                  <a:pos x="16" y="4"/>
                </a:cxn>
                <a:cxn ang="0">
                  <a:pos x="11" y="0"/>
                </a:cxn>
                <a:cxn ang="0">
                  <a:pos x="8" y="1"/>
                </a:cxn>
                <a:cxn ang="0">
                  <a:pos x="4" y="1"/>
                </a:cxn>
                <a:cxn ang="0">
                  <a:pos x="1" y="4"/>
                </a:cxn>
                <a:cxn ang="0">
                  <a:pos x="6" y="5"/>
                </a:cxn>
                <a:cxn ang="0">
                  <a:pos x="5" y="6"/>
                </a:cxn>
                <a:cxn ang="0">
                  <a:pos x="12" y="8"/>
                </a:cxn>
                <a:cxn ang="0">
                  <a:pos x="20" y="8"/>
                </a:cxn>
                <a:cxn ang="0">
                  <a:pos x="26" y="11"/>
                </a:cxn>
                <a:cxn ang="0">
                  <a:pos x="37" y="11"/>
                </a:cxn>
                <a:cxn ang="0">
                  <a:pos x="42" y="13"/>
                </a:cxn>
                <a:cxn ang="0">
                  <a:pos x="42" y="8"/>
                </a:cxn>
                <a:cxn ang="0">
                  <a:pos x="40" y="8"/>
                </a:cxn>
              </a:cxnLst>
              <a:rect b="b" l="0" r="r" t="0"/>
              <a:pathLst>
                <a:path h="13" w="44">
                  <a:moveTo>
                    <a:pt x="40" y="8"/>
                  </a:moveTo>
                  <a:cubicBezTo>
                    <a:pt x="39" y="8"/>
                    <a:pt x="39" y="6"/>
                    <a:pt x="38" y="6"/>
                  </a:cubicBezTo>
                  <a:cubicBezTo>
                    <a:pt x="37" y="6"/>
                    <a:pt x="38" y="5"/>
                    <a:pt x="38" y="5"/>
                  </a:cubicBezTo>
                  <a:cubicBezTo>
                    <a:pt x="39" y="5"/>
                    <a:pt x="39" y="5"/>
                    <a:pt x="38" y="4"/>
                  </a:cubicBezTo>
                  <a:cubicBezTo>
                    <a:pt x="37" y="4"/>
                    <a:pt x="32" y="4"/>
                    <a:pt x="30" y="3"/>
                  </a:cubicBezTo>
                  <a:cubicBezTo>
                    <a:pt x="27" y="3"/>
                    <a:pt x="27" y="2"/>
                    <a:pt x="25" y="2"/>
                  </a:cubicBezTo>
                  <a:cubicBezTo>
                    <a:pt x="23" y="2"/>
                    <a:pt x="23" y="4"/>
                    <a:pt x="21" y="4"/>
                  </a:cubicBezTo>
                  <a:cubicBezTo>
                    <a:pt x="19" y="3"/>
                    <a:pt x="17" y="4"/>
                    <a:pt x="16" y="4"/>
                  </a:cubicBezTo>
                  <a:cubicBezTo>
                    <a:pt x="15" y="3"/>
                    <a:pt x="12" y="1"/>
                    <a:pt x="11" y="0"/>
                  </a:cubicBezTo>
                  <a:cubicBezTo>
                    <a:pt x="9" y="0"/>
                    <a:pt x="9" y="1"/>
                    <a:pt x="8" y="1"/>
                  </a:cubicBezTo>
                  <a:cubicBezTo>
                    <a:pt x="7" y="1"/>
                    <a:pt x="4" y="1"/>
                    <a:pt x="4" y="1"/>
                  </a:cubicBezTo>
                  <a:cubicBezTo>
                    <a:pt x="3" y="2"/>
                    <a:pt x="3" y="3"/>
                    <a:pt x="1" y="4"/>
                  </a:cubicBezTo>
                  <a:cubicBezTo>
                    <a:pt x="0" y="4"/>
                    <a:pt x="4" y="4"/>
                    <a:pt x="6" y="5"/>
                  </a:cubicBezTo>
                  <a:cubicBezTo>
                    <a:pt x="8" y="5"/>
                    <a:pt x="6" y="6"/>
                    <a:pt x="5" y="6"/>
                  </a:cubicBezTo>
                  <a:cubicBezTo>
                    <a:pt x="4" y="7"/>
                    <a:pt x="10" y="7"/>
                    <a:pt x="12" y="8"/>
                  </a:cubicBezTo>
                  <a:cubicBezTo>
                    <a:pt x="13" y="8"/>
                    <a:pt x="18" y="8"/>
                    <a:pt x="20" y="8"/>
                  </a:cubicBezTo>
                  <a:cubicBezTo>
                    <a:pt x="23" y="9"/>
                    <a:pt x="23" y="9"/>
                    <a:pt x="26" y="11"/>
                  </a:cubicBezTo>
                  <a:cubicBezTo>
                    <a:pt x="29" y="12"/>
                    <a:pt x="34" y="11"/>
                    <a:pt x="37" y="11"/>
                  </a:cubicBezTo>
                  <a:cubicBezTo>
                    <a:pt x="40" y="11"/>
                    <a:pt x="39" y="12"/>
                    <a:pt x="42" y="13"/>
                  </a:cubicBezTo>
                  <a:cubicBezTo>
                    <a:pt x="44" y="13"/>
                    <a:pt x="42" y="9"/>
                    <a:pt x="42" y="8"/>
                  </a:cubicBezTo>
                  <a:cubicBezTo>
                    <a:pt x="42" y="8"/>
                    <a:pt x="40" y="8"/>
                    <a:pt x="40" y="8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9" name="Freeform 21"/>
            <p:cNvSpPr/>
            <p:nvPr/>
          </p:nvSpPr>
          <p:spPr bwMode="auto">
            <a:xfrm>
              <a:off x="7097151" y="3835400"/>
              <a:ext cx="21167" cy="10584"/>
            </a:xfrm>
            <a:custGeom>
              <a:cxnLst>
                <a:cxn ang="0">
                  <a:pos x="1" y="1"/>
                </a:cxn>
                <a:cxn ang="0">
                  <a:pos x="3" y="2"/>
                </a:cxn>
                <a:cxn ang="0">
                  <a:pos x="4" y="1"/>
                </a:cxn>
                <a:cxn ang="0">
                  <a:pos x="1" y="1"/>
                </a:cxn>
              </a:cxnLst>
              <a:rect b="b" l="0" r="r" t="0"/>
              <a:pathLst>
                <a:path h="2" w="4">
                  <a:moveTo>
                    <a:pt x="1" y="1"/>
                  </a:moveTo>
                  <a:cubicBezTo>
                    <a:pt x="0" y="1"/>
                    <a:pt x="1" y="2"/>
                    <a:pt x="3" y="2"/>
                  </a:cubicBezTo>
                  <a:cubicBezTo>
                    <a:pt x="4" y="2"/>
                    <a:pt x="4" y="1"/>
                    <a:pt x="4" y="1"/>
                  </a:cubicBezTo>
                  <a:cubicBezTo>
                    <a:pt x="4" y="1"/>
                    <a:pt x="2" y="0"/>
                    <a:pt x="1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20" name="Freeform 22"/>
            <p:cNvSpPr/>
            <p:nvPr/>
          </p:nvSpPr>
          <p:spPr bwMode="auto">
            <a:xfrm>
              <a:off x="7128901" y="3845985"/>
              <a:ext cx="14817" cy="14817"/>
            </a:xfrm>
            <a:custGeom>
              <a:cxnLst>
                <a:cxn ang="0">
                  <a:pos x="2" y="0"/>
                </a:cxn>
                <a:cxn ang="0">
                  <a:pos x="1" y="2"/>
                </a:cxn>
                <a:cxn ang="0">
                  <a:pos x="2" y="0"/>
                </a:cxn>
              </a:cxnLst>
              <a:rect b="b" l="0" r="r" t="0"/>
              <a:pathLst>
                <a:path h="3" w="3">
                  <a:moveTo>
                    <a:pt x="2" y="0"/>
                  </a:moveTo>
                  <a:cubicBezTo>
                    <a:pt x="1" y="0"/>
                    <a:pt x="0" y="2"/>
                    <a:pt x="1" y="2"/>
                  </a:cubicBezTo>
                  <a:cubicBezTo>
                    <a:pt x="3" y="3"/>
                    <a:pt x="3" y="0"/>
                    <a:pt x="2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21" name="Freeform 23"/>
            <p:cNvSpPr/>
            <p:nvPr/>
          </p:nvSpPr>
          <p:spPr bwMode="auto">
            <a:xfrm>
              <a:off x="7147951" y="3845984"/>
              <a:ext cx="25400" cy="8467"/>
            </a:xfrm>
            <a:custGeom>
              <a:cxnLst>
                <a:cxn ang="0">
                  <a:pos x="4" y="2"/>
                </a:cxn>
                <a:cxn ang="0">
                  <a:pos x="3" y="0"/>
                </a:cxn>
                <a:cxn ang="0">
                  <a:pos x="1" y="1"/>
                </a:cxn>
                <a:cxn ang="0">
                  <a:pos x="4" y="2"/>
                </a:cxn>
              </a:cxnLst>
              <a:rect b="b" l="0" r="r" t="0"/>
              <a:pathLst>
                <a:path h="2" w="5">
                  <a:moveTo>
                    <a:pt x="4" y="2"/>
                  </a:moveTo>
                  <a:cubicBezTo>
                    <a:pt x="5" y="2"/>
                    <a:pt x="5" y="1"/>
                    <a:pt x="3" y="0"/>
                  </a:cubicBezTo>
                  <a:cubicBezTo>
                    <a:pt x="2" y="0"/>
                    <a:pt x="2" y="1"/>
                    <a:pt x="1" y="1"/>
                  </a:cubicBezTo>
                  <a:cubicBezTo>
                    <a:pt x="0" y="2"/>
                    <a:pt x="3" y="2"/>
                    <a:pt x="4" y="2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22" name="Freeform 24"/>
            <p:cNvSpPr/>
            <p:nvPr/>
          </p:nvSpPr>
          <p:spPr bwMode="auto">
            <a:xfrm>
              <a:off x="7158534" y="3839634"/>
              <a:ext cx="40217" cy="14817"/>
            </a:xfrm>
            <a:custGeom>
              <a:cxnLst>
                <a:cxn ang="0">
                  <a:pos x="8" y="2"/>
                </a:cxn>
                <a:cxn ang="0">
                  <a:pos x="3" y="0"/>
                </a:cxn>
                <a:cxn ang="0">
                  <a:pos x="6" y="3"/>
                </a:cxn>
                <a:cxn ang="0">
                  <a:pos x="8" y="2"/>
                </a:cxn>
              </a:cxnLst>
              <a:rect b="b" l="0" r="r" t="0"/>
              <a:pathLst>
                <a:path h="3" w="8">
                  <a:moveTo>
                    <a:pt x="8" y="2"/>
                  </a:moveTo>
                  <a:cubicBezTo>
                    <a:pt x="8" y="1"/>
                    <a:pt x="7" y="1"/>
                    <a:pt x="3" y="0"/>
                  </a:cubicBezTo>
                  <a:cubicBezTo>
                    <a:pt x="0" y="0"/>
                    <a:pt x="6" y="3"/>
                    <a:pt x="6" y="3"/>
                  </a:cubicBezTo>
                  <a:cubicBezTo>
                    <a:pt x="7" y="3"/>
                    <a:pt x="8" y="2"/>
                    <a:pt x="8" y="2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23" name="Freeform 25"/>
            <p:cNvSpPr/>
            <p:nvPr/>
          </p:nvSpPr>
          <p:spPr bwMode="auto">
            <a:xfrm>
              <a:off x="7202984" y="3865034"/>
              <a:ext cx="50800" cy="29633"/>
            </a:xfrm>
            <a:custGeom>
              <a:cxnLst>
                <a:cxn ang="0">
                  <a:pos x="3" y="0"/>
                </a:cxn>
                <a:cxn ang="0">
                  <a:pos x="2" y="1"/>
                </a:cxn>
                <a:cxn ang="0">
                  <a:pos x="8" y="5"/>
                </a:cxn>
                <a:cxn ang="0">
                  <a:pos x="9" y="4"/>
                </a:cxn>
                <a:cxn ang="0">
                  <a:pos x="3" y="0"/>
                </a:cxn>
              </a:cxnLst>
              <a:rect b="b" l="0" r="r" t="0"/>
              <a:pathLst>
                <a:path h="6" w="10">
                  <a:moveTo>
                    <a:pt x="3" y="0"/>
                  </a:moveTo>
                  <a:cubicBezTo>
                    <a:pt x="1" y="0"/>
                    <a:pt x="0" y="1"/>
                    <a:pt x="2" y="1"/>
                  </a:cubicBezTo>
                  <a:cubicBezTo>
                    <a:pt x="4" y="2"/>
                    <a:pt x="5" y="4"/>
                    <a:pt x="8" y="5"/>
                  </a:cubicBezTo>
                  <a:cubicBezTo>
                    <a:pt x="10" y="6"/>
                    <a:pt x="9" y="4"/>
                    <a:pt x="9" y="4"/>
                  </a:cubicBezTo>
                  <a:cubicBezTo>
                    <a:pt x="9" y="3"/>
                    <a:pt x="5" y="1"/>
                    <a:pt x="3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24" name="Freeform 26"/>
            <p:cNvSpPr/>
            <p:nvPr/>
          </p:nvSpPr>
          <p:spPr bwMode="auto">
            <a:xfrm>
              <a:off x="7213567" y="3839634"/>
              <a:ext cx="78317" cy="21167"/>
            </a:xfrm>
            <a:custGeom>
              <a:cxnLst>
                <a:cxn ang="0">
                  <a:pos x="12" y="3"/>
                </a:cxn>
                <a:cxn ang="0">
                  <a:pos x="15" y="1"/>
                </a:cxn>
                <a:cxn ang="0">
                  <a:pos x="11" y="2"/>
                </a:cxn>
                <a:cxn ang="0">
                  <a:pos x="4" y="1"/>
                </a:cxn>
                <a:cxn ang="0">
                  <a:pos x="1" y="2"/>
                </a:cxn>
                <a:cxn ang="0">
                  <a:pos x="7" y="3"/>
                </a:cxn>
                <a:cxn ang="0">
                  <a:pos x="12" y="3"/>
                </a:cxn>
              </a:cxnLst>
              <a:rect b="b" l="0" r="r" t="0"/>
              <a:pathLst>
                <a:path h="4" w="16">
                  <a:moveTo>
                    <a:pt x="12" y="3"/>
                  </a:moveTo>
                  <a:cubicBezTo>
                    <a:pt x="13" y="3"/>
                    <a:pt x="14" y="2"/>
                    <a:pt x="15" y="1"/>
                  </a:cubicBezTo>
                  <a:cubicBezTo>
                    <a:pt x="16" y="1"/>
                    <a:pt x="13" y="1"/>
                    <a:pt x="11" y="2"/>
                  </a:cubicBezTo>
                  <a:cubicBezTo>
                    <a:pt x="9" y="2"/>
                    <a:pt x="7" y="2"/>
                    <a:pt x="4" y="1"/>
                  </a:cubicBezTo>
                  <a:cubicBezTo>
                    <a:pt x="2" y="0"/>
                    <a:pt x="2" y="1"/>
                    <a:pt x="1" y="2"/>
                  </a:cubicBezTo>
                  <a:cubicBezTo>
                    <a:pt x="0" y="3"/>
                    <a:pt x="5" y="3"/>
                    <a:pt x="7" y="3"/>
                  </a:cubicBezTo>
                  <a:cubicBezTo>
                    <a:pt x="8" y="4"/>
                    <a:pt x="11" y="3"/>
                    <a:pt x="12" y="3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25" name="Freeform 27"/>
            <p:cNvSpPr/>
            <p:nvPr/>
          </p:nvSpPr>
          <p:spPr bwMode="auto">
            <a:xfrm>
              <a:off x="7302467" y="3850217"/>
              <a:ext cx="76200" cy="35984"/>
            </a:xfrm>
            <a:custGeom>
              <a:cxnLst>
                <a:cxn ang="0">
                  <a:pos x="4" y="6"/>
                </a:cxn>
                <a:cxn ang="0">
                  <a:pos x="5" y="6"/>
                </a:cxn>
                <a:cxn ang="0">
                  <a:pos x="5" y="6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7" y="5"/>
                </a:cxn>
                <a:cxn ang="0">
                  <a:pos x="7" y="5"/>
                </a:cxn>
                <a:cxn ang="0">
                  <a:pos x="8" y="4"/>
                </a:cxn>
                <a:cxn ang="0">
                  <a:pos x="8" y="4"/>
                </a:cxn>
                <a:cxn ang="0">
                  <a:pos x="9" y="4"/>
                </a:cxn>
                <a:cxn ang="0">
                  <a:pos x="9" y="3"/>
                </a:cxn>
                <a:cxn ang="0">
                  <a:pos x="10" y="3"/>
                </a:cxn>
                <a:cxn ang="0">
                  <a:pos x="10" y="2"/>
                </a:cxn>
                <a:cxn ang="0">
                  <a:pos x="10" y="2"/>
                </a:cxn>
                <a:cxn ang="0">
                  <a:pos x="11" y="2"/>
                </a:cxn>
                <a:cxn ang="0">
                  <a:pos x="13" y="0"/>
                </a:cxn>
                <a:cxn ang="0">
                  <a:pos x="7" y="1"/>
                </a:cxn>
                <a:cxn ang="0">
                  <a:pos x="6" y="2"/>
                </a:cxn>
                <a:cxn ang="0">
                  <a:pos x="6" y="2"/>
                </a:cxn>
                <a:cxn ang="0">
                  <a:pos x="5" y="2"/>
                </a:cxn>
                <a:cxn ang="0">
                  <a:pos x="4" y="3"/>
                </a:cxn>
                <a:cxn ang="0">
                  <a:pos x="3" y="3"/>
                </a:cxn>
                <a:cxn ang="0">
                  <a:pos x="2" y="4"/>
                </a:cxn>
                <a:cxn ang="0">
                  <a:pos x="4" y="6"/>
                </a:cxn>
              </a:cxnLst>
              <a:rect b="b" l="0" r="r" t="0"/>
              <a:pathLst>
                <a:path h="7" w="15">
                  <a:moveTo>
                    <a:pt x="4" y="6"/>
                  </a:moveTo>
                  <a:cubicBezTo>
                    <a:pt x="4" y="7"/>
                    <a:pt x="5" y="6"/>
                    <a:pt x="5" y="6"/>
                  </a:cubicBezTo>
                  <a:cubicBezTo>
                    <a:pt x="5" y="6"/>
                    <a:pt x="5" y="6"/>
                    <a:pt x="5" y="6"/>
                  </a:cubicBezTo>
                  <a:cubicBezTo>
                    <a:pt x="6" y="6"/>
                    <a:pt x="6" y="6"/>
                    <a:pt x="6" y="6"/>
                  </a:cubicBezTo>
                  <a:cubicBezTo>
                    <a:pt x="6" y="6"/>
                    <a:pt x="6" y="6"/>
                    <a:pt x="6" y="6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8" y="5"/>
                    <a:pt x="8" y="4"/>
                    <a:pt x="8" y="4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4"/>
                    <a:pt x="8" y="4"/>
                    <a:pt x="9" y="4"/>
                  </a:cubicBezTo>
                  <a:cubicBezTo>
                    <a:pt x="9" y="4"/>
                    <a:pt x="9" y="3"/>
                    <a:pt x="9" y="3"/>
                  </a:cubicBezTo>
                  <a:cubicBezTo>
                    <a:pt x="9" y="3"/>
                    <a:pt x="9" y="3"/>
                    <a:pt x="10" y="3"/>
                  </a:cubicBezTo>
                  <a:cubicBezTo>
                    <a:pt x="10" y="3"/>
                    <a:pt x="10" y="2"/>
                    <a:pt x="10" y="2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10" y="2"/>
                    <a:pt x="11" y="2"/>
                    <a:pt x="11" y="2"/>
                  </a:cubicBezTo>
                  <a:cubicBezTo>
                    <a:pt x="11" y="2"/>
                    <a:pt x="15" y="1"/>
                    <a:pt x="13" y="0"/>
                  </a:cubicBezTo>
                  <a:cubicBezTo>
                    <a:pt x="12" y="0"/>
                    <a:pt x="7" y="0"/>
                    <a:pt x="7" y="1"/>
                  </a:cubicBezTo>
                  <a:cubicBezTo>
                    <a:pt x="6" y="1"/>
                    <a:pt x="6" y="1"/>
                    <a:pt x="6" y="2"/>
                  </a:cubicBezTo>
                  <a:cubicBezTo>
                    <a:pt x="6" y="2"/>
                    <a:pt x="6" y="2"/>
                    <a:pt x="6" y="2"/>
                  </a:cubicBezTo>
                  <a:cubicBezTo>
                    <a:pt x="5" y="2"/>
                    <a:pt x="5" y="2"/>
                    <a:pt x="5" y="2"/>
                  </a:cubicBezTo>
                  <a:cubicBezTo>
                    <a:pt x="5" y="3"/>
                    <a:pt x="4" y="3"/>
                    <a:pt x="4" y="3"/>
                  </a:cubicBezTo>
                  <a:cubicBezTo>
                    <a:pt x="4" y="3"/>
                    <a:pt x="4" y="3"/>
                    <a:pt x="3" y="3"/>
                  </a:cubicBezTo>
                  <a:cubicBezTo>
                    <a:pt x="3" y="4"/>
                    <a:pt x="3" y="4"/>
                    <a:pt x="2" y="4"/>
                  </a:cubicBezTo>
                  <a:cubicBezTo>
                    <a:pt x="0" y="6"/>
                    <a:pt x="2" y="6"/>
                    <a:pt x="4" y="6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26" name="Freeform 28"/>
            <p:cNvSpPr/>
            <p:nvPr/>
          </p:nvSpPr>
          <p:spPr bwMode="auto">
            <a:xfrm>
              <a:off x="7167001" y="3625851"/>
              <a:ext cx="124884" cy="150284"/>
            </a:xfrm>
            <a:custGeom>
              <a:cxnLst>
                <a:cxn ang="0">
                  <a:pos x="24" y="0"/>
                </a:cxn>
                <a:cxn ang="0">
                  <a:pos x="21" y="3"/>
                </a:cxn>
                <a:cxn ang="0">
                  <a:pos x="16" y="3"/>
                </a:cxn>
                <a:cxn ang="0">
                  <a:pos x="9" y="2"/>
                </a:cxn>
                <a:cxn ang="0">
                  <a:pos x="6" y="2"/>
                </a:cxn>
                <a:cxn ang="0">
                  <a:pos x="4" y="4"/>
                </a:cxn>
                <a:cxn ang="0">
                  <a:pos x="2" y="9"/>
                </a:cxn>
                <a:cxn ang="0">
                  <a:pos x="1" y="12"/>
                </a:cxn>
                <a:cxn ang="0">
                  <a:pos x="1" y="17"/>
                </a:cxn>
                <a:cxn ang="0">
                  <a:pos x="1" y="20"/>
                </a:cxn>
                <a:cxn ang="0">
                  <a:pos x="4" y="22"/>
                </a:cxn>
                <a:cxn ang="0">
                  <a:pos x="5" y="27"/>
                </a:cxn>
                <a:cxn ang="0">
                  <a:pos x="5" y="30"/>
                </a:cxn>
                <a:cxn ang="0">
                  <a:pos x="9" y="30"/>
                </a:cxn>
                <a:cxn ang="0">
                  <a:pos x="8" y="23"/>
                </a:cxn>
                <a:cxn ang="0">
                  <a:pos x="8" y="19"/>
                </a:cxn>
                <a:cxn ang="0">
                  <a:pos x="11" y="19"/>
                </a:cxn>
                <a:cxn ang="0">
                  <a:pos x="11" y="22"/>
                </a:cxn>
                <a:cxn ang="0">
                  <a:pos x="13" y="25"/>
                </a:cxn>
                <a:cxn ang="0">
                  <a:pos x="15" y="27"/>
                </a:cxn>
                <a:cxn ang="0">
                  <a:pos x="16" y="26"/>
                </a:cxn>
                <a:cxn ang="0">
                  <a:pos x="18" y="25"/>
                </a:cxn>
                <a:cxn ang="0">
                  <a:pos x="16" y="22"/>
                </a:cxn>
                <a:cxn ang="0">
                  <a:pos x="16" y="20"/>
                </a:cxn>
                <a:cxn ang="0">
                  <a:pos x="15" y="17"/>
                </a:cxn>
                <a:cxn ang="0">
                  <a:pos x="12" y="15"/>
                </a:cxn>
                <a:cxn ang="0">
                  <a:pos x="14" y="12"/>
                </a:cxn>
                <a:cxn ang="0">
                  <a:pos x="17" y="10"/>
                </a:cxn>
                <a:cxn ang="0">
                  <a:pos x="16" y="9"/>
                </a:cxn>
                <a:cxn ang="0">
                  <a:pos x="10" y="11"/>
                </a:cxn>
                <a:cxn ang="0">
                  <a:pos x="7" y="12"/>
                </a:cxn>
                <a:cxn ang="0">
                  <a:pos x="5" y="9"/>
                </a:cxn>
                <a:cxn ang="0">
                  <a:pos x="6" y="6"/>
                </a:cxn>
                <a:cxn ang="0">
                  <a:pos x="8" y="6"/>
                </a:cxn>
                <a:cxn ang="0">
                  <a:pos x="13" y="5"/>
                </a:cxn>
                <a:cxn ang="0">
                  <a:pos x="17" y="6"/>
                </a:cxn>
                <a:cxn ang="0">
                  <a:pos x="21" y="5"/>
                </a:cxn>
                <a:cxn ang="0">
                  <a:pos x="24" y="3"/>
                </a:cxn>
                <a:cxn ang="0">
                  <a:pos x="24" y="0"/>
                </a:cxn>
              </a:cxnLst>
              <a:rect b="b" l="0" r="r" t="0"/>
              <a:pathLst>
                <a:path h="30" w="25">
                  <a:moveTo>
                    <a:pt x="24" y="0"/>
                  </a:moveTo>
                  <a:cubicBezTo>
                    <a:pt x="23" y="0"/>
                    <a:pt x="22" y="2"/>
                    <a:pt x="21" y="3"/>
                  </a:cubicBezTo>
                  <a:cubicBezTo>
                    <a:pt x="20" y="4"/>
                    <a:pt x="17" y="3"/>
                    <a:pt x="16" y="3"/>
                  </a:cubicBezTo>
                  <a:cubicBezTo>
                    <a:pt x="14" y="3"/>
                    <a:pt x="12" y="3"/>
                    <a:pt x="9" y="2"/>
                  </a:cubicBezTo>
                  <a:cubicBezTo>
                    <a:pt x="7" y="1"/>
                    <a:pt x="7" y="1"/>
                    <a:pt x="6" y="2"/>
                  </a:cubicBezTo>
                  <a:cubicBezTo>
                    <a:pt x="6" y="3"/>
                    <a:pt x="6" y="3"/>
                    <a:pt x="4" y="4"/>
                  </a:cubicBezTo>
                  <a:cubicBezTo>
                    <a:pt x="3" y="5"/>
                    <a:pt x="3" y="8"/>
                    <a:pt x="2" y="9"/>
                  </a:cubicBezTo>
                  <a:cubicBezTo>
                    <a:pt x="1" y="10"/>
                    <a:pt x="2" y="11"/>
                    <a:pt x="1" y="12"/>
                  </a:cubicBezTo>
                  <a:cubicBezTo>
                    <a:pt x="0" y="13"/>
                    <a:pt x="1" y="14"/>
                    <a:pt x="1" y="17"/>
                  </a:cubicBezTo>
                  <a:cubicBezTo>
                    <a:pt x="0" y="19"/>
                    <a:pt x="0" y="18"/>
                    <a:pt x="1" y="20"/>
                  </a:cubicBezTo>
                  <a:cubicBezTo>
                    <a:pt x="1" y="23"/>
                    <a:pt x="3" y="22"/>
                    <a:pt x="4" y="22"/>
                  </a:cubicBezTo>
                  <a:cubicBezTo>
                    <a:pt x="5" y="23"/>
                    <a:pt x="6" y="26"/>
                    <a:pt x="5" y="27"/>
                  </a:cubicBezTo>
                  <a:cubicBezTo>
                    <a:pt x="4" y="29"/>
                    <a:pt x="4" y="29"/>
                    <a:pt x="5" y="30"/>
                  </a:cubicBezTo>
                  <a:cubicBezTo>
                    <a:pt x="6" y="30"/>
                    <a:pt x="9" y="30"/>
                    <a:pt x="9" y="30"/>
                  </a:cubicBezTo>
                  <a:cubicBezTo>
                    <a:pt x="9" y="29"/>
                    <a:pt x="8" y="23"/>
                    <a:pt x="8" y="23"/>
                  </a:cubicBezTo>
                  <a:cubicBezTo>
                    <a:pt x="7" y="22"/>
                    <a:pt x="8" y="19"/>
                    <a:pt x="8" y="19"/>
                  </a:cubicBezTo>
                  <a:cubicBezTo>
                    <a:pt x="8" y="18"/>
                    <a:pt x="12" y="18"/>
                    <a:pt x="11" y="19"/>
                  </a:cubicBezTo>
                  <a:cubicBezTo>
                    <a:pt x="11" y="19"/>
                    <a:pt x="10" y="21"/>
                    <a:pt x="11" y="22"/>
                  </a:cubicBezTo>
                  <a:cubicBezTo>
                    <a:pt x="13" y="23"/>
                    <a:pt x="12" y="25"/>
                    <a:pt x="13" y="25"/>
                  </a:cubicBezTo>
                  <a:cubicBezTo>
                    <a:pt x="14" y="26"/>
                    <a:pt x="14" y="27"/>
                    <a:pt x="15" y="27"/>
                  </a:cubicBezTo>
                  <a:cubicBezTo>
                    <a:pt x="16" y="28"/>
                    <a:pt x="16" y="27"/>
                    <a:pt x="16" y="26"/>
                  </a:cubicBezTo>
                  <a:cubicBezTo>
                    <a:pt x="16" y="26"/>
                    <a:pt x="17" y="26"/>
                    <a:pt x="18" y="25"/>
                  </a:cubicBezTo>
                  <a:cubicBezTo>
                    <a:pt x="19" y="25"/>
                    <a:pt x="17" y="23"/>
                    <a:pt x="16" y="22"/>
                  </a:cubicBezTo>
                  <a:cubicBezTo>
                    <a:pt x="15" y="21"/>
                    <a:pt x="16" y="20"/>
                    <a:pt x="16" y="20"/>
                  </a:cubicBezTo>
                  <a:cubicBezTo>
                    <a:pt x="17" y="19"/>
                    <a:pt x="17" y="17"/>
                    <a:pt x="15" y="17"/>
                  </a:cubicBezTo>
                  <a:cubicBezTo>
                    <a:pt x="12" y="17"/>
                    <a:pt x="13" y="16"/>
                    <a:pt x="12" y="15"/>
                  </a:cubicBezTo>
                  <a:cubicBezTo>
                    <a:pt x="12" y="15"/>
                    <a:pt x="14" y="12"/>
                    <a:pt x="14" y="12"/>
                  </a:cubicBezTo>
                  <a:cubicBezTo>
                    <a:pt x="14" y="11"/>
                    <a:pt x="16" y="11"/>
                    <a:pt x="17" y="10"/>
                  </a:cubicBezTo>
                  <a:cubicBezTo>
                    <a:pt x="18" y="9"/>
                    <a:pt x="18" y="9"/>
                    <a:pt x="16" y="9"/>
                  </a:cubicBezTo>
                  <a:cubicBezTo>
                    <a:pt x="14" y="9"/>
                    <a:pt x="11" y="10"/>
                    <a:pt x="10" y="11"/>
                  </a:cubicBezTo>
                  <a:cubicBezTo>
                    <a:pt x="10" y="12"/>
                    <a:pt x="8" y="12"/>
                    <a:pt x="7" y="12"/>
                  </a:cubicBezTo>
                  <a:cubicBezTo>
                    <a:pt x="5" y="12"/>
                    <a:pt x="4" y="10"/>
                    <a:pt x="5" y="9"/>
                  </a:cubicBezTo>
                  <a:cubicBezTo>
                    <a:pt x="5" y="8"/>
                    <a:pt x="6" y="7"/>
                    <a:pt x="6" y="6"/>
                  </a:cubicBezTo>
                  <a:cubicBezTo>
                    <a:pt x="5" y="5"/>
                    <a:pt x="7" y="5"/>
                    <a:pt x="8" y="6"/>
                  </a:cubicBezTo>
                  <a:cubicBezTo>
                    <a:pt x="9" y="6"/>
                    <a:pt x="12" y="6"/>
                    <a:pt x="13" y="5"/>
                  </a:cubicBezTo>
                  <a:cubicBezTo>
                    <a:pt x="13" y="5"/>
                    <a:pt x="15" y="5"/>
                    <a:pt x="17" y="6"/>
                  </a:cubicBezTo>
                  <a:cubicBezTo>
                    <a:pt x="19" y="6"/>
                    <a:pt x="20" y="6"/>
                    <a:pt x="21" y="5"/>
                  </a:cubicBezTo>
                  <a:cubicBezTo>
                    <a:pt x="22" y="5"/>
                    <a:pt x="24" y="3"/>
                    <a:pt x="24" y="3"/>
                  </a:cubicBezTo>
                  <a:cubicBezTo>
                    <a:pt x="24" y="2"/>
                    <a:pt x="25" y="0"/>
                    <a:pt x="24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27" name="Freeform 29"/>
            <p:cNvSpPr/>
            <p:nvPr/>
          </p:nvSpPr>
          <p:spPr bwMode="auto">
            <a:xfrm>
              <a:off x="6942634" y="3505200"/>
              <a:ext cx="220133" cy="239184"/>
            </a:xfrm>
            <a:custGeom>
              <a:cxnLst>
                <a:cxn ang="0">
                  <a:pos x="41" y="27"/>
                </a:cxn>
                <a:cxn ang="0">
                  <a:pos x="38" y="22"/>
                </a:cxn>
                <a:cxn ang="0">
                  <a:pos x="33" y="15"/>
                </a:cxn>
                <a:cxn ang="0">
                  <a:pos x="35" y="14"/>
                </a:cxn>
                <a:cxn ang="0">
                  <a:pos x="35" y="14"/>
                </a:cxn>
                <a:cxn ang="0">
                  <a:pos x="34" y="13"/>
                </a:cxn>
                <a:cxn ang="0">
                  <a:pos x="38" y="12"/>
                </a:cxn>
                <a:cxn ang="0">
                  <a:pos x="35" y="5"/>
                </a:cxn>
                <a:cxn ang="0">
                  <a:pos x="31" y="1"/>
                </a:cxn>
                <a:cxn ang="0">
                  <a:pos x="25" y="6"/>
                </a:cxn>
                <a:cxn ang="0">
                  <a:pos x="23" y="9"/>
                </a:cxn>
                <a:cxn ang="0">
                  <a:pos x="22" y="9"/>
                </a:cxn>
                <a:cxn ang="0">
                  <a:pos x="22" y="9"/>
                </a:cxn>
                <a:cxn ang="0">
                  <a:pos x="21" y="9"/>
                </a:cxn>
                <a:cxn ang="0">
                  <a:pos x="19" y="13"/>
                </a:cxn>
                <a:cxn ang="0">
                  <a:pos x="18" y="13"/>
                </a:cxn>
                <a:cxn ang="0">
                  <a:pos x="17" y="15"/>
                </a:cxn>
                <a:cxn ang="0">
                  <a:pos x="16" y="15"/>
                </a:cxn>
                <a:cxn ang="0">
                  <a:pos x="16" y="16"/>
                </a:cxn>
                <a:cxn ang="0">
                  <a:pos x="15" y="16"/>
                </a:cxn>
                <a:cxn ang="0">
                  <a:pos x="15" y="18"/>
                </a:cxn>
                <a:cxn ang="0">
                  <a:pos x="7" y="24"/>
                </a:cxn>
                <a:cxn ang="0">
                  <a:pos x="4" y="24"/>
                </a:cxn>
                <a:cxn ang="0">
                  <a:pos x="2" y="23"/>
                </a:cxn>
                <a:cxn ang="0">
                  <a:pos x="2" y="23"/>
                </a:cxn>
                <a:cxn ang="0">
                  <a:pos x="0" y="28"/>
                </a:cxn>
                <a:cxn ang="0">
                  <a:pos x="4" y="35"/>
                </a:cxn>
                <a:cxn ang="0">
                  <a:pos x="13" y="44"/>
                </a:cxn>
                <a:cxn ang="0">
                  <a:pos x="19" y="44"/>
                </a:cxn>
                <a:cxn ang="0">
                  <a:pos x="27" y="47"/>
                </a:cxn>
                <a:cxn ang="0">
                  <a:pos x="34" y="43"/>
                </a:cxn>
                <a:cxn ang="0">
                  <a:pos x="38" y="31"/>
                </a:cxn>
              </a:cxnLst>
              <a:rect b="b" l="0" r="r" t="0"/>
              <a:pathLst>
                <a:path h="48" w="44">
                  <a:moveTo>
                    <a:pt x="38" y="31"/>
                  </a:moveTo>
                  <a:cubicBezTo>
                    <a:pt x="39" y="28"/>
                    <a:pt x="38" y="27"/>
                    <a:pt x="41" y="27"/>
                  </a:cubicBezTo>
                  <a:cubicBezTo>
                    <a:pt x="43" y="27"/>
                    <a:pt x="44" y="26"/>
                    <a:pt x="42" y="25"/>
                  </a:cubicBezTo>
                  <a:cubicBezTo>
                    <a:pt x="41" y="24"/>
                    <a:pt x="37" y="23"/>
                    <a:pt x="38" y="22"/>
                  </a:cubicBezTo>
                  <a:cubicBezTo>
                    <a:pt x="38" y="21"/>
                    <a:pt x="38" y="21"/>
                    <a:pt x="38" y="20"/>
                  </a:cubicBezTo>
                  <a:cubicBezTo>
                    <a:pt x="37" y="19"/>
                    <a:pt x="33" y="15"/>
                    <a:pt x="33" y="15"/>
                  </a:cubicBezTo>
                  <a:cubicBezTo>
                    <a:pt x="34" y="15"/>
                    <a:pt x="36" y="15"/>
                    <a:pt x="35" y="15"/>
                  </a:cubicBezTo>
                  <a:cubicBezTo>
                    <a:pt x="35" y="14"/>
                    <a:pt x="35" y="14"/>
                    <a:pt x="35" y="14"/>
                  </a:cubicBezTo>
                  <a:cubicBezTo>
                    <a:pt x="35" y="14"/>
                    <a:pt x="35" y="14"/>
                    <a:pt x="35" y="14"/>
                  </a:cubicBezTo>
                  <a:cubicBezTo>
                    <a:pt x="35" y="14"/>
                    <a:pt x="35" y="14"/>
                    <a:pt x="35" y="14"/>
                  </a:cubicBezTo>
                  <a:cubicBezTo>
                    <a:pt x="35" y="14"/>
                    <a:pt x="35" y="14"/>
                    <a:pt x="35" y="14"/>
                  </a:cubicBezTo>
                  <a:cubicBezTo>
                    <a:pt x="34" y="13"/>
                    <a:pt x="34" y="13"/>
                    <a:pt x="34" y="13"/>
                  </a:cubicBezTo>
                  <a:cubicBezTo>
                    <a:pt x="34" y="13"/>
                    <a:pt x="34" y="13"/>
                    <a:pt x="35" y="13"/>
                  </a:cubicBezTo>
                  <a:cubicBezTo>
                    <a:pt x="36" y="13"/>
                    <a:pt x="39" y="12"/>
                    <a:pt x="38" y="12"/>
                  </a:cubicBezTo>
                  <a:cubicBezTo>
                    <a:pt x="37" y="10"/>
                    <a:pt x="42" y="8"/>
                    <a:pt x="40" y="8"/>
                  </a:cubicBezTo>
                  <a:cubicBezTo>
                    <a:pt x="39" y="7"/>
                    <a:pt x="37" y="6"/>
                    <a:pt x="35" y="5"/>
                  </a:cubicBezTo>
                  <a:cubicBezTo>
                    <a:pt x="33" y="5"/>
                    <a:pt x="32" y="4"/>
                    <a:pt x="32" y="4"/>
                  </a:cubicBezTo>
                  <a:cubicBezTo>
                    <a:pt x="32" y="3"/>
                    <a:pt x="32" y="2"/>
                    <a:pt x="31" y="1"/>
                  </a:cubicBezTo>
                  <a:cubicBezTo>
                    <a:pt x="30" y="0"/>
                    <a:pt x="28" y="0"/>
                    <a:pt x="28" y="0"/>
                  </a:cubicBezTo>
                  <a:cubicBezTo>
                    <a:pt x="27" y="1"/>
                    <a:pt x="25" y="6"/>
                    <a:pt x="25" y="6"/>
                  </a:cubicBezTo>
                  <a:cubicBezTo>
                    <a:pt x="24" y="6"/>
                    <a:pt x="24" y="7"/>
                    <a:pt x="24" y="8"/>
                  </a:cubicBezTo>
                  <a:cubicBezTo>
                    <a:pt x="24" y="8"/>
                    <a:pt x="23" y="9"/>
                    <a:pt x="23" y="9"/>
                  </a:cubicBezTo>
                  <a:cubicBezTo>
                    <a:pt x="23" y="9"/>
                    <a:pt x="23" y="9"/>
                    <a:pt x="22" y="9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1" y="9"/>
                    <a:pt x="21" y="9"/>
                    <a:pt x="21" y="9"/>
                  </a:cubicBezTo>
                  <a:cubicBezTo>
                    <a:pt x="21" y="9"/>
                    <a:pt x="21" y="9"/>
                    <a:pt x="21" y="9"/>
                  </a:cubicBezTo>
                  <a:cubicBezTo>
                    <a:pt x="21" y="9"/>
                    <a:pt x="19" y="11"/>
                    <a:pt x="19" y="11"/>
                  </a:cubicBezTo>
                  <a:cubicBezTo>
                    <a:pt x="18" y="11"/>
                    <a:pt x="19" y="13"/>
                    <a:pt x="19" y="13"/>
                  </a:cubicBezTo>
                  <a:cubicBezTo>
                    <a:pt x="19" y="13"/>
                    <a:pt x="19" y="13"/>
                    <a:pt x="18" y="13"/>
                  </a:cubicBezTo>
                  <a:cubicBezTo>
                    <a:pt x="18" y="13"/>
                    <a:pt x="18" y="13"/>
                    <a:pt x="18" y="13"/>
                  </a:cubicBezTo>
                  <a:cubicBezTo>
                    <a:pt x="18" y="13"/>
                    <a:pt x="18" y="14"/>
                    <a:pt x="17" y="14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6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5" y="18"/>
                    <a:pt x="15" y="18"/>
                  </a:cubicBezTo>
                  <a:cubicBezTo>
                    <a:pt x="14" y="18"/>
                    <a:pt x="10" y="18"/>
                    <a:pt x="9" y="18"/>
                  </a:cubicBezTo>
                  <a:cubicBezTo>
                    <a:pt x="8" y="18"/>
                    <a:pt x="8" y="24"/>
                    <a:pt x="7" y="24"/>
                  </a:cubicBezTo>
                  <a:cubicBezTo>
                    <a:pt x="7" y="24"/>
                    <a:pt x="5" y="25"/>
                    <a:pt x="4" y="24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3" y="24"/>
                    <a:pt x="3" y="23"/>
                    <a:pt x="2" y="23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1" y="22"/>
                    <a:pt x="1" y="22"/>
                    <a:pt x="1" y="22"/>
                  </a:cubicBezTo>
                  <a:cubicBezTo>
                    <a:pt x="0" y="22"/>
                    <a:pt x="0" y="27"/>
                    <a:pt x="0" y="28"/>
                  </a:cubicBezTo>
                  <a:cubicBezTo>
                    <a:pt x="1" y="29"/>
                    <a:pt x="2" y="35"/>
                    <a:pt x="3" y="35"/>
                  </a:cubicBezTo>
                  <a:cubicBezTo>
                    <a:pt x="4" y="35"/>
                    <a:pt x="4" y="34"/>
                    <a:pt x="4" y="35"/>
                  </a:cubicBezTo>
                  <a:cubicBezTo>
                    <a:pt x="5" y="37"/>
                    <a:pt x="7" y="42"/>
                    <a:pt x="7" y="42"/>
                  </a:cubicBezTo>
                  <a:cubicBezTo>
                    <a:pt x="8" y="43"/>
                    <a:pt x="13" y="43"/>
                    <a:pt x="13" y="44"/>
                  </a:cubicBezTo>
                  <a:cubicBezTo>
                    <a:pt x="14" y="44"/>
                    <a:pt x="13" y="45"/>
                    <a:pt x="14" y="45"/>
                  </a:cubicBezTo>
                  <a:cubicBezTo>
                    <a:pt x="16" y="45"/>
                    <a:pt x="19" y="45"/>
                    <a:pt x="19" y="44"/>
                  </a:cubicBezTo>
                  <a:cubicBezTo>
                    <a:pt x="19" y="43"/>
                    <a:pt x="19" y="44"/>
                    <a:pt x="21" y="45"/>
                  </a:cubicBezTo>
                  <a:cubicBezTo>
                    <a:pt x="23" y="45"/>
                    <a:pt x="27" y="46"/>
                    <a:pt x="27" y="47"/>
                  </a:cubicBezTo>
                  <a:cubicBezTo>
                    <a:pt x="27" y="48"/>
                    <a:pt x="28" y="48"/>
                    <a:pt x="30" y="47"/>
                  </a:cubicBezTo>
                  <a:cubicBezTo>
                    <a:pt x="32" y="46"/>
                    <a:pt x="34" y="45"/>
                    <a:pt x="34" y="43"/>
                  </a:cubicBezTo>
                  <a:cubicBezTo>
                    <a:pt x="34" y="41"/>
                    <a:pt x="33" y="39"/>
                    <a:pt x="34" y="37"/>
                  </a:cubicBezTo>
                  <a:cubicBezTo>
                    <a:pt x="36" y="36"/>
                    <a:pt x="38" y="33"/>
                    <a:pt x="38" y="3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28" name="Freeform 30"/>
            <p:cNvSpPr/>
            <p:nvPr/>
          </p:nvSpPr>
          <p:spPr bwMode="auto">
            <a:xfrm>
              <a:off x="6857967" y="3219451"/>
              <a:ext cx="50800" cy="46567"/>
            </a:xfrm>
            <a:custGeom>
              <a:cxnLst>
                <a:cxn ang="0">
                  <a:pos x="5" y="0"/>
                </a:cxn>
                <a:cxn ang="0">
                  <a:pos x="1" y="3"/>
                </a:cxn>
                <a:cxn ang="0">
                  <a:pos x="2" y="8"/>
                </a:cxn>
                <a:cxn ang="0">
                  <a:pos x="8" y="6"/>
                </a:cxn>
                <a:cxn ang="0">
                  <a:pos x="9" y="4"/>
                </a:cxn>
                <a:cxn ang="0">
                  <a:pos x="9" y="1"/>
                </a:cxn>
                <a:cxn ang="0">
                  <a:pos x="5" y="0"/>
                </a:cxn>
              </a:cxnLst>
              <a:rect b="b" l="0" r="r" t="0"/>
              <a:pathLst>
                <a:path h="9" w="10">
                  <a:moveTo>
                    <a:pt x="5" y="0"/>
                  </a:moveTo>
                  <a:cubicBezTo>
                    <a:pt x="4" y="1"/>
                    <a:pt x="3" y="2"/>
                    <a:pt x="1" y="3"/>
                  </a:cubicBezTo>
                  <a:cubicBezTo>
                    <a:pt x="0" y="4"/>
                    <a:pt x="1" y="7"/>
                    <a:pt x="2" y="8"/>
                  </a:cubicBezTo>
                  <a:cubicBezTo>
                    <a:pt x="5" y="9"/>
                    <a:pt x="8" y="6"/>
                    <a:pt x="8" y="6"/>
                  </a:cubicBezTo>
                  <a:cubicBezTo>
                    <a:pt x="9" y="6"/>
                    <a:pt x="9" y="4"/>
                    <a:pt x="9" y="4"/>
                  </a:cubicBezTo>
                  <a:cubicBezTo>
                    <a:pt x="9" y="3"/>
                    <a:pt x="10" y="2"/>
                    <a:pt x="9" y="1"/>
                  </a:cubicBezTo>
                  <a:cubicBezTo>
                    <a:pt x="8" y="0"/>
                    <a:pt x="7" y="0"/>
                    <a:pt x="5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29" name="Freeform 31"/>
            <p:cNvSpPr/>
            <p:nvPr/>
          </p:nvSpPr>
          <p:spPr bwMode="auto">
            <a:xfrm>
              <a:off x="7082333" y="3105152"/>
              <a:ext cx="35984" cy="80433"/>
            </a:xfrm>
            <a:custGeom>
              <a:cxnLst>
                <a:cxn ang="0">
                  <a:pos x="5" y="1"/>
                </a:cxn>
                <a:cxn ang="0">
                  <a:pos x="1" y="4"/>
                </a:cxn>
                <a:cxn ang="0">
                  <a:pos x="0" y="9"/>
                </a:cxn>
                <a:cxn ang="0">
                  <a:pos x="3" y="15"/>
                </a:cxn>
                <a:cxn ang="0">
                  <a:pos x="5" y="14"/>
                </a:cxn>
                <a:cxn ang="0">
                  <a:pos x="6" y="8"/>
                </a:cxn>
                <a:cxn ang="0">
                  <a:pos x="7" y="3"/>
                </a:cxn>
                <a:cxn ang="0">
                  <a:pos x="5" y="1"/>
                </a:cxn>
              </a:cxnLst>
              <a:rect b="b" l="0" r="r" t="0"/>
              <a:pathLst>
                <a:path h="16" w="7">
                  <a:moveTo>
                    <a:pt x="5" y="1"/>
                  </a:moveTo>
                  <a:cubicBezTo>
                    <a:pt x="4" y="0"/>
                    <a:pt x="1" y="3"/>
                    <a:pt x="1" y="4"/>
                  </a:cubicBezTo>
                  <a:cubicBezTo>
                    <a:pt x="0" y="4"/>
                    <a:pt x="0" y="8"/>
                    <a:pt x="0" y="9"/>
                  </a:cubicBezTo>
                  <a:cubicBezTo>
                    <a:pt x="0" y="11"/>
                    <a:pt x="2" y="14"/>
                    <a:pt x="3" y="15"/>
                  </a:cubicBezTo>
                  <a:cubicBezTo>
                    <a:pt x="4" y="16"/>
                    <a:pt x="4" y="16"/>
                    <a:pt x="5" y="14"/>
                  </a:cubicBezTo>
                  <a:cubicBezTo>
                    <a:pt x="5" y="12"/>
                    <a:pt x="5" y="9"/>
                    <a:pt x="6" y="8"/>
                  </a:cubicBezTo>
                  <a:cubicBezTo>
                    <a:pt x="7" y="8"/>
                    <a:pt x="7" y="4"/>
                    <a:pt x="7" y="3"/>
                  </a:cubicBezTo>
                  <a:cubicBezTo>
                    <a:pt x="6" y="2"/>
                    <a:pt x="5" y="1"/>
                    <a:pt x="5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30" name="Freeform 32"/>
            <p:cNvSpPr/>
            <p:nvPr/>
          </p:nvSpPr>
          <p:spPr bwMode="auto">
            <a:xfrm>
              <a:off x="7232618" y="2914651"/>
              <a:ext cx="55033" cy="69851"/>
            </a:xfrm>
            <a:custGeom>
              <a:cxnLst>
                <a:cxn ang="0">
                  <a:pos x="8" y="3"/>
                </a:cxn>
                <a:cxn ang="0">
                  <a:pos x="7" y="1"/>
                </a:cxn>
                <a:cxn ang="0">
                  <a:pos x="5" y="1"/>
                </a:cxn>
                <a:cxn ang="0">
                  <a:pos x="2" y="1"/>
                </a:cxn>
                <a:cxn ang="0">
                  <a:pos x="0" y="3"/>
                </a:cxn>
                <a:cxn ang="0">
                  <a:pos x="0" y="5"/>
                </a:cxn>
                <a:cxn ang="0">
                  <a:pos x="3" y="7"/>
                </a:cxn>
                <a:cxn ang="0">
                  <a:pos x="2" y="4"/>
                </a:cxn>
                <a:cxn ang="0">
                  <a:pos x="4" y="6"/>
                </a:cxn>
                <a:cxn ang="0">
                  <a:pos x="4" y="9"/>
                </a:cxn>
                <a:cxn ang="0">
                  <a:pos x="4" y="11"/>
                </a:cxn>
                <a:cxn ang="0">
                  <a:pos x="6" y="13"/>
                </a:cxn>
                <a:cxn ang="0">
                  <a:pos x="6" y="12"/>
                </a:cxn>
                <a:cxn ang="0">
                  <a:pos x="8" y="14"/>
                </a:cxn>
                <a:cxn ang="0">
                  <a:pos x="9" y="12"/>
                </a:cxn>
                <a:cxn ang="0">
                  <a:pos x="9" y="9"/>
                </a:cxn>
                <a:cxn ang="0">
                  <a:pos x="10" y="5"/>
                </a:cxn>
                <a:cxn ang="0">
                  <a:pos x="8" y="3"/>
                </a:cxn>
              </a:cxnLst>
              <a:rect b="b" l="0" r="r" t="0"/>
              <a:pathLst>
                <a:path h="14" w="11">
                  <a:moveTo>
                    <a:pt x="8" y="3"/>
                  </a:moveTo>
                  <a:cubicBezTo>
                    <a:pt x="8" y="2"/>
                    <a:pt x="8" y="1"/>
                    <a:pt x="7" y="1"/>
                  </a:cubicBezTo>
                  <a:cubicBezTo>
                    <a:pt x="6" y="2"/>
                    <a:pt x="5" y="1"/>
                    <a:pt x="5" y="1"/>
                  </a:cubicBezTo>
                  <a:cubicBezTo>
                    <a:pt x="4" y="0"/>
                    <a:pt x="3" y="0"/>
                    <a:pt x="2" y="1"/>
                  </a:cubicBezTo>
                  <a:cubicBezTo>
                    <a:pt x="2" y="2"/>
                    <a:pt x="1" y="3"/>
                    <a:pt x="0" y="3"/>
                  </a:cubicBezTo>
                  <a:cubicBezTo>
                    <a:pt x="0" y="3"/>
                    <a:pt x="0" y="5"/>
                    <a:pt x="0" y="5"/>
                  </a:cubicBezTo>
                  <a:cubicBezTo>
                    <a:pt x="0" y="5"/>
                    <a:pt x="2" y="7"/>
                    <a:pt x="3" y="7"/>
                  </a:cubicBezTo>
                  <a:cubicBezTo>
                    <a:pt x="3" y="7"/>
                    <a:pt x="2" y="5"/>
                    <a:pt x="2" y="4"/>
                  </a:cubicBezTo>
                  <a:cubicBezTo>
                    <a:pt x="3" y="4"/>
                    <a:pt x="4" y="5"/>
                    <a:pt x="4" y="6"/>
                  </a:cubicBezTo>
                  <a:cubicBezTo>
                    <a:pt x="5" y="6"/>
                    <a:pt x="4" y="8"/>
                    <a:pt x="4" y="9"/>
                  </a:cubicBezTo>
                  <a:cubicBezTo>
                    <a:pt x="3" y="9"/>
                    <a:pt x="4" y="10"/>
                    <a:pt x="4" y="11"/>
                  </a:cubicBezTo>
                  <a:cubicBezTo>
                    <a:pt x="4" y="12"/>
                    <a:pt x="5" y="13"/>
                    <a:pt x="6" y="13"/>
                  </a:cubicBezTo>
                  <a:cubicBezTo>
                    <a:pt x="6" y="14"/>
                    <a:pt x="6" y="12"/>
                    <a:pt x="6" y="12"/>
                  </a:cubicBezTo>
                  <a:cubicBezTo>
                    <a:pt x="6" y="12"/>
                    <a:pt x="7" y="14"/>
                    <a:pt x="8" y="14"/>
                  </a:cubicBezTo>
                  <a:cubicBezTo>
                    <a:pt x="8" y="14"/>
                    <a:pt x="9" y="13"/>
                    <a:pt x="9" y="12"/>
                  </a:cubicBezTo>
                  <a:cubicBezTo>
                    <a:pt x="10" y="12"/>
                    <a:pt x="9" y="10"/>
                    <a:pt x="9" y="9"/>
                  </a:cubicBezTo>
                  <a:cubicBezTo>
                    <a:pt x="9" y="8"/>
                    <a:pt x="10" y="6"/>
                    <a:pt x="10" y="5"/>
                  </a:cubicBezTo>
                  <a:cubicBezTo>
                    <a:pt x="11" y="5"/>
                    <a:pt x="9" y="4"/>
                    <a:pt x="8" y="3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31" name="Freeform 33"/>
            <p:cNvSpPr/>
            <p:nvPr/>
          </p:nvSpPr>
          <p:spPr bwMode="auto">
            <a:xfrm>
              <a:off x="7283418" y="2906184"/>
              <a:ext cx="55033" cy="44451"/>
            </a:xfrm>
            <a:custGeom>
              <a:cxnLst>
                <a:cxn ang="0">
                  <a:pos x="4" y="9"/>
                </a:cxn>
                <a:cxn ang="0">
                  <a:pos x="6" y="5"/>
                </a:cxn>
                <a:cxn ang="0">
                  <a:pos x="9" y="5"/>
                </a:cxn>
                <a:cxn ang="0">
                  <a:pos x="10" y="2"/>
                </a:cxn>
                <a:cxn ang="0">
                  <a:pos x="7" y="1"/>
                </a:cxn>
                <a:cxn ang="0">
                  <a:pos x="5" y="3"/>
                </a:cxn>
                <a:cxn ang="0">
                  <a:pos x="3" y="3"/>
                </a:cxn>
                <a:cxn ang="0">
                  <a:pos x="1" y="5"/>
                </a:cxn>
                <a:cxn ang="0">
                  <a:pos x="2" y="6"/>
                </a:cxn>
                <a:cxn ang="0">
                  <a:pos x="4" y="9"/>
                </a:cxn>
              </a:cxnLst>
              <a:rect b="b" l="0" r="r" t="0"/>
              <a:pathLst>
                <a:path h="9" w="11">
                  <a:moveTo>
                    <a:pt x="4" y="9"/>
                  </a:moveTo>
                  <a:cubicBezTo>
                    <a:pt x="5" y="9"/>
                    <a:pt x="5" y="5"/>
                    <a:pt x="6" y="5"/>
                  </a:cubicBezTo>
                  <a:cubicBezTo>
                    <a:pt x="6" y="4"/>
                    <a:pt x="8" y="5"/>
                    <a:pt x="9" y="5"/>
                  </a:cubicBezTo>
                  <a:cubicBezTo>
                    <a:pt x="10" y="5"/>
                    <a:pt x="11" y="2"/>
                    <a:pt x="10" y="2"/>
                  </a:cubicBezTo>
                  <a:cubicBezTo>
                    <a:pt x="9" y="1"/>
                    <a:pt x="8" y="0"/>
                    <a:pt x="7" y="1"/>
                  </a:cubicBezTo>
                  <a:cubicBezTo>
                    <a:pt x="6" y="1"/>
                    <a:pt x="6" y="3"/>
                    <a:pt x="5" y="3"/>
                  </a:cubicBezTo>
                  <a:cubicBezTo>
                    <a:pt x="4" y="3"/>
                    <a:pt x="3" y="2"/>
                    <a:pt x="3" y="3"/>
                  </a:cubicBezTo>
                  <a:cubicBezTo>
                    <a:pt x="2" y="3"/>
                    <a:pt x="1" y="5"/>
                    <a:pt x="1" y="5"/>
                  </a:cubicBezTo>
                  <a:cubicBezTo>
                    <a:pt x="0" y="5"/>
                    <a:pt x="1" y="5"/>
                    <a:pt x="2" y="6"/>
                  </a:cubicBezTo>
                  <a:cubicBezTo>
                    <a:pt x="2" y="6"/>
                    <a:pt x="2" y="8"/>
                    <a:pt x="4" y="9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32" name="Freeform 34"/>
            <p:cNvSpPr/>
            <p:nvPr/>
          </p:nvSpPr>
          <p:spPr bwMode="auto">
            <a:xfrm>
              <a:off x="7247434" y="2741084"/>
              <a:ext cx="205317" cy="188384"/>
            </a:xfrm>
            <a:custGeom>
              <a:cxnLst>
                <a:cxn ang="0">
                  <a:pos x="37" y="27"/>
                </a:cxn>
                <a:cxn ang="0">
                  <a:pos x="37" y="30"/>
                </a:cxn>
                <a:cxn ang="0">
                  <a:pos x="39" y="29"/>
                </a:cxn>
                <a:cxn ang="0">
                  <a:pos x="39" y="24"/>
                </a:cxn>
                <a:cxn ang="0">
                  <a:pos x="38" y="16"/>
                </a:cxn>
                <a:cxn ang="0">
                  <a:pos x="40" y="15"/>
                </a:cxn>
                <a:cxn ang="0">
                  <a:pos x="40" y="10"/>
                </a:cxn>
                <a:cxn ang="0">
                  <a:pos x="36" y="1"/>
                </a:cxn>
                <a:cxn ang="0">
                  <a:pos x="33" y="1"/>
                </a:cxn>
                <a:cxn ang="0">
                  <a:pos x="35" y="3"/>
                </a:cxn>
                <a:cxn ang="0">
                  <a:pos x="33" y="2"/>
                </a:cxn>
                <a:cxn ang="0">
                  <a:pos x="31" y="2"/>
                </a:cxn>
                <a:cxn ang="0">
                  <a:pos x="32" y="6"/>
                </a:cxn>
                <a:cxn ang="0">
                  <a:pos x="33" y="8"/>
                </a:cxn>
                <a:cxn ang="0">
                  <a:pos x="31" y="16"/>
                </a:cxn>
                <a:cxn ang="0">
                  <a:pos x="26" y="21"/>
                </a:cxn>
                <a:cxn ang="0">
                  <a:pos x="23" y="21"/>
                </a:cxn>
                <a:cxn ang="0">
                  <a:pos x="21" y="20"/>
                </a:cxn>
                <a:cxn ang="0">
                  <a:pos x="20" y="25"/>
                </a:cxn>
                <a:cxn ang="0">
                  <a:pos x="19" y="28"/>
                </a:cxn>
                <a:cxn ang="0">
                  <a:pos x="15" y="27"/>
                </a:cxn>
                <a:cxn ang="0">
                  <a:pos x="8" y="28"/>
                </a:cxn>
                <a:cxn ang="0">
                  <a:pos x="3" y="33"/>
                </a:cxn>
                <a:cxn ang="0">
                  <a:pos x="4" y="35"/>
                </a:cxn>
                <a:cxn ang="0">
                  <a:pos x="8" y="34"/>
                </a:cxn>
                <a:cxn ang="0">
                  <a:pos x="11" y="33"/>
                </a:cxn>
                <a:cxn ang="0">
                  <a:pos x="16" y="32"/>
                </a:cxn>
                <a:cxn ang="0">
                  <a:pos x="18" y="34"/>
                </a:cxn>
                <a:cxn ang="0">
                  <a:pos x="22" y="38"/>
                </a:cxn>
                <a:cxn ang="0">
                  <a:pos x="25" y="34"/>
                </a:cxn>
                <a:cxn ang="0">
                  <a:pos x="27" y="33"/>
                </a:cxn>
                <a:cxn ang="0">
                  <a:pos x="32" y="32"/>
                </a:cxn>
                <a:cxn ang="0">
                  <a:pos x="34" y="32"/>
                </a:cxn>
                <a:cxn ang="0">
                  <a:pos x="36" y="28"/>
                </a:cxn>
              </a:cxnLst>
              <a:rect b="b" l="0" r="r" t="0"/>
              <a:pathLst>
                <a:path h="38" w="41">
                  <a:moveTo>
                    <a:pt x="36" y="28"/>
                  </a:moveTo>
                  <a:cubicBezTo>
                    <a:pt x="36" y="28"/>
                    <a:pt x="37" y="27"/>
                    <a:pt x="37" y="27"/>
                  </a:cubicBezTo>
                  <a:cubicBezTo>
                    <a:pt x="37" y="27"/>
                    <a:pt x="38" y="28"/>
                    <a:pt x="37" y="28"/>
                  </a:cubicBezTo>
                  <a:cubicBezTo>
                    <a:pt x="37" y="28"/>
                    <a:pt x="37" y="29"/>
                    <a:pt x="37" y="30"/>
                  </a:cubicBezTo>
                  <a:cubicBezTo>
                    <a:pt x="37" y="31"/>
                    <a:pt x="38" y="31"/>
                    <a:pt x="39" y="31"/>
                  </a:cubicBezTo>
                  <a:cubicBezTo>
                    <a:pt x="40" y="31"/>
                    <a:pt x="39" y="30"/>
                    <a:pt x="39" y="29"/>
                  </a:cubicBezTo>
                  <a:cubicBezTo>
                    <a:pt x="40" y="27"/>
                    <a:pt x="41" y="28"/>
                    <a:pt x="40" y="27"/>
                  </a:cubicBezTo>
                  <a:cubicBezTo>
                    <a:pt x="39" y="26"/>
                    <a:pt x="39" y="24"/>
                    <a:pt x="39" y="24"/>
                  </a:cubicBezTo>
                  <a:cubicBezTo>
                    <a:pt x="39" y="24"/>
                    <a:pt x="39" y="21"/>
                    <a:pt x="39" y="20"/>
                  </a:cubicBezTo>
                  <a:cubicBezTo>
                    <a:pt x="39" y="20"/>
                    <a:pt x="38" y="17"/>
                    <a:pt x="38" y="16"/>
                  </a:cubicBezTo>
                  <a:cubicBezTo>
                    <a:pt x="38" y="15"/>
                    <a:pt x="38" y="15"/>
                    <a:pt x="38" y="14"/>
                  </a:cubicBezTo>
                  <a:cubicBezTo>
                    <a:pt x="39" y="14"/>
                    <a:pt x="39" y="15"/>
                    <a:pt x="40" y="15"/>
                  </a:cubicBezTo>
                  <a:cubicBezTo>
                    <a:pt x="40" y="14"/>
                    <a:pt x="39" y="13"/>
                    <a:pt x="39" y="12"/>
                  </a:cubicBezTo>
                  <a:cubicBezTo>
                    <a:pt x="40" y="12"/>
                    <a:pt x="40" y="10"/>
                    <a:pt x="40" y="10"/>
                  </a:cubicBezTo>
                  <a:cubicBezTo>
                    <a:pt x="40" y="9"/>
                    <a:pt x="38" y="5"/>
                    <a:pt x="38" y="5"/>
                  </a:cubicBezTo>
                  <a:cubicBezTo>
                    <a:pt x="37" y="4"/>
                    <a:pt x="36" y="2"/>
                    <a:pt x="36" y="1"/>
                  </a:cubicBezTo>
                  <a:cubicBezTo>
                    <a:pt x="35" y="1"/>
                    <a:pt x="35" y="0"/>
                    <a:pt x="34" y="0"/>
                  </a:cubicBezTo>
                  <a:cubicBezTo>
                    <a:pt x="33" y="0"/>
                    <a:pt x="33" y="1"/>
                    <a:pt x="33" y="1"/>
                  </a:cubicBezTo>
                  <a:cubicBezTo>
                    <a:pt x="33" y="2"/>
                    <a:pt x="34" y="2"/>
                    <a:pt x="35" y="2"/>
                  </a:cubicBezTo>
                  <a:cubicBezTo>
                    <a:pt x="35" y="2"/>
                    <a:pt x="35" y="2"/>
                    <a:pt x="35" y="3"/>
                  </a:cubicBezTo>
                  <a:cubicBezTo>
                    <a:pt x="35" y="3"/>
                    <a:pt x="34" y="3"/>
                    <a:pt x="34" y="3"/>
                  </a:cubicBezTo>
                  <a:cubicBezTo>
                    <a:pt x="33" y="3"/>
                    <a:pt x="33" y="3"/>
                    <a:pt x="33" y="2"/>
                  </a:cubicBezTo>
                  <a:cubicBezTo>
                    <a:pt x="32" y="1"/>
                    <a:pt x="32" y="1"/>
                    <a:pt x="32" y="1"/>
                  </a:cubicBezTo>
                  <a:cubicBezTo>
                    <a:pt x="31" y="1"/>
                    <a:pt x="31" y="2"/>
                    <a:pt x="31" y="2"/>
                  </a:cubicBezTo>
                  <a:cubicBezTo>
                    <a:pt x="31" y="3"/>
                    <a:pt x="31" y="3"/>
                    <a:pt x="31" y="4"/>
                  </a:cubicBezTo>
                  <a:cubicBezTo>
                    <a:pt x="30" y="4"/>
                    <a:pt x="31" y="5"/>
                    <a:pt x="32" y="6"/>
                  </a:cubicBezTo>
                  <a:cubicBezTo>
                    <a:pt x="32" y="7"/>
                    <a:pt x="32" y="6"/>
                    <a:pt x="31" y="7"/>
                  </a:cubicBezTo>
                  <a:cubicBezTo>
                    <a:pt x="31" y="8"/>
                    <a:pt x="32" y="8"/>
                    <a:pt x="33" y="8"/>
                  </a:cubicBezTo>
                  <a:cubicBezTo>
                    <a:pt x="33" y="9"/>
                    <a:pt x="33" y="11"/>
                    <a:pt x="33" y="12"/>
                  </a:cubicBezTo>
                  <a:cubicBezTo>
                    <a:pt x="32" y="13"/>
                    <a:pt x="32" y="15"/>
                    <a:pt x="31" y="16"/>
                  </a:cubicBezTo>
                  <a:cubicBezTo>
                    <a:pt x="31" y="17"/>
                    <a:pt x="29" y="19"/>
                    <a:pt x="28" y="19"/>
                  </a:cubicBezTo>
                  <a:cubicBezTo>
                    <a:pt x="27" y="20"/>
                    <a:pt x="26" y="21"/>
                    <a:pt x="26" y="21"/>
                  </a:cubicBezTo>
                  <a:cubicBezTo>
                    <a:pt x="25" y="22"/>
                    <a:pt x="25" y="22"/>
                    <a:pt x="24" y="22"/>
                  </a:cubicBezTo>
                  <a:cubicBezTo>
                    <a:pt x="23" y="23"/>
                    <a:pt x="23" y="21"/>
                    <a:pt x="23" y="21"/>
                  </a:cubicBezTo>
                  <a:cubicBezTo>
                    <a:pt x="23" y="20"/>
                    <a:pt x="24" y="19"/>
                    <a:pt x="23" y="19"/>
                  </a:cubicBezTo>
                  <a:cubicBezTo>
                    <a:pt x="23" y="19"/>
                    <a:pt x="22" y="20"/>
                    <a:pt x="21" y="20"/>
                  </a:cubicBezTo>
                  <a:cubicBezTo>
                    <a:pt x="21" y="21"/>
                    <a:pt x="22" y="22"/>
                    <a:pt x="22" y="23"/>
                  </a:cubicBezTo>
                  <a:cubicBezTo>
                    <a:pt x="22" y="23"/>
                    <a:pt x="21" y="24"/>
                    <a:pt x="20" y="25"/>
                  </a:cubicBezTo>
                  <a:cubicBezTo>
                    <a:pt x="20" y="26"/>
                    <a:pt x="21" y="27"/>
                    <a:pt x="21" y="27"/>
                  </a:cubicBezTo>
                  <a:cubicBezTo>
                    <a:pt x="21" y="28"/>
                    <a:pt x="20" y="28"/>
                    <a:pt x="19" y="28"/>
                  </a:cubicBezTo>
                  <a:cubicBezTo>
                    <a:pt x="19" y="28"/>
                    <a:pt x="19" y="27"/>
                    <a:pt x="18" y="27"/>
                  </a:cubicBezTo>
                  <a:cubicBezTo>
                    <a:pt x="17" y="27"/>
                    <a:pt x="17" y="27"/>
                    <a:pt x="15" y="27"/>
                  </a:cubicBezTo>
                  <a:cubicBezTo>
                    <a:pt x="14" y="27"/>
                    <a:pt x="14" y="27"/>
                    <a:pt x="13" y="28"/>
                  </a:cubicBezTo>
                  <a:cubicBezTo>
                    <a:pt x="12" y="28"/>
                    <a:pt x="9" y="28"/>
                    <a:pt x="8" y="28"/>
                  </a:cubicBezTo>
                  <a:cubicBezTo>
                    <a:pt x="7" y="28"/>
                    <a:pt x="6" y="30"/>
                    <a:pt x="5" y="31"/>
                  </a:cubicBezTo>
                  <a:cubicBezTo>
                    <a:pt x="4" y="31"/>
                    <a:pt x="4" y="32"/>
                    <a:pt x="3" y="33"/>
                  </a:cubicBezTo>
                  <a:cubicBezTo>
                    <a:pt x="3" y="33"/>
                    <a:pt x="1" y="33"/>
                    <a:pt x="1" y="34"/>
                  </a:cubicBezTo>
                  <a:cubicBezTo>
                    <a:pt x="0" y="35"/>
                    <a:pt x="3" y="35"/>
                    <a:pt x="4" y="35"/>
                  </a:cubicBezTo>
                  <a:cubicBezTo>
                    <a:pt x="5" y="35"/>
                    <a:pt x="6" y="35"/>
                    <a:pt x="6" y="34"/>
                  </a:cubicBezTo>
                  <a:cubicBezTo>
                    <a:pt x="6" y="34"/>
                    <a:pt x="7" y="34"/>
                    <a:pt x="8" y="34"/>
                  </a:cubicBezTo>
                  <a:cubicBezTo>
                    <a:pt x="8" y="35"/>
                    <a:pt x="10" y="34"/>
                    <a:pt x="10" y="34"/>
                  </a:cubicBezTo>
                  <a:cubicBezTo>
                    <a:pt x="10" y="34"/>
                    <a:pt x="11" y="33"/>
                    <a:pt x="11" y="33"/>
                  </a:cubicBezTo>
                  <a:cubicBezTo>
                    <a:pt x="12" y="33"/>
                    <a:pt x="13" y="33"/>
                    <a:pt x="13" y="32"/>
                  </a:cubicBezTo>
                  <a:cubicBezTo>
                    <a:pt x="14" y="32"/>
                    <a:pt x="15" y="32"/>
                    <a:pt x="16" y="32"/>
                  </a:cubicBezTo>
                  <a:cubicBezTo>
                    <a:pt x="17" y="32"/>
                    <a:pt x="18" y="32"/>
                    <a:pt x="19" y="32"/>
                  </a:cubicBezTo>
                  <a:cubicBezTo>
                    <a:pt x="20" y="33"/>
                    <a:pt x="19" y="34"/>
                    <a:pt x="18" y="34"/>
                  </a:cubicBezTo>
                  <a:cubicBezTo>
                    <a:pt x="18" y="34"/>
                    <a:pt x="19" y="36"/>
                    <a:pt x="19" y="36"/>
                  </a:cubicBezTo>
                  <a:cubicBezTo>
                    <a:pt x="20" y="37"/>
                    <a:pt x="20" y="37"/>
                    <a:pt x="22" y="38"/>
                  </a:cubicBezTo>
                  <a:cubicBezTo>
                    <a:pt x="23" y="38"/>
                    <a:pt x="24" y="35"/>
                    <a:pt x="24" y="35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6" y="34"/>
                    <a:pt x="26" y="32"/>
                    <a:pt x="26" y="32"/>
                  </a:cubicBezTo>
                  <a:cubicBezTo>
                    <a:pt x="26" y="32"/>
                    <a:pt x="27" y="33"/>
                    <a:pt x="27" y="33"/>
                  </a:cubicBezTo>
                  <a:cubicBezTo>
                    <a:pt x="28" y="33"/>
                    <a:pt x="29" y="33"/>
                    <a:pt x="29" y="33"/>
                  </a:cubicBezTo>
                  <a:cubicBezTo>
                    <a:pt x="30" y="33"/>
                    <a:pt x="32" y="32"/>
                    <a:pt x="32" y="32"/>
                  </a:cubicBezTo>
                  <a:cubicBezTo>
                    <a:pt x="32" y="31"/>
                    <a:pt x="32" y="30"/>
                    <a:pt x="33" y="30"/>
                  </a:cubicBezTo>
                  <a:cubicBezTo>
                    <a:pt x="33" y="30"/>
                    <a:pt x="34" y="32"/>
                    <a:pt x="34" y="32"/>
                  </a:cubicBezTo>
                  <a:cubicBezTo>
                    <a:pt x="35" y="32"/>
                    <a:pt x="35" y="29"/>
                    <a:pt x="35" y="29"/>
                  </a:cubicBezTo>
                  <a:cubicBezTo>
                    <a:pt x="34" y="28"/>
                    <a:pt x="35" y="28"/>
                    <a:pt x="36" y="28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33" name="Freeform 35"/>
            <p:cNvSpPr/>
            <p:nvPr/>
          </p:nvSpPr>
          <p:spPr bwMode="auto">
            <a:xfrm>
              <a:off x="7387133" y="2639485"/>
              <a:ext cx="110067" cy="105833"/>
            </a:xfrm>
            <a:custGeom>
              <a:cxnLst>
                <a:cxn ang="0">
                  <a:pos x="19" y="9"/>
                </a:cxn>
                <a:cxn ang="0">
                  <a:pos x="19" y="7"/>
                </a:cxn>
                <a:cxn ang="0">
                  <a:pos x="16" y="7"/>
                </a:cxn>
                <a:cxn ang="0">
                  <a:pos x="15" y="6"/>
                </a:cxn>
                <a:cxn ang="0">
                  <a:pos x="13" y="6"/>
                </a:cxn>
                <a:cxn ang="0">
                  <a:pos x="9" y="4"/>
                </a:cxn>
                <a:cxn ang="0">
                  <a:pos x="5" y="1"/>
                </a:cxn>
                <a:cxn ang="0">
                  <a:pos x="4" y="1"/>
                </a:cxn>
                <a:cxn ang="0">
                  <a:pos x="4" y="3"/>
                </a:cxn>
                <a:cxn ang="0">
                  <a:pos x="5" y="8"/>
                </a:cxn>
                <a:cxn ang="0">
                  <a:pos x="5" y="10"/>
                </a:cxn>
                <a:cxn ang="0">
                  <a:pos x="5" y="13"/>
                </a:cxn>
                <a:cxn ang="0">
                  <a:pos x="2" y="12"/>
                </a:cxn>
                <a:cxn ang="0">
                  <a:pos x="1" y="13"/>
                </a:cxn>
                <a:cxn ang="0">
                  <a:pos x="0" y="15"/>
                </a:cxn>
                <a:cxn ang="0">
                  <a:pos x="1" y="18"/>
                </a:cxn>
                <a:cxn ang="0">
                  <a:pos x="1" y="19"/>
                </a:cxn>
                <a:cxn ang="0">
                  <a:pos x="2" y="20"/>
                </a:cxn>
                <a:cxn ang="0">
                  <a:pos x="4" y="19"/>
                </a:cxn>
                <a:cxn ang="0">
                  <a:pos x="5" y="18"/>
                </a:cxn>
                <a:cxn ang="0">
                  <a:pos x="4" y="17"/>
                </a:cxn>
                <a:cxn ang="0">
                  <a:pos x="2" y="16"/>
                </a:cxn>
                <a:cxn ang="0">
                  <a:pos x="2" y="15"/>
                </a:cxn>
                <a:cxn ang="0">
                  <a:pos x="4" y="16"/>
                </a:cxn>
                <a:cxn ang="0">
                  <a:pos x="6" y="15"/>
                </a:cxn>
                <a:cxn ang="0">
                  <a:pos x="9" y="15"/>
                </a:cxn>
                <a:cxn ang="0">
                  <a:pos x="14" y="18"/>
                </a:cxn>
                <a:cxn ang="0">
                  <a:pos x="14" y="15"/>
                </a:cxn>
                <a:cxn ang="0">
                  <a:pos x="17" y="12"/>
                </a:cxn>
                <a:cxn ang="0">
                  <a:pos x="22" y="11"/>
                </a:cxn>
                <a:cxn ang="0">
                  <a:pos x="20" y="11"/>
                </a:cxn>
                <a:cxn ang="0">
                  <a:pos x="19" y="9"/>
                </a:cxn>
              </a:cxnLst>
              <a:rect b="b" l="0" r="r" t="0"/>
              <a:pathLst>
                <a:path h="21" w="22">
                  <a:moveTo>
                    <a:pt x="19" y="9"/>
                  </a:moveTo>
                  <a:cubicBezTo>
                    <a:pt x="19" y="8"/>
                    <a:pt x="19" y="7"/>
                    <a:pt x="19" y="7"/>
                  </a:cubicBezTo>
                  <a:cubicBezTo>
                    <a:pt x="19" y="6"/>
                    <a:pt x="17" y="7"/>
                    <a:pt x="16" y="7"/>
                  </a:cubicBezTo>
                  <a:cubicBezTo>
                    <a:pt x="15" y="7"/>
                    <a:pt x="16" y="7"/>
                    <a:pt x="15" y="6"/>
                  </a:cubicBezTo>
                  <a:cubicBezTo>
                    <a:pt x="15" y="6"/>
                    <a:pt x="14" y="6"/>
                    <a:pt x="13" y="6"/>
                  </a:cubicBezTo>
                  <a:cubicBezTo>
                    <a:pt x="12" y="7"/>
                    <a:pt x="10" y="5"/>
                    <a:pt x="9" y="4"/>
                  </a:cubicBezTo>
                  <a:cubicBezTo>
                    <a:pt x="8" y="3"/>
                    <a:pt x="6" y="1"/>
                    <a:pt x="5" y="1"/>
                  </a:cubicBezTo>
                  <a:cubicBezTo>
                    <a:pt x="5" y="0"/>
                    <a:pt x="5" y="1"/>
                    <a:pt x="4" y="1"/>
                  </a:cubicBezTo>
                  <a:cubicBezTo>
                    <a:pt x="4" y="2"/>
                    <a:pt x="4" y="2"/>
                    <a:pt x="4" y="3"/>
                  </a:cubicBezTo>
                  <a:cubicBezTo>
                    <a:pt x="5" y="3"/>
                    <a:pt x="6" y="7"/>
                    <a:pt x="5" y="8"/>
                  </a:cubicBezTo>
                  <a:cubicBezTo>
                    <a:pt x="5" y="8"/>
                    <a:pt x="5" y="10"/>
                    <a:pt x="5" y="10"/>
                  </a:cubicBezTo>
                  <a:cubicBezTo>
                    <a:pt x="6" y="11"/>
                    <a:pt x="5" y="12"/>
                    <a:pt x="5" y="13"/>
                  </a:cubicBezTo>
                  <a:cubicBezTo>
                    <a:pt x="4" y="13"/>
                    <a:pt x="3" y="12"/>
                    <a:pt x="2" y="12"/>
                  </a:cubicBezTo>
                  <a:cubicBezTo>
                    <a:pt x="1" y="12"/>
                    <a:pt x="2" y="13"/>
                    <a:pt x="1" y="13"/>
                  </a:cubicBezTo>
                  <a:cubicBezTo>
                    <a:pt x="1" y="14"/>
                    <a:pt x="0" y="14"/>
                    <a:pt x="0" y="15"/>
                  </a:cubicBezTo>
                  <a:cubicBezTo>
                    <a:pt x="0" y="16"/>
                    <a:pt x="1" y="17"/>
                    <a:pt x="1" y="18"/>
                  </a:cubicBezTo>
                  <a:cubicBezTo>
                    <a:pt x="2" y="18"/>
                    <a:pt x="1" y="18"/>
                    <a:pt x="1" y="19"/>
                  </a:cubicBezTo>
                  <a:cubicBezTo>
                    <a:pt x="1" y="19"/>
                    <a:pt x="2" y="20"/>
                    <a:pt x="2" y="20"/>
                  </a:cubicBezTo>
                  <a:cubicBezTo>
                    <a:pt x="3" y="21"/>
                    <a:pt x="3" y="19"/>
                    <a:pt x="4" y="19"/>
                  </a:cubicBezTo>
                  <a:cubicBezTo>
                    <a:pt x="4" y="19"/>
                    <a:pt x="5" y="18"/>
                    <a:pt x="5" y="18"/>
                  </a:cubicBezTo>
                  <a:cubicBezTo>
                    <a:pt x="6" y="18"/>
                    <a:pt x="5" y="17"/>
                    <a:pt x="4" y="17"/>
                  </a:cubicBezTo>
                  <a:cubicBezTo>
                    <a:pt x="4" y="17"/>
                    <a:pt x="3" y="17"/>
                    <a:pt x="2" y="16"/>
                  </a:cubicBezTo>
                  <a:cubicBezTo>
                    <a:pt x="2" y="16"/>
                    <a:pt x="2" y="15"/>
                    <a:pt x="2" y="15"/>
                  </a:cubicBezTo>
                  <a:cubicBezTo>
                    <a:pt x="3" y="14"/>
                    <a:pt x="4" y="16"/>
                    <a:pt x="4" y="16"/>
                  </a:cubicBezTo>
                  <a:cubicBezTo>
                    <a:pt x="5" y="17"/>
                    <a:pt x="6" y="15"/>
                    <a:pt x="6" y="15"/>
                  </a:cubicBezTo>
                  <a:cubicBezTo>
                    <a:pt x="7" y="14"/>
                    <a:pt x="8" y="15"/>
                    <a:pt x="9" y="15"/>
                  </a:cubicBezTo>
                  <a:cubicBezTo>
                    <a:pt x="10" y="15"/>
                    <a:pt x="13" y="17"/>
                    <a:pt x="14" y="18"/>
                  </a:cubicBezTo>
                  <a:cubicBezTo>
                    <a:pt x="14" y="18"/>
                    <a:pt x="14" y="17"/>
                    <a:pt x="14" y="15"/>
                  </a:cubicBezTo>
                  <a:cubicBezTo>
                    <a:pt x="15" y="14"/>
                    <a:pt x="16" y="13"/>
                    <a:pt x="17" y="12"/>
                  </a:cubicBezTo>
                  <a:cubicBezTo>
                    <a:pt x="18" y="12"/>
                    <a:pt x="22" y="11"/>
                    <a:pt x="22" y="11"/>
                  </a:cubicBezTo>
                  <a:cubicBezTo>
                    <a:pt x="22" y="10"/>
                    <a:pt x="21" y="11"/>
                    <a:pt x="20" y="11"/>
                  </a:cubicBezTo>
                  <a:cubicBezTo>
                    <a:pt x="20" y="11"/>
                    <a:pt x="19" y="9"/>
                    <a:pt x="19" y="9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34" name="Freeform 36"/>
            <p:cNvSpPr/>
            <p:nvPr/>
          </p:nvSpPr>
          <p:spPr bwMode="auto">
            <a:xfrm>
              <a:off x="7338451" y="2396067"/>
              <a:ext cx="103717" cy="228600"/>
            </a:xfrm>
            <a:custGeom>
              <a:cxnLst>
                <a:cxn ang="0">
                  <a:pos x="2" y="9"/>
                </a:cxn>
                <a:cxn ang="0">
                  <a:pos x="4" y="12"/>
                </a:cxn>
                <a:cxn ang="0">
                  <a:pos x="7" y="18"/>
                </a:cxn>
                <a:cxn ang="0">
                  <a:pos x="8" y="22"/>
                </a:cxn>
                <a:cxn ang="0">
                  <a:pos x="8" y="25"/>
                </a:cxn>
                <a:cxn ang="0">
                  <a:pos x="8" y="25"/>
                </a:cxn>
                <a:cxn ang="0">
                  <a:pos x="9" y="29"/>
                </a:cxn>
                <a:cxn ang="0">
                  <a:pos x="11" y="36"/>
                </a:cxn>
                <a:cxn ang="0">
                  <a:pos x="14" y="46"/>
                </a:cxn>
                <a:cxn ang="0">
                  <a:pos x="15" y="43"/>
                </a:cxn>
                <a:cxn ang="0">
                  <a:pos x="19" y="45"/>
                </a:cxn>
                <a:cxn ang="0">
                  <a:pos x="17" y="41"/>
                </a:cxn>
                <a:cxn ang="0">
                  <a:pos x="14" y="37"/>
                </a:cxn>
                <a:cxn ang="0">
                  <a:pos x="14" y="33"/>
                </a:cxn>
                <a:cxn ang="0">
                  <a:pos x="15" y="30"/>
                </a:cxn>
                <a:cxn ang="0">
                  <a:pos x="20" y="32"/>
                </a:cxn>
                <a:cxn ang="0">
                  <a:pos x="19" y="30"/>
                </a:cxn>
                <a:cxn ang="0">
                  <a:pos x="18" y="29"/>
                </a:cxn>
                <a:cxn ang="0">
                  <a:pos x="18" y="29"/>
                </a:cxn>
                <a:cxn ang="0">
                  <a:pos x="18" y="28"/>
                </a:cxn>
                <a:cxn ang="0">
                  <a:pos x="18" y="28"/>
                </a:cxn>
                <a:cxn ang="0">
                  <a:pos x="17" y="26"/>
                </a:cxn>
                <a:cxn ang="0">
                  <a:pos x="17" y="26"/>
                </a:cxn>
                <a:cxn ang="0">
                  <a:pos x="17" y="25"/>
                </a:cxn>
                <a:cxn ang="0">
                  <a:pos x="16" y="24"/>
                </a:cxn>
                <a:cxn ang="0">
                  <a:pos x="13" y="20"/>
                </a:cxn>
                <a:cxn ang="0">
                  <a:pos x="10" y="13"/>
                </a:cxn>
                <a:cxn ang="0">
                  <a:pos x="8" y="10"/>
                </a:cxn>
                <a:cxn ang="0">
                  <a:pos x="5" y="4"/>
                </a:cxn>
                <a:cxn ang="0">
                  <a:pos x="5" y="2"/>
                </a:cxn>
                <a:cxn ang="0">
                  <a:pos x="1" y="1"/>
                </a:cxn>
                <a:cxn ang="0">
                  <a:pos x="3" y="4"/>
                </a:cxn>
                <a:cxn ang="0">
                  <a:pos x="1" y="5"/>
                </a:cxn>
                <a:cxn ang="0">
                  <a:pos x="2" y="9"/>
                </a:cxn>
              </a:cxnLst>
              <a:rect b="b" l="0" r="r" t="0"/>
              <a:pathLst>
                <a:path h="46" w="21">
                  <a:moveTo>
                    <a:pt x="2" y="9"/>
                  </a:moveTo>
                  <a:cubicBezTo>
                    <a:pt x="2" y="10"/>
                    <a:pt x="4" y="11"/>
                    <a:pt x="4" y="12"/>
                  </a:cubicBezTo>
                  <a:cubicBezTo>
                    <a:pt x="5" y="14"/>
                    <a:pt x="6" y="17"/>
                    <a:pt x="7" y="18"/>
                  </a:cubicBezTo>
                  <a:cubicBezTo>
                    <a:pt x="7" y="18"/>
                    <a:pt x="8" y="21"/>
                    <a:pt x="8" y="22"/>
                  </a:cubicBezTo>
                  <a:cubicBezTo>
                    <a:pt x="8" y="22"/>
                    <a:pt x="8" y="23"/>
                    <a:pt x="8" y="25"/>
                  </a:cubicBezTo>
                  <a:cubicBezTo>
                    <a:pt x="8" y="25"/>
                    <a:pt x="8" y="25"/>
                    <a:pt x="8" y="25"/>
                  </a:cubicBezTo>
                  <a:cubicBezTo>
                    <a:pt x="9" y="27"/>
                    <a:pt x="9" y="28"/>
                    <a:pt x="9" y="29"/>
                  </a:cubicBezTo>
                  <a:cubicBezTo>
                    <a:pt x="9" y="30"/>
                    <a:pt x="11" y="35"/>
                    <a:pt x="11" y="36"/>
                  </a:cubicBezTo>
                  <a:cubicBezTo>
                    <a:pt x="12" y="37"/>
                    <a:pt x="12" y="45"/>
                    <a:pt x="14" y="46"/>
                  </a:cubicBezTo>
                  <a:cubicBezTo>
                    <a:pt x="15" y="46"/>
                    <a:pt x="15" y="44"/>
                    <a:pt x="15" y="43"/>
                  </a:cubicBezTo>
                  <a:cubicBezTo>
                    <a:pt x="15" y="43"/>
                    <a:pt x="18" y="45"/>
                    <a:pt x="19" y="45"/>
                  </a:cubicBezTo>
                  <a:cubicBezTo>
                    <a:pt x="21" y="46"/>
                    <a:pt x="17" y="42"/>
                    <a:pt x="17" y="41"/>
                  </a:cubicBezTo>
                  <a:cubicBezTo>
                    <a:pt x="17" y="40"/>
                    <a:pt x="15" y="38"/>
                    <a:pt x="14" y="37"/>
                  </a:cubicBezTo>
                  <a:cubicBezTo>
                    <a:pt x="13" y="36"/>
                    <a:pt x="14" y="34"/>
                    <a:pt x="14" y="33"/>
                  </a:cubicBezTo>
                  <a:cubicBezTo>
                    <a:pt x="14" y="32"/>
                    <a:pt x="14" y="30"/>
                    <a:pt x="15" y="30"/>
                  </a:cubicBezTo>
                  <a:cubicBezTo>
                    <a:pt x="15" y="29"/>
                    <a:pt x="20" y="32"/>
                    <a:pt x="20" y="32"/>
                  </a:cubicBezTo>
                  <a:cubicBezTo>
                    <a:pt x="21" y="32"/>
                    <a:pt x="19" y="31"/>
                    <a:pt x="19" y="30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18" y="29"/>
                    <a:pt x="18" y="29"/>
                    <a:pt x="18" y="29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7" y="26"/>
                    <a:pt x="17" y="25"/>
                    <a:pt x="17" y="25"/>
                  </a:cubicBezTo>
                  <a:cubicBezTo>
                    <a:pt x="17" y="25"/>
                    <a:pt x="16" y="24"/>
                    <a:pt x="16" y="24"/>
                  </a:cubicBezTo>
                  <a:cubicBezTo>
                    <a:pt x="16" y="22"/>
                    <a:pt x="15" y="21"/>
                    <a:pt x="13" y="20"/>
                  </a:cubicBezTo>
                  <a:cubicBezTo>
                    <a:pt x="12" y="19"/>
                    <a:pt x="11" y="14"/>
                    <a:pt x="10" y="13"/>
                  </a:cubicBezTo>
                  <a:cubicBezTo>
                    <a:pt x="9" y="12"/>
                    <a:pt x="8" y="12"/>
                    <a:pt x="8" y="10"/>
                  </a:cubicBezTo>
                  <a:cubicBezTo>
                    <a:pt x="8" y="8"/>
                    <a:pt x="6" y="5"/>
                    <a:pt x="5" y="4"/>
                  </a:cubicBezTo>
                  <a:cubicBezTo>
                    <a:pt x="5" y="3"/>
                    <a:pt x="5" y="2"/>
                    <a:pt x="5" y="2"/>
                  </a:cubicBezTo>
                  <a:cubicBezTo>
                    <a:pt x="4" y="1"/>
                    <a:pt x="2" y="0"/>
                    <a:pt x="1" y="1"/>
                  </a:cubicBezTo>
                  <a:cubicBezTo>
                    <a:pt x="0" y="1"/>
                    <a:pt x="3" y="3"/>
                    <a:pt x="3" y="4"/>
                  </a:cubicBezTo>
                  <a:cubicBezTo>
                    <a:pt x="4" y="5"/>
                    <a:pt x="2" y="4"/>
                    <a:pt x="1" y="5"/>
                  </a:cubicBezTo>
                  <a:cubicBezTo>
                    <a:pt x="0" y="6"/>
                    <a:pt x="2" y="7"/>
                    <a:pt x="2" y="9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35" name="Freeform 37"/>
            <p:cNvSpPr/>
            <p:nvPr/>
          </p:nvSpPr>
          <p:spPr bwMode="auto">
            <a:xfrm>
              <a:off x="7103501" y="3251200"/>
              <a:ext cx="114300" cy="129117"/>
            </a:xfrm>
            <a:custGeom>
              <a:cxnLst>
                <a:cxn ang="0">
                  <a:pos x="4" y="0"/>
                </a:cxn>
                <a:cxn ang="0">
                  <a:pos x="2" y="3"/>
                </a:cxn>
                <a:cxn ang="0">
                  <a:pos x="3" y="11"/>
                </a:cxn>
                <a:cxn ang="0">
                  <a:pos x="1" y="11"/>
                </a:cxn>
                <a:cxn ang="0">
                  <a:pos x="1" y="14"/>
                </a:cxn>
                <a:cxn ang="0">
                  <a:pos x="2" y="16"/>
                </a:cxn>
                <a:cxn ang="0">
                  <a:pos x="5" y="18"/>
                </a:cxn>
                <a:cxn ang="0">
                  <a:pos x="6" y="20"/>
                </a:cxn>
                <a:cxn ang="0">
                  <a:pos x="9" y="21"/>
                </a:cxn>
                <a:cxn ang="0">
                  <a:pos x="11" y="20"/>
                </a:cxn>
                <a:cxn ang="0">
                  <a:pos x="11" y="22"/>
                </a:cxn>
                <a:cxn ang="0">
                  <a:pos x="14" y="22"/>
                </a:cxn>
                <a:cxn ang="0">
                  <a:pos x="16" y="23"/>
                </a:cxn>
                <a:cxn ang="0">
                  <a:pos x="16" y="21"/>
                </a:cxn>
                <a:cxn ang="0">
                  <a:pos x="18" y="23"/>
                </a:cxn>
                <a:cxn ang="0">
                  <a:pos x="18" y="25"/>
                </a:cxn>
                <a:cxn ang="0">
                  <a:pos x="22" y="26"/>
                </a:cxn>
                <a:cxn ang="0">
                  <a:pos x="22" y="25"/>
                </a:cxn>
                <a:cxn ang="0">
                  <a:pos x="20" y="23"/>
                </a:cxn>
                <a:cxn ang="0">
                  <a:pos x="20" y="21"/>
                </a:cxn>
                <a:cxn ang="0">
                  <a:pos x="18" y="20"/>
                </a:cxn>
                <a:cxn ang="0">
                  <a:pos x="16" y="19"/>
                </a:cxn>
                <a:cxn ang="0">
                  <a:pos x="12" y="19"/>
                </a:cxn>
                <a:cxn ang="0">
                  <a:pos x="11" y="16"/>
                </a:cxn>
                <a:cxn ang="0">
                  <a:pos x="13" y="18"/>
                </a:cxn>
                <a:cxn ang="0">
                  <a:pos x="11" y="15"/>
                </a:cxn>
                <a:cxn ang="0">
                  <a:pos x="9" y="13"/>
                </a:cxn>
                <a:cxn ang="0">
                  <a:pos x="11" y="11"/>
                </a:cxn>
                <a:cxn ang="0">
                  <a:pos x="10" y="6"/>
                </a:cxn>
                <a:cxn ang="0">
                  <a:pos x="9" y="3"/>
                </a:cxn>
                <a:cxn ang="0">
                  <a:pos x="8" y="2"/>
                </a:cxn>
                <a:cxn ang="0">
                  <a:pos x="4" y="0"/>
                </a:cxn>
              </a:cxnLst>
              <a:rect b="b" l="0" r="r" t="0"/>
              <a:pathLst>
                <a:path h="26" w="23">
                  <a:moveTo>
                    <a:pt x="4" y="0"/>
                  </a:moveTo>
                  <a:cubicBezTo>
                    <a:pt x="3" y="1"/>
                    <a:pt x="1" y="2"/>
                    <a:pt x="2" y="3"/>
                  </a:cubicBezTo>
                  <a:cubicBezTo>
                    <a:pt x="3" y="5"/>
                    <a:pt x="4" y="11"/>
                    <a:pt x="3" y="11"/>
                  </a:cubicBezTo>
                  <a:cubicBezTo>
                    <a:pt x="2" y="12"/>
                    <a:pt x="2" y="11"/>
                    <a:pt x="1" y="11"/>
                  </a:cubicBezTo>
                  <a:cubicBezTo>
                    <a:pt x="0" y="11"/>
                    <a:pt x="1" y="13"/>
                    <a:pt x="1" y="14"/>
                  </a:cubicBezTo>
                  <a:cubicBezTo>
                    <a:pt x="0" y="14"/>
                    <a:pt x="1" y="16"/>
                    <a:pt x="2" y="16"/>
                  </a:cubicBezTo>
                  <a:cubicBezTo>
                    <a:pt x="4" y="17"/>
                    <a:pt x="7" y="18"/>
                    <a:pt x="5" y="18"/>
                  </a:cubicBezTo>
                  <a:cubicBezTo>
                    <a:pt x="4" y="19"/>
                    <a:pt x="5" y="19"/>
                    <a:pt x="6" y="20"/>
                  </a:cubicBezTo>
                  <a:cubicBezTo>
                    <a:pt x="7" y="20"/>
                    <a:pt x="7" y="21"/>
                    <a:pt x="9" y="21"/>
                  </a:cubicBezTo>
                  <a:cubicBezTo>
                    <a:pt x="10" y="22"/>
                    <a:pt x="11" y="21"/>
                    <a:pt x="11" y="20"/>
                  </a:cubicBezTo>
                  <a:cubicBezTo>
                    <a:pt x="12" y="20"/>
                    <a:pt x="12" y="21"/>
                    <a:pt x="11" y="22"/>
                  </a:cubicBezTo>
                  <a:cubicBezTo>
                    <a:pt x="11" y="22"/>
                    <a:pt x="13" y="22"/>
                    <a:pt x="14" y="22"/>
                  </a:cubicBezTo>
                  <a:cubicBezTo>
                    <a:pt x="15" y="22"/>
                    <a:pt x="15" y="23"/>
                    <a:pt x="16" y="23"/>
                  </a:cubicBezTo>
                  <a:cubicBezTo>
                    <a:pt x="17" y="24"/>
                    <a:pt x="16" y="22"/>
                    <a:pt x="16" y="21"/>
                  </a:cubicBezTo>
                  <a:cubicBezTo>
                    <a:pt x="17" y="21"/>
                    <a:pt x="17" y="22"/>
                    <a:pt x="18" y="23"/>
                  </a:cubicBezTo>
                  <a:cubicBezTo>
                    <a:pt x="18" y="24"/>
                    <a:pt x="17" y="24"/>
                    <a:pt x="18" y="25"/>
                  </a:cubicBezTo>
                  <a:cubicBezTo>
                    <a:pt x="18" y="26"/>
                    <a:pt x="21" y="26"/>
                    <a:pt x="22" y="26"/>
                  </a:cubicBezTo>
                  <a:cubicBezTo>
                    <a:pt x="23" y="26"/>
                    <a:pt x="22" y="25"/>
                    <a:pt x="22" y="25"/>
                  </a:cubicBezTo>
                  <a:cubicBezTo>
                    <a:pt x="22" y="24"/>
                    <a:pt x="21" y="23"/>
                    <a:pt x="20" y="23"/>
                  </a:cubicBezTo>
                  <a:cubicBezTo>
                    <a:pt x="20" y="22"/>
                    <a:pt x="21" y="22"/>
                    <a:pt x="20" y="21"/>
                  </a:cubicBezTo>
                  <a:cubicBezTo>
                    <a:pt x="20" y="20"/>
                    <a:pt x="19" y="20"/>
                    <a:pt x="18" y="20"/>
                  </a:cubicBezTo>
                  <a:cubicBezTo>
                    <a:pt x="18" y="20"/>
                    <a:pt x="17" y="20"/>
                    <a:pt x="16" y="19"/>
                  </a:cubicBezTo>
                  <a:cubicBezTo>
                    <a:pt x="15" y="19"/>
                    <a:pt x="13" y="19"/>
                    <a:pt x="12" y="19"/>
                  </a:cubicBezTo>
                  <a:cubicBezTo>
                    <a:pt x="11" y="19"/>
                    <a:pt x="11" y="17"/>
                    <a:pt x="11" y="16"/>
                  </a:cubicBezTo>
                  <a:cubicBezTo>
                    <a:pt x="10" y="16"/>
                    <a:pt x="12" y="17"/>
                    <a:pt x="13" y="18"/>
                  </a:cubicBezTo>
                  <a:cubicBezTo>
                    <a:pt x="14" y="18"/>
                    <a:pt x="12" y="16"/>
                    <a:pt x="11" y="15"/>
                  </a:cubicBezTo>
                  <a:cubicBezTo>
                    <a:pt x="10" y="15"/>
                    <a:pt x="9" y="14"/>
                    <a:pt x="9" y="13"/>
                  </a:cubicBezTo>
                  <a:cubicBezTo>
                    <a:pt x="9" y="12"/>
                    <a:pt x="11" y="12"/>
                    <a:pt x="11" y="11"/>
                  </a:cubicBezTo>
                  <a:cubicBezTo>
                    <a:pt x="11" y="10"/>
                    <a:pt x="12" y="8"/>
                    <a:pt x="10" y="6"/>
                  </a:cubicBezTo>
                  <a:cubicBezTo>
                    <a:pt x="8" y="5"/>
                    <a:pt x="9" y="4"/>
                    <a:pt x="9" y="3"/>
                  </a:cubicBezTo>
                  <a:cubicBezTo>
                    <a:pt x="10" y="2"/>
                    <a:pt x="10" y="2"/>
                    <a:pt x="8" y="2"/>
                  </a:cubicBezTo>
                  <a:cubicBezTo>
                    <a:pt x="6" y="2"/>
                    <a:pt x="6" y="0"/>
                    <a:pt x="4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36" name="Freeform 38"/>
            <p:cNvSpPr/>
            <p:nvPr/>
          </p:nvSpPr>
          <p:spPr bwMode="auto">
            <a:xfrm>
              <a:off x="7222033" y="3380318"/>
              <a:ext cx="35984" cy="55033"/>
            </a:xfrm>
            <a:custGeom>
              <a:cxnLst>
                <a:cxn ang="0">
                  <a:pos x="0" y="1"/>
                </a:cxn>
                <a:cxn ang="0">
                  <a:pos x="1" y="2"/>
                </a:cxn>
                <a:cxn ang="0">
                  <a:pos x="3" y="5"/>
                </a:cxn>
                <a:cxn ang="0">
                  <a:pos x="3" y="7"/>
                </a:cxn>
                <a:cxn ang="0">
                  <a:pos x="2" y="8"/>
                </a:cxn>
                <a:cxn ang="0">
                  <a:pos x="4" y="10"/>
                </a:cxn>
                <a:cxn ang="0">
                  <a:pos x="5" y="8"/>
                </a:cxn>
                <a:cxn ang="0">
                  <a:pos x="6" y="6"/>
                </a:cxn>
                <a:cxn ang="0">
                  <a:pos x="5" y="3"/>
                </a:cxn>
                <a:cxn ang="0">
                  <a:pos x="3" y="1"/>
                </a:cxn>
                <a:cxn ang="0">
                  <a:pos x="0" y="1"/>
                </a:cxn>
              </a:cxnLst>
              <a:rect b="b" l="0" r="r" t="0"/>
              <a:pathLst>
                <a:path h="11" w="7">
                  <a:moveTo>
                    <a:pt x="0" y="1"/>
                  </a:moveTo>
                  <a:cubicBezTo>
                    <a:pt x="0" y="2"/>
                    <a:pt x="0" y="1"/>
                    <a:pt x="1" y="2"/>
                  </a:cubicBezTo>
                  <a:cubicBezTo>
                    <a:pt x="2" y="3"/>
                    <a:pt x="3" y="4"/>
                    <a:pt x="3" y="5"/>
                  </a:cubicBezTo>
                  <a:cubicBezTo>
                    <a:pt x="3" y="6"/>
                    <a:pt x="4" y="7"/>
                    <a:pt x="3" y="7"/>
                  </a:cubicBezTo>
                  <a:cubicBezTo>
                    <a:pt x="3" y="7"/>
                    <a:pt x="2" y="7"/>
                    <a:pt x="2" y="8"/>
                  </a:cubicBezTo>
                  <a:cubicBezTo>
                    <a:pt x="3" y="9"/>
                    <a:pt x="4" y="11"/>
                    <a:pt x="4" y="10"/>
                  </a:cubicBezTo>
                  <a:cubicBezTo>
                    <a:pt x="5" y="10"/>
                    <a:pt x="4" y="8"/>
                    <a:pt x="5" y="8"/>
                  </a:cubicBezTo>
                  <a:cubicBezTo>
                    <a:pt x="6" y="7"/>
                    <a:pt x="7" y="7"/>
                    <a:pt x="6" y="6"/>
                  </a:cubicBezTo>
                  <a:cubicBezTo>
                    <a:pt x="6" y="5"/>
                    <a:pt x="6" y="3"/>
                    <a:pt x="5" y="3"/>
                  </a:cubicBezTo>
                  <a:cubicBezTo>
                    <a:pt x="4" y="2"/>
                    <a:pt x="4" y="1"/>
                    <a:pt x="3" y="1"/>
                  </a:cubicBezTo>
                  <a:cubicBezTo>
                    <a:pt x="1" y="0"/>
                    <a:pt x="1" y="1"/>
                    <a:pt x="0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37" name="Freeform 39"/>
            <p:cNvSpPr/>
            <p:nvPr/>
          </p:nvSpPr>
          <p:spPr bwMode="auto">
            <a:xfrm>
              <a:off x="7192401" y="3439584"/>
              <a:ext cx="105833" cy="84667"/>
            </a:xfrm>
            <a:custGeom>
              <a:cxnLst>
                <a:cxn ang="0">
                  <a:pos x="19" y="9"/>
                </a:cxn>
                <a:cxn ang="0">
                  <a:pos x="14" y="1"/>
                </a:cxn>
                <a:cxn ang="0">
                  <a:pos x="13" y="5"/>
                </a:cxn>
                <a:cxn ang="0">
                  <a:pos x="11" y="6"/>
                </a:cxn>
                <a:cxn ang="0">
                  <a:pos x="8" y="8"/>
                </a:cxn>
                <a:cxn ang="0">
                  <a:pos x="6" y="6"/>
                </a:cxn>
                <a:cxn ang="0">
                  <a:pos x="5" y="7"/>
                </a:cxn>
                <a:cxn ang="0">
                  <a:pos x="3" y="8"/>
                </a:cxn>
                <a:cxn ang="0">
                  <a:pos x="1" y="10"/>
                </a:cxn>
                <a:cxn ang="0">
                  <a:pos x="1" y="12"/>
                </a:cxn>
                <a:cxn ang="0">
                  <a:pos x="3" y="10"/>
                </a:cxn>
                <a:cxn ang="0">
                  <a:pos x="5" y="11"/>
                </a:cxn>
                <a:cxn ang="0">
                  <a:pos x="8" y="10"/>
                </a:cxn>
                <a:cxn ang="0">
                  <a:pos x="10" y="12"/>
                </a:cxn>
                <a:cxn ang="0">
                  <a:pos x="11" y="16"/>
                </a:cxn>
                <a:cxn ang="0">
                  <a:pos x="15" y="17"/>
                </a:cxn>
                <a:cxn ang="0">
                  <a:pos x="17" y="15"/>
                </a:cxn>
                <a:cxn ang="0">
                  <a:pos x="16" y="13"/>
                </a:cxn>
                <a:cxn ang="0">
                  <a:pos x="18" y="13"/>
                </a:cxn>
                <a:cxn ang="0">
                  <a:pos x="21" y="13"/>
                </a:cxn>
                <a:cxn ang="0">
                  <a:pos x="19" y="9"/>
                </a:cxn>
              </a:cxnLst>
              <a:rect b="b" l="0" r="r" t="0"/>
              <a:pathLst>
                <a:path h="17" w="21">
                  <a:moveTo>
                    <a:pt x="19" y="9"/>
                  </a:moveTo>
                  <a:cubicBezTo>
                    <a:pt x="19" y="6"/>
                    <a:pt x="16" y="1"/>
                    <a:pt x="14" y="1"/>
                  </a:cubicBezTo>
                  <a:cubicBezTo>
                    <a:pt x="14" y="0"/>
                    <a:pt x="14" y="5"/>
                    <a:pt x="13" y="5"/>
                  </a:cubicBezTo>
                  <a:cubicBezTo>
                    <a:pt x="13" y="5"/>
                    <a:pt x="11" y="5"/>
                    <a:pt x="11" y="6"/>
                  </a:cubicBezTo>
                  <a:cubicBezTo>
                    <a:pt x="11" y="6"/>
                    <a:pt x="9" y="8"/>
                    <a:pt x="8" y="8"/>
                  </a:cubicBezTo>
                  <a:cubicBezTo>
                    <a:pt x="8" y="8"/>
                    <a:pt x="7" y="6"/>
                    <a:pt x="6" y="6"/>
                  </a:cubicBezTo>
                  <a:cubicBezTo>
                    <a:pt x="6" y="6"/>
                    <a:pt x="4" y="7"/>
                    <a:pt x="5" y="7"/>
                  </a:cubicBezTo>
                  <a:cubicBezTo>
                    <a:pt x="5" y="8"/>
                    <a:pt x="4" y="8"/>
                    <a:pt x="3" y="8"/>
                  </a:cubicBezTo>
                  <a:cubicBezTo>
                    <a:pt x="2" y="8"/>
                    <a:pt x="0" y="9"/>
                    <a:pt x="1" y="10"/>
                  </a:cubicBezTo>
                  <a:cubicBezTo>
                    <a:pt x="1" y="11"/>
                    <a:pt x="0" y="13"/>
                    <a:pt x="1" y="12"/>
                  </a:cubicBezTo>
                  <a:cubicBezTo>
                    <a:pt x="2" y="11"/>
                    <a:pt x="2" y="9"/>
                    <a:pt x="3" y="10"/>
                  </a:cubicBezTo>
                  <a:cubicBezTo>
                    <a:pt x="3" y="11"/>
                    <a:pt x="3" y="12"/>
                    <a:pt x="5" y="11"/>
                  </a:cubicBezTo>
                  <a:cubicBezTo>
                    <a:pt x="6" y="11"/>
                    <a:pt x="8" y="9"/>
                    <a:pt x="8" y="10"/>
                  </a:cubicBezTo>
                  <a:cubicBezTo>
                    <a:pt x="9" y="11"/>
                    <a:pt x="10" y="11"/>
                    <a:pt x="10" y="12"/>
                  </a:cubicBezTo>
                  <a:cubicBezTo>
                    <a:pt x="10" y="13"/>
                    <a:pt x="9" y="14"/>
                    <a:pt x="11" y="16"/>
                  </a:cubicBezTo>
                  <a:cubicBezTo>
                    <a:pt x="13" y="17"/>
                    <a:pt x="14" y="17"/>
                    <a:pt x="15" y="17"/>
                  </a:cubicBezTo>
                  <a:cubicBezTo>
                    <a:pt x="16" y="17"/>
                    <a:pt x="18" y="16"/>
                    <a:pt x="17" y="15"/>
                  </a:cubicBezTo>
                  <a:cubicBezTo>
                    <a:pt x="16" y="15"/>
                    <a:pt x="16" y="13"/>
                    <a:pt x="16" y="13"/>
                  </a:cubicBezTo>
                  <a:cubicBezTo>
                    <a:pt x="16" y="13"/>
                    <a:pt x="17" y="12"/>
                    <a:pt x="18" y="13"/>
                  </a:cubicBezTo>
                  <a:cubicBezTo>
                    <a:pt x="19" y="14"/>
                    <a:pt x="20" y="14"/>
                    <a:pt x="21" y="13"/>
                  </a:cubicBezTo>
                  <a:cubicBezTo>
                    <a:pt x="21" y="12"/>
                    <a:pt x="20" y="11"/>
                    <a:pt x="19" y="9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38" name="Freeform 40"/>
            <p:cNvSpPr/>
            <p:nvPr/>
          </p:nvSpPr>
          <p:spPr bwMode="auto">
            <a:xfrm>
              <a:off x="7173351" y="3399367"/>
              <a:ext cx="33867" cy="35984"/>
            </a:xfrm>
            <a:custGeom>
              <a:cxnLst>
                <a:cxn ang="0">
                  <a:pos x="4" y="5"/>
                </a:cxn>
                <a:cxn ang="0">
                  <a:pos x="6" y="3"/>
                </a:cxn>
                <a:cxn ang="0">
                  <a:pos x="4" y="1"/>
                </a:cxn>
                <a:cxn ang="0">
                  <a:pos x="1" y="0"/>
                </a:cxn>
                <a:cxn ang="0">
                  <a:pos x="2" y="3"/>
                </a:cxn>
                <a:cxn ang="0">
                  <a:pos x="2" y="6"/>
                </a:cxn>
                <a:cxn ang="0">
                  <a:pos x="4" y="5"/>
                </a:cxn>
              </a:cxnLst>
              <a:rect b="b" l="0" r="r" t="0"/>
              <a:pathLst>
                <a:path h="7" w="7">
                  <a:moveTo>
                    <a:pt x="4" y="5"/>
                  </a:moveTo>
                  <a:cubicBezTo>
                    <a:pt x="5" y="4"/>
                    <a:pt x="5" y="3"/>
                    <a:pt x="6" y="3"/>
                  </a:cubicBezTo>
                  <a:cubicBezTo>
                    <a:pt x="7" y="2"/>
                    <a:pt x="6" y="1"/>
                    <a:pt x="4" y="1"/>
                  </a:cubicBezTo>
                  <a:cubicBezTo>
                    <a:pt x="3" y="1"/>
                    <a:pt x="3" y="0"/>
                    <a:pt x="1" y="0"/>
                  </a:cubicBezTo>
                  <a:cubicBezTo>
                    <a:pt x="0" y="0"/>
                    <a:pt x="1" y="2"/>
                    <a:pt x="2" y="3"/>
                  </a:cubicBezTo>
                  <a:cubicBezTo>
                    <a:pt x="3" y="4"/>
                    <a:pt x="1" y="4"/>
                    <a:pt x="2" y="6"/>
                  </a:cubicBezTo>
                  <a:cubicBezTo>
                    <a:pt x="2" y="7"/>
                    <a:pt x="3" y="5"/>
                    <a:pt x="4" y="5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39" name="Freeform 41"/>
            <p:cNvSpPr/>
            <p:nvPr/>
          </p:nvSpPr>
          <p:spPr bwMode="auto">
            <a:xfrm>
              <a:off x="7192400" y="3420534"/>
              <a:ext cx="25400" cy="48684"/>
            </a:xfrm>
            <a:custGeom>
              <a:cxnLst>
                <a:cxn ang="0">
                  <a:pos x="4" y="0"/>
                </a:cxn>
                <a:cxn ang="0">
                  <a:pos x="2" y="3"/>
                </a:cxn>
                <a:cxn ang="0">
                  <a:pos x="1" y="6"/>
                </a:cxn>
                <a:cxn ang="0">
                  <a:pos x="4" y="9"/>
                </a:cxn>
                <a:cxn ang="0">
                  <a:pos x="4" y="4"/>
                </a:cxn>
                <a:cxn ang="0">
                  <a:pos x="4" y="0"/>
                </a:cxn>
              </a:cxnLst>
              <a:rect b="b" l="0" r="r" t="0"/>
              <a:pathLst>
                <a:path h="10" w="5">
                  <a:moveTo>
                    <a:pt x="4" y="0"/>
                  </a:moveTo>
                  <a:cubicBezTo>
                    <a:pt x="3" y="0"/>
                    <a:pt x="2" y="1"/>
                    <a:pt x="2" y="3"/>
                  </a:cubicBezTo>
                  <a:cubicBezTo>
                    <a:pt x="1" y="4"/>
                    <a:pt x="0" y="4"/>
                    <a:pt x="1" y="6"/>
                  </a:cubicBezTo>
                  <a:cubicBezTo>
                    <a:pt x="2" y="7"/>
                    <a:pt x="4" y="10"/>
                    <a:pt x="4" y="9"/>
                  </a:cubicBezTo>
                  <a:cubicBezTo>
                    <a:pt x="4" y="7"/>
                    <a:pt x="4" y="6"/>
                    <a:pt x="4" y="4"/>
                  </a:cubicBezTo>
                  <a:cubicBezTo>
                    <a:pt x="4" y="3"/>
                    <a:pt x="5" y="0"/>
                    <a:pt x="4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40" name="Freeform 42"/>
            <p:cNvSpPr/>
            <p:nvPr/>
          </p:nvSpPr>
          <p:spPr bwMode="auto">
            <a:xfrm>
              <a:off x="7217800" y="3435352"/>
              <a:ext cx="35984" cy="14817"/>
            </a:xfrm>
            <a:custGeom>
              <a:cxnLst>
                <a:cxn ang="0">
                  <a:pos x="1" y="3"/>
                </a:cxn>
                <a:cxn ang="0">
                  <a:pos x="3" y="0"/>
                </a:cxn>
                <a:cxn ang="0">
                  <a:pos x="1" y="3"/>
                </a:cxn>
              </a:cxnLst>
              <a:rect b="b" l="0" r="r" t="0"/>
              <a:pathLst>
                <a:path h="3" w="7">
                  <a:moveTo>
                    <a:pt x="1" y="3"/>
                  </a:moveTo>
                  <a:cubicBezTo>
                    <a:pt x="2" y="3"/>
                    <a:pt x="7" y="2"/>
                    <a:pt x="3" y="0"/>
                  </a:cubicBezTo>
                  <a:cubicBezTo>
                    <a:pt x="1" y="0"/>
                    <a:pt x="0" y="3"/>
                    <a:pt x="1" y="3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41" name="Freeform 43"/>
            <p:cNvSpPr/>
            <p:nvPr/>
          </p:nvSpPr>
          <p:spPr bwMode="auto">
            <a:xfrm>
              <a:off x="7128900" y="3365500"/>
              <a:ext cx="33867" cy="25400"/>
            </a:xfrm>
            <a:custGeom>
              <a:cxnLst>
                <a:cxn ang="0">
                  <a:pos x="5" y="0"/>
                </a:cxn>
                <a:cxn ang="0">
                  <a:pos x="1" y="0"/>
                </a:cxn>
                <a:cxn ang="0">
                  <a:pos x="2" y="2"/>
                </a:cxn>
                <a:cxn ang="0">
                  <a:pos x="5" y="5"/>
                </a:cxn>
                <a:cxn ang="0">
                  <a:pos x="7" y="3"/>
                </a:cxn>
                <a:cxn ang="0">
                  <a:pos x="5" y="0"/>
                </a:cxn>
              </a:cxnLst>
              <a:rect b="b" l="0" r="r" t="0"/>
              <a:pathLst>
                <a:path h="5" w="7">
                  <a:moveTo>
                    <a:pt x="5" y="0"/>
                  </a:moveTo>
                  <a:cubicBezTo>
                    <a:pt x="4" y="0"/>
                    <a:pt x="0" y="0"/>
                    <a:pt x="1" y="0"/>
                  </a:cubicBezTo>
                  <a:cubicBezTo>
                    <a:pt x="2" y="1"/>
                    <a:pt x="1" y="2"/>
                    <a:pt x="2" y="2"/>
                  </a:cubicBezTo>
                  <a:cubicBezTo>
                    <a:pt x="4" y="2"/>
                    <a:pt x="3" y="5"/>
                    <a:pt x="5" y="5"/>
                  </a:cubicBezTo>
                  <a:cubicBezTo>
                    <a:pt x="7" y="5"/>
                    <a:pt x="7" y="4"/>
                    <a:pt x="7" y="3"/>
                  </a:cubicBezTo>
                  <a:cubicBezTo>
                    <a:pt x="7" y="2"/>
                    <a:pt x="6" y="1"/>
                    <a:pt x="5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42" name="Freeform 44"/>
            <p:cNvSpPr/>
            <p:nvPr/>
          </p:nvSpPr>
          <p:spPr bwMode="auto">
            <a:xfrm>
              <a:off x="7082333" y="3414185"/>
              <a:ext cx="50800" cy="55033"/>
            </a:xfrm>
            <a:custGeom>
              <a:cxnLst>
                <a:cxn ang="0">
                  <a:pos x="4" y="7"/>
                </a:cxn>
                <a:cxn ang="0">
                  <a:pos x="1" y="11"/>
                </a:cxn>
                <a:cxn ang="0">
                  <a:pos x="5" y="7"/>
                </a:cxn>
                <a:cxn ang="0">
                  <a:pos x="9" y="4"/>
                </a:cxn>
                <a:cxn ang="0">
                  <a:pos x="8" y="1"/>
                </a:cxn>
                <a:cxn ang="0">
                  <a:pos x="7" y="3"/>
                </a:cxn>
                <a:cxn ang="0">
                  <a:pos x="4" y="7"/>
                </a:cxn>
              </a:cxnLst>
              <a:rect b="b" l="0" r="r" t="0"/>
              <a:pathLst>
                <a:path h="11" w="10">
                  <a:moveTo>
                    <a:pt x="4" y="7"/>
                  </a:moveTo>
                  <a:cubicBezTo>
                    <a:pt x="3" y="7"/>
                    <a:pt x="0" y="11"/>
                    <a:pt x="1" y="11"/>
                  </a:cubicBezTo>
                  <a:cubicBezTo>
                    <a:pt x="2" y="11"/>
                    <a:pt x="4" y="8"/>
                    <a:pt x="5" y="7"/>
                  </a:cubicBezTo>
                  <a:cubicBezTo>
                    <a:pt x="6" y="7"/>
                    <a:pt x="9" y="5"/>
                    <a:pt x="9" y="4"/>
                  </a:cubicBezTo>
                  <a:cubicBezTo>
                    <a:pt x="10" y="3"/>
                    <a:pt x="9" y="0"/>
                    <a:pt x="8" y="1"/>
                  </a:cubicBezTo>
                  <a:cubicBezTo>
                    <a:pt x="7" y="1"/>
                    <a:pt x="8" y="3"/>
                    <a:pt x="7" y="3"/>
                  </a:cubicBezTo>
                  <a:cubicBezTo>
                    <a:pt x="6" y="4"/>
                    <a:pt x="4" y="6"/>
                    <a:pt x="4" y="7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43" name="Freeform 45"/>
            <p:cNvSpPr/>
            <p:nvPr/>
          </p:nvSpPr>
          <p:spPr bwMode="auto">
            <a:xfrm>
              <a:off x="7423118" y="3659718"/>
              <a:ext cx="520700" cy="241300"/>
            </a:xfrm>
            <a:custGeom>
              <a:cxnLst>
                <a:cxn ang="0">
                  <a:pos x="77" y="35"/>
                </a:cxn>
                <a:cxn ang="0">
                  <a:pos x="85" y="43"/>
                </a:cxn>
                <a:cxn ang="0">
                  <a:pos x="97" y="46"/>
                </a:cxn>
                <a:cxn ang="0">
                  <a:pos x="102" y="47"/>
                </a:cxn>
                <a:cxn ang="0">
                  <a:pos x="91" y="39"/>
                </a:cxn>
                <a:cxn ang="0">
                  <a:pos x="80" y="29"/>
                </a:cxn>
                <a:cxn ang="0">
                  <a:pos x="79" y="25"/>
                </a:cxn>
                <a:cxn ang="0">
                  <a:pos x="71" y="20"/>
                </a:cxn>
                <a:cxn ang="0">
                  <a:pos x="63" y="15"/>
                </a:cxn>
                <a:cxn ang="0">
                  <a:pos x="49" y="11"/>
                </a:cxn>
                <a:cxn ang="0">
                  <a:pos x="48" y="10"/>
                </a:cxn>
                <a:cxn ang="0">
                  <a:pos x="46" y="9"/>
                </a:cxn>
                <a:cxn ang="0">
                  <a:pos x="46" y="9"/>
                </a:cxn>
                <a:cxn ang="0">
                  <a:pos x="46" y="9"/>
                </a:cxn>
                <a:cxn ang="0">
                  <a:pos x="43" y="9"/>
                </a:cxn>
                <a:cxn ang="0">
                  <a:pos x="32" y="5"/>
                </a:cxn>
                <a:cxn ang="0">
                  <a:pos x="27" y="7"/>
                </a:cxn>
                <a:cxn ang="0">
                  <a:pos x="27" y="9"/>
                </a:cxn>
                <a:cxn ang="0">
                  <a:pos x="23" y="13"/>
                </a:cxn>
                <a:cxn ang="0">
                  <a:pos x="18" y="9"/>
                </a:cxn>
                <a:cxn ang="0">
                  <a:pos x="13" y="2"/>
                </a:cxn>
                <a:cxn ang="0">
                  <a:pos x="4" y="2"/>
                </a:cxn>
                <a:cxn ang="0">
                  <a:pos x="1" y="3"/>
                </a:cxn>
                <a:cxn ang="0">
                  <a:pos x="8" y="7"/>
                </a:cxn>
                <a:cxn ang="0">
                  <a:pos x="12" y="11"/>
                </a:cxn>
                <a:cxn ang="0">
                  <a:pos x="14" y="15"/>
                </a:cxn>
                <a:cxn ang="0">
                  <a:pos x="17" y="15"/>
                </a:cxn>
                <a:cxn ang="0">
                  <a:pos x="20" y="16"/>
                </a:cxn>
                <a:cxn ang="0">
                  <a:pos x="35" y="22"/>
                </a:cxn>
                <a:cxn ang="0">
                  <a:pos x="46" y="33"/>
                </a:cxn>
                <a:cxn ang="0">
                  <a:pos x="41" y="37"/>
                </a:cxn>
                <a:cxn ang="0">
                  <a:pos x="47" y="36"/>
                </a:cxn>
                <a:cxn ang="0">
                  <a:pos x="52" y="37"/>
                </a:cxn>
                <a:cxn ang="0">
                  <a:pos x="53" y="37"/>
                </a:cxn>
                <a:cxn ang="0">
                  <a:pos x="53" y="38"/>
                </a:cxn>
                <a:cxn ang="0">
                  <a:pos x="54" y="39"/>
                </a:cxn>
                <a:cxn ang="0">
                  <a:pos x="55" y="40"/>
                </a:cxn>
                <a:cxn ang="0">
                  <a:pos x="56" y="40"/>
                </a:cxn>
                <a:cxn ang="0">
                  <a:pos x="57" y="41"/>
                </a:cxn>
                <a:cxn ang="0">
                  <a:pos x="57" y="41"/>
                </a:cxn>
                <a:cxn ang="0">
                  <a:pos x="64" y="41"/>
                </a:cxn>
                <a:cxn ang="0">
                  <a:pos x="64" y="36"/>
                </a:cxn>
                <a:cxn ang="0">
                  <a:pos x="68" y="34"/>
                </a:cxn>
                <a:cxn ang="0">
                  <a:pos x="74" y="34"/>
                </a:cxn>
              </a:cxnLst>
              <a:rect b="b" l="0" r="r" t="0"/>
              <a:pathLst>
                <a:path h="48" w="104">
                  <a:moveTo>
                    <a:pt x="74" y="34"/>
                  </a:moveTo>
                  <a:cubicBezTo>
                    <a:pt x="76" y="35"/>
                    <a:pt x="77" y="35"/>
                    <a:pt x="77" y="35"/>
                  </a:cubicBezTo>
                  <a:cubicBezTo>
                    <a:pt x="78" y="35"/>
                    <a:pt x="80" y="38"/>
                    <a:pt x="80" y="38"/>
                  </a:cubicBezTo>
                  <a:cubicBezTo>
                    <a:pt x="80" y="38"/>
                    <a:pt x="84" y="42"/>
                    <a:pt x="85" y="43"/>
                  </a:cubicBezTo>
                  <a:cubicBezTo>
                    <a:pt x="86" y="44"/>
                    <a:pt x="88" y="44"/>
                    <a:pt x="90" y="44"/>
                  </a:cubicBezTo>
                  <a:cubicBezTo>
                    <a:pt x="91" y="44"/>
                    <a:pt x="96" y="46"/>
                    <a:pt x="97" y="46"/>
                  </a:cubicBezTo>
                  <a:cubicBezTo>
                    <a:pt x="98" y="47"/>
                    <a:pt x="98" y="48"/>
                    <a:pt x="100" y="48"/>
                  </a:cubicBezTo>
                  <a:cubicBezTo>
                    <a:pt x="102" y="48"/>
                    <a:pt x="104" y="48"/>
                    <a:pt x="102" y="47"/>
                  </a:cubicBezTo>
                  <a:cubicBezTo>
                    <a:pt x="100" y="46"/>
                    <a:pt x="100" y="45"/>
                    <a:pt x="98" y="44"/>
                  </a:cubicBezTo>
                  <a:cubicBezTo>
                    <a:pt x="95" y="42"/>
                    <a:pt x="92" y="40"/>
                    <a:pt x="91" y="39"/>
                  </a:cubicBezTo>
                  <a:cubicBezTo>
                    <a:pt x="89" y="39"/>
                    <a:pt x="89" y="38"/>
                    <a:pt x="87" y="35"/>
                  </a:cubicBezTo>
                  <a:cubicBezTo>
                    <a:pt x="85" y="33"/>
                    <a:pt x="79" y="29"/>
                    <a:pt x="80" y="29"/>
                  </a:cubicBezTo>
                  <a:cubicBezTo>
                    <a:pt x="82" y="29"/>
                    <a:pt x="85" y="29"/>
                    <a:pt x="85" y="28"/>
                  </a:cubicBezTo>
                  <a:cubicBezTo>
                    <a:pt x="84" y="28"/>
                    <a:pt x="81" y="25"/>
                    <a:pt x="79" y="25"/>
                  </a:cubicBezTo>
                  <a:cubicBezTo>
                    <a:pt x="77" y="24"/>
                    <a:pt x="74" y="24"/>
                    <a:pt x="73" y="23"/>
                  </a:cubicBezTo>
                  <a:cubicBezTo>
                    <a:pt x="73" y="21"/>
                    <a:pt x="73" y="21"/>
                    <a:pt x="71" y="20"/>
                  </a:cubicBezTo>
                  <a:cubicBezTo>
                    <a:pt x="68" y="19"/>
                    <a:pt x="67" y="17"/>
                    <a:pt x="66" y="16"/>
                  </a:cubicBezTo>
                  <a:cubicBezTo>
                    <a:pt x="65" y="15"/>
                    <a:pt x="66" y="16"/>
                    <a:pt x="63" y="15"/>
                  </a:cubicBezTo>
                  <a:cubicBezTo>
                    <a:pt x="61" y="14"/>
                    <a:pt x="60" y="13"/>
                    <a:pt x="57" y="13"/>
                  </a:cubicBezTo>
                  <a:cubicBezTo>
                    <a:pt x="55" y="12"/>
                    <a:pt x="51" y="12"/>
                    <a:pt x="49" y="11"/>
                  </a:cubicBezTo>
                  <a:cubicBezTo>
                    <a:pt x="49" y="10"/>
                    <a:pt x="49" y="10"/>
                    <a:pt x="49" y="10"/>
                  </a:cubicBezTo>
                  <a:cubicBezTo>
                    <a:pt x="48" y="10"/>
                    <a:pt x="48" y="10"/>
                    <a:pt x="48" y="10"/>
                  </a:cubicBezTo>
                  <a:cubicBezTo>
                    <a:pt x="48" y="10"/>
                    <a:pt x="47" y="10"/>
                    <a:pt x="47" y="9"/>
                  </a:cubicBezTo>
                  <a:cubicBezTo>
                    <a:pt x="47" y="9"/>
                    <a:pt x="46" y="9"/>
                    <a:pt x="46" y="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46" y="8"/>
                    <a:pt x="45" y="7"/>
                    <a:pt x="44" y="7"/>
                  </a:cubicBezTo>
                  <a:cubicBezTo>
                    <a:pt x="44" y="7"/>
                    <a:pt x="44" y="9"/>
                    <a:pt x="43" y="9"/>
                  </a:cubicBezTo>
                  <a:cubicBezTo>
                    <a:pt x="42" y="9"/>
                    <a:pt x="40" y="8"/>
                    <a:pt x="38" y="7"/>
                  </a:cubicBezTo>
                  <a:cubicBezTo>
                    <a:pt x="37" y="7"/>
                    <a:pt x="32" y="5"/>
                    <a:pt x="32" y="5"/>
                  </a:cubicBezTo>
                  <a:cubicBezTo>
                    <a:pt x="31" y="5"/>
                    <a:pt x="30" y="8"/>
                    <a:pt x="30" y="8"/>
                  </a:cubicBezTo>
                  <a:cubicBezTo>
                    <a:pt x="29" y="8"/>
                    <a:pt x="28" y="7"/>
                    <a:pt x="27" y="7"/>
                  </a:cubicBezTo>
                  <a:cubicBezTo>
                    <a:pt x="25" y="7"/>
                    <a:pt x="24" y="7"/>
                    <a:pt x="24" y="8"/>
                  </a:cubicBezTo>
                  <a:cubicBezTo>
                    <a:pt x="25" y="8"/>
                    <a:pt x="27" y="9"/>
                    <a:pt x="27" y="9"/>
                  </a:cubicBezTo>
                  <a:cubicBezTo>
                    <a:pt x="26" y="10"/>
                    <a:pt x="27" y="11"/>
                    <a:pt x="26" y="12"/>
                  </a:cubicBezTo>
                  <a:cubicBezTo>
                    <a:pt x="26" y="12"/>
                    <a:pt x="25" y="14"/>
                    <a:pt x="23" y="13"/>
                  </a:cubicBezTo>
                  <a:cubicBezTo>
                    <a:pt x="22" y="13"/>
                    <a:pt x="23" y="11"/>
                    <a:pt x="23" y="11"/>
                  </a:cubicBezTo>
                  <a:cubicBezTo>
                    <a:pt x="22" y="11"/>
                    <a:pt x="19" y="9"/>
                    <a:pt x="18" y="9"/>
                  </a:cubicBezTo>
                  <a:cubicBezTo>
                    <a:pt x="16" y="9"/>
                    <a:pt x="18" y="7"/>
                    <a:pt x="17" y="6"/>
                  </a:cubicBezTo>
                  <a:cubicBezTo>
                    <a:pt x="16" y="4"/>
                    <a:pt x="14" y="2"/>
                    <a:pt x="13" y="2"/>
                  </a:cubicBezTo>
                  <a:cubicBezTo>
                    <a:pt x="13" y="2"/>
                    <a:pt x="8" y="2"/>
                    <a:pt x="7" y="1"/>
                  </a:cubicBezTo>
                  <a:cubicBezTo>
                    <a:pt x="6" y="1"/>
                    <a:pt x="4" y="2"/>
                    <a:pt x="4" y="2"/>
                  </a:cubicBezTo>
                  <a:cubicBezTo>
                    <a:pt x="3" y="1"/>
                    <a:pt x="0" y="0"/>
                    <a:pt x="0" y="1"/>
                  </a:cubicBezTo>
                  <a:cubicBezTo>
                    <a:pt x="0" y="1"/>
                    <a:pt x="0" y="3"/>
                    <a:pt x="1" y="3"/>
                  </a:cubicBezTo>
                  <a:cubicBezTo>
                    <a:pt x="3" y="3"/>
                    <a:pt x="2" y="2"/>
                    <a:pt x="3" y="3"/>
                  </a:cubicBezTo>
                  <a:cubicBezTo>
                    <a:pt x="4" y="5"/>
                    <a:pt x="4" y="5"/>
                    <a:pt x="8" y="7"/>
                  </a:cubicBezTo>
                  <a:cubicBezTo>
                    <a:pt x="11" y="9"/>
                    <a:pt x="15" y="8"/>
                    <a:pt x="14" y="8"/>
                  </a:cubicBezTo>
                  <a:cubicBezTo>
                    <a:pt x="14" y="9"/>
                    <a:pt x="13" y="11"/>
                    <a:pt x="12" y="11"/>
                  </a:cubicBezTo>
                  <a:cubicBezTo>
                    <a:pt x="11" y="11"/>
                    <a:pt x="8" y="11"/>
                    <a:pt x="10" y="12"/>
                  </a:cubicBezTo>
                  <a:cubicBezTo>
                    <a:pt x="12" y="13"/>
                    <a:pt x="15" y="14"/>
                    <a:pt x="14" y="15"/>
                  </a:cubicBezTo>
                  <a:cubicBezTo>
                    <a:pt x="13" y="15"/>
                    <a:pt x="12" y="16"/>
                    <a:pt x="14" y="17"/>
                  </a:cubicBezTo>
                  <a:cubicBezTo>
                    <a:pt x="16" y="18"/>
                    <a:pt x="17" y="16"/>
                    <a:pt x="17" y="15"/>
                  </a:cubicBezTo>
                  <a:cubicBezTo>
                    <a:pt x="16" y="14"/>
                    <a:pt x="15" y="12"/>
                    <a:pt x="17" y="14"/>
                  </a:cubicBezTo>
                  <a:cubicBezTo>
                    <a:pt x="18" y="15"/>
                    <a:pt x="17" y="15"/>
                    <a:pt x="20" y="16"/>
                  </a:cubicBezTo>
                  <a:cubicBezTo>
                    <a:pt x="22" y="17"/>
                    <a:pt x="27" y="18"/>
                    <a:pt x="29" y="20"/>
                  </a:cubicBezTo>
                  <a:cubicBezTo>
                    <a:pt x="31" y="21"/>
                    <a:pt x="34" y="22"/>
                    <a:pt x="35" y="22"/>
                  </a:cubicBezTo>
                  <a:cubicBezTo>
                    <a:pt x="36" y="22"/>
                    <a:pt x="39" y="24"/>
                    <a:pt x="41" y="26"/>
                  </a:cubicBezTo>
                  <a:cubicBezTo>
                    <a:pt x="42" y="28"/>
                    <a:pt x="47" y="33"/>
                    <a:pt x="46" y="33"/>
                  </a:cubicBezTo>
                  <a:cubicBezTo>
                    <a:pt x="45" y="33"/>
                    <a:pt x="43" y="32"/>
                    <a:pt x="42" y="33"/>
                  </a:cubicBezTo>
                  <a:cubicBezTo>
                    <a:pt x="42" y="34"/>
                    <a:pt x="40" y="37"/>
                    <a:pt x="41" y="37"/>
                  </a:cubicBezTo>
                  <a:cubicBezTo>
                    <a:pt x="42" y="37"/>
                    <a:pt x="45" y="35"/>
                    <a:pt x="45" y="35"/>
                  </a:cubicBezTo>
                  <a:cubicBezTo>
                    <a:pt x="45" y="36"/>
                    <a:pt x="47" y="37"/>
                    <a:pt x="47" y="36"/>
                  </a:cubicBezTo>
                  <a:cubicBezTo>
                    <a:pt x="48" y="36"/>
                    <a:pt x="49" y="34"/>
                    <a:pt x="50" y="35"/>
                  </a:cubicBezTo>
                  <a:cubicBezTo>
                    <a:pt x="50" y="35"/>
                    <a:pt x="51" y="35"/>
                    <a:pt x="52" y="37"/>
                  </a:cubicBezTo>
                  <a:cubicBezTo>
                    <a:pt x="52" y="37"/>
                    <a:pt x="52" y="37"/>
                    <a:pt x="52" y="37"/>
                  </a:cubicBezTo>
                  <a:cubicBezTo>
                    <a:pt x="52" y="37"/>
                    <a:pt x="53" y="37"/>
                    <a:pt x="53" y="37"/>
                  </a:cubicBezTo>
                  <a:cubicBezTo>
                    <a:pt x="53" y="38"/>
                    <a:pt x="53" y="38"/>
                    <a:pt x="53" y="38"/>
                  </a:cubicBezTo>
                  <a:cubicBezTo>
                    <a:pt x="53" y="38"/>
                    <a:pt x="53" y="38"/>
                    <a:pt x="53" y="38"/>
                  </a:cubicBezTo>
                  <a:cubicBezTo>
                    <a:pt x="54" y="39"/>
                    <a:pt x="54" y="39"/>
                    <a:pt x="54" y="39"/>
                  </a:cubicBezTo>
                  <a:cubicBezTo>
                    <a:pt x="54" y="39"/>
                    <a:pt x="54" y="39"/>
                    <a:pt x="54" y="39"/>
                  </a:cubicBezTo>
                  <a:cubicBezTo>
                    <a:pt x="55" y="39"/>
                    <a:pt x="55" y="40"/>
                    <a:pt x="55" y="40"/>
                  </a:cubicBezTo>
                  <a:cubicBezTo>
                    <a:pt x="55" y="40"/>
                    <a:pt x="55" y="40"/>
                    <a:pt x="55" y="40"/>
                  </a:cubicBezTo>
                  <a:cubicBezTo>
                    <a:pt x="55" y="40"/>
                    <a:pt x="55" y="40"/>
                    <a:pt x="55" y="40"/>
                  </a:cubicBezTo>
                  <a:cubicBezTo>
                    <a:pt x="56" y="40"/>
                    <a:pt x="56" y="40"/>
                    <a:pt x="56" y="40"/>
                  </a:cubicBezTo>
                  <a:cubicBezTo>
                    <a:pt x="56" y="40"/>
                    <a:pt x="56" y="40"/>
                    <a:pt x="56" y="41"/>
                  </a:cubicBezTo>
                  <a:cubicBezTo>
                    <a:pt x="56" y="41"/>
                    <a:pt x="57" y="41"/>
                    <a:pt x="57" y="41"/>
                  </a:cubicBezTo>
                  <a:cubicBezTo>
                    <a:pt x="57" y="41"/>
                    <a:pt x="57" y="41"/>
                    <a:pt x="57" y="41"/>
                  </a:cubicBezTo>
                  <a:cubicBezTo>
                    <a:pt x="57" y="41"/>
                    <a:pt x="57" y="41"/>
                    <a:pt x="57" y="41"/>
                  </a:cubicBezTo>
                  <a:cubicBezTo>
                    <a:pt x="58" y="41"/>
                    <a:pt x="58" y="41"/>
                    <a:pt x="58" y="41"/>
                  </a:cubicBezTo>
                  <a:cubicBezTo>
                    <a:pt x="60" y="41"/>
                    <a:pt x="62" y="41"/>
                    <a:pt x="64" y="41"/>
                  </a:cubicBezTo>
                  <a:cubicBezTo>
                    <a:pt x="65" y="41"/>
                    <a:pt x="67" y="40"/>
                    <a:pt x="66" y="39"/>
                  </a:cubicBezTo>
                  <a:cubicBezTo>
                    <a:pt x="65" y="38"/>
                    <a:pt x="63" y="36"/>
                    <a:pt x="64" y="36"/>
                  </a:cubicBezTo>
                  <a:cubicBezTo>
                    <a:pt x="65" y="36"/>
                    <a:pt x="67" y="36"/>
                    <a:pt x="67" y="35"/>
                  </a:cubicBezTo>
                  <a:cubicBezTo>
                    <a:pt x="67" y="35"/>
                    <a:pt x="67" y="34"/>
                    <a:pt x="68" y="34"/>
                  </a:cubicBezTo>
                  <a:cubicBezTo>
                    <a:pt x="69" y="34"/>
                    <a:pt x="72" y="35"/>
                    <a:pt x="72" y="34"/>
                  </a:cubicBezTo>
                  <a:cubicBezTo>
                    <a:pt x="72" y="34"/>
                    <a:pt x="71" y="33"/>
                    <a:pt x="74" y="34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44" name="Freeform 46"/>
            <p:cNvSpPr/>
            <p:nvPr/>
          </p:nvSpPr>
          <p:spPr bwMode="auto">
            <a:xfrm>
              <a:off x="7857033" y="3765552"/>
              <a:ext cx="76200" cy="29633"/>
            </a:xfrm>
            <a:custGeom>
              <a:cxnLst>
                <a:cxn ang="0">
                  <a:pos x="11" y="0"/>
                </a:cxn>
                <a:cxn ang="0">
                  <a:pos x="7" y="3"/>
                </a:cxn>
                <a:cxn ang="0">
                  <a:pos x="6" y="2"/>
                </a:cxn>
                <a:cxn ang="0">
                  <a:pos x="0" y="4"/>
                </a:cxn>
                <a:cxn ang="0">
                  <a:pos x="10" y="5"/>
                </a:cxn>
                <a:cxn ang="0">
                  <a:pos x="15" y="1"/>
                </a:cxn>
                <a:cxn ang="0">
                  <a:pos x="11" y="0"/>
                </a:cxn>
              </a:cxnLst>
              <a:rect b="b" l="0" r="r" t="0"/>
              <a:pathLst>
                <a:path h="6" w="15">
                  <a:moveTo>
                    <a:pt x="11" y="0"/>
                  </a:moveTo>
                  <a:cubicBezTo>
                    <a:pt x="11" y="1"/>
                    <a:pt x="8" y="3"/>
                    <a:pt x="7" y="3"/>
                  </a:cubicBezTo>
                  <a:cubicBezTo>
                    <a:pt x="7" y="3"/>
                    <a:pt x="6" y="2"/>
                    <a:pt x="6" y="2"/>
                  </a:cubicBezTo>
                  <a:cubicBezTo>
                    <a:pt x="5" y="2"/>
                    <a:pt x="0" y="3"/>
                    <a:pt x="0" y="4"/>
                  </a:cubicBezTo>
                  <a:cubicBezTo>
                    <a:pt x="1" y="5"/>
                    <a:pt x="9" y="6"/>
                    <a:pt x="10" y="5"/>
                  </a:cubicBezTo>
                  <a:cubicBezTo>
                    <a:pt x="11" y="5"/>
                    <a:pt x="15" y="2"/>
                    <a:pt x="15" y="1"/>
                  </a:cubicBezTo>
                  <a:cubicBezTo>
                    <a:pt x="14" y="0"/>
                    <a:pt x="11" y="0"/>
                    <a:pt x="11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45" name="Freeform 47"/>
            <p:cNvSpPr/>
            <p:nvPr/>
          </p:nvSpPr>
          <p:spPr bwMode="auto">
            <a:xfrm>
              <a:off x="7992500" y="3780368"/>
              <a:ext cx="50800" cy="29633"/>
            </a:xfrm>
            <a:custGeom>
              <a:cxnLst>
                <a:cxn ang="0">
                  <a:pos x="5" y="6"/>
                </a:cxn>
                <a:cxn ang="0">
                  <a:pos x="2" y="1"/>
                </a:cxn>
                <a:cxn ang="0">
                  <a:pos x="5" y="6"/>
                </a:cxn>
              </a:cxnLst>
              <a:rect b="b" l="0" r="r" t="0"/>
              <a:pathLst>
                <a:path h="6" w="10">
                  <a:moveTo>
                    <a:pt x="5" y="6"/>
                  </a:moveTo>
                  <a:cubicBezTo>
                    <a:pt x="10" y="6"/>
                    <a:pt x="4" y="1"/>
                    <a:pt x="2" y="1"/>
                  </a:cubicBezTo>
                  <a:cubicBezTo>
                    <a:pt x="0" y="0"/>
                    <a:pt x="4" y="5"/>
                    <a:pt x="5" y="6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46" name="Freeform 48"/>
            <p:cNvSpPr/>
            <p:nvPr/>
          </p:nvSpPr>
          <p:spPr bwMode="auto">
            <a:xfrm>
              <a:off x="8307885" y="4129618"/>
              <a:ext cx="91017" cy="55033"/>
            </a:xfrm>
            <a:custGeom>
              <a:cxnLst>
                <a:cxn ang="0">
                  <a:pos x="11" y="7"/>
                </a:cxn>
                <a:cxn ang="0">
                  <a:pos x="1" y="1"/>
                </a:cxn>
                <a:cxn ang="0">
                  <a:pos x="8" y="7"/>
                </a:cxn>
                <a:cxn ang="0">
                  <a:pos x="16" y="11"/>
                </a:cxn>
                <a:cxn ang="0">
                  <a:pos x="11" y="7"/>
                </a:cxn>
              </a:cxnLst>
              <a:rect b="b" l="0" r="r" t="0"/>
              <a:pathLst>
                <a:path h="11" w="18">
                  <a:moveTo>
                    <a:pt x="11" y="7"/>
                  </a:moveTo>
                  <a:cubicBezTo>
                    <a:pt x="9" y="6"/>
                    <a:pt x="2" y="1"/>
                    <a:pt x="1" y="1"/>
                  </a:cubicBezTo>
                  <a:cubicBezTo>
                    <a:pt x="0" y="0"/>
                    <a:pt x="6" y="6"/>
                    <a:pt x="8" y="7"/>
                  </a:cubicBezTo>
                  <a:cubicBezTo>
                    <a:pt x="10" y="9"/>
                    <a:pt x="15" y="11"/>
                    <a:pt x="16" y="11"/>
                  </a:cubicBezTo>
                  <a:cubicBezTo>
                    <a:pt x="18" y="11"/>
                    <a:pt x="12" y="8"/>
                    <a:pt x="11" y="7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47" name="Freeform 49"/>
            <p:cNvSpPr/>
            <p:nvPr/>
          </p:nvSpPr>
          <p:spPr bwMode="auto">
            <a:xfrm>
              <a:off x="8572467" y="4055533"/>
              <a:ext cx="35984" cy="25400"/>
            </a:xfrm>
            <a:custGeom>
              <a:cxnLst>
                <a:cxn ang="0">
                  <a:pos x="5" y="2"/>
                </a:cxn>
                <a:cxn ang="0">
                  <a:pos x="2" y="1"/>
                </a:cxn>
                <a:cxn ang="0">
                  <a:pos x="0" y="3"/>
                </a:cxn>
                <a:cxn ang="0">
                  <a:pos x="5" y="5"/>
                </a:cxn>
                <a:cxn ang="0">
                  <a:pos x="5" y="2"/>
                </a:cxn>
              </a:cxnLst>
              <a:rect b="b" l="0" r="r" t="0"/>
              <a:pathLst>
                <a:path h="5" w="7">
                  <a:moveTo>
                    <a:pt x="5" y="2"/>
                  </a:moveTo>
                  <a:cubicBezTo>
                    <a:pt x="3" y="1"/>
                    <a:pt x="2" y="0"/>
                    <a:pt x="2" y="1"/>
                  </a:cubicBezTo>
                  <a:cubicBezTo>
                    <a:pt x="2" y="2"/>
                    <a:pt x="0" y="1"/>
                    <a:pt x="0" y="3"/>
                  </a:cubicBezTo>
                  <a:cubicBezTo>
                    <a:pt x="0" y="5"/>
                    <a:pt x="3" y="5"/>
                    <a:pt x="5" y="5"/>
                  </a:cubicBezTo>
                  <a:cubicBezTo>
                    <a:pt x="7" y="5"/>
                    <a:pt x="6" y="3"/>
                    <a:pt x="5" y="2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48" name="Freeform 50"/>
            <p:cNvSpPr/>
            <p:nvPr/>
          </p:nvSpPr>
          <p:spPr bwMode="auto">
            <a:xfrm>
              <a:off x="8583051" y="4025900"/>
              <a:ext cx="25400" cy="25400"/>
            </a:xfrm>
            <a:custGeom>
              <a:cxnLst>
                <a:cxn ang="0">
                  <a:pos x="1" y="4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1" y="4"/>
                </a:cxn>
              </a:cxnLst>
              <a:rect b="b" l="0" r="r" t="0"/>
              <a:pathLst>
                <a:path h="5" w="5">
                  <a:moveTo>
                    <a:pt x="1" y="4"/>
                  </a:moveTo>
                  <a:cubicBezTo>
                    <a:pt x="4" y="5"/>
                    <a:pt x="5" y="2"/>
                    <a:pt x="5" y="1"/>
                  </a:cubicBezTo>
                  <a:cubicBezTo>
                    <a:pt x="4" y="0"/>
                    <a:pt x="3" y="2"/>
                    <a:pt x="2" y="2"/>
                  </a:cubicBezTo>
                  <a:cubicBezTo>
                    <a:pt x="0" y="2"/>
                    <a:pt x="0" y="3"/>
                    <a:pt x="1" y="4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49" name="Freeform 51"/>
            <p:cNvSpPr/>
            <p:nvPr/>
          </p:nvSpPr>
          <p:spPr bwMode="auto">
            <a:xfrm>
              <a:off x="8318468" y="3989918"/>
              <a:ext cx="29633" cy="29633"/>
            </a:xfrm>
            <a:custGeom>
              <a:cxnLst>
                <a:cxn ang="0">
                  <a:pos x="6" y="4"/>
                </a:cxn>
                <a:cxn ang="0">
                  <a:pos x="2" y="1"/>
                </a:cxn>
                <a:cxn ang="0">
                  <a:pos x="5" y="6"/>
                </a:cxn>
                <a:cxn ang="0">
                  <a:pos x="6" y="4"/>
                </a:cxn>
              </a:cxnLst>
              <a:rect b="b" l="0" r="r" t="0"/>
              <a:pathLst>
                <a:path h="6" w="6">
                  <a:moveTo>
                    <a:pt x="6" y="4"/>
                  </a:moveTo>
                  <a:cubicBezTo>
                    <a:pt x="5" y="3"/>
                    <a:pt x="4" y="1"/>
                    <a:pt x="2" y="1"/>
                  </a:cubicBezTo>
                  <a:cubicBezTo>
                    <a:pt x="0" y="0"/>
                    <a:pt x="4" y="5"/>
                    <a:pt x="5" y="6"/>
                  </a:cubicBezTo>
                  <a:cubicBezTo>
                    <a:pt x="6" y="6"/>
                    <a:pt x="6" y="4"/>
                    <a:pt x="6" y="4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50" name="Freeform 52"/>
            <p:cNvSpPr/>
            <p:nvPr/>
          </p:nvSpPr>
          <p:spPr bwMode="auto">
            <a:xfrm>
              <a:off x="7918417" y="3744384"/>
              <a:ext cx="19051" cy="25400"/>
            </a:xfrm>
            <a:custGeom>
              <a:cxnLst>
                <a:cxn ang="0">
                  <a:pos x="3" y="1"/>
                </a:cxn>
                <a:cxn ang="0">
                  <a:pos x="0" y="1"/>
                </a:cxn>
                <a:cxn ang="0">
                  <a:pos x="3" y="3"/>
                </a:cxn>
                <a:cxn ang="0">
                  <a:pos x="3" y="1"/>
                </a:cxn>
              </a:cxnLst>
              <a:rect b="b" l="0" r="r" t="0"/>
              <a:pathLst>
                <a:path h="5" w="4">
                  <a:moveTo>
                    <a:pt x="3" y="1"/>
                  </a:moveTo>
                  <a:cubicBezTo>
                    <a:pt x="3" y="1"/>
                    <a:pt x="1" y="0"/>
                    <a:pt x="0" y="1"/>
                  </a:cubicBezTo>
                  <a:cubicBezTo>
                    <a:pt x="0" y="1"/>
                    <a:pt x="1" y="3"/>
                    <a:pt x="3" y="3"/>
                  </a:cubicBezTo>
                  <a:cubicBezTo>
                    <a:pt x="4" y="5"/>
                    <a:pt x="4" y="2"/>
                    <a:pt x="3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51" name="Freeform 53"/>
            <p:cNvSpPr/>
            <p:nvPr/>
          </p:nvSpPr>
          <p:spPr bwMode="auto">
            <a:xfrm>
              <a:off x="7143718" y="3901018"/>
              <a:ext cx="994833" cy="778933"/>
            </a:xfrm>
            <a:custGeom>
              <a:cxnLst>
                <a:cxn ang="0">
                  <a:pos x="190" y="77"/>
                </a:cxn>
                <a:cxn ang="0">
                  <a:pos x="176" y="61"/>
                </a:cxn>
                <a:cxn ang="0">
                  <a:pos x="169" y="56"/>
                </a:cxn>
                <a:cxn ang="0">
                  <a:pos x="155" y="44"/>
                </a:cxn>
                <a:cxn ang="0">
                  <a:pos x="145" y="31"/>
                </a:cxn>
                <a:cxn ang="0">
                  <a:pos x="134" y="17"/>
                </a:cxn>
                <a:cxn ang="0">
                  <a:pos x="125" y="5"/>
                </a:cxn>
                <a:cxn ang="0">
                  <a:pos x="120" y="6"/>
                </a:cxn>
                <a:cxn ang="0">
                  <a:pos x="123" y="23"/>
                </a:cxn>
                <a:cxn ang="0">
                  <a:pos x="117" y="33"/>
                </a:cxn>
                <a:cxn ang="0">
                  <a:pos x="105" y="26"/>
                </a:cxn>
                <a:cxn ang="0">
                  <a:pos x="94" y="19"/>
                </a:cxn>
                <a:cxn ang="0">
                  <a:pos x="95" y="11"/>
                </a:cxn>
                <a:cxn ang="0">
                  <a:pos x="94" y="6"/>
                </a:cxn>
                <a:cxn ang="0">
                  <a:pos x="89" y="7"/>
                </a:cxn>
                <a:cxn ang="0">
                  <a:pos x="77" y="3"/>
                </a:cxn>
                <a:cxn ang="0">
                  <a:pos x="69" y="7"/>
                </a:cxn>
                <a:cxn ang="0">
                  <a:pos x="65" y="14"/>
                </a:cxn>
                <a:cxn ang="0">
                  <a:pos x="67" y="21"/>
                </a:cxn>
                <a:cxn ang="0">
                  <a:pos x="59" y="20"/>
                </a:cxn>
                <a:cxn ang="0">
                  <a:pos x="50" y="16"/>
                </a:cxn>
                <a:cxn ang="0">
                  <a:pos x="47" y="20"/>
                </a:cxn>
                <a:cxn ang="0">
                  <a:pos x="43" y="25"/>
                </a:cxn>
                <a:cxn ang="0">
                  <a:pos x="41" y="29"/>
                </a:cxn>
                <a:cxn ang="0">
                  <a:pos x="34" y="33"/>
                </a:cxn>
                <a:cxn ang="0">
                  <a:pos x="30" y="44"/>
                </a:cxn>
                <a:cxn ang="0">
                  <a:pos x="8" y="51"/>
                </a:cxn>
                <a:cxn ang="0">
                  <a:pos x="2" y="57"/>
                </a:cxn>
                <a:cxn ang="0">
                  <a:pos x="1" y="69"/>
                </a:cxn>
                <a:cxn ang="0">
                  <a:pos x="4" y="74"/>
                </a:cxn>
                <a:cxn ang="0">
                  <a:pos x="3" y="79"/>
                </a:cxn>
                <a:cxn ang="0">
                  <a:pos x="8" y="89"/>
                </a:cxn>
                <a:cxn ang="0">
                  <a:pos x="19" y="110"/>
                </a:cxn>
                <a:cxn ang="0">
                  <a:pos x="18" y="120"/>
                </a:cxn>
                <a:cxn ang="0">
                  <a:pos x="24" y="129"/>
                </a:cxn>
                <a:cxn ang="0">
                  <a:pos x="41" y="123"/>
                </a:cxn>
                <a:cxn ang="0">
                  <a:pos x="55" y="123"/>
                </a:cxn>
                <a:cxn ang="0">
                  <a:pos x="72" y="117"/>
                </a:cxn>
                <a:cxn ang="0">
                  <a:pos x="96" y="112"/>
                </a:cxn>
                <a:cxn ang="0">
                  <a:pos x="109" y="118"/>
                </a:cxn>
                <a:cxn ang="0">
                  <a:pos x="117" y="129"/>
                </a:cxn>
                <a:cxn ang="0">
                  <a:pos x="122" y="122"/>
                </a:cxn>
                <a:cxn ang="0">
                  <a:pos x="126" y="122"/>
                </a:cxn>
                <a:cxn ang="0">
                  <a:pos x="126" y="132"/>
                </a:cxn>
                <a:cxn ang="0">
                  <a:pos x="132" y="132"/>
                </a:cxn>
                <a:cxn ang="0">
                  <a:pos x="136" y="135"/>
                </a:cxn>
                <a:cxn ang="0">
                  <a:pos x="149" y="151"/>
                </a:cxn>
                <a:cxn ang="0">
                  <a:pos x="162" y="155"/>
                </a:cxn>
                <a:cxn ang="0">
                  <a:pos x="171" y="153"/>
                </a:cxn>
                <a:cxn ang="0">
                  <a:pos x="183" y="151"/>
                </a:cxn>
                <a:cxn ang="0">
                  <a:pos x="191" y="139"/>
                </a:cxn>
                <a:cxn ang="0">
                  <a:pos x="194" y="120"/>
                </a:cxn>
                <a:cxn ang="0">
                  <a:pos x="197" y="90"/>
                </a:cxn>
              </a:cxnLst>
              <a:rect b="b" l="0" r="r" t="0"/>
              <a:pathLst>
                <a:path h="156" w="199">
                  <a:moveTo>
                    <a:pt x="197" y="90"/>
                  </a:moveTo>
                  <a:cubicBezTo>
                    <a:pt x="195" y="88"/>
                    <a:pt x="195" y="87"/>
                    <a:pt x="194" y="85"/>
                  </a:cubicBezTo>
                  <a:cubicBezTo>
                    <a:pt x="194" y="83"/>
                    <a:pt x="191" y="78"/>
                    <a:pt x="190" y="77"/>
                  </a:cubicBezTo>
                  <a:cubicBezTo>
                    <a:pt x="190" y="76"/>
                    <a:pt x="186" y="71"/>
                    <a:pt x="185" y="69"/>
                  </a:cubicBezTo>
                  <a:cubicBezTo>
                    <a:pt x="183" y="68"/>
                    <a:pt x="181" y="66"/>
                    <a:pt x="179" y="65"/>
                  </a:cubicBezTo>
                  <a:cubicBezTo>
                    <a:pt x="178" y="64"/>
                    <a:pt x="177" y="64"/>
                    <a:pt x="176" y="61"/>
                  </a:cubicBezTo>
                  <a:cubicBezTo>
                    <a:pt x="174" y="58"/>
                    <a:pt x="173" y="58"/>
                    <a:pt x="173" y="58"/>
                  </a:cubicBezTo>
                  <a:cubicBezTo>
                    <a:pt x="172" y="58"/>
                    <a:pt x="171" y="57"/>
                    <a:pt x="171" y="57"/>
                  </a:cubicBezTo>
                  <a:cubicBezTo>
                    <a:pt x="171" y="58"/>
                    <a:pt x="170" y="58"/>
                    <a:pt x="169" y="56"/>
                  </a:cubicBezTo>
                  <a:cubicBezTo>
                    <a:pt x="167" y="54"/>
                    <a:pt x="166" y="52"/>
                    <a:pt x="165" y="51"/>
                  </a:cubicBezTo>
                  <a:cubicBezTo>
                    <a:pt x="165" y="50"/>
                    <a:pt x="162" y="47"/>
                    <a:pt x="161" y="46"/>
                  </a:cubicBezTo>
                  <a:cubicBezTo>
                    <a:pt x="160" y="46"/>
                    <a:pt x="156" y="45"/>
                    <a:pt x="155" y="44"/>
                  </a:cubicBezTo>
                  <a:cubicBezTo>
                    <a:pt x="154" y="42"/>
                    <a:pt x="153" y="42"/>
                    <a:pt x="151" y="40"/>
                  </a:cubicBezTo>
                  <a:cubicBezTo>
                    <a:pt x="150" y="39"/>
                    <a:pt x="148" y="38"/>
                    <a:pt x="148" y="36"/>
                  </a:cubicBezTo>
                  <a:cubicBezTo>
                    <a:pt x="148" y="35"/>
                    <a:pt x="146" y="33"/>
                    <a:pt x="145" y="31"/>
                  </a:cubicBezTo>
                  <a:cubicBezTo>
                    <a:pt x="143" y="28"/>
                    <a:pt x="140" y="24"/>
                    <a:pt x="140" y="23"/>
                  </a:cubicBezTo>
                  <a:cubicBezTo>
                    <a:pt x="139" y="22"/>
                    <a:pt x="137" y="19"/>
                    <a:pt x="136" y="18"/>
                  </a:cubicBezTo>
                  <a:cubicBezTo>
                    <a:pt x="135" y="17"/>
                    <a:pt x="134" y="17"/>
                    <a:pt x="134" y="17"/>
                  </a:cubicBezTo>
                  <a:cubicBezTo>
                    <a:pt x="133" y="17"/>
                    <a:pt x="132" y="18"/>
                    <a:pt x="132" y="17"/>
                  </a:cubicBezTo>
                  <a:cubicBezTo>
                    <a:pt x="131" y="16"/>
                    <a:pt x="129" y="11"/>
                    <a:pt x="128" y="9"/>
                  </a:cubicBezTo>
                  <a:cubicBezTo>
                    <a:pt x="126" y="6"/>
                    <a:pt x="125" y="6"/>
                    <a:pt x="125" y="5"/>
                  </a:cubicBezTo>
                  <a:cubicBezTo>
                    <a:pt x="126" y="5"/>
                    <a:pt x="124" y="4"/>
                    <a:pt x="124" y="4"/>
                  </a:cubicBezTo>
                  <a:cubicBezTo>
                    <a:pt x="123" y="3"/>
                    <a:pt x="122" y="0"/>
                    <a:pt x="121" y="0"/>
                  </a:cubicBezTo>
                  <a:cubicBezTo>
                    <a:pt x="120" y="0"/>
                    <a:pt x="120" y="5"/>
                    <a:pt x="120" y="6"/>
                  </a:cubicBezTo>
                  <a:cubicBezTo>
                    <a:pt x="119" y="6"/>
                    <a:pt x="120" y="9"/>
                    <a:pt x="120" y="10"/>
                  </a:cubicBezTo>
                  <a:cubicBezTo>
                    <a:pt x="120" y="11"/>
                    <a:pt x="120" y="12"/>
                    <a:pt x="121" y="13"/>
                  </a:cubicBezTo>
                  <a:cubicBezTo>
                    <a:pt x="121" y="15"/>
                    <a:pt x="123" y="22"/>
                    <a:pt x="123" y="23"/>
                  </a:cubicBezTo>
                  <a:cubicBezTo>
                    <a:pt x="122" y="24"/>
                    <a:pt x="122" y="33"/>
                    <a:pt x="121" y="33"/>
                  </a:cubicBezTo>
                  <a:cubicBezTo>
                    <a:pt x="120" y="33"/>
                    <a:pt x="119" y="32"/>
                    <a:pt x="118" y="32"/>
                  </a:cubicBezTo>
                  <a:cubicBezTo>
                    <a:pt x="117" y="32"/>
                    <a:pt x="118" y="33"/>
                    <a:pt x="117" y="33"/>
                  </a:cubicBezTo>
                  <a:cubicBezTo>
                    <a:pt x="115" y="32"/>
                    <a:pt x="115" y="31"/>
                    <a:pt x="113" y="30"/>
                  </a:cubicBezTo>
                  <a:cubicBezTo>
                    <a:pt x="112" y="29"/>
                    <a:pt x="109" y="29"/>
                    <a:pt x="108" y="29"/>
                  </a:cubicBezTo>
                  <a:cubicBezTo>
                    <a:pt x="107" y="28"/>
                    <a:pt x="108" y="27"/>
                    <a:pt x="105" y="26"/>
                  </a:cubicBezTo>
                  <a:cubicBezTo>
                    <a:pt x="103" y="25"/>
                    <a:pt x="103" y="23"/>
                    <a:pt x="101" y="23"/>
                  </a:cubicBezTo>
                  <a:cubicBezTo>
                    <a:pt x="99" y="23"/>
                    <a:pt x="100" y="24"/>
                    <a:pt x="98" y="23"/>
                  </a:cubicBezTo>
                  <a:cubicBezTo>
                    <a:pt x="97" y="22"/>
                    <a:pt x="94" y="20"/>
                    <a:pt x="94" y="19"/>
                  </a:cubicBezTo>
                  <a:cubicBezTo>
                    <a:pt x="94" y="18"/>
                    <a:pt x="95" y="16"/>
                    <a:pt x="95" y="16"/>
                  </a:cubicBezTo>
                  <a:cubicBezTo>
                    <a:pt x="95" y="15"/>
                    <a:pt x="95" y="14"/>
                    <a:pt x="95" y="13"/>
                  </a:cubicBezTo>
                  <a:cubicBezTo>
                    <a:pt x="95" y="13"/>
                    <a:pt x="94" y="12"/>
                    <a:pt x="95" y="11"/>
                  </a:cubicBezTo>
                  <a:cubicBezTo>
                    <a:pt x="96" y="11"/>
                    <a:pt x="98" y="12"/>
                    <a:pt x="97" y="11"/>
                  </a:cubicBezTo>
                  <a:cubicBezTo>
                    <a:pt x="96" y="9"/>
                    <a:pt x="98" y="7"/>
                    <a:pt x="96" y="6"/>
                  </a:cubicBezTo>
                  <a:cubicBezTo>
                    <a:pt x="94" y="5"/>
                    <a:pt x="94" y="5"/>
                    <a:pt x="94" y="6"/>
                  </a:cubicBezTo>
                  <a:cubicBezTo>
                    <a:pt x="94" y="6"/>
                    <a:pt x="94" y="7"/>
                    <a:pt x="93" y="7"/>
                  </a:cubicBezTo>
                  <a:cubicBezTo>
                    <a:pt x="92" y="6"/>
                    <a:pt x="92" y="5"/>
                    <a:pt x="91" y="5"/>
                  </a:cubicBezTo>
                  <a:cubicBezTo>
                    <a:pt x="90" y="6"/>
                    <a:pt x="91" y="7"/>
                    <a:pt x="89" y="7"/>
                  </a:cubicBezTo>
                  <a:cubicBezTo>
                    <a:pt x="87" y="6"/>
                    <a:pt x="85" y="5"/>
                    <a:pt x="84" y="5"/>
                  </a:cubicBezTo>
                  <a:cubicBezTo>
                    <a:pt x="82" y="5"/>
                    <a:pt x="81" y="4"/>
                    <a:pt x="80" y="4"/>
                  </a:cubicBezTo>
                  <a:cubicBezTo>
                    <a:pt x="78" y="3"/>
                    <a:pt x="77" y="3"/>
                    <a:pt x="77" y="3"/>
                  </a:cubicBezTo>
                  <a:cubicBezTo>
                    <a:pt x="77" y="3"/>
                    <a:pt x="77" y="5"/>
                    <a:pt x="77" y="6"/>
                  </a:cubicBezTo>
                  <a:cubicBezTo>
                    <a:pt x="76" y="7"/>
                    <a:pt x="72" y="8"/>
                    <a:pt x="72" y="7"/>
                  </a:cubicBezTo>
                  <a:cubicBezTo>
                    <a:pt x="71" y="6"/>
                    <a:pt x="70" y="6"/>
                    <a:pt x="69" y="7"/>
                  </a:cubicBezTo>
                  <a:cubicBezTo>
                    <a:pt x="68" y="7"/>
                    <a:pt x="67" y="9"/>
                    <a:pt x="67" y="10"/>
                  </a:cubicBezTo>
                  <a:cubicBezTo>
                    <a:pt x="66" y="10"/>
                    <a:pt x="68" y="11"/>
                    <a:pt x="67" y="12"/>
                  </a:cubicBezTo>
                  <a:cubicBezTo>
                    <a:pt x="66" y="12"/>
                    <a:pt x="66" y="13"/>
                    <a:pt x="65" y="14"/>
                  </a:cubicBezTo>
                  <a:cubicBezTo>
                    <a:pt x="65" y="14"/>
                    <a:pt x="64" y="18"/>
                    <a:pt x="65" y="18"/>
                  </a:cubicBezTo>
                  <a:cubicBezTo>
                    <a:pt x="66" y="18"/>
                    <a:pt x="68" y="18"/>
                    <a:pt x="67" y="19"/>
                  </a:cubicBezTo>
                  <a:cubicBezTo>
                    <a:pt x="67" y="20"/>
                    <a:pt x="69" y="22"/>
                    <a:pt x="67" y="21"/>
                  </a:cubicBezTo>
                  <a:cubicBezTo>
                    <a:pt x="66" y="21"/>
                    <a:pt x="65" y="20"/>
                    <a:pt x="65" y="20"/>
                  </a:cubicBezTo>
                  <a:cubicBezTo>
                    <a:pt x="64" y="20"/>
                    <a:pt x="61" y="19"/>
                    <a:pt x="61" y="19"/>
                  </a:cubicBezTo>
                  <a:cubicBezTo>
                    <a:pt x="60" y="20"/>
                    <a:pt x="60" y="22"/>
                    <a:pt x="59" y="20"/>
                  </a:cubicBezTo>
                  <a:cubicBezTo>
                    <a:pt x="58" y="19"/>
                    <a:pt x="59" y="19"/>
                    <a:pt x="58" y="18"/>
                  </a:cubicBezTo>
                  <a:cubicBezTo>
                    <a:pt x="57" y="17"/>
                    <a:pt x="55" y="15"/>
                    <a:pt x="54" y="15"/>
                  </a:cubicBezTo>
                  <a:cubicBezTo>
                    <a:pt x="54" y="15"/>
                    <a:pt x="51" y="16"/>
                    <a:pt x="50" y="16"/>
                  </a:cubicBezTo>
                  <a:cubicBezTo>
                    <a:pt x="49" y="16"/>
                    <a:pt x="49" y="15"/>
                    <a:pt x="49" y="16"/>
                  </a:cubicBezTo>
                  <a:cubicBezTo>
                    <a:pt x="48" y="17"/>
                    <a:pt x="48" y="18"/>
                    <a:pt x="47" y="18"/>
                  </a:cubicBezTo>
                  <a:cubicBezTo>
                    <a:pt x="47" y="18"/>
                    <a:pt x="47" y="20"/>
                    <a:pt x="47" y="20"/>
                  </a:cubicBezTo>
                  <a:cubicBezTo>
                    <a:pt x="46" y="21"/>
                    <a:pt x="47" y="23"/>
                    <a:pt x="46" y="23"/>
                  </a:cubicBezTo>
                  <a:cubicBezTo>
                    <a:pt x="45" y="22"/>
                    <a:pt x="44" y="21"/>
                    <a:pt x="44" y="22"/>
                  </a:cubicBezTo>
                  <a:cubicBezTo>
                    <a:pt x="43" y="22"/>
                    <a:pt x="43" y="24"/>
                    <a:pt x="43" y="25"/>
                  </a:cubicBezTo>
                  <a:cubicBezTo>
                    <a:pt x="43" y="26"/>
                    <a:pt x="43" y="27"/>
                    <a:pt x="43" y="27"/>
                  </a:cubicBezTo>
                  <a:cubicBezTo>
                    <a:pt x="42" y="27"/>
                    <a:pt x="41" y="26"/>
                    <a:pt x="40" y="27"/>
                  </a:cubicBezTo>
                  <a:cubicBezTo>
                    <a:pt x="40" y="27"/>
                    <a:pt x="40" y="28"/>
                    <a:pt x="41" y="29"/>
                  </a:cubicBezTo>
                  <a:cubicBezTo>
                    <a:pt x="41" y="30"/>
                    <a:pt x="41" y="33"/>
                    <a:pt x="40" y="32"/>
                  </a:cubicBezTo>
                  <a:cubicBezTo>
                    <a:pt x="39" y="31"/>
                    <a:pt x="38" y="28"/>
                    <a:pt x="37" y="29"/>
                  </a:cubicBezTo>
                  <a:cubicBezTo>
                    <a:pt x="36" y="29"/>
                    <a:pt x="34" y="31"/>
                    <a:pt x="34" y="33"/>
                  </a:cubicBezTo>
                  <a:cubicBezTo>
                    <a:pt x="34" y="34"/>
                    <a:pt x="35" y="36"/>
                    <a:pt x="35" y="37"/>
                  </a:cubicBezTo>
                  <a:cubicBezTo>
                    <a:pt x="34" y="38"/>
                    <a:pt x="34" y="40"/>
                    <a:pt x="33" y="41"/>
                  </a:cubicBezTo>
                  <a:cubicBezTo>
                    <a:pt x="33" y="42"/>
                    <a:pt x="32" y="43"/>
                    <a:pt x="30" y="44"/>
                  </a:cubicBezTo>
                  <a:cubicBezTo>
                    <a:pt x="29" y="44"/>
                    <a:pt x="23" y="46"/>
                    <a:pt x="22" y="47"/>
                  </a:cubicBezTo>
                  <a:cubicBezTo>
                    <a:pt x="20" y="48"/>
                    <a:pt x="18" y="49"/>
                    <a:pt x="16" y="49"/>
                  </a:cubicBezTo>
                  <a:cubicBezTo>
                    <a:pt x="14" y="49"/>
                    <a:pt x="9" y="50"/>
                    <a:pt x="8" y="51"/>
                  </a:cubicBezTo>
                  <a:cubicBezTo>
                    <a:pt x="7" y="52"/>
                    <a:pt x="6" y="54"/>
                    <a:pt x="5" y="54"/>
                  </a:cubicBezTo>
                  <a:cubicBezTo>
                    <a:pt x="5" y="54"/>
                    <a:pt x="3" y="59"/>
                    <a:pt x="3" y="58"/>
                  </a:cubicBezTo>
                  <a:cubicBezTo>
                    <a:pt x="2" y="57"/>
                    <a:pt x="3" y="56"/>
                    <a:pt x="2" y="57"/>
                  </a:cubicBezTo>
                  <a:cubicBezTo>
                    <a:pt x="1" y="58"/>
                    <a:pt x="0" y="59"/>
                    <a:pt x="0" y="61"/>
                  </a:cubicBezTo>
                  <a:cubicBezTo>
                    <a:pt x="1" y="63"/>
                    <a:pt x="1" y="64"/>
                    <a:pt x="1" y="65"/>
                  </a:cubicBezTo>
                  <a:cubicBezTo>
                    <a:pt x="1" y="66"/>
                    <a:pt x="0" y="69"/>
                    <a:pt x="1" y="69"/>
                  </a:cubicBezTo>
                  <a:cubicBezTo>
                    <a:pt x="2" y="68"/>
                    <a:pt x="3" y="67"/>
                    <a:pt x="3" y="67"/>
                  </a:cubicBezTo>
                  <a:cubicBezTo>
                    <a:pt x="3" y="68"/>
                    <a:pt x="1" y="69"/>
                    <a:pt x="2" y="71"/>
                  </a:cubicBezTo>
                  <a:cubicBezTo>
                    <a:pt x="3" y="72"/>
                    <a:pt x="3" y="73"/>
                    <a:pt x="4" y="74"/>
                  </a:cubicBezTo>
                  <a:cubicBezTo>
                    <a:pt x="5" y="76"/>
                    <a:pt x="7" y="79"/>
                    <a:pt x="6" y="78"/>
                  </a:cubicBezTo>
                  <a:cubicBezTo>
                    <a:pt x="4" y="78"/>
                    <a:pt x="3" y="76"/>
                    <a:pt x="3" y="77"/>
                  </a:cubicBezTo>
                  <a:cubicBezTo>
                    <a:pt x="3" y="78"/>
                    <a:pt x="4" y="80"/>
                    <a:pt x="3" y="79"/>
                  </a:cubicBezTo>
                  <a:cubicBezTo>
                    <a:pt x="2" y="78"/>
                    <a:pt x="1" y="77"/>
                    <a:pt x="2" y="78"/>
                  </a:cubicBezTo>
                  <a:cubicBezTo>
                    <a:pt x="2" y="80"/>
                    <a:pt x="3" y="82"/>
                    <a:pt x="4" y="83"/>
                  </a:cubicBezTo>
                  <a:cubicBezTo>
                    <a:pt x="5" y="84"/>
                    <a:pt x="7" y="87"/>
                    <a:pt x="8" y="89"/>
                  </a:cubicBezTo>
                  <a:cubicBezTo>
                    <a:pt x="9" y="91"/>
                    <a:pt x="11" y="94"/>
                    <a:pt x="12" y="95"/>
                  </a:cubicBezTo>
                  <a:cubicBezTo>
                    <a:pt x="12" y="95"/>
                    <a:pt x="14" y="99"/>
                    <a:pt x="14" y="101"/>
                  </a:cubicBezTo>
                  <a:cubicBezTo>
                    <a:pt x="15" y="102"/>
                    <a:pt x="17" y="107"/>
                    <a:pt x="19" y="110"/>
                  </a:cubicBezTo>
                  <a:cubicBezTo>
                    <a:pt x="20" y="113"/>
                    <a:pt x="22" y="117"/>
                    <a:pt x="21" y="116"/>
                  </a:cubicBezTo>
                  <a:cubicBezTo>
                    <a:pt x="20" y="116"/>
                    <a:pt x="19" y="114"/>
                    <a:pt x="19" y="115"/>
                  </a:cubicBezTo>
                  <a:cubicBezTo>
                    <a:pt x="19" y="117"/>
                    <a:pt x="19" y="120"/>
                    <a:pt x="18" y="120"/>
                  </a:cubicBezTo>
                  <a:cubicBezTo>
                    <a:pt x="17" y="121"/>
                    <a:pt x="17" y="122"/>
                    <a:pt x="17" y="123"/>
                  </a:cubicBezTo>
                  <a:cubicBezTo>
                    <a:pt x="17" y="124"/>
                    <a:pt x="18" y="125"/>
                    <a:pt x="19" y="126"/>
                  </a:cubicBezTo>
                  <a:cubicBezTo>
                    <a:pt x="21" y="126"/>
                    <a:pt x="22" y="128"/>
                    <a:pt x="24" y="129"/>
                  </a:cubicBezTo>
                  <a:cubicBezTo>
                    <a:pt x="26" y="131"/>
                    <a:pt x="30" y="131"/>
                    <a:pt x="31" y="131"/>
                  </a:cubicBezTo>
                  <a:cubicBezTo>
                    <a:pt x="32" y="130"/>
                    <a:pt x="35" y="128"/>
                    <a:pt x="37" y="127"/>
                  </a:cubicBezTo>
                  <a:cubicBezTo>
                    <a:pt x="38" y="126"/>
                    <a:pt x="40" y="124"/>
                    <a:pt x="41" y="123"/>
                  </a:cubicBezTo>
                  <a:cubicBezTo>
                    <a:pt x="43" y="123"/>
                    <a:pt x="47" y="122"/>
                    <a:pt x="49" y="123"/>
                  </a:cubicBezTo>
                  <a:cubicBezTo>
                    <a:pt x="51" y="124"/>
                    <a:pt x="52" y="124"/>
                    <a:pt x="53" y="124"/>
                  </a:cubicBezTo>
                  <a:cubicBezTo>
                    <a:pt x="54" y="123"/>
                    <a:pt x="54" y="122"/>
                    <a:pt x="55" y="123"/>
                  </a:cubicBezTo>
                  <a:cubicBezTo>
                    <a:pt x="56" y="124"/>
                    <a:pt x="57" y="124"/>
                    <a:pt x="58" y="123"/>
                  </a:cubicBezTo>
                  <a:cubicBezTo>
                    <a:pt x="59" y="122"/>
                    <a:pt x="59" y="118"/>
                    <a:pt x="61" y="117"/>
                  </a:cubicBezTo>
                  <a:cubicBezTo>
                    <a:pt x="63" y="117"/>
                    <a:pt x="68" y="117"/>
                    <a:pt x="72" y="117"/>
                  </a:cubicBezTo>
                  <a:cubicBezTo>
                    <a:pt x="76" y="117"/>
                    <a:pt x="77" y="117"/>
                    <a:pt x="80" y="116"/>
                  </a:cubicBezTo>
                  <a:cubicBezTo>
                    <a:pt x="82" y="114"/>
                    <a:pt x="87" y="112"/>
                    <a:pt x="90" y="112"/>
                  </a:cubicBezTo>
                  <a:cubicBezTo>
                    <a:pt x="92" y="112"/>
                    <a:pt x="94" y="111"/>
                    <a:pt x="96" y="112"/>
                  </a:cubicBezTo>
                  <a:cubicBezTo>
                    <a:pt x="97" y="113"/>
                    <a:pt x="99" y="114"/>
                    <a:pt x="102" y="115"/>
                  </a:cubicBezTo>
                  <a:cubicBezTo>
                    <a:pt x="105" y="115"/>
                    <a:pt x="108" y="115"/>
                    <a:pt x="109" y="116"/>
                  </a:cubicBezTo>
                  <a:cubicBezTo>
                    <a:pt x="109" y="117"/>
                    <a:pt x="108" y="117"/>
                    <a:pt x="109" y="118"/>
                  </a:cubicBezTo>
                  <a:cubicBezTo>
                    <a:pt x="110" y="119"/>
                    <a:pt x="111" y="118"/>
                    <a:pt x="111" y="120"/>
                  </a:cubicBezTo>
                  <a:cubicBezTo>
                    <a:pt x="112" y="122"/>
                    <a:pt x="115" y="124"/>
                    <a:pt x="115" y="125"/>
                  </a:cubicBezTo>
                  <a:cubicBezTo>
                    <a:pt x="115" y="126"/>
                    <a:pt x="116" y="128"/>
                    <a:pt x="117" y="129"/>
                  </a:cubicBezTo>
                  <a:cubicBezTo>
                    <a:pt x="118" y="130"/>
                    <a:pt x="120" y="131"/>
                    <a:pt x="120" y="130"/>
                  </a:cubicBezTo>
                  <a:cubicBezTo>
                    <a:pt x="120" y="129"/>
                    <a:pt x="119" y="129"/>
                    <a:pt x="120" y="127"/>
                  </a:cubicBezTo>
                  <a:cubicBezTo>
                    <a:pt x="121" y="126"/>
                    <a:pt x="120" y="122"/>
                    <a:pt x="122" y="122"/>
                  </a:cubicBezTo>
                  <a:cubicBezTo>
                    <a:pt x="124" y="122"/>
                    <a:pt x="124" y="121"/>
                    <a:pt x="124" y="120"/>
                  </a:cubicBezTo>
                  <a:cubicBezTo>
                    <a:pt x="124" y="119"/>
                    <a:pt x="125" y="118"/>
                    <a:pt x="126" y="118"/>
                  </a:cubicBezTo>
                  <a:cubicBezTo>
                    <a:pt x="126" y="119"/>
                    <a:pt x="127" y="121"/>
                    <a:pt x="126" y="122"/>
                  </a:cubicBezTo>
                  <a:cubicBezTo>
                    <a:pt x="126" y="123"/>
                    <a:pt x="127" y="129"/>
                    <a:pt x="126" y="129"/>
                  </a:cubicBezTo>
                  <a:cubicBezTo>
                    <a:pt x="126" y="130"/>
                    <a:pt x="125" y="130"/>
                    <a:pt x="125" y="131"/>
                  </a:cubicBezTo>
                  <a:cubicBezTo>
                    <a:pt x="125" y="132"/>
                    <a:pt x="126" y="132"/>
                    <a:pt x="126" y="132"/>
                  </a:cubicBezTo>
                  <a:cubicBezTo>
                    <a:pt x="127" y="131"/>
                    <a:pt x="128" y="130"/>
                    <a:pt x="128" y="129"/>
                  </a:cubicBezTo>
                  <a:cubicBezTo>
                    <a:pt x="129" y="128"/>
                    <a:pt x="129" y="126"/>
                    <a:pt x="130" y="127"/>
                  </a:cubicBezTo>
                  <a:cubicBezTo>
                    <a:pt x="130" y="128"/>
                    <a:pt x="131" y="130"/>
                    <a:pt x="132" y="132"/>
                  </a:cubicBezTo>
                  <a:cubicBezTo>
                    <a:pt x="133" y="133"/>
                    <a:pt x="131" y="135"/>
                    <a:pt x="131" y="135"/>
                  </a:cubicBezTo>
                  <a:cubicBezTo>
                    <a:pt x="132" y="135"/>
                    <a:pt x="133" y="135"/>
                    <a:pt x="134" y="135"/>
                  </a:cubicBezTo>
                  <a:cubicBezTo>
                    <a:pt x="135" y="134"/>
                    <a:pt x="134" y="133"/>
                    <a:pt x="136" y="135"/>
                  </a:cubicBezTo>
                  <a:cubicBezTo>
                    <a:pt x="138" y="137"/>
                    <a:pt x="141" y="140"/>
                    <a:pt x="141" y="142"/>
                  </a:cubicBezTo>
                  <a:cubicBezTo>
                    <a:pt x="141" y="144"/>
                    <a:pt x="143" y="146"/>
                    <a:pt x="145" y="148"/>
                  </a:cubicBezTo>
                  <a:cubicBezTo>
                    <a:pt x="146" y="150"/>
                    <a:pt x="146" y="150"/>
                    <a:pt x="149" y="151"/>
                  </a:cubicBezTo>
                  <a:cubicBezTo>
                    <a:pt x="152" y="152"/>
                    <a:pt x="152" y="155"/>
                    <a:pt x="153" y="154"/>
                  </a:cubicBezTo>
                  <a:cubicBezTo>
                    <a:pt x="155" y="153"/>
                    <a:pt x="153" y="151"/>
                    <a:pt x="155" y="152"/>
                  </a:cubicBezTo>
                  <a:cubicBezTo>
                    <a:pt x="157" y="153"/>
                    <a:pt x="161" y="156"/>
                    <a:pt x="162" y="155"/>
                  </a:cubicBezTo>
                  <a:cubicBezTo>
                    <a:pt x="163" y="155"/>
                    <a:pt x="166" y="153"/>
                    <a:pt x="167" y="153"/>
                  </a:cubicBezTo>
                  <a:cubicBezTo>
                    <a:pt x="168" y="153"/>
                    <a:pt x="168" y="150"/>
                    <a:pt x="168" y="150"/>
                  </a:cubicBezTo>
                  <a:cubicBezTo>
                    <a:pt x="168" y="150"/>
                    <a:pt x="169" y="150"/>
                    <a:pt x="171" y="153"/>
                  </a:cubicBezTo>
                  <a:cubicBezTo>
                    <a:pt x="174" y="155"/>
                    <a:pt x="174" y="156"/>
                    <a:pt x="176" y="155"/>
                  </a:cubicBezTo>
                  <a:cubicBezTo>
                    <a:pt x="178" y="155"/>
                    <a:pt x="180" y="156"/>
                    <a:pt x="181" y="155"/>
                  </a:cubicBezTo>
                  <a:cubicBezTo>
                    <a:pt x="182" y="153"/>
                    <a:pt x="181" y="151"/>
                    <a:pt x="183" y="151"/>
                  </a:cubicBezTo>
                  <a:cubicBezTo>
                    <a:pt x="185" y="150"/>
                    <a:pt x="187" y="150"/>
                    <a:pt x="188" y="149"/>
                  </a:cubicBezTo>
                  <a:cubicBezTo>
                    <a:pt x="190" y="148"/>
                    <a:pt x="193" y="149"/>
                    <a:pt x="193" y="147"/>
                  </a:cubicBezTo>
                  <a:cubicBezTo>
                    <a:pt x="192" y="145"/>
                    <a:pt x="191" y="139"/>
                    <a:pt x="191" y="139"/>
                  </a:cubicBezTo>
                  <a:cubicBezTo>
                    <a:pt x="192" y="138"/>
                    <a:pt x="191" y="134"/>
                    <a:pt x="191" y="132"/>
                  </a:cubicBezTo>
                  <a:cubicBezTo>
                    <a:pt x="192" y="130"/>
                    <a:pt x="190" y="128"/>
                    <a:pt x="191" y="126"/>
                  </a:cubicBezTo>
                  <a:cubicBezTo>
                    <a:pt x="192" y="125"/>
                    <a:pt x="193" y="121"/>
                    <a:pt x="194" y="120"/>
                  </a:cubicBezTo>
                  <a:cubicBezTo>
                    <a:pt x="196" y="119"/>
                    <a:pt x="197" y="119"/>
                    <a:pt x="198" y="117"/>
                  </a:cubicBezTo>
                  <a:cubicBezTo>
                    <a:pt x="199" y="115"/>
                    <a:pt x="199" y="103"/>
                    <a:pt x="199" y="100"/>
                  </a:cubicBezTo>
                  <a:cubicBezTo>
                    <a:pt x="198" y="97"/>
                    <a:pt x="198" y="92"/>
                    <a:pt x="197" y="9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52" name="Freeform 54"/>
            <p:cNvSpPr/>
            <p:nvPr/>
          </p:nvSpPr>
          <p:spPr bwMode="auto">
            <a:xfrm>
              <a:off x="8007317" y="4745567"/>
              <a:ext cx="110067" cy="110067"/>
            </a:xfrm>
            <a:custGeom>
              <a:cxnLst>
                <a:cxn ang="0">
                  <a:pos x="18" y="2"/>
                </a:cxn>
                <a:cxn ang="0">
                  <a:pos x="11" y="3"/>
                </a:cxn>
                <a:cxn ang="0">
                  <a:pos x="4" y="1"/>
                </a:cxn>
                <a:cxn ang="0">
                  <a:pos x="0" y="1"/>
                </a:cxn>
                <a:cxn ang="0">
                  <a:pos x="6" y="10"/>
                </a:cxn>
                <a:cxn ang="0">
                  <a:pos x="8" y="15"/>
                </a:cxn>
                <a:cxn ang="0">
                  <a:pos x="16" y="22"/>
                </a:cxn>
                <a:cxn ang="0">
                  <a:pos x="18" y="17"/>
                </a:cxn>
                <a:cxn ang="0">
                  <a:pos x="20" y="19"/>
                </a:cxn>
                <a:cxn ang="0">
                  <a:pos x="20" y="17"/>
                </a:cxn>
                <a:cxn ang="0">
                  <a:pos x="21" y="12"/>
                </a:cxn>
                <a:cxn ang="0">
                  <a:pos x="19" y="5"/>
                </a:cxn>
                <a:cxn ang="0">
                  <a:pos x="18" y="2"/>
                </a:cxn>
              </a:cxnLst>
              <a:rect b="b" l="0" r="r" t="0"/>
              <a:pathLst>
                <a:path h="22" w="22">
                  <a:moveTo>
                    <a:pt x="18" y="2"/>
                  </a:moveTo>
                  <a:cubicBezTo>
                    <a:pt x="17" y="1"/>
                    <a:pt x="13" y="2"/>
                    <a:pt x="11" y="3"/>
                  </a:cubicBezTo>
                  <a:cubicBezTo>
                    <a:pt x="10" y="3"/>
                    <a:pt x="7" y="2"/>
                    <a:pt x="4" y="1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1" y="2"/>
                    <a:pt x="4" y="9"/>
                    <a:pt x="6" y="10"/>
                  </a:cubicBezTo>
                  <a:cubicBezTo>
                    <a:pt x="7" y="12"/>
                    <a:pt x="7" y="12"/>
                    <a:pt x="8" y="15"/>
                  </a:cubicBezTo>
                  <a:cubicBezTo>
                    <a:pt x="8" y="18"/>
                    <a:pt x="14" y="22"/>
                    <a:pt x="16" y="22"/>
                  </a:cubicBezTo>
                  <a:cubicBezTo>
                    <a:pt x="18" y="22"/>
                    <a:pt x="18" y="18"/>
                    <a:pt x="18" y="17"/>
                  </a:cubicBezTo>
                  <a:cubicBezTo>
                    <a:pt x="18" y="17"/>
                    <a:pt x="19" y="18"/>
                    <a:pt x="20" y="19"/>
                  </a:cubicBezTo>
                  <a:cubicBezTo>
                    <a:pt x="22" y="20"/>
                    <a:pt x="20" y="17"/>
                    <a:pt x="20" y="17"/>
                  </a:cubicBezTo>
                  <a:cubicBezTo>
                    <a:pt x="20" y="16"/>
                    <a:pt x="21" y="13"/>
                    <a:pt x="21" y="12"/>
                  </a:cubicBezTo>
                  <a:cubicBezTo>
                    <a:pt x="22" y="11"/>
                    <a:pt x="20" y="6"/>
                    <a:pt x="19" y="5"/>
                  </a:cubicBezTo>
                  <a:cubicBezTo>
                    <a:pt x="18" y="3"/>
                    <a:pt x="19" y="3"/>
                    <a:pt x="18" y="2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53" name="Freeform 55"/>
            <p:cNvSpPr/>
            <p:nvPr/>
          </p:nvSpPr>
          <p:spPr bwMode="auto">
            <a:xfrm>
              <a:off x="8587284" y="4734984"/>
              <a:ext cx="135467" cy="245533"/>
            </a:xfrm>
            <a:custGeom>
              <a:cxnLst>
                <a:cxn ang="0">
                  <a:pos x="26" y="14"/>
                </a:cxn>
                <a:cxn ang="0">
                  <a:pos x="24" y="7"/>
                </a:cxn>
                <a:cxn ang="0">
                  <a:pos x="22" y="4"/>
                </a:cxn>
                <a:cxn ang="0">
                  <a:pos x="20" y="6"/>
                </a:cxn>
                <a:cxn ang="0">
                  <a:pos x="18" y="3"/>
                </a:cxn>
                <a:cxn ang="0">
                  <a:pos x="16" y="2"/>
                </a:cxn>
                <a:cxn ang="0">
                  <a:pos x="13" y="3"/>
                </a:cxn>
                <a:cxn ang="0">
                  <a:pos x="13" y="10"/>
                </a:cxn>
                <a:cxn ang="0">
                  <a:pos x="12" y="15"/>
                </a:cxn>
                <a:cxn ang="0">
                  <a:pos x="8" y="23"/>
                </a:cxn>
                <a:cxn ang="0">
                  <a:pos x="4" y="28"/>
                </a:cxn>
                <a:cxn ang="0">
                  <a:pos x="3" y="34"/>
                </a:cxn>
                <a:cxn ang="0">
                  <a:pos x="1" y="37"/>
                </a:cxn>
                <a:cxn ang="0">
                  <a:pos x="0" y="42"/>
                </a:cxn>
                <a:cxn ang="0">
                  <a:pos x="7" y="45"/>
                </a:cxn>
                <a:cxn ang="0">
                  <a:pos x="9" y="47"/>
                </a:cxn>
                <a:cxn ang="0">
                  <a:pos x="15" y="48"/>
                </a:cxn>
                <a:cxn ang="0">
                  <a:pos x="18" y="43"/>
                </a:cxn>
                <a:cxn ang="0">
                  <a:pos x="19" y="38"/>
                </a:cxn>
                <a:cxn ang="0">
                  <a:pos x="18" y="31"/>
                </a:cxn>
                <a:cxn ang="0">
                  <a:pos x="23" y="26"/>
                </a:cxn>
                <a:cxn ang="0">
                  <a:pos x="26" y="26"/>
                </a:cxn>
                <a:cxn ang="0">
                  <a:pos x="25" y="21"/>
                </a:cxn>
                <a:cxn ang="0">
                  <a:pos x="26" y="14"/>
                </a:cxn>
              </a:cxnLst>
              <a:rect b="b" l="0" r="r" t="0"/>
              <a:pathLst>
                <a:path h="49" w="27">
                  <a:moveTo>
                    <a:pt x="26" y="14"/>
                  </a:moveTo>
                  <a:cubicBezTo>
                    <a:pt x="26" y="12"/>
                    <a:pt x="25" y="9"/>
                    <a:pt x="24" y="7"/>
                  </a:cubicBezTo>
                  <a:cubicBezTo>
                    <a:pt x="23" y="4"/>
                    <a:pt x="23" y="4"/>
                    <a:pt x="22" y="4"/>
                  </a:cubicBezTo>
                  <a:cubicBezTo>
                    <a:pt x="21" y="3"/>
                    <a:pt x="20" y="5"/>
                    <a:pt x="20" y="6"/>
                  </a:cubicBezTo>
                  <a:cubicBezTo>
                    <a:pt x="20" y="6"/>
                    <a:pt x="19" y="5"/>
                    <a:pt x="18" y="3"/>
                  </a:cubicBezTo>
                  <a:cubicBezTo>
                    <a:pt x="18" y="2"/>
                    <a:pt x="17" y="3"/>
                    <a:pt x="16" y="2"/>
                  </a:cubicBezTo>
                  <a:cubicBezTo>
                    <a:pt x="16" y="0"/>
                    <a:pt x="14" y="1"/>
                    <a:pt x="13" y="3"/>
                  </a:cubicBezTo>
                  <a:cubicBezTo>
                    <a:pt x="13" y="5"/>
                    <a:pt x="13" y="9"/>
                    <a:pt x="13" y="10"/>
                  </a:cubicBezTo>
                  <a:cubicBezTo>
                    <a:pt x="12" y="10"/>
                    <a:pt x="12" y="12"/>
                    <a:pt x="12" y="15"/>
                  </a:cubicBezTo>
                  <a:cubicBezTo>
                    <a:pt x="13" y="17"/>
                    <a:pt x="9" y="21"/>
                    <a:pt x="8" y="23"/>
                  </a:cubicBezTo>
                  <a:cubicBezTo>
                    <a:pt x="8" y="25"/>
                    <a:pt x="6" y="27"/>
                    <a:pt x="4" y="28"/>
                  </a:cubicBezTo>
                  <a:cubicBezTo>
                    <a:pt x="2" y="28"/>
                    <a:pt x="4" y="33"/>
                    <a:pt x="3" y="34"/>
                  </a:cubicBezTo>
                  <a:cubicBezTo>
                    <a:pt x="2" y="35"/>
                    <a:pt x="2" y="36"/>
                    <a:pt x="1" y="37"/>
                  </a:cubicBezTo>
                  <a:cubicBezTo>
                    <a:pt x="1" y="38"/>
                    <a:pt x="0" y="40"/>
                    <a:pt x="0" y="42"/>
                  </a:cubicBezTo>
                  <a:cubicBezTo>
                    <a:pt x="0" y="43"/>
                    <a:pt x="6" y="45"/>
                    <a:pt x="7" y="45"/>
                  </a:cubicBezTo>
                  <a:cubicBezTo>
                    <a:pt x="8" y="44"/>
                    <a:pt x="8" y="46"/>
                    <a:pt x="9" y="47"/>
                  </a:cubicBezTo>
                  <a:cubicBezTo>
                    <a:pt x="10" y="49"/>
                    <a:pt x="14" y="48"/>
                    <a:pt x="15" y="48"/>
                  </a:cubicBezTo>
                  <a:cubicBezTo>
                    <a:pt x="15" y="47"/>
                    <a:pt x="17" y="45"/>
                    <a:pt x="18" y="43"/>
                  </a:cubicBezTo>
                  <a:cubicBezTo>
                    <a:pt x="19" y="42"/>
                    <a:pt x="19" y="39"/>
                    <a:pt x="19" y="38"/>
                  </a:cubicBezTo>
                  <a:cubicBezTo>
                    <a:pt x="19" y="37"/>
                    <a:pt x="18" y="32"/>
                    <a:pt x="18" y="31"/>
                  </a:cubicBezTo>
                  <a:cubicBezTo>
                    <a:pt x="18" y="30"/>
                    <a:pt x="22" y="27"/>
                    <a:pt x="23" y="26"/>
                  </a:cubicBezTo>
                  <a:cubicBezTo>
                    <a:pt x="24" y="25"/>
                    <a:pt x="25" y="26"/>
                    <a:pt x="26" y="26"/>
                  </a:cubicBezTo>
                  <a:cubicBezTo>
                    <a:pt x="27" y="26"/>
                    <a:pt x="25" y="23"/>
                    <a:pt x="25" y="21"/>
                  </a:cubicBezTo>
                  <a:cubicBezTo>
                    <a:pt x="24" y="19"/>
                    <a:pt x="25" y="16"/>
                    <a:pt x="26" y="14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54" name="Freeform 56"/>
            <p:cNvSpPr/>
            <p:nvPr/>
          </p:nvSpPr>
          <p:spPr bwMode="auto">
            <a:xfrm>
              <a:off x="8587285" y="4525434"/>
              <a:ext cx="190500" cy="249767"/>
            </a:xfrm>
            <a:custGeom>
              <a:cxnLst>
                <a:cxn ang="0">
                  <a:pos x="37" y="31"/>
                </a:cxn>
                <a:cxn ang="0">
                  <a:pos x="37" y="24"/>
                </a:cxn>
                <a:cxn ang="0">
                  <a:pos x="34" y="23"/>
                </a:cxn>
                <a:cxn ang="0">
                  <a:pos x="30" y="24"/>
                </a:cxn>
                <a:cxn ang="0">
                  <a:pos x="24" y="19"/>
                </a:cxn>
                <a:cxn ang="0">
                  <a:pos x="19" y="12"/>
                </a:cxn>
                <a:cxn ang="0">
                  <a:pos x="20" y="16"/>
                </a:cxn>
                <a:cxn ang="0">
                  <a:pos x="21" y="19"/>
                </a:cxn>
                <a:cxn ang="0">
                  <a:pos x="16" y="16"/>
                </a:cxn>
                <a:cxn ang="0">
                  <a:pos x="14" y="10"/>
                </a:cxn>
                <a:cxn ang="0">
                  <a:pos x="9" y="5"/>
                </a:cxn>
                <a:cxn ang="0">
                  <a:pos x="2" y="0"/>
                </a:cxn>
                <a:cxn ang="0">
                  <a:pos x="7" y="8"/>
                </a:cxn>
                <a:cxn ang="0">
                  <a:pos x="15" y="17"/>
                </a:cxn>
                <a:cxn ang="0">
                  <a:pos x="17" y="19"/>
                </a:cxn>
                <a:cxn ang="0">
                  <a:pos x="19" y="22"/>
                </a:cxn>
                <a:cxn ang="0">
                  <a:pos x="20" y="28"/>
                </a:cxn>
                <a:cxn ang="0">
                  <a:pos x="18" y="34"/>
                </a:cxn>
                <a:cxn ang="0">
                  <a:pos x="27" y="40"/>
                </a:cxn>
                <a:cxn ang="0">
                  <a:pos x="27" y="48"/>
                </a:cxn>
                <a:cxn ang="0">
                  <a:pos x="32" y="49"/>
                </a:cxn>
                <a:cxn ang="0">
                  <a:pos x="33" y="45"/>
                </a:cxn>
                <a:cxn ang="0">
                  <a:pos x="36" y="38"/>
                </a:cxn>
                <a:cxn ang="0">
                  <a:pos x="35" y="34"/>
                </a:cxn>
                <a:cxn ang="0">
                  <a:pos x="37" y="31"/>
                </a:cxn>
              </a:cxnLst>
              <a:rect b="b" l="0" r="r" t="0"/>
              <a:pathLst>
                <a:path h="50" w="38">
                  <a:moveTo>
                    <a:pt x="37" y="31"/>
                  </a:moveTo>
                  <a:cubicBezTo>
                    <a:pt x="37" y="29"/>
                    <a:pt x="38" y="26"/>
                    <a:pt x="37" y="24"/>
                  </a:cubicBezTo>
                  <a:cubicBezTo>
                    <a:pt x="37" y="23"/>
                    <a:pt x="35" y="22"/>
                    <a:pt x="34" y="23"/>
                  </a:cubicBezTo>
                  <a:cubicBezTo>
                    <a:pt x="32" y="24"/>
                    <a:pt x="33" y="25"/>
                    <a:pt x="30" y="24"/>
                  </a:cubicBezTo>
                  <a:cubicBezTo>
                    <a:pt x="27" y="23"/>
                    <a:pt x="25" y="20"/>
                    <a:pt x="24" y="19"/>
                  </a:cubicBezTo>
                  <a:cubicBezTo>
                    <a:pt x="23" y="18"/>
                    <a:pt x="20" y="13"/>
                    <a:pt x="19" y="12"/>
                  </a:cubicBezTo>
                  <a:cubicBezTo>
                    <a:pt x="18" y="11"/>
                    <a:pt x="19" y="14"/>
                    <a:pt x="20" y="16"/>
                  </a:cubicBezTo>
                  <a:cubicBezTo>
                    <a:pt x="22" y="18"/>
                    <a:pt x="21" y="19"/>
                    <a:pt x="21" y="19"/>
                  </a:cubicBezTo>
                  <a:cubicBezTo>
                    <a:pt x="20" y="20"/>
                    <a:pt x="18" y="18"/>
                    <a:pt x="16" y="16"/>
                  </a:cubicBezTo>
                  <a:cubicBezTo>
                    <a:pt x="15" y="14"/>
                    <a:pt x="15" y="12"/>
                    <a:pt x="14" y="10"/>
                  </a:cubicBezTo>
                  <a:cubicBezTo>
                    <a:pt x="14" y="9"/>
                    <a:pt x="11" y="6"/>
                    <a:pt x="9" y="5"/>
                  </a:cubicBezTo>
                  <a:cubicBezTo>
                    <a:pt x="7" y="5"/>
                    <a:pt x="3" y="1"/>
                    <a:pt x="2" y="0"/>
                  </a:cubicBezTo>
                  <a:cubicBezTo>
                    <a:pt x="0" y="0"/>
                    <a:pt x="5" y="6"/>
                    <a:pt x="7" y="8"/>
                  </a:cubicBezTo>
                  <a:cubicBezTo>
                    <a:pt x="9" y="10"/>
                    <a:pt x="13" y="16"/>
                    <a:pt x="15" y="17"/>
                  </a:cubicBezTo>
                  <a:cubicBezTo>
                    <a:pt x="16" y="17"/>
                    <a:pt x="17" y="18"/>
                    <a:pt x="17" y="19"/>
                  </a:cubicBezTo>
                  <a:cubicBezTo>
                    <a:pt x="16" y="20"/>
                    <a:pt x="16" y="20"/>
                    <a:pt x="19" y="22"/>
                  </a:cubicBezTo>
                  <a:cubicBezTo>
                    <a:pt x="21" y="24"/>
                    <a:pt x="19" y="25"/>
                    <a:pt x="20" y="28"/>
                  </a:cubicBezTo>
                  <a:cubicBezTo>
                    <a:pt x="20" y="30"/>
                    <a:pt x="18" y="33"/>
                    <a:pt x="18" y="34"/>
                  </a:cubicBezTo>
                  <a:cubicBezTo>
                    <a:pt x="17" y="35"/>
                    <a:pt x="24" y="38"/>
                    <a:pt x="27" y="40"/>
                  </a:cubicBezTo>
                  <a:cubicBezTo>
                    <a:pt x="29" y="42"/>
                    <a:pt x="26" y="47"/>
                    <a:pt x="27" y="48"/>
                  </a:cubicBezTo>
                  <a:cubicBezTo>
                    <a:pt x="28" y="49"/>
                    <a:pt x="31" y="50"/>
                    <a:pt x="32" y="49"/>
                  </a:cubicBezTo>
                  <a:cubicBezTo>
                    <a:pt x="33" y="49"/>
                    <a:pt x="33" y="47"/>
                    <a:pt x="33" y="45"/>
                  </a:cubicBezTo>
                  <a:cubicBezTo>
                    <a:pt x="33" y="43"/>
                    <a:pt x="35" y="39"/>
                    <a:pt x="36" y="38"/>
                  </a:cubicBezTo>
                  <a:cubicBezTo>
                    <a:pt x="36" y="36"/>
                    <a:pt x="34" y="34"/>
                    <a:pt x="35" y="34"/>
                  </a:cubicBezTo>
                  <a:cubicBezTo>
                    <a:pt x="36" y="33"/>
                    <a:pt x="37" y="32"/>
                    <a:pt x="37" y="3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55" name="Freeform 57"/>
            <p:cNvSpPr/>
            <p:nvPr/>
          </p:nvSpPr>
          <p:spPr bwMode="auto">
            <a:xfrm>
              <a:off x="1473167" y="1769533"/>
              <a:ext cx="2254251" cy="3505200"/>
            </a:xfrm>
            <a:custGeom>
              <a:cxnLst>
                <a:cxn ang="0">
                  <a:pos x="385" y="359"/>
                </a:cxn>
                <a:cxn ang="0">
                  <a:pos x="371" y="350"/>
                </a:cxn>
                <a:cxn ang="0">
                  <a:pos x="348" y="332"/>
                </a:cxn>
                <a:cxn ang="0">
                  <a:pos x="288" y="329"/>
                </a:cxn>
                <a:cxn ang="0">
                  <a:pos x="251" y="331"/>
                </a:cxn>
                <a:cxn ang="0">
                  <a:pos x="256" y="310"/>
                </a:cxn>
                <a:cxn ang="0">
                  <a:pos x="234" y="307"/>
                </a:cxn>
                <a:cxn ang="0">
                  <a:pos x="245" y="284"/>
                </a:cxn>
                <a:cxn ang="0">
                  <a:pos x="205" y="273"/>
                </a:cxn>
                <a:cxn ang="0">
                  <a:pos x="224" y="250"/>
                </a:cxn>
                <a:cxn ang="0">
                  <a:pos x="276" y="265"/>
                </a:cxn>
                <a:cxn ang="0">
                  <a:pos x="313" y="213"/>
                </a:cxn>
                <a:cxn ang="0">
                  <a:pos x="356" y="176"/>
                </a:cxn>
                <a:cxn ang="0">
                  <a:pos x="365" y="180"/>
                </a:cxn>
                <a:cxn ang="0">
                  <a:pos x="357" y="156"/>
                </a:cxn>
                <a:cxn ang="0">
                  <a:pos x="404" y="129"/>
                </a:cxn>
                <a:cxn ang="0">
                  <a:pos x="385" y="101"/>
                </a:cxn>
                <a:cxn ang="0">
                  <a:pos x="364" y="92"/>
                </a:cxn>
                <a:cxn ang="0">
                  <a:pos x="332" y="86"/>
                </a:cxn>
                <a:cxn ang="0">
                  <a:pos x="319" y="139"/>
                </a:cxn>
                <a:cxn ang="0">
                  <a:pos x="272" y="111"/>
                </a:cxn>
                <a:cxn ang="0">
                  <a:pos x="290" y="70"/>
                </a:cxn>
                <a:cxn ang="0">
                  <a:pos x="311" y="45"/>
                </a:cxn>
                <a:cxn ang="0">
                  <a:pos x="333" y="29"/>
                </a:cxn>
                <a:cxn ang="0">
                  <a:pos x="322" y="27"/>
                </a:cxn>
                <a:cxn ang="0">
                  <a:pos x="303" y="23"/>
                </a:cxn>
                <a:cxn ang="0">
                  <a:pos x="286" y="17"/>
                </a:cxn>
                <a:cxn ang="0">
                  <a:pos x="279" y="32"/>
                </a:cxn>
                <a:cxn ang="0">
                  <a:pos x="237" y="31"/>
                </a:cxn>
                <a:cxn ang="0">
                  <a:pos x="222" y="35"/>
                </a:cxn>
                <a:cxn ang="0">
                  <a:pos x="186" y="19"/>
                </a:cxn>
                <a:cxn ang="0">
                  <a:pos x="160" y="18"/>
                </a:cxn>
                <a:cxn ang="0">
                  <a:pos x="126" y="20"/>
                </a:cxn>
                <a:cxn ang="0">
                  <a:pos x="76" y="8"/>
                </a:cxn>
                <a:cxn ang="0">
                  <a:pos x="31" y="41"/>
                </a:cxn>
                <a:cxn ang="0">
                  <a:pos x="22" y="47"/>
                </a:cxn>
                <a:cxn ang="0">
                  <a:pos x="26" y="68"/>
                </a:cxn>
                <a:cxn ang="0">
                  <a:pos x="14" y="92"/>
                </a:cxn>
                <a:cxn ang="0">
                  <a:pos x="15" y="113"/>
                </a:cxn>
                <a:cxn ang="0">
                  <a:pos x="49" y="93"/>
                </a:cxn>
                <a:cxn ang="0">
                  <a:pos x="71" y="89"/>
                </a:cxn>
                <a:cxn ang="0">
                  <a:pos x="109" y="100"/>
                </a:cxn>
                <a:cxn ang="0">
                  <a:pos x="126" y="121"/>
                </a:cxn>
                <a:cxn ang="0">
                  <a:pos x="135" y="146"/>
                </a:cxn>
                <a:cxn ang="0">
                  <a:pos x="133" y="160"/>
                </a:cxn>
                <a:cxn ang="0">
                  <a:pos x="137" y="232"/>
                </a:cxn>
                <a:cxn ang="0">
                  <a:pos x="152" y="275"/>
                </a:cxn>
                <a:cxn ang="0">
                  <a:pos x="157" y="256"/>
                </a:cxn>
                <a:cxn ang="0">
                  <a:pos x="218" y="314"/>
                </a:cxn>
                <a:cxn ang="0">
                  <a:pos x="235" y="319"/>
                </a:cxn>
                <a:cxn ang="0">
                  <a:pos x="241" y="333"/>
                </a:cxn>
                <a:cxn ang="0">
                  <a:pos x="273" y="346"/>
                </a:cxn>
                <a:cxn ang="0">
                  <a:pos x="248" y="388"/>
                </a:cxn>
                <a:cxn ang="0">
                  <a:pos x="260" y="448"/>
                </a:cxn>
                <a:cxn ang="0">
                  <a:pos x="254" y="535"/>
                </a:cxn>
                <a:cxn ang="0">
                  <a:pos x="228" y="622"/>
                </a:cxn>
                <a:cxn ang="0">
                  <a:pos x="209" y="673"/>
                </a:cxn>
                <a:cxn ang="0">
                  <a:pos x="231" y="690"/>
                </a:cxn>
                <a:cxn ang="0">
                  <a:pos x="245" y="664"/>
                </a:cxn>
                <a:cxn ang="0">
                  <a:pos x="295" y="581"/>
                </a:cxn>
                <a:cxn ang="0">
                  <a:pos x="342" y="545"/>
                </a:cxn>
                <a:cxn ang="0">
                  <a:pos x="387" y="488"/>
                </a:cxn>
              </a:cxnLst>
              <a:rect b="b" l="0" r="r" t="0"/>
              <a:pathLst>
                <a:path h="701" w="451">
                  <a:moveTo>
                    <a:pt x="449" y="398"/>
                  </a:moveTo>
                  <a:cubicBezTo>
                    <a:pt x="448" y="398"/>
                    <a:pt x="446" y="396"/>
                    <a:pt x="443" y="396"/>
                  </a:cubicBezTo>
                  <a:cubicBezTo>
                    <a:pt x="441" y="395"/>
                    <a:pt x="438" y="395"/>
                    <a:pt x="436" y="394"/>
                  </a:cubicBezTo>
                  <a:cubicBezTo>
                    <a:pt x="435" y="393"/>
                    <a:pt x="433" y="390"/>
                    <a:pt x="430" y="389"/>
                  </a:cubicBezTo>
                  <a:cubicBezTo>
                    <a:pt x="426" y="389"/>
                    <a:pt x="422" y="389"/>
                    <a:pt x="420" y="389"/>
                  </a:cubicBezTo>
                  <a:cubicBezTo>
                    <a:pt x="418" y="388"/>
                    <a:pt x="417" y="387"/>
                    <a:pt x="415" y="387"/>
                  </a:cubicBezTo>
                  <a:cubicBezTo>
                    <a:pt x="413" y="387"/>
                    <a:pt x="411" y="387"/>
                    <a:pt x="410" y="386"/>
                  </a:cubicBezTo>
                  <a:cubicBezTo>
                    <a:pt x="410" y="386"/>
                    <a:pt x="409" y="384"/>
                    <a:pt x="408" y="384"/>
                  </a:cubicBezTo>
                  <a:cubicBezTo>
                    <a:pt x="406" y="383"/>
                    <a:pt x="402" y="381"/>
                    <a:pt x="401" y="380"/>
                  </a:cubicBezTo>
                  <a:cubicBezTo>
                    <a:pt x="400" y="379"/>
                    <a:pt x="399" y="378"/>
                    <a:pt x="397" y="379"/>
                  </a:cubicBezTo>
                  <a:cubicBezTo>
                    <a:pt x="395" y="380"/>
                    <a:pt x="393" y="385"/>
                    <a:pt x="391" y="385"/>
                  </a:cubicBezTo>
                  <a:cubicBezTo>
                    <a:pt x="390" y="385"/>
                    <a:pt x="395" y="380"/>
                    <a:pt x="395" y="380"/>
                  </a:cubicBezTo>
                  <a:cubicBezTo>
                    <a:pt x="395" y="379"/>
                    <a:pt x="395" y="377"/>
                    <a:pt x="393" y="377"/>
                  </a:cubicBezTo>
                  <a:cubicBezTo>
                    <a:pt x="391" y="377"/>
                    <a:pt x="389" y="378"/>
                    <a:pt x="389" y="377"/>
                  </a:cubicBezTo>
                  <a:cubicBezTo>
                    <a:pt x="388" y="377"/>
                    <a:pt x="388" y="374"/>
                    <a:pt x="387" y="375"/>
                  </a:cubicBezTo>
                  <a:cubicBezTo>
                    <a:pt x="385" y="376"/>
                    <a:pt x="384" y="379"/>
                    <a:pt x="384" y="378"/>
                  </a:cubicBezTo>
                  <a:cubicBezTo>
                    <a:pt x="383" y="376"/>
                    <a:pt x="386" y="375"/>
                    <a:pt x="387" y="374"/>
                  </a:cubicBezTo>
                  <a:cubicBezTo>
                    <a:pt x="388" y="374"/>
                    <a:pt x="389" y="371"/>
                    <a:pt x="389" y="370"/>
                  </a:cubicBezTo>
                  <a:cubicBezTo>
                    <a:pt x="389" y="369"/>
                    <a:pt x="389" y="369"/>
                    <a:pt x="388" y="367"/>
                  </a:cubicBezTo>
                  <a:cubicBezTo>
                    <a:pt x="387" y="366"/>
                    <a:pt x="386" y="361"/>
                    <a:pt x="385" y="359"/>
                  </a:cubicBezTo>
                  <a:cubicBezTo>
                    <a:pt x="385" y="359"/>
                    <a:pt x="385" y="359"/>
                    <a:pt x="385" y="358"/>
                  </a:cubicBezTo>
                  <a:cubicBezTo>
                    <a:pt x="385" y="358"/>
                    <a:pt x="385" y="358"/>
                    <a:pt x="385" y="358"/>
                  </a:cubicBezTo>
                  <a:cubicBezTo>
                    <a:pt x="385" y="358"/>
                    <a:pt x="385" y="358"/>
                    <a:pt x="385" y="358"/>
                  </a:cubicBezTo>
                  <a:cubicBezTo>
                    <a:pt x="384" y="358"/>
                    <a:pt x="384" y="357"/>
                    <a:pt x="384" y="357"/>
                  </a:cubicBezTo>
                  <a:cubicBezTo>
                    <a:pt x="384" y="357"/>
                    <a:pt x="383" y="357"/>
                    <a:pt x="383" y="357"/>
                  </a:cubicBezTo>
                  <a:cubicBezTo>
                    <a:pt x="383" y="357"/>
                    <a:pt x="383" y="356"/>
                    <a:pt x="383" y="356"/>
                  </a:cubicBezTo>
                  <a:cubicBezTo>
                    <a:pt x="382" y="356"/>
                    <a:pt x="382" y="356"/>
                    <a:pt x="382" y="355"/>
                  </a:cubicBezTo>
                  <a:cubicBezTo>
                    <a:pt x="382" y="355"/>
                    <a:pt x="381" y="355"/>
                    <a:pt x="381" y="355"/>
                  </a:cubicBezTo>
                  <a:cubicBezTo>
                    <a:pt x="381" y="355"/>
                    <a:pt x="381" y="355"/>
                    <a:pt x="381" y="355"/>
                  </a:cubicBezTo>
                  <a:cubicBezTo>
                    <a:pt x="381" y="355"/>
                    <a:pt x="380" y="355"/>
                    <a:pt x="380" y="354"/>
                  </a:cubicBezTo>
                  <a:cubicBezTo>
                    <a:pt x="380" y="354"/>
                    <a:pt x="380" y="354"/>
                    <a:pt x="380" y="354"/>
                  </a:cubicBezTo>
                  <a:cubicBezTo>
                    <a:pt x="380" y="354"/>
                    <a:pt x="379" y="354"/>
                    <a:pt x="379" y="354"/>
                  </a:cubicBezTo>
                  <a:cubicBezTo>
                    <a:pt x="379" y="354"/>
                    <a:pt x="379" y="353"/>
                    <a:pt x="379" y="353"/>
                  </a:cubicBezTo>
                  <a:cubicBezTo>
                    <a:pt x="378" y="353"/>
                    <a:pt x="378" y="353"/>
                    <a:pt x="377" y="353"/>
                  </a:cubicBezTo>
                  <a:cubicBezTo>
                    <a:pt x="377" y="353"/>
                    <a:pt x="377" y="352"/>
                    <a:pt x="377" y="352"/>
                  </a:cubicBezTo>
                  <a:cubicBezTo>
                    <a:pt x="376" y="352"/>
                    <a:pt x="376" y="352"/>
                    <a:pt x="376" y="352"/>
                  </a:cubicBezTo>
                  <a:cubicBezTo>
                    <a:pt x="376" y="352"/>
                    <a:pt x="375" y="352"/>
                    <a:pt x="375" y="352"/>
                  </a:cubicBezTo>
                  <a:cubicBezTo>
                    <a:pt x="375" y="351"/>
                    <a:pt x="375" y="351"/>
                    <a:pt x="374" y="351"/>
                  </a:cubicBezTo>
                  <a:cubicBezTo>
                    <a:pt x="374" y="351"/>
                    <a:pt x="373" y="351"/>
                    <a:pt x="372" y="350"/>
                  </a:cubicBezTo>
                  <a:cubicBezTo>
                    <a:pt x="372" y="350"/>
                    <a:pt x="372" y="350"/>
                    <a:pt x="371" y="350"/>
                  </a:cubicBezTo>
                  <a:cubicBezTo>
                    <a:pt x="369" y="350"/>
                    <a:pt x="366" y="351"/>
                    <a:pt x="364" y="350"/>
                  </a:cubicBezTo>
                  <a:cubicBezTo>
                    <a:pt x="363" y="350"/>
                    <a:pt x="363" y="350"/>
                    <a:pt x="363" y="350"/>
                  </a:cubicBezTo>
                  <a:cubicBezTo>
                    <a:pt x="363" y="350"/>
                    <a:pt x="363" y="350"/>
                    <a:pt x="362" y="350"/>
                  </a:cubicBezTo>
                  <a:cubicBezTo>
                    <a:pt x="362" y="350"/>
                    <a:pt x="362" y="350"/>
                    <a:pt x="362" y="350"/>
                  </a:cubicBezTo>
                  <a:cubicBezTo>
                    <a:pt x="362" y="349"/>
                    <a:pt x="361" y="349"/>
                    <a:pt x="361" y="349"/>
                  </a:cubicBezTo>
                  <a:cubicBezTo>
                    <a:pt x="361" y="348"/>
                    <a:pt x="360" y="348"/>
                    <a:pt x="360" y="348"/>
                  </a:cubicBezTo>
                  <a:cubicBezTo>
                    <a:pt x="360" y="348"/>
                    <a:pt x="360" y="348"/>
                    <a:pt x="359" y="347"/>
                  </a:cubicBezTo>
                  <a:cubicBezTo>
                    <a:pt x="359" y="347"/>
                    <a:pt x="359" y="347"/>
                    <a:pt x="358" y="347"/>
                  </a:cubicBezTo>
                  <a:cubicBezTo>
                    <a:pt x="358" y="347"/>
                    <a:pt x="358" y="347"/>
                    <a:pt x="358" y="346"/>
                  </a:cubicBezTo>
                  <a:cubicBezTo>
                    <a:pt x="358" y="346"/>
                    <a:pt x="357" y="346"/>
                    <a:pt x="357" y="346"/>
                  </a:cubicBezTo>
                  <a:cubicBezTo>
                    <a:pt x="356" y="346"/>
                    <a:pt x="357" y="346"/>
                    <a:pt x="355" y="344"/>
                  </a:cubicBezTo>
                  <a:cubicBezTo>
                    <a:pt x="354" y="342"/>
                    <a:pt x="354" y="341"/>
                    <a:pt x="352" y="340"/>
                  </a:cubicBezTo>
                  <a:cubicBezTo>
                    <a:pt x="351" y="340"/>
                    <a:pt x="351" y="340"/>
                    <a:pt x="351" y="340"/>
                  </a:cubicBezTo>
                  <a:cubicBezTo>
                    <a:pt x="351" y="340"/>
                    <a:pt x="350" y="340"/>
                    <a:pt x="350" y="340"/>
                  </a:cubicBezTo>
                  <a:cubicBezTo>
                    <a:pt x="350" y="340"/>
                    <a:pt x="350" y="340"/>
                    <a:pt x="350" y="340"/>
                  </a:cubicBezTo>
                  <a:cubicBezTo>
                    <a:pt x="350" y="339"/>
                    <a:pt x="349" y="339"/>
                    <a:pt x="349" y="339"/>
                  </a:cubicBezTo>
                  <a:cubicBezTo>
                    <a:pt x="349" y="339"/>
                    <a:pt x="349" y="339"/>
                    <a:pt x="349" y="339"/>
                  </a:cubicBezTo>
                  <a:cubicBezTo>
                    <a:pt x="349" y="339"/>
                    <a:pt x="348" y="339"/>
                    <a:pt x="348" y="339"/>
                  </a:cubicBezTo>
                  <a:cubicBezTo>
                    <a:pt x="347" y="339"/>
                    <a:pt x="348" y="338"/>
                    <a:pt x="347" y="337"/>
                  </a:cubicBezTo>
                  <a:cubicBezTo>
                    <a:pt x="347" y="335"/>
                    <a:pt x="347" y="333"/>
                    <a:pt x="348" y="332"/>
                  </a:cubicBezTo>
                  <a:cubicBezTo>
                    <a:pt x="349" y="331"/>
                    <a:pt x="349" y="330"/>
                    <a:pt x="348" y="331"/>
                  </a:cubicBezTo>
                  <a:cubicBezTo>
                    <a:pt x="346" y="332"/>
                    <a:pt x="345" y="333"/>
                    <a:pt x="343" y="333"/>
                  </a:cubicBezTo>
                  <a:cubicBezTo>
                    <a:pt x="341" y="332"/>
                    <a:pt x="341" y="331"/>
                    <a:pt x="339" y="331"/>
                  </a:cubicBezTo>
                  <a:cubicBezTo>
                    <a:pt x="336" y="331"/>
                    <a:pt x="334" y="332"/>
                    <a:pt x="331" y="332"/>
                  </a:cubicBezTo>
                  <a:cubicBezTo>
                    <a:pt x="327" y="332"/>
                    <a:pt x="325" y="330"/>
                    <a:pt x="324" y="330"/>
                  </a:cubicBezTo>
                  <a:cubicBezTo>
                    <a:pt x="322" y="330"/>
                    <a:pt x="319" y="332"/>
                    <a:pt x="318" y="331"/>
                  </a:cubicBezTo>
                  <a:cubicBezTo>
                    <a:pt x="317" y="330"/>
                    <a:pt x="319" y="329"/>
                    <a:pt x="318" y="328"/>
                  </a:cubicBezTo>
                  <a:cubicBezTo>
                    <a:pt x="317" y="327"/>
                    <a:pt x="313" y="326"/>
                    <a:pt x="312" y="327"/>
                  </a:cubicBezTo>
                  <a:cubicBezTo>
                    <a:pt x="310" y="328"/>
                    <a:pt x="307" y="329"/>
                    <a:pt x="305" y="329"/>
                  </a:cubicBezTo>
                  <a:cubicBezTo>
                    <a:pt x="304" y="329"/>
                    <a:pt x="301" y="330"/>
                    <a:pt x="302" y="329"/>
                  </a:cubicBezTo>
                  <a:cubicBezTo>
                    <a:pt x="302" y="329"/>
                    <a:pt x="302" y="329"/>
                    <a:pt x="302" y="328"/>
                  </a:cubicBezTo>
                  <a:cubicBezTo>
                    <a:pt x="302" y="328"/>
                    <a:pt x="302" y="328"/>
                    <a:pt x="302" y="328"/>
                  </a:cubicBezTo>
                  <a:cubicBezTo>
                    <a:pt x="302" y="328"/>
                    <a:pt x="303" y="328"/>
                    <a:pt x="303" y="327"/>
                  </a:cubicBezTo>
                  <a:cubicBezTo>
                    <a:pt x="303" y="327"/>
                    <a:pt x="303" y="327"/>
                    <a:pt x="303" y="327"/>
                  </a:cubicBezTo>
                  <a:cubicBezTo>
                    <a:pt x="303" y="327"/>
                    <a:pt x="304" y="327"/>
                    <a:pt x="304" y="326"/>
                  </a:cubicBezTo>
                  <a:cubicBezTo>
                    <a:pt x="306" y="326"/>
                    <a:pt x="307" y="325"/>
                    <a:pt x="306" y="323"/>
                  </a:cubicBezTo>
                  <a:cubicBezTo>
                    <a:pt x="305" y="322"/>
                    <a:pt x="303" y="322"/>
                    <a:pt x="302" y="324"/>
                  </a:cubicBezTo>
                  <a:cubicBezTo>
                    <a:pt x="300" y="325"/>
                    <a:pt x="296" y="328"/>
                    <a:pt x="295" y="327"/>
                  </a:cubicBezTo>
                  <a:cubicBezTo>
                    <a:pt x="295" y="327"/>
                    <a:pt x="294" y="326"/>
                    <a:pt x="293" y="327"/>
                  </a:cubicBezTo>
                  <a:cubicBezTo>
                    <a:pt x="291" y="328"/>
                    <a:pt x="290" y="329"/>
                    <a:pt x="288" y="329"/>
                  </a:cubicBezTo>
                  <a:cubicBezTo>
                    <a:pt x="287" y="330"/>
                    <a:pt x="286" y="330"/>
                    <a:pt x="286" y="331"/>
                  </a:cubicBezTo>
                  <a:cubicBezTo>
                    <a:pt x="286" y="332"/>
                    <a:pt x="284" y="332"/>
                    <a:pt x="284" y="333"/>
                  </a:cubicBezTo>
                  <a:cubicBezTo>
                    <a:pt x="284" y="334"/>
                    <a:pt x="284" y="335"/>
                    <a:pt x="284" y="335"/>
                  </a:cubicBezTo>
                  <a:cubicBezTo>
                    <a:pt x="283" y="335"/>
                    <a:pt x="280" y="338"/>
                    <a:pt x="280" y="338"/>
                  </a:cubicBezTo>
                  <a:cubicBezTo>
                    <a:pt x="279" y="339"/>
                    <a:pt x="277" y="339"/>
                    <a:pt x="277" y="339"/>
                  </a:cubicBezTo>
                  <a:cubicBezTo>
                    <a:pt x="277" y="339"/>
                    <a:pt x="277" y="338"/>
                    <a:pt x="277" y="338"/>
                  </a:cubicBezTo>
                  <a:cubicBezTo>
                    <a:pt x="276" y="338"/>
                    <a:pt x="276" y="338"/>
                    <a:pt x="276" y="338"/>
                  </a:cubicBezTo>
                  <a:cubicBezTo>
                    <a:pt x="276" y="338"/>
                    <a:pt x="276" y="338"/>
                    <a:pt x="276" y="337"/>
                  </a:cubicBezTo>
                  <a:cubicBezTo>
                    <a:pt x="276" y="337"/>
                    <a:pt x="275" y="337"/>
                    <a:pt x="275" y="337"/>
                  </a:cubicBezTo>
                  <a:cubicBezTo>
                    <a:pt x="275" y="337"/>
                    <a:pt x="275" y="337"/>
                    <a:pt x="275" y="337"/>
                  </a:cubicBezTo>
                  <a:cubicBezTo>
                    <a:pt x="275" y="337"/>
                    <a:pt x="274" y="336"/>
                    <a:pt x="274" y="336"/>
                  </a:cubicBezTo>
                  <a:cubicBezTo>
                    <a:pt x="272" y="335"/>
                    <a:pt x="269" y="335"/>
                    <a:pt x="267" y="335"/>
                  </a:cubicBezTo>
                  <a:cubicBezTo>
                    <a:pt x="266" y="335"/>
                    <a:pt x="265" y="337"/>
                    <a:pt x="264" y="337"/>
                  </a:cubicBezTo>
                  <a:cubicBezTo>
                    <a:pt x="262" y="337"/>
                    <a:pt x="259" y="338"/>
                    <a:pt x="258" y="337"/>
                  </a:cubicBezTo>
                  <a:cubicBezTo>
                    <a:pt x="257" y="336"/>
                    <a:pt x="256" y="338"/>
                    <a:pt x="255" y="337"/>
                  </a:cubicBezTo>
                  <a:cubicBezTo>
                    <a:pt x="254" y="335"/>
                    <a:pt x="255" y="335"/>
                    <a:pt x="254" y="333"/>
                  </a:cubicBezTo>
                  <a:cubicBezTo>
                    <a:pt x="254" y="333"/>
                    <a:pt x="254" y="333"/>
                    <a:pt x="253" y="333"/>
                  </a:cubicBezTo>
                  <a:cubicBezTo>
                    <a:pt x="253" y="333"/>
                    <a:pt x="253" y="333"/>
                    <a:pt x="253" y="333"/>
                  </a:cubicBezTo>
                  <a:cubicBezTo>
                    <a:pt x="253" y="332"/>
                    <a:pt x="252" y="332"/>
                    <a:pt x="251" y="331"/>
                  </a:cubicBezTo>
                  <a:cubicBezTo>
                    <a:pt x="251" y="331"/>
                    <a:pt x="251" y="331"/>
                    <a:pt x="251" y="331"/>
                  </a:cubicBezTo>
                  <a:cubicBezTo>
                    <a:pt x="251" y="331"/>
                    <a:pt x="251" y="331"/>
                    <a:pt x="251" y="331"/>
                  </a:cubicBezTo>
                  <a:cubicBezTo>
                    <a:pt x="251" y="331"/>
                    <a:pt x="251" y="331"/>
                    <a:pt x="251" y="331"/>
                  </a:cubicBezTo>
                  <a:cubicBezTo>
                    <a:pt x="251" y="331"/>
                    <a:pt x="251" y="331"/>
                    <a:pt x="251" y="331"/>
                  </a:cubicBezTo>
                  <a:cubicBezTo>
                    <a:pt x="251" y="330"/>
                    <a:pt x="251" y="330"/>
                    <a:pt x="251" y="330"/>
                  </a:cubicBezTo>
                  <a:cubicBezTo>
                    <a:pt x="251" y="330"/>
                    <a:pt x="251" y="330"/>
                    <a:pt x="251" y="330"/>
                  </a:cubicBezTo>
                  <a:cubicBezTo>
                    <a:pt x="251" y="329"/>
                    <a:pt x="250" y="329"/>
                    <a:pt x="250" y="329"/>
                  </a:cubicBezTo>
                  <a:cubicBezTo>
                    <a:pt x="250" y="328"/>
                    <a:pt x="250" y="328"/>
                    <a:pt x="250" y="328"/>
                  </a:cubicBezTo>
                  <a:cubicBezTo>
                    <a:pt x="250" y="328"/>
                    <a:pt x="250" y="328"/>
                    <a:pt x="250" y="327"/>
                  </a:cubicBezTo>
                  <a:cubicBezTo>
                    <a:pt x="250" y="327"/>
                    <a:pt x="250" y="327"/>
                    <a:pt x="250" y="327"/>
                  </a:cubicBezTo>
                  <a:cubicBezTo>
                    <a:pt x="250" y="327"/>
                    <a:pt x="250" y="326"/>
                    <a:pt x="250" y="326"/>
                  </a:cubicBezTo>
                  <a:cubicBezTo>
                    <a:pt x="250" y="326"/>
                    <a:pt x="250" y="326"/>
                    <a:pt x="250" y="326"/>
                  </a:cubicBezTo>
                  <a:cubicBezTo>
                    <a:pt x="250" y="326"/>
                    <a:pt x="251" y="326"/>
                    <a:pt x="251" y="325"/>
                  </a:cubicBezTo>
                  <a:cubicBezTo>
                    <a:pt x="252" y="325"/>
                    <a:pt x="251" y="324"/>
                    <a:pt x="252" y="323"/>
                  </a:cubicBezTo>
                  <a:cubicBezTo>
                    <a:pt x="253" y="322"/>
                    <a:pt x="253" y="318"/>
                    <a:pt x="255" y="317"/>
                  </a:cubicBezTo>
                  <a:cubicBezTo>
                    <a:pt x="256" y="316"/>
                    <a:pt x="256" y="315"/>
                    <a:pt x="256" y="313"/>
                  </a:cubicBezTo>
                  <a:cubicBezTo>
                    <a:pt x="256" y="313"/>
                    <a:pt x="256" y="313"/>
                    <a:pt x="256" y="313"/>
                  </a:cubicBezTo>
                  <a:cubicBezTo>
                    <a:pt x="256" y="312"/>
                    <a:pt x="256" y="312"/>
                    <a:pt x="256" y="312"/>
                  </a:cubicBezTo>
                  <a:cubicBezTo>
                    <a:pt x="256" y="312"/>
                    <a:pt x="256" y="312"/>
                    <a:pt x="256" y="311"/>
                  </a:cubicBezTo>
                  <a:cubicBezTo>
                    <a:pt x="256" y="311"/>
                    <a:pt x="256" y="311"/>
                    <a:pt x="256" y="310"/>
                  </a:cubicBezTo>
                  <a:cubicBezTo>
                    <a:pt x="256" y="310"/>
                    <a:pt x="256" y="310"/>
                    <a:pt x="256" y="310"/>
                  </a:cubicBezTo>
                  <a:cubicBezTo>
                    <a:pt x="256" y="310"/>
                    <a:pt x="256" y="310"/>
                    <a:pt x="256" y="309"/>
                  </a:cubicBezTo>
                  <a:cubicBezTo>
                    <a:pt x="256" y="309"/>
                    <a:pt x="256" y="309"/>
                    <a:pt x="256" y="309"/>
                  </a:cubicBezTo>
                  <a:cubicBezTo>
                    <a:pt x="256" y="309"/>
                    <a:pt x="256" y="309"/>
                    <a:pt x="256" y="309"/>
                  </a:cubicBezTo>
                  <a:cubicBezTo>
                    <a:pt x="256" y="309"/>
                    <a:pt x="256" y="309"/>
                    <a:pt x="256" y="309"/>
                  </a:cubicBezTo>
                  <a:cubicBezTo>
                    <a:pt x="255" y="309"/>
                    <a:pt x="255" y="308"/>
                    <a:pt x="255" y="309"/>
                  </a:cubicBezTo>
                  <a:cubicBezTo>
                    <a:pt x="254" y="309"/>
                    <a:pt x="252" y="308"/>
                    <a:pt x="251" y="308"/>
                  </a:cubicBezTo>
                  <a:cubicBezTo>
                    <a:pt x="251" y="308"/>
                    <a:pt x="249" y="307"/>
                    <a:pt x="248" y="308"/>
                  </a:cubicBezTo>
                  <a:cubicBezTo>
                    <a:pt x="247" y="308"/>
                    <a:pt x="246" y="308"/>
                    <a:pt x="244" y="308"/>
                  </a:cubicBezTo>
                  <a:cubicBezTo>
                    <a:pt x="243" y="308"/>
                    <a:pt x="239" y="308"/>
                    <a:pt x="238" y="308"/>
                  </a:cubicBezTo>
                  <a:cubicBezTo>
                    <a:pt x="238" y="308"/>
                    <a:pt x="238" y="308"/>
                    <a:pt x="237" y="308"/>
                  </a:cubicBezTo>
                  <a:cubicBezTo>
                    <a:pt x="237" y="308"/>
                    <a:pt x="237" y="308"/>
                    <a:pt x="237" y="308"/>
                  </a:cubicBezTo>
                  <a:cubicBezTo>
                    <a:pt x="237" y="308"/>
                    <a:pt x="237" y="308"/>
                    <a:pt x="236" y="308"/>
                  </a:cubicBezTo>
                  <a:cubicBezTo>
                    <a:pt x="236" y="308"/>
                    <a:pt x="236" y="308"/>
                    <a:pt x="236" y="308"/>
                  </a:cubicBezTo>
                  <a:cubicBezTo>
                    <a:pt x="236" y="308"/>
                    <a:pt x="236" y="308"/>
                    <a:pt x="236" y="308"/>
                  </a:cubicBezTo>
                  <a:cubicBezTo>
                    <a:pt x="235" y="308"/>
                    <a:pt x="235" y="308"/>
                    <a:pt x="235" y="308"/>
                  </a:cubicBezTo>
                  <a:cubicBezTo>
                    <a:pt x="235" y="308"/>
                    <a:pt x="235" y="308"/>
                    <a:pt x="235" y="308"/>
                  </a:cubicBezTo>
                  <a:cubicBezTo>
                    <a:pt x="235" y="308"/>
                    <a:pt x="235" y="308"/>
                    <a:pt x="235" y="308"/>
                  </a:cubicBezTo>
                  <a:cubicBezTo>
                    <a:pt x="234" y="308"/>
                    <a:pt x="234" y="307"/>
                    <a:pt x="234" y="307"/>
                  </a:cubicBezTo>
                  <a:cubicBezTo>
                    <a:pt x="234" y="307"/>
                    <a:pt x="234" y="307"/>
                    <a:pt x="234" y="307"/>
                  </a:cubicBezTo>
                  <a:cubicBezTo>
                    <a:pt x="234" y="307"/>
                    <a:pt x="234" y="307"/>
                    <a:pt x="234" y="307"/>
                  </a:cubicBezTo>
                  <a:cubicBezTo>
                    <a:pt x="234" y="307"/>
                    <a:pt x="234" y="307"/>
                    <a:pt x="234" y="307"/>
                  </a:cubicBezTo>
                  <a:cubicBezTo>
                    <a:pt x="234" y="307"/>
                    <a:pt x="234" y="307"/>
                    <a:pt x="234" y="307"/>
                  </a:cubicBezTo>
                  <a:cubicBezTo>
                    <a:pt x="234" y="307"/>
                    <a:pt x="234" y="307"/>
                    <a:pt x="234" y="307"/>
                  </a:cubicBezTo>
                  <a:cubicBezTo>
                    <a:pt x="234" y="307"/>
                    <a:pt x="234" y="307"/>
                    <a:pt x="234" y="307"/>
                  </a:cubicBezTo>
                  <a:cubicBezTo>
                    <a:pt x="234" y="307"/>
                    <a:pt x="234" y="306"/>
                    <a:pt x="235" y="306"/>
                  </a:cubicBezTo>
                  <a:cubicBezTo>
                    <a:pt x="237" y="305"/>
                    <a:pt x="237" y="305"/>
                    <a:pt x="238" y="303"/>
                  </a:cubicBezTo>
                  <a:cubicBezTo>
                    <a:pt x="238" y="301"/>
                    <a:pt x="239" y="298"/>
                    <a:pt x="239" y="297"/>
                  </a:cubicBezTo>
                  <a:cubicBezTo>
                    <a:pt x="239" y="297"/>
                    <a:pt x="239" y="297"/>
                    <a:pt x="239" y="297"/>
                  </a:cubicBezTo>
                  <a:cubicBezTo>
                    <a:pt x="239" y="297"/>
                    <a:pt x="239" y="296"/>
                    <a:pt x="239" y="296"/>
                  </a:cubicBezTo>
                  <a:cubicBezTo>
                    <a:pt x="239" y="296"/>
                    <a:pt x="239" y="296"/>
                    <a:pt x="239" y="296"/>
                  </a:cubicBezTo>
                  <a:cubicBezTo>
                    <a:pt x="239" y="296"/>
                    <a:pt x="239" y="296"/>
                    <a:pt x="239" y="296"/>
                  </a:cubicBezTo>
                  <a:cubicBezTo>
                    <a:pt x="239" y="296"/>
                    <a:pt x="239" y="296"/>
                    <a:pt x="239" y="295"/>
                  </a:cubicBezTo>
                  <a:cubicBezTo>
                    <a:pt x="239" y="295"/>
                    <a:pt x="239" y="295"/>
                    <a:pt x="240" y="295"/>
                  </a:cubicBezTo>
                  <a:cubicBezTo>
                    <a:pt x="240" y="295"/>
                    <a:pt x="240" y="295"/>
                    <a:pt x="240" y="295"/>
                  </a:cubicBezTo>
                  <a:cubicBezTo>
                    <a:pt x="240" y="295"/>
                    <a:pt x="240" y="295"/>
                    <a:pt x="240" y="296"/>
                  </a:cubicBezTo>
                  <a:cubicBezTo>
                    <a:pt x="241" y="296"/>
                    <a:pt x="241" y="296"/>
                    <a:pt x="242" y="296"/>
                  </a:cubicBezTo>
                  <a:cubicBezTo>
                    <a:pt x="243" y="295"/>
                    <a:pt x="244" y="290"/>
                    <a:pt x="245" y="289"/>
                  </a:cubicBezTo>
                  <a:cubicBezTo>
                    <a:pt x="246" y="288"/>
                    <a:pt x="248" y="286"/>
                    <a:pt x="248" y="286"/>
                  </a:cubicBezTo>
                  <a:cubicBezTo>
                    <a:pt x="248" y="285"/>
                    <a:pt x="249" y="284"/>
                    <a:pt x="248" y="284"/>
                  </a:cubicBezTo>
                  <a:cubicBezTo>
                    <a:pt x="247" y="284"/>
                    <a:pt x="246" y="284"/>
                    <a:pt x="245" y="284"/>
                  </a:cubicBezTo>
                  <a:cubicBezTo>
                    <a:pt x="245" y="284"/>
                    <a:pt x="245" y="283"/>
                    <a:pt x="244" y="283"/>
                  </a:cubicBezTo>
                  <a:cubicBezTo>
                    <a:pt x="243" y="283"/>
                    <a:pt x="242" y="284"/>
                    <a:pt x="241" y="283"/>
                  </a:cubicBezTo>
                  <a:cubicBezTo>
                    <a:pt x="240" y="283"/>
                    <a:pt x="239" y="283"/>
                    <a:pt x="238" y="283"/>
                  </a:cubicBezTo>
                  <a:cubicBezTo>
                    <a:pt x="237" y="284"/>
                    <a:pt x="234" y="286"/>
                    <a:pt x="234" y="286"/>
                  </a:cubicBezTo>
                  <a:cubicBezTo>
                    <a:pt x="233" y="286"/>
                    <a:pt x="231" y="289"/>
                    <a:pt x="231" y="289"/>
                  </a:cubicBezTo>
                  <a:cubicBezTo>
                    <a:pt x="231" y="290"/>
                    <a:pt x="231" y="291"/>
                    <a:pt x="230" y="291"/>
                  </a:cubicBezTo>
                  <a:cubicBezTo>
                    <a:pt x="229" y="291"/>
                    <a:pt x="231" y="292"/>
                    <a:pt x="230" y="292"/>
                  </a:cubicBezTo>
                  <a:cubicBezTo>
                    <a:pt x="229" y="293"/>
                    <a:pt x="228" y="296"/>
                    <a:pt x="225" y="295"/>
                  </a:cubicBezTo>
                  <a:cubicBezTo>
                    <a:pt x="223" y="295"/>
                    <a:pt x="222" y="295"/>
                    <a:pt x="221" y="295"/>
                  </a:cubicBezTo>
                  <a:cubicBezTo>
                    <a:pt x="220" y="296"/>
                    <a:pt x="220" y="297"/>
                    <a:pt x="219" y="296"/>
                  </a:cubicBezTo>
                  <a:cubicBezTo>
                    <a:pt x="217" y="296"/>
                    <a:pt x="217" y="296"/>
                    <a:pt x="216" y="296"/>
                  </a:cubicBezTo>
                  <a:cubicBezTo>
                    <a:pt x="216" y="296"/>
                    <a:pt x="214" y="298"/>
                    <a:pt x="214" y="297"/>
                  </a:cubicBezTo>
                  <a:cubicBezTo>
                    <a:pt x="213" y="296"/>
                    <a:pt x="213" y="296"/>
                    <a:pt x="212" y="296"/>
                  </a:cubicBezTo>
                  <a:cubicBezTo>
                    <a:pt x="211" y="295"/>
                    <a:pt x="207" y="295"/>
                    <a:pt x="207" y="294"/>
                  </a:cubicBezTo>
                  <a:cubicBezTo>
                    <a:pt x="207" y="293"/>
                    <a:pt x="208" y="293"/>
                    <a:pt x="207" y="293"/>
                  </a:cubicBezTo>
                  <a:cubicBezTo>
                    <a:pt x="206" y="292"/>
                    <a:pt x="207" y="291"/>
                    <a:pt x="207" y="290"/>
                  </a:cubicBezTo>
                  <a:cubicBezTo>
                    <a:pt x="207" y="289"/>
                    <a:pt x="204" y="288"/>
                    <a:pt x="204" y="286"/>
                  </a:cubicBezTo>
                  <a:cubicBezTo>
                    <a:pt x="204" y="284"/>
                    <a:pt x="205" y="284"/>
                    <a:pt x="205" y="282"/>
                  </a:cubicBezTo>
                  <a:cubicBezTo>
                    <a:pt x="204" y="280"/>
                    <a:pt x="203" y="279"/>
                    <a:pt x="204" y="278"/>
                  </a:cubicBezTo>
                  <a:cubicBezTo>
                    <a:pt x="205" y="277"/>
                    <a:pt x="204" y="274"/>
                    <a:pt x="205" y="273"/>
                  </a:cubicBezTo>
                  <a:cubicBezTo>
                    <a:pt x="207" y="271"/>
                    <a:pt x="208" y="269"/>
                    <a:pt x="209" y="268"/>
                  </a:cubicBezTo>
                  <a:cubicBezTo>
                    <a:pt x="209" y="267"/>
                    <a:pt x="209" y="267"/>
                    <a:pt x="210" y="267"/>
                  </a:cubicBezTo>
                  <a:cubicBezTo>
                    <a:pt x="210" y="267"/>
                    <a:pt x="210" y="267"/>
                    <a:pt x="210" y="267"/>
                  </a:cubicBezTo>
                  <a:cubicBezTo>
                    <a:pt x="210" y="267"/>
                    <a:pt x="210" y="266"/>
                    <a:pt x="210" y="266"/>
                  </a:cubicBezTo>
                  <a:cubicBezTo>
                    <a:pt x="210" y="266"/>
                    <a:pt x="210" y="266"/>
                    <a:pt x="210" y="266"/>
                  </a:cubicBezTo>
                  <a:cubicBezTo>
                    <a:pt x="210" y="266"/>
                    <a:pt x="210" y="266"/>
                    <a:pt x="211" y="265"/>
                  </a:cubicBezTo>
                  <a:cubicBezTo>
                    <a:pt x="211" y="265"/>
                    <a:pt x="211" y="265"/>
                    <a:pt x="211" y="265"/>
                  </a:cubicBezTo>
                  <a:cubicBezTo>
                    <a:pt x="211" y="265"/>
                    <a:pt x="211" y="264"/>
                    <a:pt x="211" y="264"/>
                  </a:cubicBezTo>
                  <a:cubicBezTo>
                    <a:pt x="211" y="264"/>
                    <a:pt x="211" y="264"/>
                    <a:pt x="211" y="264"/>
                  </a:cubicBezTo>
                  <a:cubicBezTo>
                    <a:pt x="211" y="264"/>
                    <a:pt x="211" y="264"/>
                    <a:pt x="211" y="264"/>
                  </a:cubicBezTo>
                  <a:cubicBezTo>
                    <a:pt x="211" y="264"/>
                    <a:pt x="211" y="263"/>
                    <a:pt x="211" y="263"/>
                  </a:cubicBezTo>
                  <a:cubicBezTo>
                    <a:pt x="211" y="263"/>
                    <a:pt x="211" y="263"/>
                    <a:pt x="211" y="263"/>
                  </a:cubicBezTo>
                  <a:cubicBezTo>
                    <a:pt x="211" y="263"/>
                    <a:pt x="211" y="262"/>
                    <a:pt x="212" y="262"/>
                  </a:cubicBezTo>
                  <a:cubicBezTo>
                    <a:pt x="212" y="262"/>
                    <a:pt x="212" y="262"/>
                    <a:pt x="212" y="262"/>
                  </a:cubicBezTo>
                  <a:cubicBezTo>
                    <a:pt x="212" y="262"/>
                    <a:pt x="212" y="261"/>
                    <a:pt x="212" y="261"/>
                  </a:cubicBezTo>
                  <a:cubicBezTo>
                    <a:pt x="212" y="261"/>
                    <a:pt x="212" y="261"/>
                    <a:pt x="212" y="261"/>
                  </a:cubicBezTo>
                  <a:cubicBezTo>
                    <a:pt x="212" y="259"/>
                    <a:pt x="213" y="257"/>
                    <a:pt x="213" y="257"/>
                  </a:cubicBezTo>
                  <a:cubicBezTo>
                    <a:pt x="213" y="256"/>
                    <a:pt x="212" y="256"/>
                    <a:pt x="214" y="255"/>
                  </a:cubicBezTo>
                  <a:cubicBezTo>
                    <a:pt x="216" y="255"/>
                    <a:pt x="217" y="253"/>
                    <a:pt x="218" y="253"/>
                  </a:cubicBezTo>
                  <a:cubicBezTo>
                    <a:pt x="220" y="252"/>
                    <a:pt x="223" y="251"/>
                    <a:pt x="224" y="250"/>
                  </a:cubicBezTo>
                  <a:cubicBezTo>
                    <a:pt x="225" y="249"/>
                    <a:pt x="224" y="248"/>
                    <a:pt x="226" y="248"/>
                  </a:cubicBezTo>
                  <a:cubicBezTo>
                    <a:pt x="228" y="249"/>
                    <a:pt x="228" y="249"/>
                    <a:pt x="230" y="249"/>
                  </a:cubicBezTo>
                  <a:cubicBezTo>
                    <a:pt x="231" y="248"/>
                    <a:pt x="234" y="248"/>
                    <a:pt x="235" y="248"/>
                  </a:cubicBezTo>
                  <a:cubicBezTo>
                    <a:pt x="236" y="248"/>
                    <a:pt x="238" y="248"/>
                    <a:pt x="238" y="248"/>
                  </a:cubicBezTo>
                  <a:cubicBezTo>
                    <a:pt x="238" y="248"/>
                    <a:pt x="240" y="249"/>
                    <a:pt x="240" y="249"/>
                  </a:cubicBezTo>
                  <a:cubicBezTo>
                    <a:pt x="240" y="250"/>
                    <a:pt x="241" y="251"/>
                    <a:pt x="242" y="250"/>
                  </a:cubicBezTo>
                  <a:cubicBezTo>
                    <a:pt x="244" y="249"/>
                    <a:pt x="244" y="249"/>
                    <a:pt x="247" y="248"/>
                  </a:cubicBezTo>
                  <a:cubicBezTo>
                    <a:pt x="249" y="247"/>
                    <a:pt x="250" y="245"/>
                    <a:pt x="252" y="245"/>
                  </a:cubicBezTo>
                  <a:cubicBezTo>
                    <a:pt x="254" y="245"/>
                    <a:pt x="254" y="245"/>
                    <a:pt x="255" y="245"/>
                  </a:cubicBezTo>
                  <a:cubicBezTo>
                    <a:pt x="256" y="245"/>
                    <a:pt x="254" y="246"/>
                    <a:pt x="256" y="245"/>
                  </a:cubicBezTo>
                  <a:cubicBezTo>
                    <a:pt x="258" y="245"/>
                    <a:pt x="258" y="244"/>
                    <a:pt x="260" y="245"/>
                  </a:cubicBezTo>
                  <a:cubicBezTo>
                    <a:pt x="261" y="246"/>
                    <a:pt x="262" y="245"/>
                    <a:pt x="262" y="245"/>
                  </a:cubicBezTo>
                  <a:cubicBezTo>
                    <a:pt x="263" y="246"/>
                    <a:pt x="265" y="248"/>
                    <a:pt x="266" y="248"/>
                  </a:cubicBezTo>
                  <a:cubicBezTo>
                    <a:pt x="267" y="248"/>
                    <a:pt x="268" y="247"/>
                    <a:pt x="269" y="247"/>
                  </a:cubicBezTo>
                  <a:cubicBezTo>
                    <a:pt x="270" y="246"/>
                    <a:pt x="270" y="245"/>
                    <a:pt x="271" y="246"/>
                  </a:cubicBezTo>
                  <a:cubicBezTo>
                    <a:pt x="272" y="248"/>
                    <a:pt x="273" y="249"/>
                    <a:pt x="274" y="250"/>
                  </a:cubicBezTo>
                  <a:cubicBezTo>
                    <a:pt x="275" y="251"/>
                    <a:pt x="274" y="256"/>
                    <a:pt x="274" y="257"/>
                  </a:cubicBezTo>
                  <a:cubicBezTo>
                    <a:pt x="273" y="257"/>
                    <a:pt x="274" y="261"/>
                    <a:pt x="274" y="261"/>
                  </a:cubicBezTo>
                  <a:cubicBezTo>
                    <a:pt x="275" y="261"/>
                    <a:pt x="275" y="260"/>
                    <a:pt x="275" y="260"/>
                  </a:cubicBezTo>
                  <a:cubicBezTo>
                    <a:pt x="276" y="261"/>
                    <a:pt x="276" y="263"/>
                    <a:pt x="276" y="265"/>
                  </a:cubicBezTo>
                  <a:cubicBezTo>
                    <a:pt x="277" y="266"/>
                    <a:pt x="278" y="266"/>
                    <a:pt x="278" y="267"/>
                  </a:cubicBezTo>
                  <a:cubicBezTo>
                    <a:pt x="278" y="268"/>
                    <a:pt x="279" y="270"/>
                    <a:pt x="280" y="269"/>
                  </a:cubicBezTo>
                  <a:cubicBezTo>
                    <a:pt x="281" y="268"/>
                    <a:pt x="282" y="263"/>
                    <a:pt x="283" y="261"/>
                  </a:cubicBezTo>
                  <a:cubicBezTo>
                    <a:pt x="283" y="260"/>
                    <a:pt x="283" y="254"/>
                    <a:pt x="282" y="252"/>
                  </a:cubicBezTo>
                  <a:cubicBezTo>
                    <a:pt x="281" y="250"/>
                    <a:pt x="280" y="247"/>
                    <a:pt x="281" y="244"/>
                  </a:cubicBezTo>
                  <a:cubicBezTo>
                    <a:pt x="283" y="240"/>
                    <a:pt x="284" y="238"/>
                    <a:pt x="285" y="237"/>
                  </a:cubicBezTo>
                  <a:cubicBezTo>
                    <a:pt x="286" y="236"/>
                    <a:pt x="289" y="236"/>
                    <a:pt x="289" y="235"/>
                  </a:cubicBezTo>
                  <a:cubicBezTo>
                    <a:pt x="290" y="235"/>
                    <a:pt x="291" y="235"/>
                    <a:pt x="293" y="234"/>
                  </a:cubicBezTo>
                  <a:cubicBezTo>
                    <a:pt x="294" y="233"/>
                    <a:pt x="296" y="230"/>
                    <a:pt x="296" y="230"/>
                  </a:cubicBezTo>
                  <a:cubicBezTo>
                    <a:pt x="297" y="229"/>
                    <a:pt x="298" y="230"/>
                    <a:pt x="300" y="229"/>
                  </a:cubicBezTo>
                  <a:cubicBezTo>
                    <a:pt x="301" y="229"/>
                    <a:pt x="303" y="226"/>
                    <a:pt x="304" y="225"/>
                  </a:cubicBezTo>
                  <a:cubicBezTo>
                    <a:pt x="305" y="225"/>
                    <a:pt x="307" y="225"/>
                    <a:pt x="307" y="224"/>
                  </a:cubicBezTo>
                  <a:cubicBezTo>
                    <a:pt x="307" y="224"/>
                    <a:pt x="308" y="222"/>
                    <a:pt x="308" y="222"/>
                  </a:cubicBezTo>
                  <a:cubicBezTo>
                    <a:pt x="309" y="222"/>
                    <a:pt x="310" y="221"/>
                    <a:pt x="311" y="221"/>
                  </a:cubicBezTo>
                  <a:cubicBezTo>
                    <a:pt x="311" y="220"/>
                    <a:pt x="312" y="217"/>
                    <a:pt x="311" y="216"/>
                  </a:cubicBezTo>
                  <a:cubicBezTo>
                    <a:pt x="311" y="216"/>
                    <a:pt x="310" y="214"/>
                    <a:pt x="310" y="213"/>
                  </a:cubicBezTo>
                  <a:cubicBezTo>
                    <a:pt x="310" y="213"/>
                    <a:pt x="311" y="212"/>
                    <a:pt x="311" y="211"/>
                  </a:cubicBezTo>
                  <a:cubicBezTo>
                    <a:pt x="311" y="210"/>
                    <a:pt x="312" y="209"/>
                    <a:pt x="312" y="209"/>
                  </a:cubicBezTo>
                  <a:cubicBezTo>
                    <a:pt x="312" y="209"/>
                    <a:pt x="313" y="211"/>
                    <a:pt x="313" y="211"/>
                  </a:cubicBezTo>
                  <a:cubicBezTo>
                    <a:pt x="312" y="212"/>
                    <a:pt x="312" y="214"/>
                    <a:pt x="313" y="213"/>
                  </a:cubicBezTo>
                  <a:cubicBezTo>
                    <a:pt x="314" y="212"/>
                    <a:pt x="315" y="212"/>
                    <a:pt x="315" y="211"/>
                  </a:cubicBezTo>
                  <a:cubicBezTo>
                    <a:pt x="315" y="210"/>
                    <a:pt x="316" y="207"/>
                    <a:pt x="317" y="207"/>
                  </a:cubicBezTo>
                  <a:cubicBezTo>
                    <a:pt x="319" y="206"/>
                    <a:pt x="317" y="205"/>
                    <a:pt x="317" y="204"/>
                  </a:cubicBezTo>
                  <a:cubicBezTo>
                    <a:pt x="318" y="204"/>
                    <a:pt x="319" y="204"/>
                    <a:pt x="320" y="203"/>
                  </a:cubicBezTo>
                  <a:cubicBezTo>
                    <a:pt x="321" y="202"/>
                    <a:pt x="324" y="200"/>
                    <a:pt x="324" y="199"/>
                  </a:cubicBezTo>
                  <a:cubicBezTo>
                    <a:pt x="324" y="198"/>
                    <a:pt x="323" y="198"/>
                    <a:pt x="324" y="197"/>
                  </a:cubicBezTo>
                  <a:cubicBezTo>
                    <a:pt x="326" y="196"/>
                    <a:pt x="328" y="197"/>
                    <a:pt x="328" y="196"/>
                  </a:cubicBezTo>
                  <a:cubicBezTo>
                    <a:pt x="328" y="196"/>
                    <a:pt x="329" y="195"/>
                    <a:pt x="329" y="195"/>
                  </a:cubicBezTo>
                  <a:cubicBezTo>
                    <a:pt x="330" y="195"/>
                    <a:pt x="331" y="196"/>
                    <a:pt x="332" y="195"/>
                  </a:cubicBezTo>
                  <a:cubicBezTo>
                    <a:pt x="333" y="195"/>
                    <a:pt x="336" y="193"/>
                    <a:pt x="338" y="193"/>
                  </a:cubicBezTo>
                  <a:cubicBezTo>
                    <a:pt x="340" y="192"/>
                    <a:pt x="341" y="192"/>
                    <a:pt x="341" y="192"/>
                  </a:cubicBezTo>
                  <a:cubicBezTo>
                    <a:pt x="340" y="191"/>
                    <a:pt x="339" y="191"/>
                    <a:pt x="339" y="190"/>
                  </a:cubicBezTo>
                  <a:cubicBezTo>
                    <a:pt x="338" y="190"/>
                    <a:pt x="339" y="188"/>
                    <a:pt x="339" y="187"/>
                  </a:cubicBezTo>
                  <a:cubicBezTo>
                    <a:pt x="339" y="186"/>
                    <a:pt x="341" y="183"/>
                    <a:pt x="342" y="183"/>
                  </a:cubicBezTo>
                  <a:cubicBezTo>
                    <a:pt x="344" y="182"/>
                    <a:pt x="347" y="181"/>
                    <a:pt x="348" y="180"/>
                  </a:cubicBezTo>
                  <a:cubicBezTo>
                    <a:pt x="349" y="179"/>
                    <a:pt x="349" y="179"/>
                    <a:pt x="351" y="179"/>
                  </a:cubicBezTo>
                  <a:cubicBezTo>
                    <a:pt x="352" y="179"/>
                    <a:pt x="356" y="176"/>
                    <a:pt x="357" y="176"/>
                  </a:cubicBezTo>
                  <a:cubicBezTo>
                    <a:pt x="357" y="176"/>
                    <a:pt x="357" y="176"/>
                    <a:pt x="357" y="176"/>
                  </a:cubicBezTo>
                  <a:cubicBezTo>
                    <a:pt x="357" y="176"/>
                    <a:pt x="357" y="176"/>
                    <a:pt x="357" y="176"/>
                  </a:cubicBezTo>
                  <a:cubicBezTo>
                    <a:pt x="356" y="176"/>
                    <a:pt x="356" y="176"/>
                    <a:pt x="356" y="176"/>
                  </a:cubicBezTo>
                  <a:cubicBezTo>
                    <a:pt x="356" y="176"/>
                    <a:pt x="356" y="176"/>
                    <a:pt x="356" y="175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56" y="175"/>
                    <a:pt x="356" y="175"/>
                    <a:pt x="357" y="175"/>
                  </a:cubicBezTo>
                  <a:cubicBezTo>
                    <a:pt x="357" y="175"/>
                    <a:pt x="357" y="175"/>
                    <a:pt x="357" y="175"/>
                  </a:cubicBezTo>
                  <a:cubicBezTo>
                    <a:pt x="360" y="175"/>
                    <a:pt x="361" y="174"/>
                    <a:pt x="362" y="173"/>
                  </a:cubicBezTo>
                  <a:cubicBezTo>
                    <a:pt x="364" y="173"/>
                    <a:pt x="365" y="172"/>
                    <a:pt x="365" y="173"/>
                  </a:cubicBezTo>
                  <a:cubicBezTo>
                    <a:pt x="365" y="173"/>
                    <a:pt x="364" y="174"/>
                    <a:pt x="365" y="173"/>
                  </a:cubicBezTo>
                  <a:cubicBezTo>
                    <a:pt x="367" y="173"/>
                    <a:pt x="370" y="173"/>
                    <a:pt x="369" y="173"/>
                  </a:cubicBezTo>
                  <a:cubicBezTo>
                    <a:pt x="369" y="173"/>
                    <a:pt x="368" y="175"/>
                    <a:pt x="367" y="175"/>
                  </a:cubicBezTo>
                  <a:cubicBezTo>
                    <a:pt x="366" y="175"/>
                    <a:pt x="366" y="174"/>
                    <a:pt x="365" y="175"/>
                  </a:cubicBezTo>
                  <a:cubicBezTo>
                    <a:pt x="363" y="176"/>
                    <a:pt x="359" y="178"/>
                    <a:pt x="359" y="178"/>
                  </a:cubicBezTo>
                  <a:cubicBezTo>
                    <a:pt x="359" y="179"/>
                    <a:pt x="359" y="183"/>
                    <a:pt x="360" y="182"/>
                  </a:cubicBezTo>
                  <a:cubicBezTo>
                    <a:pt x="361" y="182"/>
                    <a:pt x="364" y="180"/>
                    <a:pt x="365" y="180"/>
                  </a:cubicBezTo>
                  <a:cubicBezTo>
                    <a:pt x="365" y="179"/>
                    <a:pt x="366" y="176"/>
                    <a:pt x="368" y="177"/>
                  </a:cubicBezTo>
                  <a:cubicBezTo>
                    <a:pt x="370" y="177"/>
                    <a:pt x="370" y="178"/>
                    <a:pt x="372" y="177"/>
                  </a:cubicBezTo>
                  <a:cubicBezTo>
                    <a:pt x="374" y="177"/>
                    <a:pt x="377" y="174"/>
                    <a:pt x="378" y="174"/>
                  </a:cubicBezTo>
                  <a:cubicBezTo>
                    <a:pt x="380" y="174"/>
                    <a:pt x="381" y="174"/>
                    <a:pt x="380" y="173"/>
                  </a:cubicBezTo>
                  <a:cubicBezTo>
                    <a:pt x="380" y="173"/>
                    <a:pt x="380" y="172"/>
                    <a:pt x="378" y="172"/>
                  </a:cubicBezTo>
                  <a:cubicBezTo>
                    <a:pt x="377" y="171"/>
                    <a:pt x="377" y="170"/>
                    <a:pt x="376" y="171"/>
                  </a:cubicBezTo>
                  <a:cubicBezTo>
                    <a:pt x="376" y="171"/>
                    <a:pt x="375" y="171"/>
                    <a:pt x="374" y="171"/>
                  </a:cubicBezTo>
                  <a:cubicBezTo>
                    <a:pt x="372" y="171"/>
                    <a:pt x="371" y="170"/>
                    <a:pt x="371" y="170"/>
                  </a:cubicBezTo>
                  <a:cubicBezTo>
                    <a:pt x="371" y="169"/>
                    <a:pt x="368" y="169"/>
                    <a:pt x="367" y="169"/>
                  </a:cubicBezTo>
                  <a:cubicBezTo>
                    <a:pt x="366" y="169"/>
                    <a:pt x="367" y="168"/>
                    <a:pt x="367" y="167"/>
                  </a:cubicBezTo>
                  <a:cubicBezTo>
                    <a:pt x="366" y="166"/>
                    <a:pt x="365" y="165"/>
                    <a:pt x="366" y="165"/>
                  </a:cubicBezTo>
                  <a:cubicBezTo>
                    <a:pt x="366" y="164"/>
                    <a:pt x="368" y="162"/>
                    <a:pt x="367" y="162"/>
                  </a:cubicBezTo>
                  <a:cubicBezTo>
                    <a:pt x="366" y="161"/>
                    <a:pt x="365" y="162"/>
                    <a:pt x="364" y="161"/>
                  </a:cubicBezTo>
                  <a:cubicBezTo>
                    <a:pt x="364" y="160"/>
                    <a:pt x="361" y="160"/>
                    <a:pt x="362" y="160"/>
                  </a:cubicBezTo>
                  <a:cubicBezTo>
                    <a:pt x="363" y="159"/>
                    <a:pt x="363" y="160"/>
                    <a:pt x="365" y="160"/>
                  </a:cubicBezTo>
                  <a:cubicBezTo>
                    <a:pt x="367" y="160"/>
                    <a:pt x="369" y="159"/>
                    <a:pt x="370" y="158"/>
                  </a:cubicBezTo>
                  <a:cubicBezTo>
                    <a:pt x="371" y="157"/>
                    <a:pt x="371" y="157"/>
                    <a:pt x="371" y="156"/>
                  </a:cubicBezTo>
                  <a:cubicBezTo>
                    <a:pt x="371" y="155"/>
                    <a:pt x="372" y="155"/>
                    <a:pt x="370" y="154"/>
                  </a:cubicBezTo>
                  <a:cubicBezTo>
                    <a:pt x="368" y="153"/>
                    <a:pt x="366" y="153"/>
                    <a:pt x="365" y="153"/>
                  </a:cubicBezTo>
                  <a:cubicBezTo>
                    <a:pt x="364" y="153"/>
                    <a:pt x="359" y="155"/>
                    <a:pt x="357" y="156"/>
                  </a:cubicBezTo>
                  <a:cubicBezTo>
                    <a:pt x="355" y="157"/>
                    <a:pt x="354" y="157"/>
                    <a:pt x="352" y="158"/>
                  </a:cubicBezTo>
                  <a:cubicBezTo>
                    <a:pt x="350" y="159"/>
                    <a:pt x="345" y="165"/>
                    <a:pt x="344" y="165"/>
                  </a:cubicBezTo>
                  <a:cubicBezTo>
                    <a:pt x="343" y="165"/>
                    <a:pt x="345" y="164"/>
                    <a:pt x="346" y="163"/>
                  </a:cubicBezTo>
                  <a:cubicBezTo>
                    <a:pt x="347" y="161"/>
                    <a:pt x="351" y="158"/>
                    <a:pt x="352" y="157"/>
                  </a:cubicBezTo>
                  <a:cubicBezTo>
                    <a:pt x="353" y="156"/>
                    <a:pt x="355" y="154"/>
                    <a:pt x="357" y="153"/>
                  </a:cubicBezTo>
                  <a:cubicBezTo>
                    <a:pt x="358" y="153"/>
                    <a:pt x="360" y="152"/>
                    <a:pt x="360" y="152"/>
                  </a:cubicBezTo>
                  <a:cubicBezTo>
                    <a:pt x="360" y="151"/>
                    <a:pt x="364" y="147"/>
                    <a:pt x="366" y="147"/>
                  </a:cubicBezTo>
                  <a:cubicBezTo>
                    <a:pt x="367" y="147"/>
                    <a:pt x="374" y="147"/>
                    <a:pt x="376" y="147"/>
                  </a:cubicBezTo>
                  <a:cubicBezTo>
                    <a:pt x="379" y="147"/>
                    <a:pt x="390" y="147"/>
                    <a:pt x="391" y="147"/>
                  </a:cubicBezTo>
                  <a:cubicBezTo>
                    <a:pt x="393" y="146"/>
                    <a:pt x="394" y="144"/>
                    <a:pt x="395" y="143"/>
                  </a:cubicBezTo>
                  <a:cubicBezTo>
                    <a:pt x="395" y="142"/>
                    <a:pt x="397" y="141"/>
                    <a:pt x="398" y="141"/>
                  </a:cubicBezTo>
                  <a:cubicBezTo>
                    <a:pt x="398" y="141"/>
                    <a:pt x="401" y="141"/>
                    <a:pt x="402" y="141"/>
                  </a:cubicBezTo>
                  <a:cubicBezTo>
                    <a:pt x="403" y="140"/>
                    <a:pt x="406" y="139"/>
                    <a:pt x="407" y="139"/>
                  </a:cubicBezTo>
                  <a:cubicBezTo>
                    <a:pt x="407" y="138"/>
                    <a:pt x="408" y="137"/>
                    <a:pt x="407" y="136"/>
                  </a:cubicBezTo>
                  <a:cubicBezTo>
                    <a:pt x="407" y="136"/>
                    <a:pt x="406" y="136"/>
                    <a:pt x="406" y="135"/>
                  </a:cubicBezTo>
                  <a:cubicBezTo>
                    <a:pt x="407" y="135"/>
                    <a:pt x="408" y="133"/>
                    <a:pt x="408" y="133"/>
                  </a:cubicBezTo>
                  <a:cubicBezTo>
                    <a:pt x="408" y="133"/>
                    <a:pt x="407" y="132"/>
                    <a:pt x="408" y="132"/>
                  </a:cubicBezTo>
                  <a:cubicBezTo>
                    <a:pt x="409" y="131"/>
                    <a:pt x="410" y="131"/>
                    <a:pt x="409" y="130"/>
                  </a:cubicBezTo>
                  <a:cubicBezTo>
                    <a:pt x="409" y="130"/>
                    <a:pt x="407" y="129"/>
                    <a:pt x="406" y="129"/>
                  </a:cubicBezTo>
                  <a:cubicBezTo>
                    <a:pt x="405" y="129"/>
                    <a:pt x="404" y="130"/>
                    <a:pt x="404" y="129"/>
                  </a:cubicBezTo>
                  <a:cubicBezTo>
                    <a:pt x="404" y="128"/>
                    <a:pt x="403" y="126"/>
                    <a:pt x="403" y="126"/>
                  </a:cubicBezTo>
                  <a:cubicBezTo>
                    <a:pt x="402" y="126"/>
                    <a:pt x="398" y="127"/>
                    <a:pt x="398" y="128"/>
                  </a:cubicBezTo>
                  <a:cubicBezTo>
                    <a:pt x="398" y="129"/>
                    <a:pt x="397" y="129"/>
                    <a:pt x="396" y="129"/>
                  </a:cubicBezTo>
                  <a:cubicBezTo>
                    <a:pt x="396" y="129"/>
                    <a:pt x="391" y="132"/>
                    <a:pt x="391" y="131"/>
                  </a:cubicBezTo>
                  <a:cubicBezTo>
                    <a:pt x="392" y="130"/>
                    <a:pt x="394" y="128"/>
                    <a:pt x="395" y="127"/>
                  </a:cubicBezTo>
                  <a:cubicBezTo>
                    <a:pt x="397" y="127"/>
                    <a:pt x="403" y="125"/>
                    <a:pt x="403" y="124"/>
                  </a:cubicBezTo>
                  <a:cubicBezTo>
                    <a:pt x="404" y="124"/>
                    <a:pt x="403" y="124"/>
                    <a:pt x="403" y="123"/>
                  </a:cubicBezTo>
                  <a:cubicBezTo>
                    <a:pt x="402" y="123"/>
                    <a:pt x="399" y="123"/>
                    <a:pt x="399" y="123"/>
                  </a:cubicBezTo>
                  <a:cubicBezTo>
                    <a:pt x="399" y="122"/>
                    <a:pt x="398" y="121"/>
                    <a:pt x="398" y="121"/>
                  </a:cubicBezTo>
                  <a:cubicBezTo>
                    <a:pt x="398" y="120"/>
                    <a:pt x="396" y="121"/>
                    <a:pt x="396" y="120"/>
                  </a:cubicBezTo>
                  <a:cubicBezTo>
                    <a:pt x="395" y="120"/>
                    <a:pt x="395" y="119"/>
                    <a:pt x="395" y="118"/>
                  </a:cubicBezTo>
                  <a:cubicBezTo>
                    <a:pt x="394" y="117"/>
                    <a:pt x="392" y="116"/>
                    <a:pt x="391" y="116"/>
                  </a:cubicBezTo>
                  <a:cubicBezTo>
                    <a:pt x="391" y="116"/>
                    <a:pt x="391" y="115"/>
                    <a:pt x="390" y="115"/>
                  </a:cubicBezTo>
                  <a:cubicBezTo>
                    <a:pt x="389" y="114"/>
                    <a:pt x="389" y="113"/>
                    <a:pt x="389" y="113"/>
                  </a:cubicBezTo>
                  <a:cubicBezTo>
                    <a:pt x="390" y="112"/>
                    <a:pt x="392" y="112"/>
                    <a:pt x="392" y="111"/>
                  </a:cubicBezTo>
                  <a:cubicBezTo>
                    <a:pt x="391" y="111"/>
                    <a:pt x="390" y="109"/>
                    <a:pt x="390" y="109"/>
                  </a:cubicBezTo>
                  <a:cubicBezTo>
                    <a:pt x="391" y="108"/>
                    <a:pt x="390" y="106"/>
                    <a:pt x="390" y="106"/>
                  </a:cubicBezTo>
                  <a:cubicBezTo>
                    <a:pt x="389" y="105"/>
                    <a:pt x="389" y="103"/>
                    <a:pt x="388" y="103"/>
                  </a:cubicBezTo>
                  <a:cubicBezTo>
                    <a:pt x="388" y="102"/>
                    <a:pt x="388" y="101"/>
                    <a:pt x="388" y="101"/>
                  </a:cubicBezTo>
                  <a:cubicBezTo>
                    <a:pt x="387" y="101"/>
                    <a:pt x="384" y="102"/>
                    <a:pt x="385" y="101"/>
                  </a:cubicBezTo>
                  <a:cubicBezTo>
                    <a:pt x="386" y="101"/>
                    <a:pt x="388" y="101"/>
                    <a:pt x="388" y="100"/>
                  </a:cubicBezTo>
                  <a:cubicBezTo>
                    <a:pt x="388" y="99"/>
                    <a:pt x="387" y="98"/>
                    <a:pt x="387" y="98"/>
                  </a:cubicBezTo>
                  <a:cubicBezTo>
                    <a:pt x="386" y="98"/>
                    <a:pt x="384" y="98"/>
                    <a:pt x="385" y="97"/>
                  </a:cubicBezTo>
                  <a:cubicBezTo>
                    <a:pt x="386" y="97"/>
                    <a:pt x="387" y="96"/>
                    <a:pt x="387" y="96"/>
                  </a:cubicBezTo>
                  <a:cubicBezTo>
                    <a:pt x="387" y="95"/>
                    <a:pt x="385" y="92"/>
                    <a:pt x="385" y="92"/>
                  </a:cubicBezTo>
                  <a:cubicBezTo>
                    <a:pt x="384" y="92"/>
                    <a:pt x="384" y="91"/>
                    <a:pt x="384" y="91"/>
                  </a:cubicBezTo>
                  <a:cubicBezTo>
                    <a:pt x="384" y="90"/>
                    <a:pt x="386" y="88"/>
                    <a:pt x="385" y="88"/>
                  </a:cubicBezTo>
                  <a:cubicBezTo>
                    <a:pt x="385" y="88"/>
                    <a:pt x="383" y="88"/>
                    <a:pt x="383" y="89"/>
                  </a:cubicBezTo>
                  <a:cubicBezTo>
                    <a:pt x="382" y="90"/>
                    <a:pt x="381" y="92"/>
                    <a:pt x="380" y="92"/>
                  </a:cubicBezTo>
                  <a:cubicBezTo>
                    <a:pt x="380" y="92"/>
                    <a:pt x="379" y="93"/>
                    <a:pt x="378" y="95"/>
                  </a:cubicBezTo>
                  <a:cubicBezTo>
                    <a:pt x="378" y="97"/>
                    <a:pt x="376" y="99"/>
                    <a:pt x="376" y="99"/>
                  </a:cubicBezTo>
                  <a:cubicBezTo>
                    <a:pt x="376" y="99"/>
                    <a:pt x="375" y="99"/>
                    <a:pt x="374" y="99"/>
                  </a:cubicBezTo>
                  <a:cubicBezTo>
                    <a:pt x="374" y="100"/>
                    <a:pt x="372" y="101"/>
                    <a:pt x="372" y="101"/>
                  </a:cubicBezTo>
                  <a:cubicBezTo>
                    <a:pt x="371" y="101"/>
                    <a:pt x="371" y="102"/>
                    <a:pt x="370" y="102"/>
                  </a:cubicBezTo>
                  <a:cubicBezTo>
                    <a:pt x="370" y="101"/>
                    <a:pt x="368" y="100"/>
                    <a:pt x="368" y="100"/>
                  </a:cubicBezTo>
                  <a:cubicBezTo>
                    <a:pt x="368" y="99"/>
                    <a:pt x="367" y="99"/>
                    <a:pt x="366" y="99"/>
                  </a:cubicBezTo>
                  <a:cubicBezTo>
                    <a:pt x="366" y="99"/>
                    <a:pt x="364" y="100"/>
                    <a:pt x="364" y="100"/>
                  </a:cubicBezTo>
                  <a:cubicBezTo>
                    <a:pt x="363" y="99"/>
                    <a:pt x="364" y="98"/>
                    <a:pt x="363" y="98"/>
                  </a:cubicBezTo>
                  <a:cubicBezTo>
                    <a:pt x="363" y="97"/>
                    <a:pt x="362" y="96"/>
                    <a:pt x="363" y="95"/>
                  </a:cubicBezTo>
                  <a:cubicBezTo>
                    <a:pt x="364" y="95"/>
                    <a:pt x="364" y="93"/>
                    <a:pt x="364" y="92"/>
                  </a:cubicBezTo>
                  <a:cubicBezTo>
                    <a:pt x="363" y="92"/>
                    <a:pt x="362" y="91"/>
                    <a:pt x="363" y="91"/>
                  </a:cubicBezTo>
                  <a:cubicBezTo>
                    <a:pt x="364" y="91"/>
                    <a:pt x="364" y="90"/>
                    <a:pt x="365" y="90"/>
                  </a:cubicBezTo>
                  <a:cubicBezTo>
                    <a:pt x="365" y="89"/>
                    <a:pt x="367" y="86"/>
                    <a:pt x="366" y="85"/>
                  </a:cubicBezTo>
                  <a:cubicBezTo>
                    <a:pt x="364" y="85"/>
                    <a:pt x="363" y="85"/>
                    <a:pt x="362" y="85"/>
                  </a:cubicBezTo>
                  <a:cubicBezTo>
                    <a:pt x="361" y="85"/>
                    <a:pt x="360" y="83"/>
                    <a:pt x="360" y="83"/>
                  </a:cubicBezTo>
                  <a:cubicBezTo>
                    <a:pt x="359" y="82"/>
                    <a:pt x="358" y="82"/>
                    <a:pt x="359" y="81"/>
                  </a:cubicBezTo>
                  <a:cubicBezTo>
                    <a:pt x="360" y="81"/>
                    <a:pt x="360" y="80"/>
                    <a:pt x="359" y="80"/>
                  </a:cubicBezTo>
                  <a:cubicBezTo>
                    <a:pt x="358" y="80"/>
                    <a:pt x="357" y="80"/>
                    <a:pt x="356" y="79"/>
                  </a:cubicBezTo>
                  <a:cubicBezTo>
                    <a:pt x="356" y="79"/>
                    <a:pt x="355" y="78"/>
                    <a:pt x="355" y="78"/>
                  </a:cubicBezTo>
                  <a:cubicBezTo>
                    <a:pt x="354" y="78"/>
                    <a:pt x="354" y="77"/>
                    <a:pt x="354" y="77"/>
                  </a:cubicBezTo>
                  <a:cubicBezTo>
                    <a:pt x="354" y="76"/>
                    <a:pt x="353" y="75"/>
                    <a:pt x="352" y="75"/>
                  </a:cubicBezTo>
                  <a:cubicBezTo>
                    <a:pt x="351" y="75"/>
                    <a:pt x="348" y="75"/>
                    <a:pt x="347" y="75"/>
                  </a:cubicBezTo>
                  <a:cubicBezTo>
                    <a:pt x="346" y="75"/>
                    <a:pt x="346" y="74"/>
                    <a:pt x="344" y="74"/>
                  </a:cubicBezTo>
                  <a:cubicBezTo>
                    <a:pt x="343" y="74"/>
                    <a:pt x="340" y="74"/>
                    <a:pt x="339" y="74"/>
                  </a:cubicBezTo>
                  <a:cubicBezTo>
                    <a:pt x="338" y="74"/>
                    <a:pt x="337" y="75"/>
                    <a:pt x="336" y="75"/>
                  </a:cubicBezTo>
                  <a:cubicBezTo>
                    <a:pt x="335" y="76"/>
                    <a:pt x="334" y="76"/>
                    <a:pt x="335" y="77"/>
                  </a:cubicBezTo>
                  <a:cubicBezTo>
                    <a:pt x="335" y="79"/>
                    <a:pt x="334" y="80"/>
                    <a:pt x="335" y="80"/>
                  </a:cubicBezTo>
                  <a:cubicBezTo>
                    <a:pt x="336" y="80"/>
                    <a:pt x="336" y="80"/>
                    <a:pt x="335" y="81"/>
                  </a:cubicBezTo>
                  <a:cubicBezTo>
                    <a:pt x="334" y="82"/>
                    <a:pt x="333" y="83"/>
                    <a:pt x="333" y="84"/>
                  </a:cubicBezTo>
                  <a:cubicBezTo>
                    <a:pt x="332" y="85"/>
                    <a:pt x="331" y="86"/>
                    <a:pt x="332" y="86"/>
                  </a:cubicBezTo>
                  <a:cubicBezTo>
                    <a:pt x="334" y="86"/>
                    <a:pt x="334" y="86"/>
                    <a:pt x="333" y="87"/>
                  </a:cubicBezTo>
                  <a:cubicBezTo>
                    <a:pt x="333" y="88"/>
                    <a:pt x="332" y="91"/>
                    <a:pt x="333" y="91"/>
                  </a:cubicBezTo>
                  <a:cubicBezTo>
                    <a:pt x="334" y="91"/>
                    <a:pt x="334" y="92"/>
                    <a:pt x="333" y="92"/>
                  </a:cubicBezTo>
                  <a:cubicBezTo>
                    <a:pt x="332" y="93"/>
                    <a:pt x="331" y="95"/>
                    <a:pt x="332" y="95"/>
                  </a:cubicBezTo>
                  <a:cubicBezTo>
                    <a:pt x="332" y="95"/>
                    <a:pt x="333" y="95"/>
                    <a:pt x="331" y="96"/>
                  </a:cubicBezTo>
                  <a:cubicBezTo>
                    <a:pt x="329" y="97"/>
                    <a:pt x="328" y="97"/>
                    <a:pt x="327" y="98"/>
                  </a:cubicBezTo>
                  <a:cubicBezTo>
                    <a:pt x="327" y="99"/>
                    <a:pt x="326" y="100"/>
                    <a:pt x="327" y="101"/>
                  </a:cubicBezTo>
                  <a:cubicBezTo>
                    <a:pt x="328" y="101"/>
                    <a:pt x="328" y="103"/>
                    <a:pt x="328" y="104"/>
                  </a:cubicBezTo>
                  <a:cubicBezTo>
                    <a:pt x="328" y="105"/>
                    <a:pt x="330" y="105"/>
                    <a:pt x="330" y="106"/>
                  </a:cubicBezTo>
                  <a:cubicBezTo>
                    <a:pt x="329" y="107"/>
                    <a:pt x="330" y="109"/>
                    <a:pt x="330" y="111"/>
                  </a:cubicBezTo>
                  <a:cubicBezTo>
                    <a:pt x="330" y="112"/>
                    <a:pt x="328" y="117"/>
                    <a:pt x="328" y="117"/>
                  </a:cubicBezTo>
                  <a:cubicBezTo>
                    <a:pt x="327" y="118"/>
                    <a:pt x="326" y="120"/>
                    <a:pt x="326" y="120"/>
                  </a:cubicBezTo>
                  <a:cubicBezTo>
                    <a:pt x="325" y="119"/>
                    <a:pt x="326" y="118"/>
                    <a:pt x="325" y="119"/>
                  </a:cubicBezTo>
                  <a:cubicBezTo>
                    <a:pt x="324" y="120"/>
                    <a:pt x="323" y="122"/>
                    <a:pt x="322" y="122"/>
                  </a:cubicBezTo>
                  <a:cubicBezTo>
                    <a:pt x="321" y="123"/>
                    <a:pt x="320" y="123"/>
                    <a:pt x="320" y="124"/>
                  </a:cubicBezTo>
                  <a:cubicBezTo>
                    <a:pt x="320" y="124"/>
                    <a:pt x="322" y="125"/>
                    <a:pt x="321" y="126"/>
                  </a:cubicBezTo>
                  <a:cubicBezTo>
                    <a:pt x="320" y="127"/>
                    <a:pt x="319" y="129"/>
                    <a:pt x="320" y="129"/>
                  </a:cubicBezTo>
                  <a:cubicBezTo>
                    <a:pt x="320" y="130"/>
                    <a:pt x="319" y="133"/>
                    <a:pt x="320" y="133"/>
                  </a:cubicBezTo>
                  <a:cubicBezTo>
                    <a:pt x="321" y="134"/>
                    <a:pt x="321" y="135"/>
                    <a:pt x="320" y="136"/>
                  </a:cubicBezTo>
                  <a:cubicBezTo>
                    <a:pt x="320" y="137"/>
                    <a:pt x="320" y="139"/>
                    <a:pt x="319" y="139"/>
                  </a:cubicBezTo>
                  <a:cubicBezTo>
                    <a:pt x="317" y="139"/>
                    <a:pt x="317" y="141"/>
                    <a:pt x="317" y="142"/>
                  </a:cubicBezTo>
                  <a:cubicBezTo>
                    <a:pt x="317" y="142"/>
                    <a:pt x="317" y="143"/>
                    <a:pt x="316" y="143"/>
                  </a:cubicBezTo>
                  <a:cubicBezTo>
                    <a:pt x="316" y="142"/>
                    <a:pt x="315" y="141"/>
                    <a:pt x="314" y="142"/>
                  </a:cubicBezTo>
                  <a:cubicBezTo>
                    <a:pt x="314" y="142"/>
                    <a:pt x="314" y="144"/>
                    <a:pt x="313" y="144"/>
                  </a:cubicBezTo>
                  <a:cubicBezTo>
                    <a:pt x="312" y="144"/>
                    <a:pt x="310" y="141"/>
                    <a:pt x="310" y="140"/>
                  </a:cubicBezTo>
                  <a:cubicBezTo>
                    <a:pt x="311" y="140"/>
                    <a:pt x="312" y="139"/>
                    <a:pt x="311" y="139"/>
                  </a:cubicBezTo>
                  <a:cubicBezTo>
                    <a:pt x="310" y="139"/>
                    <a:pt x="307" y="138"/>
                    <a:pt x="306" y="137"/>
                  </a:cubicBezTo>
                  <a:cubicBezTo>
                    <a:pt x="306" y="136"/>
                    <a:pt x="307" y="136"/>
                    <a:pt x="306" y="134"/>
                  </a:cubicBezTo>
                  <a:cubicBezTo>
                    <a:pt x="304" y="133"/>
                    <a:pt x="302" y="133"/>
                    <a:pt x="303" y="131"/>
                  </a:cubicBezTo>
                  <a:cubicBezTo>
                    <a:pt x="303" y="130"/>
                    <a:pt x="304" y="128"/>
                    <a:pt x="304" y="126"/>
                  </a:cubicBezTo>
                  <a:cubicBezTo>
                    <a:pt x="304" y="125"/>
                    <a:pt x="305" y="124"/>
                    <a:pt x="306" y="124"/>
                  </a:cubicBezTo>
                  <a:cubicBezTo>
                    <a:pt x="307" y="123"/>
                    <a:pt x="309" y="122"/>
                    <a:pt x="308" y="121"/>
                  </a:cubicBezTo>
                  <a:cubicBezTo>
                    <a:pt x="307" y="121"/>
                    <a:pt x="298" y="121"/>
                    <a:pt x="297" y="121"/>
                  </a:cubicBezTo>
                  <a:cubicBezTo>
                    <a:pt x="296" y="120"/>
                    <a:pt x="296" y="120"/>
                    <a:pt x="295" y="120"/>
                  </a:cubicBezTo>
                  <a:cubicBezTo>
                    <a:pt x="294" y="119"/>
                    <a:pt x="292" y="118"/>
                    <a:pt x="291" y="117"/>
                  </a:cubicBezTo>
                  <a:cubicBezTo>
                    <a:pt x="290" y="116"/>
                    <a:pt x="289" y="115"/>
                    <a:pt x="289" y="114"/>
                  </a:cubicBezTo>
                  <a:cubicBezTo>
                    <a:pt x="288" y="113"/>
                    <a:pt x="286" y="110"/>
                    <a:pt x="285" y="110"/>
                  </a:cubicBezTo>
                  <a:cubicBezTo>
                    <a:pt x="284" y="110"/>
                    <a:pt x="282" y="111"/>
                    <a:pt x="281" y="110"/>
                  </a:cubicBezTo>
                  <a:cubicBezTo>
                    <a:pt x="280" y="110"/>
                    <a:pt x="278" y="108"/>
                    <a:pt x="277" y="108"/>
                  </a:cubicBezTo>
                  <a:cubicBezTo>
                    <a:pt x="276" y="109"/>
                    <a:pt x="273" y="111"/>
                    <a:pt x="272" y="111"/>
                  </a:cubicBezTo>
                  <a:cubicBezTo>
                    <a:pt x="271" y="110"/>
                    <a:pt x="273" y="109"/>
                    <a:pt x="273" y="108"/>
                  </a:cubicBezTo>
                  <a:cubicBezTo>
                    <a:pt x="274" y="107"/>
                    <a:pt x="274" y="100"/>
                    <a:pt x="273" y="100"/>
                  </a:cubicBezTo>
                  <a:cubicBezTo>
                    <a:pt x="273" y="99"/>
                    <a:pt x="271" y="99"/>
                    <a:pt x="271" y="99"/>
                  </a:cubicBezTo>
                  <a:cubicBezTo>
                    <a:pt x="270" y="99"/>
                    <a:pt x="269" y="100"/>
                    <a:pt x="268" y="99"/>
                  </a:cubicBezTo>
                  <a:cubicBezTo>
                    <a:pt x="268" y="99"/>
                    <a:pt x="266" y="97"/>
                    <a:pt x="267" y="96"/>
                  </a:cubicBezTo>
                  <a:cubicBezTo>
                    <a:pt x="267" y="96"/>
                    <a:pt x="268" y="95"/>
                    <a:pt x="268" y="94"/>
                  </a:cubicBezTo>
                  <a:cubicBezTo>
                    <a:pt x="267" y="93"/>
                    <a:pt x="271" y="88"/>
                    <a:pt x="272" y="86"/>
                  </a:cubicBezTo>
                  <a:cubicBezTo>
                    <a:pt x="273" y="84"/>
                    <a:pt x="275" y="84"/>
                    <a:pt x="275" y="83"/>
                  </a:cubicBezTo>
                  <a:cubicBezTo>
                    <a:pt x="274" y="82"/>
                    <a:pt x="274" y="80"/>
                    <a:pt x="274" y="80"/>
                  </a:cubicBezTo>
                  <a:cubicBezTo>
                    <a:pt x="274" y="79"/>
                    <a:pt x="273" y="77"/>
                    <a:pt x="274" y="77"/>
                  </a:cubicBezTo>
                  <a:cubicBezTo>
                    <a:pt x="275" y="77"/>
                    <a:pt x="275" y="78"/>
                    <a:pt x="276" y="77"/>
                  </a:cubicBezTo>
                  <a:cubicBezTo>
                    <a:pt x="276" y="76"/>
                    <a:pt x="277" y="74"/>
                    <a:pt x="277" y="75"/>
                  </a:cubicBezTo>
                  <a:cubicBezTo>
                    <a:pt x="278" y="75"/>
                    <a:pt x="278" y="77"/>
                    <a:pt x="279" y="77"/>
                  </a:cubicBezTo>
                  <a:cubicBezTo>
                    <a:pt x="279" y="77"/>
                    <a:pt x="282" y="77"/>
                    <a:pt x="282" y="77"/>
                  </a:cubicBezTo>
                  <a:cubicBezTo>
                    <a:pt x="281" y="77"/>
                    <a:pt x="280" y="76"/>
                    <a:pt x="281" y="75"/>
                  </a:cubicBezTo>
                  <a:cubicBezTo>
                    <a:pt x="282" y="75"/>
                    <a:pt x="284" y="73"/>
                    <a:pt x="283" y="72"/>
                  </a:cubicBezTo>
                  <a:cubicBezTo>
                    <a:pt x="283" y="72"/>
                    <a:pt x="281" y="71"/>
                    <a:pt x="282" y="71"/>
                  </a:cubicBezTo>
                  <a:cubicBezTo>
                    <a:pt x="283" y="70"/>
                    <a:pt x="285" y="72"/>
                    <a:pt x="285" y="72"/>
                  </a:cubicBezTo>
                  <a:cubicBezTo>
                    <a:pt x="286" y="72"/>
                    <a:pt x="287" y="73"/>
                    <a:pt x="288" y="73"/>
                  </a:cubicBezTo>
                  <a:cubicBezTo>
                    <a:pt x="289" y="72"/>
                    <a:pt x="290" y="72"/>
                    <a:pt x="290" y="70"/>
                  </a:cubicBezTo>
                  <a:cubicBezTo>
                    <a:pt x="290" y="69"/>
                    <a:pt x="287" y="66"/>
                    <a:pt x="286" y="66"/>
                  </a:cubicBezTo>
                  <a:cubicBezTo>
                    <a:pt x="284" y="65"/>
                    <a:pt x="290" y="67"/>
                    <a:pt x="291" y="68"/>
                  </a:cubicBezTo>
                  <a:cubicBezTo>
                    <a:pt x="292" y="69"/>
                    <a:pt x="293" y="67"/>
                    <a:pt x="292" y="66"/>
                  </a:cubicBezTo>
                  <a:cubicBezTo>
                    <a:pt x="292" y="64"/>
                    <a:pt x="292" y="64"/>
                    <a:pt x="293" y="64"/>
                  </a:cubicBezTo>
                  <a:cubicBezTo>
                    <a:pt x="295" y="64"/>
                    <a:pt x="295" y="63"/>
                    <a:pt x="296" y="63"/>
                  </a:cubicBezTo>
                  <a:cubicBezTo>
                    <a:pt x="296" y="62"/>
                    <a:pt x="298" y="65"/>
                    <a:pt x="299" y="65"/>
                  </a:cubicBezTo>
                  <a:cubicBezTo>
                    <a:pt x="300" y="65"/>
                    <a:pt x="302" y="63"/>
                    <a:pt x="302" y="62"/>
                  </a:cubicBezTo>
                  <a:cubicBezTo>
                    <a:pt x="303" y="61"/>
                    <a:pt x="303" y="59"/>
                    <a:pt x="304" y="58"/>
                  </a:cubicBezTo>
                  <a:cubicBezTo>
                    <a:pt x="305" y="58"/>
                    <a:pt x="306" y="55"/>
                    <a:pt x="306" y="55"/>
                  </a:cubicBezTo>
                  <a:cubicBezTo>
                    <a:pt x="305" y="55"/>
                    <a:pt x="302" y="55"/>
                    <a:pt x="300" y="54"/>
                  </a:cubicBezTo>
                  <a:cubicBezTo>
                    <a:pt x="298" y="53"/>
                    <a:pt x="296" y="53"/>
                    <a:pt x="295" y="53"/>
                  </a:cubicBezTo>
                  <a:cubicBezTo>
                    <a:pt x="294" y="53"/>
                    <a:pt x="286" y="53"/>
                    <a:pt x="286" y="53"/>
                  </a:cubicBezTo>
                  <a:cubicBezTo>
                    <a:pt x="287" y="53"/>
                    <a:pt x="288" y="52"/>
                    <a:pt x="289" y="52"/>
                  </a:cubicBezTo>
                  <a:cubicBezTo>
                    <a:pt x="290" y="52"/>
                    <a:pt x="293" y="52"/>
                    <a:pt x="293" y="51"/>
                  </a:cubicBezTo>
                  <a:cubicBezTo>
                    <a:pt x="293" y="51"/>
                    <a:pt x="292" y="50"/>
                    <a:pt x="293" y="50"/>
                  </a:cubicBezTo>
                  <a:cubicBezTo>
                    <a:pt x="294" y="49"/>
                    <a:pt x="295" y="50"/>
                    <a:pt x="297" y="50"/>
                  </a:cubicBezTo>
                  <a:cubicBezTo>
                    <a:pt x="299" y="51"/>
                    <a:pt x="301" y="52"/>
                    <a:pt x="302" y="53"/>
                  </a:cubicBezTo>
                  <a:cubicBezTo>
                    <a:pt x="302" y="53"/>
                    <a:pt x="306" y="55"/>
                    <a:pt x="307" y="54"/>
                  </a:cubicBezTo>
                  <a:cubicBezTo>
                    <a:pt x="308" y="54"/>
                    <a:pt x="313" y="50"/>
                    <a:pt x="313" y="49"/>
                  </a:cubicBezTo>
                  <a:cubicBezTo>
                    <a:pt x="314" y="49"/>
                    <a:pt x="311" y="46"/>
                    <a:pt x="311" y="45"/>
                  </a:cubicBezTo>
                  <a:cubicBezTo>
                    <a:pt x="312" y="45"/>
                    <a:pt x="312" y="46"/>
                    <a:pt x="314" y="46"/>
                  </a:cubicBezTo>
                  <a:cubicBezTo>
                    <a:pt x="315" y="45"/>
                    <a:pt x="316" y="45"/>
                    <a:pt x="316" y="45"/>
                  </a:cubicBezTo>
                  <a:cubicBezTo>
                    <a:pt x="316" y="46"/>
                    <a:pt x="316" y="48"/>
                    <a:pt x="317" y="48"/>
                  </a:cubicBezTo>
                  <a:cubicBezTo>
                    <a:pt x="318" y="49"/>
                    <a:pt x="320" y="50"/>
                    <a:pt x="319" y="49"/>
                  </a:cubicBezTo>
                  <a:cubicBezTo>
                    <a:pt x="319" y="48"/>
                    <a:pt x="318" y="47"/>
                    <a:pt x="319" y="46"/>
                  </a:cubicBezTo>
                  <a:cubicBezTo>
                    <a:pt x="319" y="46"/>
                    <a:pt x="320" y="46"/>
                    <a:pt x="320" y="45"/>
                  </a:cubicBezTo>
                  <a:cubicBezTo>
                    <a:pt x="320" y="44"/>
                    <a:pt x="321" y="45"/>
                    <a:pt x="320" y="44"/>
                  </a:cubicBezTo>
                  <a:cubicBezTo>
                    <a:pt x="319" y="43"/>
                    <a:pt x="317" y="42"/>
                    <a:pt x="318" y="42"/>
                  </a:cubicBezTo>
                  <a:cubicBezTo>
                    <a:pt x="318" y="41"/>
                    <a:pt x="319" y="41"/>
                    <a:pt x="320" y="42"/>
                  </a:cubicBezTo>
                  <a:cubicBezTo>
                    <a:pt x="321" y="42"/>
                    <a:pt x="321" y="42"/>
                    <a:pt x="321" y="43"/>
                  </a:cubicBezTo>
                  <a:cubicBezTo>
                    <a:pt x="322" y="44"/>
                    <a:pt x="323" y="46"/>
                    <a:pt x="322" y="46"/>
                  </a:cubicBezTo>
                  <a:cubicBezTo>
                    <a:pt x="322" y="47"/>
                    <a:pt x="323" y="48"/>
                    <a:pt x="323" y="48"/>
                  </a:cubicBezTo>
                  <a:cubicBezTo>
                    <a:pt x="324" y="47"/>
                    <a:pt x="324" y="46"/>
                    <a:pt x="325" y="46"/>
                  </a:cubicBezTo>
                  <a:cubicBezTo>
                    <a:pt x="326" y="45"/>
                    <a:pt x="328" y="45"/>
                    <a:pt x="329" y="44"/>
                  </a:cubicBezTo>
                  <a:cubicBezTo>
                    <a:pt x="330" y="43"/>
                    <a:pt x="330" y="43"/>
                    <a:pt x="331" y="43"/>
                  </a:cubicBezTo>
                  <a:cubicBezTo>
                    <a:pt x="333" y="42"/>
                    <a:pt x="333" y="42"/>
                    <a:pt x="333" y="41"/>
                  </a:cubicBezTo>
                  <a:cubicBezTo>
                    <a:pt x="333" y="41"/>
                    <a:pt x="334" y="37"/>
                    <a:pt x="334" y="36"/>
                  </a:cubicBezTo>
                  <a:cubicBezTo>
                    <a:pt x="333" y="36"/>
                    <a:pt x="332" y="35"/>
                    <a:pt x="333" y="34"/>
                  </a:cubicBezTo>
                  <a:cubicBezTo>
                    <a:pt x="333" y="32"/>
                    <a:pt x="333" y="31"/>
                    <a:pt x="333" y="31"/>
                  </a:cubicBezTo>
                  <a:cubicBezTo>
                    <a:pt x="333" y="30"/>
                    <a:pt x="332" y="29"/>
                    <a:pt x="333" y="29"/>
                  </a:cubicBezTo>
                  <a:cubicBezTo>
                    <a:pt x="335" y="29"/>
                    <a:pt x="337" y="30"/>
                    <a:pt x="337" y="29"/>
                  </a:cubicBezTo>
                  <a:cubicBezTo>
                    <a:pt x="338" y="28"/>
                    <a:pt x="338" y="27"/>
                    <a:pt x="337" y="26"/>
                  </a:cubicBezTo>
                  <a:cubicBezTo>
                    <a:pt x="337" y="26"/>
                    <a:pt x="336" y="26"/>
                    <a:pt x="337" y="25"/>
                  </a:cubicBezTo>
                  <a:cubicBezTo>
                    <a:pt x="338" y="25"/>
                    <a:pt x="338" y="24"/>
                    <a:pt x="337" y="24"/>
                  </a:cubicBezTo>
                  <a:cubicBezTo>
                    <a:pt x="337" y="24"/>
                    <a:pt x="335" y="25"/>
                    <a:pt x="335" y="24"/>
                  </a:cubicBezTo>
                  <a:cubicBezTo>
                    <a:pt x="334" y="24"/>
                    <a:pt x="334" y="23"/>
                    <a:pt x="335" y="23"/>
                  </a:cubicBezTo>
                  <a:cubicBezTo>
                    <a:pt x="335" y="23"/>
                    <a:pt x="334" y="22"/>
                    <a:pt x="334" y="22"/>
                  </a:cubicBezTo>
                  <a:cubicBezTo>
                    <a:pt x="335" y="21"/>
                    <a:pt x="336" y="20"/>
                    <a:pt x="335" y="20"/>
                  </a:cubicBezTo>
                  <a:cubicBezTo>
                    <a:pt x="335" y="20"/>
                    <a:pt x="332" y="19"/>
                    <a:pt x="332" y="19"/>
                  </a:cubicBezTo>
                  <a:cubicBezTo>
                    <a:pt x="332" y="20"/>
                    <a:pt x="331" y="20"/>
                    <a:pt x="330" y="20"/>
                  </a:cubicBezTo>
                  <a:cubicBezTo>
                    <a:pt x="329" y="20"/>
                    <a:pt x="329" y="19"/>
                    <a:pt x="328" y="19"/>
                  </a:cubicBezTo>
                  <a:cubicBezTo>
                    <a:pt x="327" y="19"/>
                    <a:pt x="325" y="19"/>
                    <a:pt x="325" y="19"/>
                  </a:cubicBezTo>
                  <a:cubicBezTo>
                    <a:pt x="324" y="19"/>
                    <a:pt x="324" y="18"/>
                    <a:pt x="324" y="19"/>
                  </a:cubicBezTo>
                  <a:cubicBezTo>
                    <a:pt x="324" y="20"/>
                    <a:pt x="324" y="20"/>
                    <a:pt x="324" y="20"/>
                  </a:cubicBezTo>
                  <a:cubicBezTo>
                    <a:pt x="323" y="21"/>
                    <a:pt x="323" y="22"/>
                    <a:pt x="323" y="23"/>
                  </a:cubicBezTo>
                  <a:cubicBezTo>
                    <a:pt x="323" y="23"/>
                    <a:pt x="323" y="24"/>
                    <a:pt x="323" y="24"/>
                  </a:cubicBezTo>
                  <a:cubicBezTo>
                    <a:pt x="324" y="24"/>
                    <a:pt x="325" y="25"/>
                    <a:pt x="325" y="26"/>
                  </a:cubicBezTo>
                  <a:cubicBezTo>
                    <a:pt x="324" y="26"/>
                    <a:pt x="326" y="26"/>
                    <a:pt x="326" y="27"/>
                  </a:cubicBezTo>
                  <a:cubicBezTo>
                    <a:pt x="325" y="27"/>
                    <a:pt x="324" y="28"/>
                    <a:pt x="323" y="27"/>
                  </a:cubicBezTo>
                  <a:cubicBezTo>
                    <a:pt x="322" y="27"/>
                    <a:pt x="322" y="27"/>
                    <a:pt x="322" y="27"/>
                  </a:cubicBezTo>
                  <a:cubicBezTo>
                    <a:pt x="321" y="28"/>
                    <a:pt x="320" y="32"/>
                    <a:pt x="319" y="33"/>
                  </a:cubicBezTo>
                  <a:cubicBezTo>
                    <a:pt x="318" y="33"/>
                    <a:pt x="317" y="36"/>
                    <a:pt x="316" y="35"/>
                  </a:cubicBezTo>
                  <a:cubicBezTo>
                    <a:pt x="315" y="35"/>
                    <a:pt x="316" y="34"/>
                    <a:pt x="315" y="35"/>
                  </a:cubicBezTo>
                  <a:cubicBezTo>
                    <a:pt x="315" y="36"/>
                    <a:pt x="316" y="38"/>
                    <a:pt x="315" y="38"/>
                  </a:cubicBezTo>
                  <a:cubicBezTo>
                    <a:pt x="314" y="38"/>
                    <a:pt x="313" y="40"/>
                    <a:pt x="312" y="39"/>
                  </a:cubicBezTo>
                  <a:cubicBezTo>
                    <a:pt x="312" y="39"/>
                    <a:pt x="311" y="39"/>
                    <a:pt x="311" y="38"/>
                  </a:cubicBezTo>
                  <a:cubicBezTo>
                    <a:pt x="310" y="37"/>
                    <a:pt x="310" y="36"/>
                    <a:pt x="309" y="36"/>
                  </a:cubicBezTo>
                  <a:cubicBezTo>
                    <a:pt x="309" y="35"/>
                    <a:pt x="310" y="32"/>
                    <a:pt x="310" y="31"/>
                  </a:cubicBezTo>
                  <a:cubicBezTo>
                    <a:pt x="310" y="31"/>
                    <a:pt x="311" y="30"/>
                    <a:pt x="311" y="31"/>
                  </a:cubicBezTo>
                  <a:cubicBezTo>
                    <a:pt x="311" y="31"/>
                    <a:pt x="312" y="31"/>
                    <a:pt x="312" y="29"/>
                  </a:cubicBezTo>
                  <a:cubicBezTo>
                    <a:pt x="313" y="28"/>
                    <a:pt x="314" y="27"/>
                    <a:pt x="313" y="26"/>
                  </a:cubicBezTo>
                  <a:cubicBezTo>
                    <a:pt x="312" y="25"/>
                    <a:pt x="311" y="25"/>
                    <a:pt x="311" y="24"/>
                  </a:cubicBezTo>
                  <a:cubicBezTo>
                    <a:pt x="311" y="23"/>
                    <a:pt x="309" y="23"/>
                    <a:pt x="308" y="24"/>
                  </a:cubicBezTo>
                  <a:cubicBezTo>
                    <a:pt x="308" y="24"/>
                    <a:pt x="306" y="24"/>
                    <a:pt x="307" y="25"/>
                  </a:cubicBezTo>
                  <a:cubicBezTo>
                    <a:pt x="307" y="26"/>
                    <a:pt x="306" y="28"/>
                    <a:pt x="306" y="28"/>
                  </a:cubicBezTo>
                  <a:cubicBezTo>
                    <a:pt x="305" y="29"/>
                    <a:pt x="303" y="31"/>
                    <a:pt x="302" y="31"/>
                  </a:cubicBezTo>
                  <a:cubicBezTo>
                    <a:pt x="302" y="31"/>
                    <a:pt x="301" y="29"/>
                    <a:pt x="302" y="29"/>
                  </a:cubicBezTo>
                  <a:cubicBezTo>
                    <a:pt x="302" y="28"/>
                    <a:pt x="303" y="25"/>
                    <a:pt x="302" y="25"/>
                  </a:cubicBezTo>
                  <a:cubicBezTo>
                    <a:pt x="302" y="24"/>
                    <a:pt x="300" y="24"/>
                    <a:pt x="301" y="23"/>
                  </a:cubicBezTo>
                  <a:cubicBezTo>
                    <a:pt x="302" y="23"/>
                    <a:pt x="303" y="24"/>
                    <a:pt x="303" y="23"/>
                  </a:cubicBezTo>
                  <a:cubicBezTo>
                    <a:pt x="302" y="22"/>
                    <a:pt x="301" y="22"/>
                    <a:pt x="300" y="22"/>
                  </a:cubicBezTo>
                  <a:cubicBezTo>
                    <a:pt x="299" y="21"/>
                    <a:pt x="300" y="20"/>
                    <a:pt x="299" y="20"/>
                  </a:cubicBezTo>
                  <a:cubicBezTo>
                    <a:pt x="298" y="20"/>
                    <a:pt x="297" y="19"/>
                    <a:pt x="297" y="19"/>
                  </a:cubicBezTo>
                  <a:cubicBezTo>
                    <a:pt x="298" y="18"/>
                    <a:pt x="300" y="18"/>
                    <a:pt x="301" y="17"/>
                  </a:cubicBezTo>
                  <a:cubicBezTo>
                    <a:pt x="302" y="17"/>
                    <a:pt x="302" y="16"/>
                    <a:pt x="302" y="16"/>
                  </a:cubicBezTo>
                  <a:cubicBezTo>
                    <a:pt x="301" y="16"/>
                    <a:pt x="300" y="16"/>
                    <a:pt x="300" y="16"/>
                  </a:cubicBezTo>
                  <a:cubicBezTo>
                    <a:pt x="299" y="16"/>
                    <a:pt x="298" y="16"/>
                    <a:pt x="299" y="16"/>
                  </a:cubicBezTo>
                  <a:cubicBezTo>
                    <a:pt x="300" y="15"/>
                    <a:pt x="302" y="16"/>
                    <a:pt x="302" y="15"/>
                  </a:cubicBezTo>
                  <a:cubicBezTo>
                    <a:pt x="302" y="14"/>
                    <a:pt x="302" y="12"/>
                    <a:pt x="300" y="11"/>
                  </a:cubicBezTo>
                  <a:cubicBezTo>
                    <a:pt x="299" y="9"/>
                    <a:pt x="298" y="8"/>
                    <a:pt x="298" y="7"/>
                  </a:cubicBezTo>
                  <a:cubicBezTo>
                    <a:pt x="298" y="6"/>
                    <a:pt x="298" y="5"/>
                    <a:pt x="298" y="4"/>
                  </a:cubicBezTo>
                  <a:cubicBezTo>
                    <a:pt x="299" y="3"/>
                    <a:pt x="298" y="0"/>
                    <a:pt x="296" y="0"/>
                  </a:cubicBezTo>
                  <a:cubicBezTo>
                    <a:pt x="295" y="0"/>
                    <a:pt x="293" y="0"/>
                    <a:pt x="292" y="1"/>
                  </a:cubicBezTo>
                  <a:cubicBezTo>
                    <a:pt x="292" y="2"/>
                    <a:pt x="293" y="4"/>
                    <a:pt x="293" y="4"/>
                  </a:cubicBezTo>
                  <a:cubicBezTo>
                    <a:pt x="292" y="5"/>
                    <a:pt x="292" y="5"/>
                    <a:pt x="291" y="5"/>
                  </a:cubicBezTo>
                  <a:cubicBezTo>
                    <a:pt x="291" y="5"/>
                    <a:pt x="290" y="4"/>
                    <a:pt x="290" y="4"/>
                  </a:cubicBezTo>
                  <a:cubicBezTo>
                    <a:pt x="289" y="5"/>
                    <a:pt x="289" y="5"/>
                    <a:pt x="288" y="5"/>
                  </a:cubicBezTo>
                  <a:cubicBezTo>
                    <a:pt x="288" y="6"/>
                    <a:pt x="286" y="8"/>
                    <a:pt x="286" y="9"/>
                  </a:cubicBezTo>
                  <a:cubicBezTo>
                    <a:pt x="285" y="11"/>
                    <a:pt x="284" y="12"/>
                    <a:pt x="284" y="14"/>
                  </a:cubicBezTo>
                  <a:cubicBezTo>
                    <a:pt x="284" y="16"/>
                    <a:pt x="284" y="17"/>
                    <a:pt x="286" y="17"/>
                  </a:cubicBezTo>
                  <a:cubicBezTo>
                    <a:pt x="287" y="17"/>
                    <a:pt x="286" y="18"/>
                    <a:pt x="287" y="18"/>
                  </a:cubicBezTo>
                  <a:cubicBezTo>
                    <a:pt x="288" y="18"/>
                    <a:pt x="288" y="20"/>
                    <a:pt x="289" y="20"/>
                  </a:cubicBezTo>
                  <a:cubicBezTo>
                    <a:pt x="290" y="20"/>
                    <a:pt x="291" y="20"/>
                    <a:pt x="291" y="20"/>
                  </a:cubicBezTo>
                  <a:cubicBezTo>
                    <a:pt x="292" y="21"/>
                    <a:pt x="295" y="20"/>
                    <a:pt x="294" y="21"/>
                  </a:cubicBezTo>
                  <a:cubicBezTo>
                    <a:pt x="293" y="22"/>
                    <a:pt x="292" y="21"/>
                    <a:pt x="291" y="22"/>
                  </a:cubicBezTo>
                  <a:cubicBezTo>
                    <a:pt x="290" y="24"/>
                    <a:pt x="289" y="25"/>
                    <a:pt x="288" y="26"/>
                  </a:cubicBezTo>
                  <a:cubicBezTo>
                    <a:pt x="287" y="26"/>
                    <a:pt x="287" y="28"/>
                    <a:pt x="288" y="27"/>
                  </a:cubicBezTo>
                  <a:cubicBezTo>
                    <a:pt x="288" y="27"/>
                    <a:pt x="291" y="26"/>
                    <a:pt x="291" y="26"/>
                  </a:cubicBezTo>
                  <a:cubicBezTo>
                    <a:pt x="291" y="26"/>
                    <a:pt x="290" y="28"/>
                    <a:pt x="291" y="28"/>
                  </a:cubicBezTo>
                  <a:cubicBezTo>
                    <a:pt x="291" y="29"/>
                    <a:pt x="291" y="29"/>
                    <a:pt x="290" y="29"/>
                  </a:cubicBezTo>
                  <a:cubicBezTo>
                    <a:pt x="290" y="29"/>
                    <a:pt x="288" y="30"/>
                    <a:pt x="287" y="31"/>
                  </a:cubicBezTo>
                  <a:cubicBezTo>
                    <a:pt x="286" y="31"/>
                    <a:pt x="285" y="33"/>
                    <a:pt x="284" y="33"/>
                  </a:cubicBezTo>
                  <a:cubicBezTo>
                    <a:pt x="283" y="33"/>
                    <a:pt x="282" y="35"/>
                    <a:pt x="282" y="35"/>
                  </a:cubicBezTo>
                  <a:cubicBezTo>
                    <a:pt x="281" y="35"/>
                    <a:pt x="281" y="36"/>
                    <a:pt x="281" y="37"/>
                  </a:cubicBezTo>
                  <a:cubicBezTo>
                    <a:pt x="282" y="37"/>
                    <a:pt x="282" y="40"/>
                    <a:pt x="282" y="40"/>
                  </a:cubicBezTo>
                  <a:cubicBezTo>
                    <a:pt x="281" y="41"/>
                    <a:pt x="280" y="43"/>
                    <a:pt x="280" y="42"/>
                  </a:cubicBezTo>
                  <a:cubicBezTo>
                    <a:pt x="280" y="40"/>
                    <a:pt x="281" y="39"/>
                    <a:pt x="279" y="38"/>
                  </a:cubicBezTo>
                  <a:cubicBezTo>
                    <a:pt x="278" y="37"/>
                    <a:pt x="278" y="36"/>
                    <a:pt x="278" y="35"/>
                  </a:cubicBezTo>
                  <a:cubicBezTo>
                    <a:pt x="279" y="35"/>
                    <a:pt x="279" y="34"/>
                    <a:pt x="279" y="34"/>
                  </a:cubicBezTo>
                  <a:cubicBezTo>
                    <a:pt x="278" y="33"/>
                    <a:pt x="278" y="33"/>
                    <a:pt x="279" y="32"/>
                  </a:cubicBezTo>
                  <a:cubicBezTo>
                    <a:pt x="279" y="32"/>
                    <a:pt x="280" y="31"/>
                    <a:pt x="279" y="31"/>
                  </a:cubicBezTo>
                  <a:cubicBezTo>
                    <a:pt x="278" y="30"/>
                    <a:pt x="277" y="29"/>
                    <a:pt x="276" y="30"/>
                  </a:cubicBezTo>
                  <a:cubicBezTo>
                    <a:pt x="275" y="30"/>
                    <a:pt x="274" y="31"/>
                    <a:pt x="274" y="32"/>
                  </a:cubicBezTo>
                  <a:cubicBezTo>
                    <a:pt x="274" y="32"/>
                    <a:pt x="275" y="36"/>
                    <a:pt x="274" y="36"/>
                  </a:cubicBezTo>
                  <a:cubicBezTo>
                    <a:pt x="273" y="35"/>
                    <a:pt x="272" y="34"/>
                    <a:pt x="272" y="34"/>
                  </a:cubicBezTo>
                  <a:cubicBezTo>
                    <a:pt x="272" y="34"/>
                    <a:pt x="270" y="35"/>
                    <a:pt x="269" y="35"/>
                  </a:cubicBezTo>
                  <a:cubicBezTo>
                    <a:pt x="268" y="35"/>
                    <a:pt x="266" y="35"/>
                    <a:pt x="265" y="35"/>
                  </a:cubicBezTo>
                  <a:cubicBezTo>
                    <a:pt x="264" y="35"/>
                    <a:pt x="261" y="36"/>
                    <a:pt x="260" y="36"/>
                  </a:cubicBezTo>
                  <a:cubicBezTo>
                    <a:pt x="260" y="36"/>
                    <a:pt x="258" y="36"/>
                    <a:pt x="257" y="36"/>
                  </a:cubicBezTo>
                  <a:cubicBezTo>
                    <a:pt x="257" y="36"/>
                    <a:pt x="257" y="35"/>
                    <a:pt x="256" y="34"/>
                  </a:cubicBezTo>
                  <a:cubicBezTo>
                    <a:pt x="255" y="34"/>
                    <a:pt x="255" y="32"/>
                    <a:pt x="254" y="32"/>
                  </a:cubicBezTo>
                  <a:cubicBezTo>
                    <a:pt x="252" y="33"/>
                    <a:pt x="251" y="33"/>
                    <a:pt x="251" y="32"/>
                  </a:cubicBezTo>
                  <a:cubicBezTo>
                    <a:pt x="250" y="32"/>
                    <a:pt x="248" y="32"/>
                    <a:pt x="248" y="30"/>
                  </a:cubicBezTo>
                  <a:cubicBezTo>
                    <a:pt x="247" y="29"/>
                    <a:pt x="249" y="27"/>
                    <a:pt x="248" y="27"/>
                  </a:cubicBezTo>
                  <a:cubicBezTo>
                    <a:pt x="247" y="26"/>
                    <a:pt x="244" y="27"/>
                    <a:pt x="243" y="27"/>
                  </a:cubicBezTo>
                  <a:cubicBezTo>
                    <a:pt x="242" y="27"/>
                    <a:pt x="239" y="27"/>
                    <a:pt x="238" y="27"/>
                  </a:cubicBezTo>
                  <a:cubicBezTo>
                    <a:pt x="238" y="28"/>
                    <a:pt x="237" y="28"/>
                    <a:pt x="236" y="29"/>
                  </a:cubicBezTo>
                  <a:cubicBezTo>
                    <a:pt x="235" y="30"/>
                    <a:pt x="234" y="31"/>
                    <a:pt x="235" y="31"/>
                  </a:cubicBezTo>
                  <a:cubicBezTo>
                    <a:pt x="235" y="32"/>
                    <a:pt x="236" y="33"/>
                    <a:pt x="236" y="32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8" y="31"/>
                    <a:pt x="239" y="31"/>
                    <a:pt x="240" y="31"/>
                  </a:cubicBezTo>
                  <a:cubicBezTo>
                    <a:pt x="241" y="30"/>
                    <a:pt x="243" y="29"/>
                    <a:pt x="243" y="29"/>
                  </a:cubicBezTo>
                  <a:cubicBezTo>
                    <a:pt x="244" y="29"/>
                    <a:pt x="246" y="29"/>
                    <a:pt x="246" y="29"/>
                  </a:cubicBezTo>
                  <a:cubicBezTo>
                    <a:pt x="245" y="29"/>
                    <a:pt x="244" y="31"/>
                    <a:pt x="243" y="31"/>
                  </a:cubicBezTo>
                  <a:cubicBezTo>
                    <a:pt x="243" y="31"/>
                    <a:pt x="241" y="32"/>
                    <a:pt x="240" y="32"/>
                  </a:cubicBezTo>
                  <a:cubicBezTo>
                    <a:pt x="240" y="32"/>
                    <a:pt x="239" y="33"/>
                    <a:pt x="238" y="33"/>
                  </a:cubicBezTo>
                  <a:cubicBezTo>
                    <a:pt x="237" y="33"/>
                    <a:pt x="235" y="34"/>
                    <a:pt x="235" y="34"/>
                  </a:cubicBezTo>
                  <a:cubicBezTo>
                    <a:pt x="235" y="35"/>
                    <a:pt x="234" y="36"/>
                    <a:pt x="233" y="36"/>
                  </a:cubicBezTo>
                  <a:cubicBezTo>
                    <a:pt x="233" y="37"/>
                    <a:pt x="234" y="37"/>
                    <a:pt x="234" y="38"/>
                  </a:cubicBezTo>
                  <a:cubicBezTo>
                    <a:pt x="234" y="38"/>
                    <a:pt x="234" y="39"/>
                    <a:pt x="234" y="40"/>
                  </a:cubicBezTo>
                  <a:cubicBezTo>
                    <a:pt x="235" y="40"/>
                    <a:pt x="234" y="41"/>
                    <a:pt x="233" y="42"/>
                  </a:cubicBezTo>
                  <a:cubicBezTo>
                    <a:pt x="233" y="43"/>
                    <a:pt x="235" y="45"/>
                    <a:pt x="233" y="44"/>
                  </a:cubicBezTo>
                  <a:cubicBezTo>
                    <a:pt x="232" y="44"/>
                    <a:pt x="230" y="42"/>
                    <a:pt x="231" y="41"/>
                  </a:cubicBezTo>
                  <a:cubicBezTo>
                    <a:pt x="232" y="41"/>
                    <a:pt x="233" y="40"/>
                    <a:pt x="232" y="40"/>
                  </a:cubicBezTo>
                  <a:cubicBezTo>
                    <a:pt x="232" y="39"/>
                    <a:pt x="232" y="37"/>
                    <a:pt x="231" y="37"/>
                  </a:cubicBezTo>
                  <a:cubicBezTo>
                    <a:pt x="230" y="38"/>
                    <a:pt x="229" y="39"/>
                    <a:pt x="229" y="38"/>
                  </a:cubicBezTo>
                  <a:cubicBezTo>
                    <a:pt x="229" y="37"/>
                    <a:pt x="230" y="35"/>
                    <a:pt x="230" y="35"/>
                  </a:cubicBezTo>
                  <a:cubicBezTo>
                    <a:pt x="229" y="36"/>
                    <a:pt x="228" y="36"/>
                    <a:pt x="228" y="36"/>
                  </a:cubicBezTo>
                  <a:cubicBezTo>
                    <a:pt x="228" y="35"/>
                    <a:pt x="227" y="33"/>
                    <a:pt x="227" y="33"/>
                  </a:cubicBezTo>
                  <a:cubicBezTo>
                    <a:pt x="226" y="33"/>
                    <a:pt x="223" y="35"/>
                    <a:pt x="222" y="35"/>
                  </a:cubicBezTo>
                  <a:cubicBezTo>
                    <a:pt x="221" y="35"/>
                    <a:pt x="216" y="36"/>
                    <a:pt x="215" y="36"/>
                  </a:cubicBezTo>
                  <a:cubicBezTo>
                    <a:pt x="214" y="35"/>
                    <a:pt x="214" y="36"/>
                    <a:pt x="212" y="36"/>
                  </a:cubicBezTo>
                  <a:cubicBezTo>
                    <a:pt x="211" y="35"/>
                    <a:pt x="207" y="34"/>
                    <a:pt x="208" y="34"/>
                  </a:cubicBezTo>
                  <a:cubicBezTo>
                    <a:pt x="210" y="34"/>
                    <a:pt x="211" y="34"/>
                    <a:pt x="211" y="33"/>
                  </a:cubicBezTo>
                  <a:cubicBezTo>
                    <a:pt x="211" y="33"/>
                    <a:pt x="209" y="32"/>
                    <a:pt x="211" y="32"/>
                  </a:cubicBezTo>
                  <a:cubicBezTo>
                    <a:pt x="212" y="32"/>
                    <a:pt x="213" y="32"/>
                    <a:pt x="213" y="32"/>
                  </a:cubicBezTo>
                  <a:cubicBezTo>
                    <a:pt x="213" y="31"/>
                    <a:pt x="212" y="30"/>
                    <a:pt x="213" y="30"/>
                  </a:cubicBezTo>
                  <a:cubicBezTo>
                    <a:pt x="215" y="30"/>
                    <a:pt x="215" y="31"/>
                    <a:pt x="216" y="30"/>
                  </a:cubicBezTo>
                  <a:cubicBezTo>
                    <a:pt x="217" y="30"/>
                    <a:pt x="217" y="29"/>
                    <a:pt x="216" y="28"/>
                  </a:cubicBezTo>
                  <a:cubicBezTo>
                    <a:pt x="215" y="28"/>
                    <a:pt x="215" y="26"/>
                    <a:pt x="213" y="26"/>
                  </a:cubicBezTo>
                  <a:cubicBezTo>
                    <a:pt x="211" y="26"/>
                    <a:pt x="210" y="25"/>
                    <a:pt x="210" y="26"/>
                  </a:cubicBezTo>
                  <a:cubicBezTo>
                    <a:pt x="210" y="27"/>
                    <a:pt x="211" y="28"/>
                    <a:pt x="210" y="28"/>
                  </a:cubicBezTo>
                  <a:cubicBezTo>
                    <a:pt x="208" y="27"/>
                    <a:pt x="208" y="27"/>
                    <a:pt x="206" y="26"/>
                  </a:cubicBezTo>
                  <a:cubicBezTo>
                    <a:pt x="204" y="26"/>
                    <a:pt x="204" y="25"/>
                    <a:pt x="203" y="24"/>
                  </a:cubicBezTo>
                  <a:cubicBezTo>
                    <a:pt x="202" y="24"/>
                    <a:pt x="203" y="24"/>
                    <a:pt x="202" y="23"/>
                  </a:cubicBezTo>
                  <a:cubicBezTo>
                    <a:pt x="201" y="23"/>
                    <a:pt x="196" y="20"/>
                    <a:pt x="195" y="20"/>
                  </a:cubicBezTo>
                  <a:cubicBezTo>
                    <a:pt x="194" y="20"/>
                    <a:pt x="193" y="19"/>
                    <a:pt x="192" y="19"/>
                  </a:cubicBezTo>
                  <a:cubicBezTo>
                    <a:pt x="190" y="19"/>
                    <a:pt x="188" y="18"/>
                    <a:pt x="188" y="19"/>
                  </a:cubicBezTo>
                  <a:cubicBezTo>
                    <a:pt x="188" y="19"/>
                    <a:pt x="186" y="21"/>
                    <a:pt x="185" y="21"/>
                  </a:cubicBezTo>
                  <a:cubicBezTo>
                    <a:pt x="184" y="20"/>
                    <a:pt x="186" y="19"/>
                    <a:pt x="186" y="19"/>
                  </a:cubicBezTo>
                  <a:cubicBezTo>
                    <a:pt x="186" y="19"/>
                    <a:pt x="185" y="18"/>
                    <a:pt x="186" y="17"/>
                  </a:cubicBezTo>
                  <a:cubicBezTo>
                    <a:pt x="186" y="16"/>
                    <a:pt x="186" y="16"/>
                    <a:pt x="185" y="16"/>
                  </a:cubicBezTo>
                  <a:cubicBezTo>
                    <a:pt x="184" y="17"/>
                    <a:pt x="184" y="17"/>
                    <a:pt x="184" y="18"/>
                  </a:cubicBezTo>
                  <a:cubicBezTo>
                    <a:pt x="184" y="19"/>
                    <a:pt x="183" y="19"/>
                    <a:pt x="183" y="19"/>
                  </a:cubicBezTo>
                  <a:cubicBezTo>
                    <a:pt x="182" y="20"/>
                    <a:pt x="182" y="21"/>
                    <a:pt x="181" y="21"/>
                  </a:cubicBezTo>
                  <a:cubicBezTo>
                    <a:pt x="180" y="22"/>
                    <a:pt x="179" y="21"/>
                    <a:pt x="178" y="20"/>
                  </a:cubicBezTo>
                  <a:cubicBezTo>
                    <a:pt x="178" y="18"/>
                    <a:pt x="177" y="18"/>
                    <a:pt x="177" y="16"/>
                  </a:cubicBezTo>
                  <a:cubicBezTo>
                    <a:pt x="177" y="14"/>
                    <a:pt x="176" y="12"/>
                    <a:pt x="176" y="12"/>
                  </a:cubicBezTo>
                  <a:cubicBezTo>
                    <a:pt x="175" y="11"/>
                    <a:pt x="174" y="10"/>
                    <a:pt x="174" y="11"/>
                  </a:cubicBezTo>
                  <a:cubicBezTo>
                    <a:pt x="174" y="11"/>
                    <a:pt x="173" y="12"/>
                    <a:pt x="173" y="12"/>
                  </a:cubicBezTo>
                  <a:cubicBezTo>
                    <a:pt x="174" y="13"/>
                    <a:pt x="173" y="14"/>
                    <a:pt x="174" y="14"/>
                  </a:cubicBezTo>
                  <a:cubicBezTo>
                    <a:pt x="175" y="14"/>
                    <a:pt x="175" y="15"/>
                    <a:pt x="175" y="15"/>
                  </a:cubicBezTo>
                  <a:cubicBezTo>
                    <a:pt x="174" y="15"/>
                    <a:pt x="173" y="15"/>
                    <a:pt x="173" y="16"/>
                  </a:cubicBezTo>
                  <a:cubicBezTo>
                    <a:pt x="173" y="16"/>
                    <a:pt x="172" y="17"/>
                    <a:pt x="172" y="17"/>
                  </a:cubicBezTo>
                  <a:cubicBezTo>
                    <a:pt x="171" y="17"/>
                    <a:pt x="170" y="19"/>
                    <a:pt x="170" y="19"/>
                  </a:cubicBezTo>
                  <a:cubicBezTo>
                    <a:pt x="169" y="19"/>
                    <a:pt x="169" y="18"/>
                    <a:pt x="168" y="18"/>
                  </a:cubicBezTo>
                  <a:cubicBezTo>
                    <a:pt x="167" y="18"/>
                    <a:pt x="165" y="20"/>
                    <a:pt x="166" y="19"/>
                  </a:cubicBezTo>
                  <a:cubicBezTo>
                    <a:pt x="166" y="17"/>
                    <a:pt x="167" y="17"/>
                    <a:pt x="166" y="16"/>
                  </a:cubicBezTo>
                  <a:cubicBezTo>
                    <a:pt x="166" y="15"/>
                    <a:pt x="165" y="14"/>
                    <a:pt x="164" y="15"/>
                  </a:cubicBezTo>
                  <a:cubicBezTo>
                    <a:pt x="163" y="16"/>
                    <a:pt x="161" y="17"/>
                    <a:pt x="160" y="18"/>
                  </a:cubicBezTo>
                  <a:cubicBezTo>
                    <a:pt x="160" y="18"/>
                    <a:pt x="157" y="22"/>
                    <a:pt x="156" y="22"/>
                  </a:cubicBezTo>
                  <a:cubicBezTo>
                    <a:pt x="156" y="23"/>
                    <a:pt x="154" y="24"/>
                    <a:pt x="154" y="23"/>
                  </a:cubicBezTo>
                  <a:cubicBezTo>
                    <a:pt x="155" y="22"/>
                    <a:pt x="158" y="20"/>
                    <a:pt x="157" y="19"/>
                  </a:cubicBezTo>
                  <a:cubicBezTo>
                    <a:pt x="157" y="19"/>
                    <a:pt x="157" y="18"/>
                    <a:pt x="157" y="19"/>
                  </a:cubicBezTo>
                  <a:cubicBezTo>
                    <a:pt x="156" y="19"/>
                    <a:pt x="153" y="21"/>
                    <a:pt x="152" y="22"/>
                  </a:cubicBezTo>
                  <a:cubicBezTo>
                    <a:pt x="150" y="23"/>
                    <a:pt x="147" y="24"/>
                    <a:pt x="147" y="25"/>
                  </a:cubicBezTo>
                  <a:cubicBezTo>
                    <a:pt x="146" y="25"/>
                    <a:pt x="145" y="27"/>
                    <a:pt x="145" y="26"/>
                  </a:cubicBezTo>
                  <a:cubicBezTo>
                    <a:pt x="145" y="26"/>
                    <a:pt x="145" y="25"/>
                    <a:pt x="144" y="25"/>
                  </a:cubicBezTo>
                  <a:cubicBezTo>
                    <a:pt x="143" y="26"/>
                    <a:pt x="144" y="27"/>
                    <a:pt x="143" y="27"/>
                  </a:cubicBezTo>
                  <a:cubicBezTo>
                    <a:pt x="142" y="27"/>
                    <a:pt x="141" y="26"/>
                    <a:pt x="141" y="26"/>
                  </a:cubicBezTo>
                  <a:cubicBezTo>
                    <a:pt x="140" y="27"/>
                    <a:pt x="140" y="28"/>
                    <a:pt x="139" y="27"/>
                  </a:cubicBezTo>
                  <a:cubicBezTo>
                    <a:pt x="138" y="26"/>
                    <a:pt x="137" y="26"/>
                    <a:pt x="137" y="26"/>
                  </a:cubicBezTo>
                  <a:cubicBezTo>
                    <a:pt x="137" y="27"/>
                    <a:pt x="136" y="27"/>
                    <a:pt x="136" y="27"/>
                  </a:cubicBezTo>
                  <a:cubicBezTo>
                    <a:pt x="135" y="27"/>
                    <a:pt x="133" y="25"/>
                    <a:pt x="133" y="24"/>
                  </a:cubicBezTo>
                  <a:cubicBezTo>
                    <a:pt x="133" y="24"/>
                    <a:pt x="133" y="23"/>
                    <a:pt x="132" y="23"/>
                  </a:cubicBezTo>
                  <a:cubicBezTo>
                    <a:pt x="131" y="22"/>
                    <a:pt x="131" y="20"/>
                    <a:pt x="131" y="20"/>
                  </a:cubicBezTo>
                  <a:cubicBezTo>
                    <a:pt x="130" y="20"/>
                    <a:pt x="129" y="20"/>
                    <a:pt x="127" y="20"/>
                  </a:cubicBezTo>
                  <a:cubicBezTo>
                    <a:pt x="127" y="20"/>
                    <a:pt x="127" y="20"/>
                    <a:pt x="127" y="20"/>
                  </a:cubicBezTo>
                  <a:cubicBezTo>
                    <a:pt x="127" y="20"/>
                    <a:pt x="126" y="20"/>
                    <a:pt x="126" y="20"/>
                  </a:cubicBezTo>
                  <a:cubicBezTo>
                    <a:pt x="126" y="20"/>
                    <a:pt x="126" y="20"/>
                    <a:pt x="126" y="20"/>
                  </a:cubicBezTo>
                  <a:cubicBezTo>
                    <a:pt x="125" y="20"/>
                    <a:pt x="124" y="20"/>
                    <a:pt x="123" y="20"/>
                  </a:cubicBezTo>
                  <a:cubicBezTo>
                    <a:pt x="123" y="20"/>
                    <a:pt x="123" y="20"/>
                    <a:pt x="123" y="20"/>
                  </a:cubicBezTo>
                  <a:cubicBezTo>
                    <a:pt x="123" y="20"/>
                    <a:pt x="123" y="20"/>
                    <a:pt x="123" y="19"/>
                  </a:cubicBezTo>
                  <a:cubicBezTo>
                    <a:pt x="122" y="19"/>
                    <a:pt x="118" y="17"/>
                    <a:pt x="117" y="17"/>
                  </a:cubicBezTo>
                  <a:cubicBezTo>
                    <a:pt x="117" y="16"/>
                    <a:pt x="116" y="16"/>
                    <a:pt x="114" y="16"/>
                  </a:cubicBezTo>
                  <a:cubicBezTo>
                    <a:pt x="112" y="17"/>
                    <a:pt x="109" y="17"/>
                    <a:pt x="107" y="16"/>
                  </a:cubicBezTo>
                  <a:cubicBezTo>
                    <a:pt x="105" y="16"/>
                    <a:pt x="102" y="16"/>
                    <a:pt x="101" y="16"/>
                  </a:cubicBezTo>
                  <a:cubicBezTo>
                    <a:pt x="101" y="15"/>
                    <a:pt x="101" y="14"/>
                    <a:pt x="100" y="14"/>
                  </a:cubicBezTo>
                  <a:cubicBezTo>
                    <a:pt x="99" y="14"/>
                    <a:pt x="95" y="14"/>
                    <a:pt x="94" y="13"/>
                  </a:cubicBezTo>
                  <a:cubicBezTo>
                    <a:pt x="94" y="13"/>
                    <a:pt x="91" y="12"/>
                    <a:pt x="90" y="13"/>
                  </a:cubicBezTo>
                  <a:cubicBezTo>
                    <a:pt x="89" y="13"/>
                    <a:pt x="89" y="14"/>
                    <a:pt x="88" y="14"/>
                  </a:cubicBezTo>
                  <a:cubicBezTo>
                    <a:pt x="87" y="13"/>
                    <a:pt x="88" y="13"/>
                    <a:pt x="87" y="12"/>
                  </a:cubicBezTo>
                  <a:cubicBezTo>
                    <a:pt x="86" y="12"/>
                    <a:pt x="85" y="11"/>
                    <a:pt x="85" y="11"/>
                  </a:cubicBezTo>
                  <a:cubicBezTo>
                    <a:pt x="86" y="11"/>
                    <a:pt x="87" y="9"/>
                    <a:pt x="87" y="9"/>
                  </a:cubicBezTo>
                  <a:cubicBezTo>
                    <a:pt x="86" y="9"/>
                    <a:pt x="82" y="10"/>
                    <a:pt x="81" y="10"/>
                  </a:cubicBezTo>
                  <a:cubicBezTo>
                    <a:pt x="80" y="10"/>
                    <a:pt x="78" y="10"/>
                    <a:pt x="79" y="9"/>
                  </a:cubicBezTo>
                  <a:cubicBezTo>
                    <a:pt x="80" y="9"/>
                    <a:pt x="81" y="8"/>
                    <a:pt x="80" y="8"/>
                  </a:cubicBezTo>
                  <a:cubicBezTo>
                    <a:pt x="80" y="8"/>
                    <a:pt x="79" y="8"/>
                    <a:pt x="78" y="8"/>
                  </a:cubicBezTo>
                  <a:cubicBezTo>
                    <a:pt x="77" y="9"/>
                    <a:pt x="76" y="11"/>
                    <a:pt x="76" y="10"/>
                  </a:cubicBezTo>
                  <a:cubicBezTo>
                    <a:pt x="75" y="10"/>
                    <a:pt x="76" y="8"/>
                    <a:pt x="76" y="8"/>
                  </a:cubicBezTo>
                  <a:cubicBezTo>
                    <a:pt x="76" y="7"/>
                    <a:pt x="75" y="7"/>
                    <a:pt x="75" y="6"/>
                  </a:cubicBezTo>
                  <a:cubicBezTo>
                    <a:pt x="75" y="6"/>
                    <a:pt x="73" y="5"/>
                    <a:pt x="73" y="6"/>
                  </a:cubicBezTo>
                  <a:cubicBezTo>
                    <a:pt x="72" y="6"/>
                    <a:pt x="70" y="9"/>
                    <a:pt x="69" y="9"/>
                  </a:cubicBezTo>
                  <a:cubicBezTo>
                    <a:pt x="67" y="10"/>
                    <a:pt x="63" y="11"/>
                    <a:pt x="62" y="11"/>
                  </a:cubicBezTo>
                  <a:cubicBezTo>
                    <a:pt x="61" y="11"/>
                    <a:pt x="60" y="10"/>
                    <a:pt x="59" y="11"/>
                  </a:cubicBezTo>
                  <a:cubicBezTo>
                    <a:pt x="59" y="11"/>
                    <a:pt x="57" y="13"/>
                    <a:pt x="56" y="13"/>
                  </a:cubicBezTo>
                  <a:cubicBezTo>
                    <a:pt x="55" y="13"/>
                    <a:pt x="53" y="14"/>
                    <a:pt x="51" y="14"/>
                  </a:cubicBezTo>
                  <a:cubicBezTo>
                    <a:pt x="49" y="14"/>
                    <a:pt x="49" y="15"/>
                    <a:pt x="48" y="16"/>
                  </a:cubicBezTo>
                  <a:cubicBezTo>
                    <a:pt x="48" y="16"/>
                    <a:pt x="47" y="18"/>
                    <a:pt x="46" y="18"/>
                  </a:cubicBezTo>
                  <a:cubicBezTo>
                    <a:pt x="45" y="19"/>
                    <a:pt x="42" y="22"/>
                    <a:pt x="41" y="23"/>
                  </a:cubicBezTo>
                  <a:cubicBezTo>
                    <a:pt x="40" y="24"/>
                    <a:pt x="38" y="26"/>
                    <a:pt x="37" y="27"/>
                  </a:cubicBezTo>
                  <a:cubicBezTo>
                    <a:pt x="36" y="27"/>
                    <a:pt x="36" y="26"/>
                    <a:pt x="35" y="27"/>
                  </a:cubicBezTo>
                  <a:cubicBezTo>
                    <a:pt x="34" y="27"/>
                    <a:pt x="31" y="27"/>
                    <a:pt x="30" y="27"/>
                  </a:cubicBezTo>
                  <a:cubicBezTo>
                    <a:pt x="28" y="27"/>
                    <a:pt x="28" y="30"/>
                    <a:pt x="27" y="30"/>
                  </a:cubicBezTo>
                  <a:cubicBezTo>
                    <a:pt x="26" y="30"/>
                    <a:pt x="25" y="30"/>
                    <a:pt x="25" y="31"/>
                  </a:cubicBezTo>
                  <a:cubicBezTo>
                    <a:pt x="26" y="31"/>
                    <a:pt x="27" y="31"/>
                    <a:pt x="27" y="32"/>
                  </a:cubicBezTo>
                  <a:cubicBezTo>
                    <a:pt x="27" y="33"/>
                    <a:pt x="28" y="33"/>
                    <a:pt x="29" y="34"/>
                  </a:cubicBezTo>
                  <a:cubicBezTo>
                    <a:pt x="29" y="34"/>
                    <a:pt x="30" y="36"/>
                    <a:pt x="30" y="36"/>
                  </a:cubicBezTo>
                  <a:cubicBezTo>
                    <a:pt x="31" y="37"/>
                    <a:pt x="31" y="37"/>
                    <a:pt x="31" y="38"/>
                  </a:cubicBezTo>
                  <a:cubicBezTo>
                    <a:pt x="31" y="39"/>
                    <a:pt x="31" y="39"/>
                    <a:pt x="31" y="41"/>
                  </a:cubicBezTo>
                  <a:cubicBezTo>
                    <a:pt x="31" y="42"/>
                    <a:pt x="33" y="42"/>
                    <a:pt x="34" y="42"/>
                  </a:cubicBezTo>
                  <a:cubicBezTo>
                    <a:pt x="35" y="42"/>
                    <a:pt x="38" y="42"/>
                    <a:pt x="37" y="43"/>
                  </a:cubicBezTo>
                  <a:cubicBezTo>
                    <a:pt x="37" y="44"/>
                    <a:pt x="38" y="44"/>
                    <a:pt x="38" y="44"/>
                  </a:cubicBezTo>
                  <a:cubicBezTo>
                    <a:pt x="39" y="45"/>
                    <a:pt x="42" y="45"/>
                    <a:pt x="41" y="45"/>
                  </a:cubicBezTo>
                  <a:cubicBezTo>
                    <a:pt x="41" y="46"/>
                    <a:pt x="41" y="46"/>
                    <a:pt x="40" y="46"/>
                  </a:cubicBezTo>
                  <a:cubicBezTo>
                    <a:pt x="39" y="46"/>
                    <a:pt x="37" y="45"/>
                    <a:pt x="36" y="45"/>
                  </a:cubicBezTo>
                  <a:cubicBezTo>
                    <a:pt x="36" y="44"/>
                    <a:pt x="35" y="45"/>
                    <a:pt x="35" y="46"/>
                  </a:cubicBezTo>
                  <a:cubicBezTo>
                    <a:pt x="35" y="46"/>
                    <a:pt x="34" y="48"/>
                    <a:pt x="35" y="47"/>
                  </a:cubicBezTo>
                  <a:cubicBezTo>
                    <a:pt x="36" y="47"/>
                    <a:pt x="37" y="46"/>
                    <a:pt x="37" y="47"/>
                  </a:cubicBezTo>
                  <a:cubicBezTo>
                    <a:pt x="38" y="47"/>
                    <a:pt x="39" y="48"/>
                    <a:pt x="38" y="48"/>
                  </a:cubicBezTo>
                  <a:cubicBezTo>
                    <a:pt x="38" y="48"/>
                    <a:pt x="37" y="48"/>
                    <a:pt x="36" y="49"/>
                  </a:cubicBezTo>
                  <a:cubicBezTo>
                    <a:pt x="36" y="49"/>
                    <a:pt x="36" y="50"/>
                    <a:pt x="35" y="50"/>
                  </a:cubicBezTo>
                  <a:cubicBezTo>
                    <a:pt x="34" y="50"/>
                    <a:pt x="33" y="49"/>
                    <a:pt x="32" y="50"/>
                  </a:cubicBezTo>
                  <a:cubicBezTo>
                    <a:pt x="32" y="50"/>
                    <a:pt x="31" y="51"/>
                    <a:pt x="31" y="50"/>
                  </a:cubicBezTo>
                  <a:cubicBezTo>
                    <a:pt x="31" y="50"/>
                    <a:pt x="30" y="50"/>
                    <a:pt x="30" y="50"/>
                  </a:cubicBezTo>
                  <a:cubicBezTo>
                    <a:pt x="30" y="50"/>
                    <a:pt x="28" y="50"/>
                    <a:pt x="28" y="49"/>
                  </a:cubicBezTo>
                  <a:cubicBezTo>
                    <a:pt x="28" y="48"/>
                    <a:pt x="28" y="48"/>
                    <a:pt x="28" y="47"/>
                  </a:cubicBezTo>
                  <a:cubicBezTo>
                    <a:pt x="29" y="46"/>
                    <a:pt x="30" y="44"/>
                    <a:pt x="30" y="44"/>
                  </a:cubicBezTo>
                  <a:cubicBezTo>
                    <a:pt x="29" y="44"/>
                    <a:pt x="25" y="45"/>
                    <a:pt x="25" y="46"/>
                  </a:cubicBezTo>
                  <a:cubicBezTo>
                    <a:pt x="24" y="46"/>
                    <a:pt x="23" y="46"/>
                    <a:pt x="22" y="47"/>
                  </a:cubicBezTo>
                  <a:cubicBezTo>
                    <a:pt x="20" y="48"/>
                    <a:pt x="20" y="48"/>
                    <a:pt x="20" y="48"/>
                  </a:cubicBezTo>
                  <a:cubicBezTo>
                    <a:pt x="20" y="49"/>
                    <a:pt x="19" y="49"/>
                    <a:pt x="19" y="49"/>
                  </a:cubicBezTo>
                  <a:cubicBezTo>
                    <a:pt x="18" y="49"/>
                    <a:pt x="16" y="50"/>
                    <a:pt x="15" y="51"/>
                  </a:cubicBezTo>
                  <a:cubicBezTo>
                    <a:pt x="14" y="51"/>
                    <a:pt x="13" y="51"/>
                    <a:pt x="13" y="51"/>
                  </a:cubicBezTo>
                  <a:cubicBezTo>
                    <a:pt x="12" y="52"/>
                    <a:pt x="12" y="52"/>
                    <a:pt x="11" y="53"/>
                  </a:cubicBezTo>
                  <a:cubicBezTo>
                    <a:pt x="11" y="53"/>
                    <a:pt x="11" y="53"/>
                    <a:pt x="12" y="54"/>
                  </a:cubicBezTo>
                  <a:cubicBezTo>
                    <a:pt x="13" y="54"/>
                    <a:pt x="13" y="54"/>
                    <a:pt x="13" y="55"/>
                  </a:cubicBezTo>
                  <a:cubicBezTo>
                    <a:pt x="12" y="56"/>
                    <a:pt x="13" y="58"/>
                    <a:pt x="13" y="58"/>
                  </a:cubicBezTo>
                  <a:cubicBezTo>
                    <a:pt x="14" y="59"/>
                    <a:pt x="12" y="61"/>
                    <a:pt x="14" y="61"/>
                  </a:cubicBezTo>
                  <a:cubicBezTo>
                    <a:pt x="15" y="62"/>
                    <a:pt x="15" y="62"/>
                    <a:pt x="18" y="62"/>
                  </a:cubicBezTo>
                  <a:cubicBezTo>
                    <a:pt x="20" y="61"/>
                    <a:pt x="20" y="61"/>
                    <a:pt x="22" y="61"/>
                  </a:cubicBezTo>
                  <a:cubicBezTo>
                    <a:pt x="23" y="61"/>
                    <a:pt x="24" y="61"/>
                    <a:pt x="24" y="61"/>
                  </a:cubicBezTo>
                  <a:cubicBezTo>
                    <a:pt x="25" y="61"/>
                    <a:pt x="24" y="62"/>
                    <a:pt x="26" y="61"/>
                  </a:cubicBezTo>
                  <a:cubicBezTo>
                    <a:pt x="27" y="61"/>
                    <a:pt x="30" y="58"/>
                    <a:pt x="31" y="58"/>
                  </a:cubicBezTo>
                  <a:cubicBezTo>
                    <a:pt x="32" y="59"/>
                    <a:pt x="31" y="59"/>
                    <a:pt x="32" y="59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60"/>
                    <a:pt x="32" y="61"/>
                    <a:pt x="31" y="61"/>
                  </a:cubicBezTo>
                  <a:cubicBezTo>
                    <a:pt x="30" y="62"/>
                    <a:pt x="32" y="62"/>
                    <a:pt x="32" y="63"/>
                  </a:cubicBezTo>
                  <a:cubicBezTo>
                    <a:pt x="31" y="64"/>
                    <a:pt x="31" y="67"/>
                    <a:pt x="30" y="67"/>
                  </a:cubicBezTo>
                  <a:cubicBezTo>
                    <a:pt x="28" y="68"/>
                    <a:pt x="27" y="68"/>
                    <a:pt x="26" y="68"/>
                  </a:cubicBezTo>
                  <a:cubicBezTo>
                    <a:pt x="25" y="68"/>
                    <a:pt x="23" y="69"/>
                    <a:pt x="22" y="70"/>
                  </a:cubicBezTo>
                  <a:cubicBezTo>
                    <a:pt x="21" y="71"/>
                    <a:pt x="19" y="71"/>
                    <a:pt x="19" y="71"/>
                  </a:cubicBezTo>
                  <a:cubicBezTo>
                    <a:pt x="19" y="70"/>
                    <a:pt x="19" y="70"/>
                    <a:pt x="18" y="70"/>
                  </a:cubicBezTo>
                  <a:cubicBezTo>
                    <a:pt x="17" y="70"/>
                    <a:pt x="16" y="69"/>
                    <a:pt x="15" y="70"/>
                  </a:cubicBezTo>
                  <a:cubicBezTo>
                    <a:pt x="14" y="71"/>
                    <a:pt x="13" y="73"/>
                    <a:pt x="12" y="74"/>
                  </a:cubicBezTo>
                  <a:cubicBezTo>
                    <a:pt x="11" y="75"/>
                    <a:pt x="7" y="77"/>
                    <a:pt x="7" y="78"/>
                  </a:cubicBezTo>
                  <a:cubicBezTo>
                    <a:pt x="6" y="79"/>
                    <a:pt x="6" y="80"/>
                    <a:pt x="5" y="80"/>
                  </a:cubicBezTo>
                  <a:cubicBezTo>
                    <a:pt x="4" y="81"/>
                    <a:pt x="3" y="82"/>
                    <a:pt x="4" y="82"/>
                  </a:cubicBezTo>
                  <a:cubicBezTo>
                    <a:pt x="4" y="82"/>
                    <a:pt x="6" y="81"/>
                    <a:pt x="6" y="82"/>
                  </a:cubicBezTo>
                  <a:cubicBezTo>
                    <a:pt x="5" y="82"/>
                    <a:pt x="4" y="83"/>
                    <a:pt x="4" y="84"/>
                  </a:cubicBezTo>
                  <a:cubicBezTo>
                    <a:pt x="3" y="84"/>
                    <a:pt x="5" y="85"/>
                    <a:pt x="6" y="85"/>
                  </a:cubicBezTo>
                  <a:cubicBezTo>
                    <a:pt x="7" y="86"/>
                    <a:pt x="7" y="86"/>
                    <a:pt x="9" y="87"/>
                  </a:cubicBezTo>
                  <a:cubicBezTo>
                    <a:pt x="10" y="87"/>
                    <a:pt x="11" y="86"/>
                    <a:pt x="10" y="87"/>
                  </a:cubicBezTo>
                  <a:cubicBezTo>
                    <a:pt x="10" y="88"/>
                    <a:pt x="8" y="88"/>
                    <a:pt x="8" y="89"/>
                  </a:cubicBezTo>
                  <a:cubicBezTo>
                    <a:pt x="7" y="90"/>
                    <a:pt x="6" y="92"/>
                    <a:pt x="7" y="92"/>
                  </a:cubicBezTo>
                  <a:cubicBezTo>
                    <a:pt x="8" y="92"/>
                    <a:pt x="7" y="92"/>
                    <a:pt x="8" y="93"/>
                  </a:cubicBezTo>
                  <a:cubicBezTo>
                    <a:pt x="8" y="94"/>
                    <a:pt x="10" y="93"/>
                    <a:pt x="11" y="93"/>
                  </a:cubicBezTo>
                  <a:cubicBezTo>
                    <a:pt x="12" y="93"/>
                    <a:pt x="14" y="92"/>
                    <a:pt x="13" y="92"/>
                  </a:cubicBezTo>
                  <a:cubicBezTo>
                    <a:pt x="13" y="91"/>
                    <a:pt x="14" y="89"/>
                    <a:pt x="15" y="89"/>
                  </a:cubicBezTo>
                  <a:cubicBezTo>
                    <a:pt x="15" y="89"/>
                    <a:pt x="14" y="92"/>
                    <a:pt x="14" y="92"/>
                  </a:cubicBezTo>
                  <a:cubicBezTo>
                    <a:pt x="15" y="93"/>
                    <a:pt x="14" y="94"/>
                    <a:pt x="13" y="95"/>
                  </a:cubicBezTo>
                  <a:cubicBezTo>
                    <a:pt x="12" y="96"/>
                    <a:pt x="12" y="96"/>
                    <a:pt x="13" y="97"/>
                  </a:cubicBezTo>
                  <a:cubicBezTo>
                    <a:pt x="13" y="98"/>
                    <a:pt x="13" y="98"/>
                    <a:pt x="13" y="98"/>
                  </a:cubicBezTo>
                  <a:cubicBezTo>
                    <a:pt x="12" y="99"/>
                    <a:pt x="12" y="99"/>
                    <a:pt x="11" y="100"/>
                  </a:cubicBezTo>
                  <a:cubicBezTo>
                    <a:pt x="10" y="100"/>
                    <a:pt x="8" y="101"/>
                    <a:pt x="10" y="101"/>
                  </a:cubicBezTo>
                  <a:cubicBezTo>
                    <a:pt x="11" y="101"/>
                    <a:pt x="12" y="101"/>
                    <a:pt x="13" y="101"/>
                  </a:cubicBezTo>
                  <a:cubicBezTo>
                    <a:pt x="14" y="100"/>
                    <a:pt x="17" y="98"/>
                    <a:pt x="18" y="99"/>
                  </a:cubicBezTo>
                  <a:cubicBezTo>
                    <a:pt x="19" y="99"/>
                    <a:pt x="20" y="100"/>
                    <a:pt x="21" y="99"/>
                  </a:cubicBezTo>
                  <a:cubicBezTo>
                    <a:pt x="21" y="99"/>
                    <a:pt x="21" y="98"/>
                    <a:pt x="22" y="99"/>
                  </a:cubicBezTo>
                  <a:cubicBezTo>
                    <a:pt x="22" y="100"/>
                    <a:pt x="23" y="102"/>
                    <a:pt x="24" y="101"/>
                  </a:cubicBezTo>
                  <a:cubicBezTo>
                    <a:pt x="25" y="100"/>
                    <a:pt x="24" y="100"/>
                    <a:pt x="24" y="99"/>
                  </a:cubicBezTo>
                  <a:cubicBezTo>
                    <a:pt x="24" y="98"/>
                    <a:pt x="26" y="97"/>
                    <a:pt x="26" y="97"/>
                  </a:cubicBezTo>
                  <a:cubicBezTo>
                    <a:pt x="27" y="98"/>
                    <a:pt x="25" y="99"/>
                    <a:pt x="27" y="99"/>
                  </a:cubicBezTo>
                  <a:cubicBezTo>
                    <a:pt x="28" y="100"/>
                    <a:pt x="30" y="98"/>
                    <a:pt x="31" y="98"/>
                  </a:cubicBezTo>
                  <a:cubicBezTo>
                    <a:pt x="32" y="97"/>
                    <a:pt x="32" y="96"/>
                    <a:pt x="32" y="98"/>
                  </a:cubicBezTo>
                  <a:cubicBezTo>
                    <a:pt x="32" y="99"/>
                    <a:pt x="31" y="99"/>
                    <a:pt x="30" y="100"/>
                  </a:cubicBezTo>
                  <a:cubicBezTo>
                    <a:pt x="28" y="101"/>
                    <a:pt x="27" y="102"/>
                    <a:pt x="26" y="103"/>
                  </a:cubicBezTo>
                  <a:cubicBezTo>
                    <a:pt x="26" y="104"/>
                    <a:pt x="25" y="106"/>
                    <a:pt x="24" y="107"/>
                  </a:cubicBezTo>
                  <a:cubicBezTo>
                    <a:pt x="22" y="109"/>
                    <a:pt x="20" y="111"/>
                    <a:pt x="20" y="111"/>
                  </a:cubicBezTo>
                  <a:cubicBezTo>
                    <a:pt x="19" y="112"/>
                    <a:pt x="16" y="111"/>
                    <a:pt x="15" y="113"/>
                  </a:cubicBezTo>
                  <a:cubicBezTo>
                    <a:pt x="14" y="114"/>
                    <a:pt x="12" y="116"/>
                    <a:pt x="11" y="116"/>
                  </a:cubicBezTo>
                  <a:cubicBezTo>
                    <a:pt x="10" y="117"/>
                    <a:pt x="10" y="115"/>
                    <a:pt x="9" y="116"/>
                  </a:cubicBezTo>
                  <a:cubicBezTo>
                    <a:pt x="8" y="116"/>
                    <a:pt x="6" y="116"/>
                    <a:pt x="4" y="117"/>
                  </a:cubicBezTo>
                  <a:cubicBezTo>
                    <a:pt x="2" y="118"/>
                    <a:pt x="2" y="119"/>
                    <a:pt x="1" y="120"/>
                  </a:cubicBezTo>
                  <a:cubicBezTo>
                    <a:pt x="1" y="120"/>
                    <a:pt x="0" y="121"/>
                    <a:pt x="2" y="121"/>
                  </a:cubicBezTo>
                  <a:cubicBezTo>
                    <a:pt x="3" y="121"/>
                    <a:pt x="3" y="121"/>
                    <a:pt x="4" y="120"/>
                  </a:cubicBezTo>
                  <a:cubicBezTo>
                    <a:pt x="4" y="119"/>
                    <a:pt x="6" y="118"/>
                    <a:pt x="6" y="119"/>
                  </a:cubicBezTo>
                  <a:cubicBezTo>
                    <a:pt x="6" y="119"/>
                    <a:pt x="5" y="120"/>
                    <a:pt x="7" y="119"/>
                  </a:cubicBezTo>
                  <a:cubicBezTo>
                    <a:pt x="8" y="119"/>
                    <a:pt x="10" y="118"/>
                    <a:pt x="12" y="118"/>
                  </a:cubicBezTo>
                  <a:cubicBezTo>
                    <a:pt x="13" y="117"/>
                    <a:pt x="13" y="116"/>
                    <a:pt x="15" y="116"/>
                  </a:cubicBezTo>
                  <a:cubicBezTo>
                    <a:pt x="17" y="116"/>
                    <a:pt x="18" y="115"/>
                    <a:pt x="19" y="114"/>
                  </a:cubicBezTo>
                  <a:cubicBezTo>
                    <a:pt x="20" y="113"/>
                    <a:pt x="29" y="111"/>
                    <a:pt x="30" y="110"/>
                  </a:cubicBezTo>
                  <a:cubicBezTo>
                    <a:pt x="30" y="110"/>
                    <a:pt x="30" y="109"/>
                    <a:pt x="31" y="108"/>
                  </a:cubicBezTo>
                  <a:cubicBezTo>
                    <a:pt x="33" y="108"/>
                    <a:pt x="35" y="106"/>
                    <a:pt x="36" y="105"/>
                  </a:cubicBezTo>
                  <a:cubicBezTo>
                    <a:pt x="38" y="104"/>
                    <a:pt x="39" y="104"/>
                    <a:pt x="40" y="104"/>
                  </a:cubicBezTo>
                  <a:cubicBezTo>
                    <a:pt x="41" y="103"/>
                    <a:pt x="40" y="103"/>
                    <a:pt x="41" y="102"/>
                  </a:cubicBezTo>
                  <a:cubicBezTo>
                    <a:pt x="42" y="101"/>
                    <a:pt x="45" y="99"/>
                    <a:pt x="46" y="98"/>
                  </a:cubicBezTo>
                  <a:cubicBezTo>
                    <a:pt x="46" y="98"/>
                    <a:pt x="46" y="98"/>
                    <a:pt x="45" y="97"/>
                  </a:cubicBezTo>
                  <a:cubicBezTo>
                    <a:pt x="44" y="97"/>
                    <a:pt x="43" y="97"/>
                    <a:pt x="44" y="96"/>
                  </a:cubicBezTo>
                  <a:cubicBezTo>
                    <a:pt x="46" y="95"/>
                    <a:pt x="47" y="93"/>
                    <a:pt x="49" y="93"/>
                  </a:cubicBezTo>
                  <a:cubicBezTo>
                    <a:pt x="50" y="92"/>
                    <a:pt x="50" y="91"/>
                    <a:pt x="51" y="90"/>
                  </a:cubicBezTo>
                  <a:cubicBezTo>
                    <a:pt x="52" y="89"/>
                    <a:pt x="53" y="87"/>
                    <a:pt x="55" y="86"/>
                  </a:cubicBezTo>
                  <a:cubicBezTo>
                    <a:pt x="56" y="86"/>
                    <a:pt x="58" y="85"/>
                    <a:pt x="59" y="85"/>
                  </a:cubicBezTo>
                  <a:cubicBezTo>
                    <a:pt x="59" y="84"/>
                    <a:pt x="61" y="82"/>
                    <a:pt x="62" y="83"/>
                  </a:cubicBezTo>
                  <a:cubicBezTo>
                    <a:pt x="62" y="83"/>
                    <a:pt x="62" y="83"/>
                    <a:pt x="63" y="83"/>
                  </a:cubicBezTo>
                  <a:cubicBezTo>
                    <a:pt x="64" y="82"/>
                    <a:pt x="66" y="81"/>
                    <a:pt x="66" y="82"/>
                  </a:cubicBezTo>
                  <a:cubicBezTo>
                    <a:pt x="65" y="82"/>
                    <a:pt x="64" y="84"/>
                    <a:pt x="64" y="84"/>
                  </a:cubicBezTo>
                  <a:cubicBezTo>
                    <a:pt x="64" y="85"/>
                    <a:pt x="65" y="85"/>
                    <a:pt x="64" y="86"/>
                  </a:cubicBezTo>
                  <a:cubicBezTo>
                    <a:pt x="64" y="86"/>
                    <a:pt x="62" y="85"/>
                    <a:pt x="62" y="86"/>
                  </a:cubicBezTo>
                  <a:cubicBezTo>
                    <a:pt x="61" y="86"/>
                    <a:pt x="62" y="85"/>
                    <a:pt x="60" y="85"/>
                  </a:cubicBezTo>
                  <a:cubicBezTo>
                    <a:pt x="59" y="86"/>
                    <a:pt x="58" y="86"/>
                    <a:pt x="58" y="87"/>
                  </a:cubicBezTo>
                  <a:cubicBezTo>
                    <a:pt x="57" y="87"/>
                    <a:pt x="55" y="91"/>
                    <a:pt x="54" y="92"/>
                  </a:cubicBezTo>
                  <a:cubicBezTo>
                    <a:pt x="54" y="92"/>
                    <a:pt x="53" y="93"/>
                    <a:pt x="54" y="93"/>
                  </a:cubicBezTo>
                  <a:cubicBezTo>
                    <a:pt x="55" y="93"/>
                    <a:pt x="56" y="92"/>
                    <a:pt x="56" y="93"/>
                  </a:cubicBezTo>
                  <a:cubicBezTo>
                    <a:pt x="56" y="93"/>
                    <a:pt x="53" y="94"/>
                    <a:pt x="53" y="95"/>
                  </a:cubicBezTo>
                  <a:cubicBezTo>
                    <a:pt x="52" y="96"/>
                    <a:pt x="55" y="95"/>
                    <a:pt x="56" y="95"/>
                  </a:cubicBezTo>
                  <a:cubicBezTo>
                    <a:pt x="57" y="94"/>
                    <a:pt x="57" y="94"/>
                    <a:pt x="59" y="94"/>
                  </a:cubicBezTo>
                  <a:cubicBezTo>
                    <a:pt x="60" y="93"/>
                    <a:pt x="62" y="92"/>
                    <a:pt x="63" y="92"/>
                  </a:cubicBezTo>
                  <a:cubicBezTo>
                    <a:pt x="65" y="92"/>
                    <a:pt x="67" y="92"/>
                    <a:pt x="68" y="91"/>
                  </a:cubicBezTo>
                  <a:cubicBezTo>
                    <a:pt x="69" y="90"/>
                    <a:pt x="71" y="90"/>
                    <a:pt x="71" y="89"/>
                  </a:cubicBezTo>
                  <a:cubicBezTo>
                    <a:pt x="71" y="89"/>
                    <a:pt x="69" y="87"/>
                    <a:pt x="69" y="87"/>
                  </a:cubicBezTo>
                  <a:cubicBezTo>
                    <a:pt x="68" y="87"/>
                    <a:pt x="70" y="85"/>
                    <a:pt x="70" y="85"/>
                  </a:cubicBezTo>
                  <a:cubicBezTo>
                    <a:pt x="70" y="85"/>
                    <a:pt x="71" y="85"/>
                    <a:pt x="72" y="85"/>
                  </a:cubicBezTo>
                  <a:cubicBezTo>
                    <a:pt x="72" y="85"/>
                    <a:pt x="73" y="86"/>
                    <a:pt x="74" y="86"/>
                  </a:cubicBezTo>
                  <a:cubicBezTo>
                    <a:pt x="75" y="85"/>
                    <a:pt x="76" y="85"/>
                    <a:pt x="76" y="85"/>
                  </a:cubicBezTo>
                  <a:cubicBezTo>
                    <a:pt x="76" y="86"/>
                    <a:pt x="75" y="87"/>
                    <a:pt x="76" y="87"/>
                  </a:cubicBezTo>
                  <a:cubicBezTo>
                    <a:pt x="77" y="87"/>
                    <a:pt x="77" y="86"/>
                    <a:pt x="77" y="87"/>
                  </a:cubicBezTo>
                  <a:cubicBezTo>
                    <a:pt x="78" y="88"/>
                    <a:pt x="79" y="89"/>
                    <a:pt x="80" y="89"/>
                  </a:cubicBezTo>
                  <a:cubicBezTo>
                    <a:pt x="81" y="88"/>
                    <a:pt x="82" y="88"/>
                    <a:pt x="82" y="89"/>
                  </a:cubicBezTo>
                  <a:cubicBezTo>
                    <a:pt x="83" y="89"/>
                    <a:pt x="83" y="90"/>
                    <a:pt x="84" y="90"/>
                  </a:cubicBezTo>
                  <a:cubicBezTo>
                    <a:pt x="85" y="90"/>
                    <a:pt x="87" y="91"/>
                    <a:pt x="89" y="91"/>
                  </a:cubicBezTo>
                  <a:cubicBezTo>
                    <a:pt x="92" y="91"/>
                    <a:pt x="94" y="92"/>
                    <a:pt x="95" y="93"/>
                  </a:cubicBezTo>
                  <a:cubicBezTo>
                    <a:pt x="96" y="93"/>
                    <a:pt x="101" y="90"/>
                    <a:pt x="100" y="91"/>
                  </a:cubicBezTo>
                  <a:cubicBezTo>
                    <a:pt x="100" y="92"/>
                    <a:pt x="98" y="93"/>
                    <a:pt x="99" y="94"/>
                  </a:cubicBezTo>
                  <a:cubicBezTo>
                    <a:pt x="100" y="95"/>
                    <a:pt x="100" y="96"/>
                    <a:pt x="102" y="96"/>
                  </a:cubicBezTo>
                  <a:cubicBezTo>
                    <a:pt x="103" y="96"/>
                    <a:pt x="104" y="96"/>
                    <a:pt x="104" y="97"/>
                  </a:cubicBezTo>
                  <a:cubicBezTo>
                    <a:pt x="104" y="98"/>
                    <a:pt x="103" y="100"/>
                    <a:pt x="104" y="100"/>
                  </a:cubicBezTo>
                  <a:cubicBezTo>
                    <a:pt x="105" y="100"/>
                    <a:pt x="106" y="100"/>
                    <a:pt x="106" y="101"/>
                  </a:cubicBezTo>
                  <a:cubicBezTo>
                    <a:pt x="107" y="102"/>
                    <a:pt x="107" y="102"/>
                    <a:pt x="108" y="102"/>
                  </a:cubicBezTo>
                  <a:cubicBezTo>
                    <a:pt x="109" y="101"/>
                    <a:pt x="110" y="101"/>
                    <a:pt x="109" y="100"/>
                  </a:cubicBezTo>
                  <a:cubicBezTo>
                    <a:pt x="109" y="99"/>
                    <a:pt x="109" y="98"/>
                    <a:pt x="109" y="98"/>
                  </a:cubicBezTo>
                  <a:cubicBezTo>
                    <a:pt x="110" y="98"/>
                    <a:pt x="111" y="99"/>
                    <a:pt x="111" y="100"/>
                  </a:cubicBezTo>
                  <a:cubicBezTo>
                    <a:pt x="111" y="101"/>
                    <a:pt x="111" y="102"/>
                    <a:pt x="112" y="102"/>
                  </a:cubicBezTo>
                  <a:cubicBezTo>
                    <a:pt x="112" y="102"/>
                    <a:pt x="113" y="99"/>
                    <a:pt x="113" y="98"/>
                  </a:cubicBezTo>
                  <a:cubicBezTo>
                    <a:pt x="113" y="97"/>
                    <a:pt x="113" y="94"/>
                    <a:pt x="114" y="95"/>
                  </a:cubicBezTo>
                  <a:cubicBezTo>
                    <a:pt x="115" y="95"/>
                    <a:pt x="115" y="96"/>
                    <a:pt x="115" y="97"/>
                  </a:cubicBezTo>
                  <a:cubicBezTo>
                    <a:pt x="115" y="99"/>
                    <a:pt x="113" y="101"/>
                    <a:pt x="114" y="102"/>
                  </a:cubicBezTo>
                  <a:cubicBezTo>
                    <a:pt x="115" y="102"/>
                    <a:pt x="116" y="102"/>
                    <a:pt x="117" y="102"/>
                  </a:cubicBezTo>
                  <a:cubicBezTo>
                    <a:pt x="117" y="102"/>
                    <a:pt x="117" y="104"/>
                    <a:pt x="119" y="104"/>
                  </a:cubicBezTo>
                  <a:cubicBezTo>
                    <a:pt x="120" y="105"/>
                    <a:pt x="119" y="107"/>
                    <a:pt x="119" y="107"/>
                  </a:cubicBezTo>
                  <a:cubicBezTo>
                    <a:pt x="119" y="108"/>
                    <a:pt x="120" y="108"/>
                    <a:pt x="121" y="109"/>
                  </a:cubicBezTo>
                  <a:cubicBezTo>
                    <a:pt x="121" y="110"/>
                    <a:pt x="120" y="112"/>
                    <a:pt x="121" y="112"/>
                  </a:cubicBezTo>
                  <a:cubicBezTo>
                    <a:pt x="121" y="113"/>
                    <a:pt x="122" y="114"/>
                    <a:pt x="122" y="114"/>
                  </a:cubicBezTo>
                  <a:cubicBezTo>
                    <a:pt x="122" y="115"/>
                    <a:pt x="121" y="116"/>
                    <a:pt x="122" y="116"/>
                  </a:cubicBezTo>
                  <a:cubicBezTo>
                    <a:pt x="124" y="115"/>
                    <a:pt x="124" y="115"/>
                    <a:pt x="125" y="115"/>
                  </a:cubicBezTo>
                  <a:cubicBezTo>
                    <a:pt x="125" y="116"/>
                    <a:pt x="125" y="117"/>
                    <a:pt x="125" y="118"/>
                  </a:cubicBezTo>
                  <a:cubicBezTo>
                    <a:pt x="124" y="119"/>
                    <a:pt x="125" y="120"/>
                    <a:pt x="124" y="120"/>
                  </a:cubicBezTo>
                  <a:cubicBezTo>
                    <a:pt x="123" y="121"/>
                    <a:pt x="123" y="122"/>
                    <a:pt x="124" y="122"/>
                  </a:cubicBezTo>
                  <a:cubicBezTo>
                    <a:pt x="125" y="122"/>
                    <a:pt x="127" y="120"/>
                    <a:pt x="126" y="121"/>
                  </a:cubicBezTo>
                  <a:cubicBezTo>
                    <a:pt x="126" y="121"/>
                    <a:pt x="126" y="121"/>
                    <a:pt x="126" y="121"/>
                  </a:cubicBezTo>
                  <a:cubicBezTo>
                    <a:pt x="126" y="122"/>
                    <a:pt x="125" y="122"/>
                    <a:pt x="125" y="123"/>
                  </a:cubicBezTo>
                  <a:cubicBezTo>
                    <a:pt x="125" y="123"/>
                    <a:pt x="125" y="123"/>
                    <a:pt x="125" y="123"/>
                  </a:cubicBezTo>
                  <a:cubicBezTo>
                    <a:pt x="124" y="123"/>
                    <a:pt x="124" y="124"/>
                    <a:pt x="124" y="124"/>
                  </a:cubicBezTo>
                  <a:cubicBezTo>
                    <a:pt x="124" y="125"/>
                    <a:pt x="125" y="126"/>
                    <a:pt x="125" y="127"/>
                  </a:cubicBezTo>
                  <a:cubicBezTo>
                    <a:pt x="125" y="127"/>
                    <a:pt x="125" y="128"/>
                    <a:pt x="124" y="128"/>
                  </a:cubicBezTo>
                  <a:cubicBezTo>
                    <a:pt x="122" y="128"/>
                    <a:pt x="123" y="129"/>
                    <a:pt x="124" y="130"/>
                  </a:cubicBezTo>
                  <a:cubicBezTo>
                    <a:pt x="125" y="130"/>
                    <a:pt x="126" y="130"/>
                    <a:pt x="126" y="129"/>
                  </a:cubicBezTo>
                  <a:cubicBezTo>
                    <a:pt x="127" y="129"/>
                    <a:pt x="128" y="127"/>
                    <a:pt x="129" y="128"/>
                  </a:cubicBezTo>
                  <a:cubicBezTo>
                    <a:pt x="129" y="128"/>
                    <a:pt x="130" y="130"/>
                    <a:pt x="129" y="130"/>
                  </a:cubicBezTo>
                  <a:cubicBezTo>
                    <a:pt x="128" y="130"/>
                    <a:pt x="128" y="130"/>
                    <a:pt x="127" y="131"/>
                  </a:cubicBezTo>
                  <a:cubicBezTo>
                    <a:pt x="127" y="131"/>
                    <a:pt x="128" y="132"/>
                    <a:pt x="128" y="132"/>
                  </a:cubicBezTo>
                  <a:cubicBezTo>
                    <a:pt x="129" y="133"/>
                    <a:pt x="129" y="136"/>
                    <a:pt x="130" y="135"/>
                  </a:cubicBezTo>
                  <a:cubicBezTo>
                    <a:pt x="131" y="135"/>
                    <a:pt x="133" y="134"/>
                    <a:pt x="133" y="134"/>
                  </a:cubicBezTo>
                  <a:cubicBezTo>
                    <a:pt x="133" y="135"/>
                    <a:pt x="131" y="137"/>
                    <a:pt x="131" y="138"/>
                  </a:cubicBezTo>
                  <a:cubicBezTo>
                    <a:pt x="130" y="138"/>
                    <a:pt x="128" y="140"/>
                    <a:pt x="128" y="141"/>
                  </a:cubicBezTo>
                  <a:cubicBezTo>
                    <a:pt x="127" y="142"/>
                    <a:pt x="127" y="142"/>
                    <a:pt x="127" y="143"/>
                  </a:cubicBezTo>
                  <a:cubicBezTo>
                    <a:pt x="128" y="143"/>
                    <a:pt x="128" y="144"/>
                    <a:pt x="129" y="144"/>
                  </a:cubicBezTo>
                  <a:cubicBezTo>
                    <a:pt x="130" y="144"/>
                    <a:pt x="130" y="144"/>
                    <a:pt x="130" y="144"/>
                  </a:cubicBezTo>
                  <a:cubicBezTo>
                    <a:pt x="130" y="145"/>
                    <a:pt x="130" y="146"/>
                    <a:pt x="131" y="146"/>
                  </a:cubicBezTo>
                  <a:cubicBezTo>
                    <a:pt x="133" y="146"/>
                    <a:pt x="135" y="145"/>
                    <a:pt x="135" y="146"/>
                  </a:cubicBezTo>
                  <a:cubicBezTo>
                    <a:pt x="135" y="146"/>
                    <a:pt x="136" y="146"/>
                    <a:pt x="136" y="146"/>
                  </a:cubicBezTo>
                  <a:cubicBezTo>
                    <a:pt x="136" y="146"/>
                    <a:pt x="136" y="146"/>
                    <a:pt x="136" y="146"/>
                  </a:cubicBezTo>
                  <a:cubicBezTo>
                    <a:pt x="136" y="146"/>
                    <a:pt x="136" y="146"/>
                    <a:pt x="135" y="146"/>
                  </a:cubicBezTo>
                  <a:cubicBezTo>
                    <a:pt x="136" y="146"/>
                    <a:pt x="136" y="146"/>
                    <a:pt x="136" y="146"/>
                  </a:cubicBezTo>
                  <a:cubicBezTo>
                    <a:pt x="137" y="146"/>
                    <a:pt x="138" y="145"/>
                    <a:pt x="138" y="146"/>
                  </a:cubicBezTo>
                  <a:cubicBezTo>
                    <a:pt x="137" y="147"/>
                    <a:pt x="136" y="148"/>
                    <a:pt x="136" y="149"/>
                  </a:cubicBezTo>
                  <a:cubicBezTo>
                    <a:pt x="137" y="150"/>
                    <a:pt x="138" y="149"/>
                    <a:pt x="138" y="149"/>
                  </a:cubicBezTo>
                  <a:cubicBezTo>
                    <a:pt x="138" y="150"/>
                    <a:pt x="138" y="152"/>
                    <a:pt x="139" y="151"/>
                  </a:cubicBezTo>
                  <a:cubicBezTo>
                    <a:pt x="140" y="151"/>
                    <a:pt x="140" y="151"/>
                    <a:pt x="141" y="152"/>
                  </a:cubicBezTo>
                  <a:cubicBezTo>
                    <a:pt x="141" y="153"/>
                    <a:pt x="141" y="153"/>
                    <a:pt x="141" y="153"/>
                  </a:cubicBezTo>
                  <a:cubicBezTo>
                    <a:pt x="141" y="153"/>
                    <a:pt x="141" y="153"/>
                    <a:pt x="141" y="153"/>
                  </a:cubicBezTo>
                  <a:cubicBezTo>
                    <a:pt x="141" y="153"/>
                    <a:pt x="141" y="153"/>
                    <a:pt x="141" y="153"/>
                  </a:cubicBezTo>
                  <a:cubicBezTo>
                    <a:pt x="141" y="154"/>
                    <a:pt x="141" y="154"/>
                    <a:pt x="141" y="154"/>
                  </a:cubicBezTo>
                  <a:cubicBezTo>
                    <a:pt x="141" y="154"/>
                    <a:pt x="141" y="154"/>
                    <a:pt x="141" y="154"/>
                  </a:cubicBezTo>
                  <a:cubicBezTo>
                    <a:pt x="141" y="154"/>
                    <a:pt x="141" y="154"/>
                    <a:pt x="141" y="155"/>
                  </a:cubicBezTo>
                  <a:cubicBezTo>
                    <a:pt x="141" y="156"/>
                    <a:pt x="141" y="157"/>
                    <a:pt x="141" y="158"/>
                  </a:cubicBezTo>
                  <a:cubicBezTo>
                    <a:pt x="141" y="159"/>
                    <a:pt x="141" y="160"/>
                    <a:pt x="140" y="160"/>
                  </a:cubicBezTo>
                  <a:cubicBezTo>
                    <a:pt x="140" y="160"/>
                    <a:pt x="139" y="158"/>
                    <a:pt x="138" y="158"/>
                  </a:cubicBezTo>
                  <a:cubicBezTo>
                    <a:pt x="137" y="159"/>
                    <a:pt x="135" y="158"/>
                    <a:pt x="134" y="158"/>
                  </a:cubicBezTo>
                  <a:cubicBezTo>
                    <a:pt x="133" y="158"/>
                    <a:pt x="132" y="158"/>
                    <a:pt x="133" y="160"/>
                  </a:cubicBezTo>
                  <a:cubicBezTo>
                    <a:pt x="133" y="161"/>
                    <a:pt x="133" y="165"/>
                    <a:pt x="132" y="167"/>
                  </a:cubicBezTo>
                  <a:cubicBezTo>
                    <a:pt x="130" y="170"/>
                    <a:pt x="129" y="175"/>
                    <a:pt x="128" y="176"/>
                  </a:cubicBezTo>
                  <a:cubicBezTo>
                    <a:pt x="128" y="177"/>
                    <a:pt x="125" y="183"/>
                    <a:pt x="124" y="184"/>
                  </a:cubicBezTo>
                  <a:cubicBezTo>
                    <a:pt x="123" y="185"/>
                    <a:pt x="124" y="186"/>
                    <a:pt x="124" y="188"/>
                  </a:cubicBezTo>
                  <a:cubicBezTo>
                    <a:pt x="124" y="189"/>
                    <a:pt x="124" y="189"/>
                    <a:pt x="123" y="191"/>
                  </a:cubicBezTo>
                  <a:cubicBezTo>
                    <a:pt x="122" y="193"/>
                    <a:pt x="120" y="197"/>
                    <a:pt x="121" y="198"/>
                  </a:cubicBezTo>
                  <a:cubicBezTo>
                    <a:pt x="121" y="199"/>
                    <a:pt x="122" y="201"/>
                    <a:pt x="122" y="203"/>
                  </a:cubicBezTo>
                  <a:cubicBezTo>
                    <a:pt x="121" y="204"/>
                    <a:pt x="121" y="205"/>
                    <a:pt x="121" y="206"/>
                  </a:cubicBezTo>
                  <a:cubicBezTo>
                    <a:pt x="122" y="208"/>
                    <a:pt x="123" y="209"/>
                    <a:pt x="123" y="211"/>
                  </a:cubicBezTo>
                  <a:cubicBezTo>
                    <a:pt x="123" y="213"/>
                    <a:pt x="123" y="214"/>
                    <a:pt x="124" y="215"/>
                  </a:cubicBezTo>
                  <a:cubicBezTo>
                    <a:pt x="125" y="216"/>
                    <a:pt x="124" y="219"/>
                    <a:pt x="125" y="221"/>
                  </a:cubicBezTo>
                  <a:cubicBezTo>
                    <a:pt x="126" y="223"/>
                    <a:pt x="127" y="223"/>
                    <a:pt x="127" y="225"/>
                  </a:cubicBezTo>
                  <a:cubicBezTo>
                    <a:pt x="127" y="226"/>
                    <a:pt x="130" y="225"/>
                    <a:pt x="131" y="226"/>
                  </a:cubicBezTo>
                  <a:cubicBezTo>
                    <a:pt x="132" y="227"/>
                    <a:pt x="134" y="227"/>
                    <a:pt x="135" y="227"/>
                  </a:cubicBezTo>
                  <a:cubicBezTo>
                    <a:pt x="136" y="228"/>
                    <a:pt x="136" y="229"/>
                    <a:pt x="136" y="230"/>
                  </a:cubicBezTo>
                  <a:cubicBezTo>
                    <a:pt x="136" y="230"/>
                    <a:pt x="136" y="230"/>
                    <a:pt x="136" y="230"/>
                  </a:cubicBezTo>
                  <a:cubicBezTo>
                    <a:pt x="136" y="230"/>
                    <a:pt x="136" y="230"/>
                    <a:pt x="136" y="230"/>
                  </a:cubicBezTo>
                  <a:cubicBezTo>
                    <a:pt x="136" y="231"/>
                    <a:pt x="137" y="231"/>
                    <a:pt x="137" y="231"/>
                  </a:cubicBezTo>
                  <a:cubicBezTo>
                    <a:pt x="137" y="231"/>
                    <a:pt x="137" y="231"/>
                    <a:pt x="137" y="231"/>
                  </a:cubicBezTo>
                  <a:cubicBezTo>
                    <a:pt x="137" y="232"/>
                    <a:pt x="137" y="232"/>
                    <a:pt x="137" y="232"/>
                  </a:cubicBezTo>
                  <a:cubicBezTo>
                    <a:pt x="137" y="232"/>
                    <a:pt x="137" y="232"/>
                    <a:pt x="137" y="233"/>
                  </a:cubicBezTo>
                  <a:cubicBezTo>
                    <a:pt x="137" y="233"/>
                    <a:pt x="137" y="233"/>
                    <a:pt x="137" y="234"/>
                  </a:cubicBezTo>
                  <a:cubicBezTo>
                    <a:pt x="137" y="234"/>
                    <a:pt x="137" y="234"/>
                    <a:pt x="137" y="234"/>
                  </a:cubicBezTo>
                  <a:cubicBezTo>
                    <a:pt x="137" y="234"/>
                    <a:pt x="137" y="235"/>
                    <a:pt x="137" y="235"/>
                  </a:cubicBezTo>
                  <a:cubicBezTo>
                    <a:pt x="137" y="235"/>
                    <a:pt x="137" y="235"/>
                    <a:pt x="138" y="236"/>
                  </a:cubicBezTo>
                  <a:cubicBezTo>
                    <a:pt x="138" y="236"/>
                    <a:pt x="138" y="236"/>
                    <a:pt x="138" y="236"/>
                  </a:cubicBezTo>
                  <a:cubicBezTo>
                    <a:pt x="138" y="237"/>
                    <a:pt x="138" y="237"/>
                    <a:pt x="138" y="237"/>
                  </a:cubicBezTo>
                  <a:cubicBezTo>
                    <a:pt x="138" y="237"/>
                    <a:pt x="138" y="238"/>
                    <a:pt x="138" y="238"/>
                  </a:cubicBezTo>
                  <a:cubicBezTo>
                    <a:pt x="138" y="238"/>
                    <a:pt x="138" y="238"/>
                    <a:pt x="138" y="238"/>
                  </a:cubicBezTo>
                  <a:cubicBezTo>
                    <a:pt x="138" y="238"/>
                    <a:pt x="138" y="239"/>
                    <a:pt x="138" y="239"/>
                  </a:cubicBezTo>
                  <a:cubicBezTo>
                    <a:pt x="138" y="241"/>
                    <a:pt x="140" y="244"/>
                    <a:pt x="139" y="246"/>
                  </a:cubicBezTo>
                  <a:cubicBezTo>
                    <a:pt x="139" y="247"/>
                    <a:pt x="140" y="248"/>
                    <a:pt x="141" y="249"/>
                  </a:cubicBezTo>
                  <a:cubicBezTo>
                    <a:pt x="142" y="250"/>
                    <a:pt x="144" y="252"/>
                    <a:pt x="143" y="254"/>
                  </a:cubicBezTo>
                  <a:cubicBezTo>
                    <a:pt x="142" y="256"/>
                    <a:pt x="142" y="256"/>
                    <a:pt x="141" y="256"/>
                  </a:cubicBezTo>
                  <a:cubicBezTo>
                    <a:pt x="140" y="256"/>
                    <a:pt x="141" y="257"/>
                    <a:pt x="141" y="258"/>
                  </a:cubicBezTo>
                  <a:cubicBezTo>
                    <a:pt x="142" y="259"/>
                    <a:pt x="144" y="261"/>
                    <a:pt x="145" y="260"/>
                  </a:cubicBezTo>
                  <a:cubicBezTo>
                    <a:pt x="145" y="260"/>
                    <a:pt x="147" y="261"/>
                    <a:pt x="147" y="261"/>
                  </a:cubicBezTo>
                  <a:cubicBezTo>
                    <a:pt x="148" y="262"/>
                    <a:pt x="148" y="265"/>
                    <a:pt x="148" y="266"/>
                  </a:cubicBezTo>
                  <a:cubicBezTo>
                    <a:pt x="147" y="267"/>
                    <a:pt x="147" y="268"/>
                    <a:pt x="148" y="269"/>
                  </a:cubicBezTo>
                  <a:cubicBezTo>
                    <a:pt x="149" y="270"/>
                    <a:pt x="152" y="273"/>
                    <a:pt x="152" y="275"/>
                  </a:cubicBezTo>
                  <a:cubicBezTo>
                    <a:pt x="152" y="276"/>
                    <a:pt x="153" y="278"/>
                    <a:pt x="154" y="277"/>
                  </a:cubicBezTo>
                  <a:cubicBezTo>
                    <a:pt x="154" y="277"/>
                    <a:pt x="156" y="277"/>
                    <a:pt x="156" y="275"/>
                  </a:cubicBezTo>
                  <a:cubicBezTo>
                    <a:pt x="156" y="274"/>
                    <a:pt x="153" y="271"/>
                    <a:pt x="152" y="270"/>
                  </a:cubicBezTo>
                  <a:cubicBezTo>
                    <a:pt x="152" y="269"/>
                    <a:pt x="154" y="270"/>
                    <a:pt x="153" y="268"/>
                  </a:cubicBezTo>
                  <a:cubicBezTo>
                    <a:pt x="153" y="267"/>
                    <a:pt x="151" y="265"/>
                    <a:pt x="152" y="264"/>
                  </a:cubicBezTo>
                  <a:cubicBezTo>
                    <a:pt x="152" y="264"/>
                    <a:pt x="154" y="265"/>
                    <a:pt x="153" y="263"/>
                  </a:cubicBezTo>
                  <a:cubicBezTo>
                    <a:pt x="152" y="261"/>
                    <a:pt x="151" y="259"/>
                    <a:pt x="151" y="258"/>
                  </a:cubicBezTo>
                  <a:cubicBezTo>
                    <a:pt x="150" y="257"/>
                    <a:pt x="149" y="256"/>
                    <a:pt x="149" y="254"/>
                  </a:cubicBezTo>
                  <a:cubicBezTo>
                    <a:pt x="149" y="252"/>
                    <a:pt x="147" y="250"/>
                    <a:pt x="146" y="249"/>
                  </a:cubicBezTo>
                  <a:cubicBezTo>
                    <a:pt x="146" y="248"/>
                    <a:pt x="144" y="246"/>
                    <a:pt x="144" y="246"/>
                  </a:cubicBezTo>
                  <a:cubicBezTo>
                    <a:pt x="144" y="245"/>
                    <a:pt x="145" y="243"/>
                    <a:pt x="144" y="242"/>
                  </a:cubicBezTo>
                  <a:cubicBezTo>
                    <a:pt x="144" y="241"/>
                    <a:pt x="145" y="240"/>
                    <a:pt x="145" y="239"/>
                  </a:cubicBezTo>
                  <a:cubicBezTo>
                    <a:pt x="145" y="238"/>
                    <a:pt x="146" y="237"/>
                    <a:pt x="146" y="238"/>
                  </a:cubicBezTo>
                  <a:cubicBezTo>
                    <a:pt x="147" y="238"/>
                    <a:pt x="148" y="239"/>
                    <a:pt x="148" y="239"/>
                  </a:cubicBezTo>
                  <a:cubicBezTo>
                    <a:pt x="148" y="239"/>
                    <a:pt x="149" y="240"/>
                    <a:pt x="150" y="241"/>
                  </a:cubicBezTo>
                  <a:cubicBezTo>
                    <a:pt x="151" y="242"/>
                    <a:pt x="152" y="241"/>
                    <a:pt x="151" y="242"/>
                  </a:cubicBezTo>
                  <a:cubicBezTo>
                    <a:pt x="151" y="244"/>
                    <a:pt x="151" y="245"/>
                    <a:pt x="151" y="245"/>
                  </a:cubicBezTo>
                  <a:cubicBezTo>
                    <a:pt x="152" y="245"/>
                    <a:pt x="151" y="248"/>
                    <a:pt x="152" y="249"/>
                  </a:cubicBezTo>
                  <a:cubicBezTo>
                    <a:pt x="153" y="249"/>
                    <a:pt x="152" y="252"/>
                    <a:pt x="153" y="253"/>
                  </a:cubicBezTo>
                  <a:cubicBezTo>
                    <a:pt x="154" y="254"/>
                    <a:pt x="155" y="255"/>
                    <a:pt x="157" y="256"/>
                  </a:cubicBezTo>
                  <a:cubicBezTo>
                    <a:pt x="158" y="258"/>
                    <a:pt x="162" y="261"/>
                    <a:pt x="161" y="262"/>
                  </a:cubicBezTo>
                  <a:cubicBezTo>
                    <a:pt x="161" y="262"/>
                    <a:pt x="160" y="263"/>
                    <a:pt x="161" y="264"/>
                  </a:cubicBezTo>
                  <a:cubicBezTo>
                    <a:pt x="161" y="265"/>
                    <a:pt x="163" y="266"/>
                    <a:pt x="164" y="267"/>
                  </a:cubicBezTo>
                  <a:cubicBezTo>
                    <a:pt x="165" y="268"/>
                    <a:pt x="167" y="270"/>
                    <a:pt x="166" y="271"/>
                  </a:cubicBezTo>
                  <a:cubicBezTo>
                    <a:pt x="166" y="272"/>
                    <a:pt x="167" y="273"/>
                    <a:pt x="168" y="275"/>
                  </a:cubicBezTo>
                  <a:cubicBezTo>
                    <a:pt x="169" y="276"/>
                    <a:pt x="170" y="278"/>
                    <a:pt x="170" y="280"/>
                  </a:cubicBezTo>
                  <a:cubicBezTo>
                    <a:pt x="170" y="281"/>
                    <a:pt x="170" y="285"/>
                    <a:pt x="170" y="285"/>
                  </a:cubicBezTo>
                  <a:cubicBezTo>
                    <a:pt x="169" y="286"/>
                    <a:pt x="167" y="288"/>
                    <a:pt x="167" y="288"/>
                  </a:cubicBezTo>
                  <a:cubicBezTo>
                    <a:pt x="167" y="289"/>
                    <a:pt x="166" y="290"/>
                    <a:pt x="168" y="292"/>
                  </a:cubicBezTo>
                  <a:cubicBezTo>
                    <a:pt x="170" y="293"/>
                    <a:pt x="174" y="296"/>
                    <a:pt x="176" y="297"/>
                  </a:cubicBezTo>
                  <a:cubicBezTo>
                    <a:pt x="177" y="299"/>
                    <a:pt x="179" y="298"/>
                    <a:pt x="180" y="299"/>
                  </a:cubicBezTo>
                  <a:cubicBezTo>
                    <a:pt x="181" y="300"/>
                    <a:pt x="183" y="301"/>
                    <a:pt x="184" y="301"/>
                  </a:cubicBezTo>
                  <a:cubicBezTo>
                    <a:pt x="186" y="302"/>
                    <a:pt x="192" y="304"/>
                    <a:pt x="193" y="304"/>
                  </a:cubicBezTo>
                  <a:cubicBezTo>
                    <a:pt x="194" y="305"/>
                    <a:pt x="195" y="307"/>
                    <a:pt x="196" y="307"/>
                  </a:cubicBezTo>
                  <a:cubicBezTo>
                    <a:pt x="198" y="307"/>
                    <a:pt x="200" y="308"/>
                    <a:pt x="202" y="308"/>
                  </a:cubicBezTo>
                  <a:cubicBezTo>
                    <a:pt x="203" y="308"/>
                    <a:pt x="208" y="304"/>
                    <a:pt x="210" y="305"/>
                  </a:cubicBezTo>
                  <a:cubicBezTo>
                    <a:pt x="212" y="306"/>
                    <a:pt x="212" y="306"/>
                    <a:pt x="213" y="307"/>
                  </a:cubicBezTo>
                  <a:cubicBezTo>
                    <a:pt x="214" y="307"/>
                    <a:pt x="215" y="310"/>
                    <a:pt x="216" y="312"/>
                  </a:cubicBezTo>
                  <a:cubicBezTo>
                    <a:pt x="217" y="312"/>
                    <a:pt x="217" y="313"/>
                    <a:pt x="217" y="313"/>
                  </a:cubicBezTo>
                  <a:cubicBezTo>
                    <a:pt x="217" y="313"/>
                    <a:pt x="218" y="314"/>
                    <a:pt x="218" y="314"/>
                  </a:cubicBezTo>
                  <a:cubicBezTo>
                    <a:pt x="218" y="314"/>
                    <a:pt x="218" y="314"/>
                    <a:pt x="218" y="314"/>
                  </a:cubicBezTo>
                  <a:cubicBezTo>
                    <a:pt x="218" y="314"/>
                    <a:pt x="218" y="314"/>
                    <a:pt x="218" y="314"/>
                  </a:cubicBezTo>
                  <a:cubicBezTo>
                    <a:pt x="218" y="314"/>
                    <a:pt x="219" y="314"/>
                    <a:pt x="219" y="314"/>
                  </a:cubicBezTo>
                  <a:cubicBezTo>
                    <a:pt x="219" y="314"/>
                    <a:pt x="219" y="314"/>
                    <a:pt x="219" y="314"/>
                  </a:cubicBezTo>
                  <a:cubicBezTo>
                    <a:pt x="219" y="315"/>
                    <a:pt x="219" y="315"/>
                    <a:pt x="219" y="315"/>
                  </a:cubicBezTo>
                  <a:cubicBezTo>
                    <a:pt x="219" y="315"/>
                    <a:pt x="220" y="315"/>
                    <a:pt x="220" y="315"/>
                  </a:cubicBezTo>
                  <a:cubicBezTo>
                    <a:pt x="220" y="315"/>
                    <a:pt x="220" y="315"/>
                    <a:pt x="220" y="315"/>
                  </a:cubicBezTo>
                  <a:cubicBezTo>
                    <a:pt x="220" y="315"/>
                    <a:pt x="221" y="315"/>
                    <a:pt x="221" y="315"/>
                  </a:cubicBezTo>
                  <a:cubicBezTo>
                    <a:pt x="222" y="315"/>
                    <a:pt x="222" y="315"/>
                    <a:pt x="223" y="315"/>
                  </a:cubicBezTo>
                  <a:cubicBezTo>
                    <a:pt x="224" y="315"/>
                    <a:pt x="224" y="315"/>
                    <a:pt x="224" y="315"/>
                  </a:cubicBezTo>
                  <a:cubicBezTo>
                    <a:pt x="224" y="315"/>
                    <a:pt x="225" y="315"/>
                    <a:pt x="225" y="315"/>
                  </a:cubicBezTo>
                  <a:cubicBezTo>
                    <a:pt x="225" y="315"/>
                    <a:pt x="225" y="316"/>
                    <a:pt x="226" y="316"/>
                  </a:cubicBezTo>
                  <a:cubicBezTo>
                    <a:pt x="226" y="316"/>
                    <a:pt x="226" y="316"/>
                    <a:pt x="226" y="316"/>
                  </a:cubicBezTo>
                  <a:cubicBezTo>
                    <a:pt x="226" y="316"/>
                    <a:pt x="227" y="316"/>
                    <a:pt x="227" y="316"/>
                  </a:cubicBezTo>
                  <a:cubicBezTo>
                    <a:pt x="227" y="316"/>
                    <a:pt x="231" y="319"/>
                    <a:pt x="233" y="319"/>
                  </a:cubicBezTo>
                  <a:cubicBezTo>
                    <a:pt x="233" y="319"/>
                    <a:pt x="233" y="319"/>
                    <a:pt x="234" y="319"/>
                  </a:cubicBezTo>
                  <a:cubicBezTo>
                    <a:pt x="234" y="319"/>
                    <a:pt x="234" y="319"/>
                    <a:pt x="234" y="319"/>
                  </a:cubicBezTo>
                  <a:cubicBezTo>
                    <a:pt x="234" y="319"/>
                    <a:pt x="234" y="319"/>
                    <a:pt x="234" y="319"/>
                  </a:cubicBezTo>
                  <a:cubicBezTo>
                    <a:pt x="235" y="319"/>
                    <a:pt x="235" y="319"/>
                    <a:pt x="235" y="319"/>
                  </a:cubicBezTo>
                  <a:cubicBezTo>
                    <a:pt x="235" y="319"/>
                    <a:pt x="235" y="319"/>
                    <a:pt x="235" y="319"/>
                  </a:cubicBezTo>
                  <a:cubicBezTo>
                    <a:pt x="236" y="319"/>
                    <a:pt x="236" y="319"/>
                    <a:pt x="236" y="319"/>
                  </a:cubicBezTo>
                  <a:cubicBezTo>
                    <a:pt x="236" y="319"/>
                    <a:pt x="236" y="319"/>
                    <a:pt x="236" y="319"/>
                  </a:cubicBezTo>
                  <a:cubicBezTo>
                    <a:pt x="236" y="319"/>
                    <a:pt x="236" y="319"/>
                    <a:pt x="236" y="319"/>
                  </a:cubicBezTo>
                  <a:cubicBezTo>
                    <a:pt x="236" y="319"/>
                    <a:pt x="236" y="319"/>
                    <a:pt x="236" y="319"/>
                  </a:cubicBezTo>
                  <a:cubicBezTo>
                    <a:pt x="236" y="319"/>
                    <a:pt x="236" y="319"/>
                    <a:pt x="236" y="319"/>
                  </a:cubicBezTo>
                  <a:cubicBezTo>
                    <a:pt x="236" y="319"/>
                    <a:pt x="236" y="319"/>
                    <a:pt x="236" y="319"/>
                  </a:cubicBezTo>
                  <a:cubicBezTo>
                    <a:pt x="236" y="319"/>
                    <a:pt x="236" y="319"/>
                    <a:pt x="236" y="320"/>
                  </a:cubicBezTo>
                  <a:cubicBezTo>
                    <a:pt x="236" y="320"/>
                    <a:pt x="235" y="320"/>
                    <a:pt x="235" y="320"/>
                  </a:cubicBezTo>
                  <a:cubicBezTo>
                    <a:pt x="235" y="320"/>
                    <a:pt x="235" y="320"/>
                    <a:pt x="235" y="320"/>
                  </a:cubicBezTo>
                  <a:cubicBezTo>
                    <a:pt x="235" y="320"/>
                    <a:pt x="235" y="321"/>
                    <a:pt x="235" y="321"/>
                  </a:cubicBezTo>
                  <a:cubicBezTo>
                    <a:pt x="235" y="321"/>
                    <a:pt x="235" y="321"/>
                    <a:pt x="235" y="321"/>
                  </a:cubicBezTo>
                  <a:cubicBezTo>
                    <a:pt x="235" y="321"/>
                    <a:pt x="235" y="321"/>
                    <a:pt x="235" y="321"/>
                  </a:cubicBezTo>
                  <a:cubicBezTo>
                    <a:pt x="236" y="322"/>
                    <a:pt x="238" y="323"/>
                    <a:pt x="239" y="324"/>
                  </a:cubicBezTo>
                  <a:cubicBezTo>
                    <a:pt x="240" y="325"/>
                    <a:pt x="239" y="326"/>
                    <a:pt x="240" y="326"/>
                  </a:cubicBezTo>
                  <a:cubicBezTo>
                    <a:pt x="240" y="327"/>
                    <a:pt x="241" y="327"/>
                    <a:pt x="241" y="327"/>
                  </a:cubicBezTo>
                  <a:cubicBezTo>
                    <a:pt x="241" y="327"/>
                    <a:pt x="241" y="327"/>
                    <a:pt x="241" y="327"/>
                  </a:cubicBezTo>
                  <a:cubicBezTo>
                    <a:pt x="241" y="328"/>
                    <a:pt x="241" y="328"/>
                    <a:pt x="241" y="328"/>
                  </a:cubicBezTo>
                  <a:cubicBezTo>
                    <a:pt x="241" y="328"/>
                    <a:pt x="242" y="328"/>
                    <a:pt x="242" y="328"/>
                  </a:cubicBezTo>
                  <a:cubicBezTo>
                    <a:pt x="242" y="329"/>
                    <a:pt x="242" y="329"/>
                    <a:pt x="242" y="329"/>
                  </a:cubicBezTo>
                  <a:cubicBezTo>
                    <a:pt x="241" y="331"/>
                    <a:pt x="240" y="332"/>
                    <a:pt x="241" y="333"/>
                  </a:cubicBezTo>
                  <a:cubicBezTo>
                    <a:pt x="242" y="334"/>
                    <a:pt x="243" y="335"/>
                    <a:pt x="244" y="334"/>
                  </a:cubicBezTo>
                  <a:cubicBezTo>
                    <a:pt x="244" y="333"/>
                    <a:pt x="244" y="333"/>
                    <a:pt x="245" y="334"/>
                  </a:cubicBezTo>
                  <a:cubicBezTo>
                    <a:pt x="245" y="335"/>
                    <a:pt x="245" y="336"/>
                    <a:pt x="246" y="336"/>
                  </a:cubicBezTo>
                  <a:cubicBezTo>
                    <a:pt x="248" y="337"/>
                    <a:pt x="248" y="338"/>
                    <a:pt x="248" y="339"/>
                  </a:cubicBezTo>
                  <a:cubicBezTo>
                    <a:pt x="248" y="339"/>
                    <a:pt x="248" y="339"/>
                    <a:pt x="248" y="339"/>
                  </a:cubicBezTo>
                  <a:cubicBezTo>
                    <a:pt x="249" y="339"/>
                    <a:pt x="249" y="339"/>
                    <a:pt x="249" y="339"/>
                  </a:cubicBezTo>
                  <a:cubicBezTo>
                    <a:pt x="249" y="339"/>
                    <a:pt x="249" y="339"/>
                    <a:pt x="250" y="339"/>
                  </a:cubicBezTo>
                  <a:cubicBezTo>
                    <a:pt x="250" y="339"/>
                    <a:pt x="250" y="339"/>
                    <a:pt x="250" y="339"/>
                  </a:cubicBezTo>
                  <a:cubicBezTo>
                    <a:pt x="250" y="339"/>
                    <a:pt x="250" y="339"/>
                    <a:pt x="250" y="339"/>
                  </a:cubicBezTo>
                  <a:cubicBezTo>
                    <a:pt x="251" y="339"/>
                    <a:pt x="251" y="339"/>
                    <a:pt x="251" y="340"/>
                  </a:cubicBezTo>
                  <a:cubicBezTo>
                    <a:pt x="252" y="340"/>
                    <a:pt x="254" y="340"/>
                    <a:pt x="255" y="341"/>
                  </a:cubicBezTo>
                  <a:cubicBezTo>
                    <a:pt x="257" y="341"/>
                    <a:pt x="256" y="343"/>
                    <a:pt x="258" y="344"/>
                  </a:cubicBezTo>
                  <a:cubicBezTo>
                    <a:pt x="260" y="344"/>
                    <a:pt x="263" y="344"/>
                    <a:pt x="263" y="343"/>
                  </a:cubicBezTo>
                  <a:cubicBezTo>
                    <a:pt x="263" y="343"/>
                    <a:pt x="262" y="341"/>
                    <a:pt x="263" y="340"/>
                  </a:cubicBezTo>
                  <a:cubicBezTo>
                    <a:pt x="264" y="340"/>
                    <a:pt x="265" y="339"/>
                    <a:pt x="266" y="338"/>
                  </a:cubicBezTo>
                  <a:cubicBezTo>
                    <a:pt x="266" y="338"/>
                    <a:pt x="268" y="336"/>
                    <a:pt x="269" y="337"/>
                  </a:cubicBezTo>
                  <a:cubicBezTo>
                    <a:pt x="270" y="338"/>
                    <a:pt x="272" y="339"/>
                    <a:pt x="272" y="340"/>
                  </a:cubicBezTo>
                  <a:cubicBezTo>
                    <a:pt x="271" y="342"/>
                    <a:pt x="271" y="344"/>
                    <a:pt x="273" y="345"/>
                  </a:cubicBezTo>
                  <a:cubicBezTo>
                    <a:pt x="273" y="346"/>
                    <a:pt x="273" y="346"/>
                    <a:pt x="273" y="346"/>
                  </a:cubicBezTo>
                  <a:cubicBezTo>
                    <a:pt x="273" y="346"/>
                    <a:pt x="273" y="346"/>
                    <a:pt x="273" y="346"/>
                  </a:cubicBezTo>
                  <a:cubicBezTo>
                    <a:pt x="273" y="346"/>
                    <a:pt x="273" y="347"/>
                    <a:pt x="273" y="347"/>
                  </a:cubicBezTo>
                  <a:cubicBezTo>
                    <a:pt x="273" y="347"/>
                    <a:pt x="273" y="347"/>
                    <a:pt x="273" y="347"/>
                  </a:cubicBezTo>
                  <a:cubicBezTo>
                    <a:pt x="273" y="347"/>
                    <a:pt x="273" y="348"/>
                    <a:pt x="273" y="348"/>
                  </a:cubicBezTo>
                  <a:cubicBezTo>
                    <a:pt x="273" y="348"/>
                    <a:pt x="273" y="348"/>
                    <a:pt x="273" y="348"/>
                  </a:cubicBezTo>
                  <a:cubicBezTo>
                    <a:pt x="273" y="349"/>
                    <a:pt x="273" y="349"/>
                    <a:pt x="273" y="349"/>
                  </a:cubicBezTo>
                  <a:cubicBezTo>
                    <a:pt x="273" y="352"/>
                    <a:pt x="273" y="352"/>
                    <a:pt x="273" y="353"/>
                  </a:cubicBezTo>
                  <a:cubicBezTo>
                    <a:pt x="272" y="353"/>
                    <a:pt x="271" y="354"/>
                    <a:pt x="272" y="355"/>
                  </a:cubicBezTo>
                  <a:cubicBezTo>
                    <a:pt x="272" y="356"/>
                    <a:pt x="271" y="357"/>
                    <a:pt x="271" y="358"/>
                  </a:cubicBezTo>
                  <a:cubicBezTo>
                    <a:pt x="271" y="359"/>
                    <a:pt x="272" y="360"/>
                    <a:pt x="271" y="361"/>
                  </a:cubicBezTo>
                  <a:cubicBezTo>
                    <a:pt x="269" y="362"/>
                    <a:pt x="268" y="364"/>
                    <a:pt x="267" y="364"/>
                  </a:cubicBezTo>
                  <a:cubicBezTo>
                    <a:pt x="266" y="364"/>
                    <a:pt x="265" y="365"/>
                    <a:pt x="264" y="365"/>
                  </a:cubicBezTo>
                  <a:cubicBezTo>
                    <a:pt x="264" y="365"/>
                    <a:pt x="264" y="368"/>
                    <a:pt x="262" y="369"/>
                  </a:cubicBezTo>
                  <a:cubicBezTo>
                    <a:pt x="262" y="370"/>
                    <a:pt x="261" y="370"/>
                    <a:pt x="261" y="371"/>
                  </a:cubicBezTo>
                  <a:cubicBezTo>
                    <a:pt x="261" y="371"/>
                    <a:pt x="260" y="371"/>
                    <a:pt x="260" y="371"/>
                  </a:cubicBezTo>
                  <a:cubicBezTo>
                    <a:pt x="260" y="372"/>
                    <a:pt x="260" y="372"/>
                    <a:pt x="260" y="372"/>
                  </a:cubicBezTo>
                  <a:cubicBezTo>
                    <a:pt x="259" y="372"/>
                    <a:pt x="259" y="372"/>
                    <a:pt x="258" y="373"/>
                  </a:cubicBezTo>
                  <a:cubicBezTo>
                    <a:pt x="257" y="373"/>
                    <a:pt x="255" y="374"/>
                    <a:pt x="254" y="376"/>
                  </a:cubicBezTo>
                  <a:cubicBezTo>
                    <a:pt x="253" y="378"/>
                    <a:pt x="254" y="378"/>
                    <a:pt x="252" y="378"/>
                  </a:cubicBezTo>
                  <a:cubicBezTo>
                    <a:pt x="251" y="379"/>
                    <a:pt x="250" y="380"/>
                    <a:pt x="249" y="382"/>
                  </a:cubicBezTo>
                  <a:cubicBezTo>
                    <a:pt x="249" y="383"/>
                    <a:pt x="248" y="387"/>
                    <a:pt x="248" y="388"/>
                  </a:cubicBezTo>
                  <a:cubicBezTo>
                    <a:pt x="249" y="388"/>
                    <a:pt x="248" y="390"/>
                    <a:pt x="248" y="390"/>
                  </a:cubicBezTo>
                  <a:cubicBezTo>
                    <a:pt x="248" y="390"/>
                    <a:pt x="248" y="390"/>
                    <a:pt x="248" y="390"/>
                  </a:cubicBezTo>
                  <a:cubicBezTo>
                    <a:pt x="248" y="390"/>
                    <a:pt x="248" y="390"/>
                    <a:pt x="248" y="390"/>
                  </a:cubicBezTo>
                  <a:cubicBezTo>
                    <a:pt x="247" y="390"/>
                    <a:pt x="247" y="390"/>
                    <a:pt x="247" y="391"/>
                  </a:cubicBezTo>
                  <a:cubicBezTo>
                    <a:pt x="247" y="391"/>
                    <a:pt x="247" y="391"/>
                    <a:pt x="247" y="391"/>
                  </a:cubicBezTo>
                  <a:cubicBezTo>
                    <a:pt x="247" y="391"/>
                    <a:pt x="247" y="391"/>
                    <a:pt x="246" y="391"/>
                  </a:cubicBezTo>
                  <a:cubicBezTo>
                    <a:pt x="246" y="391"/>
                    <a:pt x="246" y="391"/>
                    <a:pt x="246" y="392"/>
                  </a:cubicBezTo>
                  <a:cubicBezTo>
                    <a:pt x="246" y="392"/>
                    <a:pt x="245" y="392"/>
                    <a:pt x="245" y="392"/>
                  </a:cubicBezTo>
                  <a:cubicBezTo>
                    <a:pt x="245" y="392"/>
                    <a:pt x="245" y="392"/>
                    <a:pt x="244" y="393"/>
                  </a:cubicBezTo>
                  <a:cubicBezTo>
                    <a:pt x="243" y="394"/>
                    <a:pt x="242" y="395"/>
                    <a:pt x="243" y="396"/>
                  </a:cubicBezTo>
                  <a:cubicBezTo>
                    <a:pt x="244" y="397"/>
                    <a:pt x="244" y="397"/>
                    <a:pt x="243" y="398"/>
                  </a:cubicBezTo>
                  <a:cubicBezTo>
                    <a:pt x="242" y="399"/>
                    <a:pt x="241" y="400"/>
                    <a:pt x="243" y="400"/>
                  </a:cubicBezTo>
                  <a:cubicBezTo>
                    <a:pt x="244" y="400"/>
                    <a:pt x="248" y="403"/>
                    <a:pt x="248" y="404"/>
                  </a:cubicBezTo>
                  <a:cubicBezTo>
                    <a:pt x="248" y="405"/>
                    <a:pt x="247" y="406"/>
                    <a:pt x="248" y="407"/>
                  </a:cubicBezTo>
                  <a:cubicBezTo>
                    <a:pt x="249" y="409"/>
                    <a:pt x="251" y="411"/>
                    <a:pt x="250" y="412"/>
                  </a:cubicBezTo>
                  <a:cubicBezTo>
                    <a:pt x="250" y="413"/>
                    <a:pt x="253" y="422"/>
                    <a:pt x="253" y="424"/>
                  </a:cubicBezTo>
                  <a:cubicBezTo>
                    <a:pt x="254" y="426"/>
                    <a:pt x="256" y="427"/>
                    <a:pt x="256" y="430"/>
                  </a:cubicBezTo>
                  <a:cubicBezTo>
                    <a:pt x="255" y="432"/>
                    <a:pt x="254" y="434"/>
                    <a:pt x="255" y="437"/>
                  </a:cubicBezTo>
                  <a:cubicBezTo>
                    <a:pt x="255" y="439"/>
                    <a:pt x="255" y="443"/>
                    <a:pt x="257" y="444"/>
                  </a:cubicBezTo>
                  <a:cubicBezTo>
                    <a:pt x="258" y="444"/>
                    <a:pt x="259" y="447"/>
                    <a:pt x="260" y="448"/>
                  </a:cubicBezTo>
                  <a:cubicBezTo>
                    <a:pt x="261" y="450"/>
                    <a:pt x="265" y="452"/>
                    <a:pt x="266" y="453"/>
                  </a:cubicBezTo>
                  <a:cubicBezTo>
                    <a:pt x="267" y="453"/>
                    <a:pt x="271" y="456"/>
                    <a:pt x="272" y="457"/>
                  </a:cubicBezTo>
                  <a:cubicBezTo>
                    <a:pt x="273" y="458"/>
                    <a:pt x="276" y="460"/>
                    <a:pt x="276" y="461"/>
                  </a:cubicBezTo>
                  <a:cubicBezTo>
                    <a:pt x="276" y="462"/>
                    <a:pt x="276" y="462"/>
                    <a:pt x="276" y="463"/>
                  </a:cubicBezTo>
                  <a:cubicBezTo>
                    <a:pt x="276" y="463"/>
                    <a:pt x="276" y="463"/>
                    <a:pt x="276" y="464"/>
                  </a:cubicBezTo>
                  <a:cubicBezTo>
                    <a:pt x="276" y="464"/>
                    <a:pt x="276" y="464"/>
                    <a:pt x="276" y="464"/>
                  </a:cubicBezTo>
                  <a:cubicBezTo>
                    <a:pt x="276" y="465"/>
                    <a:pt x="277" y="465"/>
                    <a:pt x="276" y="465"/>
                  </a:cubicBezTo>
                  <a:cubicBezTo>
                    <a:pt x="276" y="465"/>
                    <a:pt x="276" y="465"/>
                    <a:pt x="276" y="465"/>
                  </a:cubicBezTo>
                  <a:cubicBezTo>
                    <a:pt x="276" y="466"/>
                    <a:pt x="276" y="466"/>
                    <a:pt x="276" y="467"/>
                  </a:cubicBezTo>
                  <a:cubicBezTo>
                    <a:pt x="275" y="468"/>
                    <a:pt x="274" y="470"/>
                    <a:pt x="274" y="472"/>
                  </a:cubicBezTo>
                  <a:cubicBezTo>
                    <a:pt x="274" y="474"/>
                    <a:pt x="275" y="474"/>
                    <a:pt x="274" y="477"/>
                  </a:cubicBezTo>
                  <a:cubicBezTo>
                    <a:pt x="273" y="479"/>
                    <a:pt x="272" y="485"/>
                    <a:pt x="271" y="486"/>
                  </a:cubicBezTo>
                  <a:cubicBezTo>
                    <a:pt x="269" y="486"/>
                    <a:pt x="268" y="487"/>
                    <a:pt x="268" y="488"/>
                  </a:cubicBezTo>
                  <a:cubicBezTo>
                    <a:pt x="268" y="489"/>
                    <a:pt x="268" y="492"/>
                    <a:pt x="267" y="494"/>
                  </a:cubicBezTo>
                  <a:cubicBezTo>
                    <a:pt x="266" y="497"/>
                    <a:pt x="266" y="499"/>
                    <a:pt x="265" y="501"/>
                  </a:cubicBezTo>
                  <a:cubicBezTo>
                    <a:pt x="264" y="503"/>
                    <a:pt x="263" y="508"/>
                    <a:pt x="262" y="509"/>
                  </a:cubicBezTo>
                  <a:cubicBezTo>
                    <a:pt x="262" y="510"/>
                    <a:pt x="261" y="515"/>
                    <a:pt x="260" y="516"/>
                  </a:cubicBezTo>
                  <a:cubicBezTo>
                    <a:pt x="259" y="517"/>
                    <a:pt x="256" y="520"/>
                    <a:pt x="257" y="522"/>
                  </a:cubicBezTo>
                  <a:cubicBezTo>
                    <a:pt x="257" y="523"/>
                    <a:pt x="257" y="523"/>
                    <a:pt x="256" y="525"/>
                  </a:cubicBezTo>
                  <a:cubicBezTo>
                    <a:pt x="255" y="527"/>
                    <a:pt x="254" y="532"/>
                    <a:pt x="254" y="535"/>
                  </a:cubicBezTo>
                  <a:cubicBezTo>
                    <a:pt x="254" y="537"/>
                    <a:pt x="253" y="542"/>
                    <a:pt x="252" y="544"/>
                  </a:cubicBezTo>
                  <a:cubicBezTo>
                    <a:pt x="251" y="545"/>
                    <a:pt x="250" y="548"/>
                    <a:pt x="249" y="549"/>
                  </a:cubicBezTo>
                  <a:cubicBezTo>
                    <a:pt x="248" y="550"/>
                    <a:pt x="244" y="558"/>
                    <a:pt x="242" y="560"/>
                  </a:cubicBezTo>
                  <a:cubicBezTo>
                    <a:pt x="241" y="562"/>
                    <a:pt x="239" y="566"/>
                    <a:pt x="238" y="568"/>
                  </a:cubicBezTo>
                  <a:cubicBezTo>
                    <a:pt x="236" y="570"/>
                    <a:pt x="234" y="571"/>
                    <a:pt x="235" y="573"/>
                  </a:cubicBezTo>
                  <a:cubicBezTo>
                    <a:pt x="236" y="575"/>
                    <a:pt x="236" y="576"/>
                    <a:pt x="235" y="578"/>
                  </a:cubicBezTo>
                  <a:cubicBezTo>
                    <a:pt x="234" y="580"/>
                    <a:pt x="236" y="580"/>
                    <a:pt x="235" y="583"/>
                  </a:cubicBezTo>
                  <a:cubicBezTo>
                    <a:pt x="234" y="585"/>
                    <a:pt x="233" y="586"/>
                    <a:pt x="232" y="589"/>
                  </a:cubicBezTo>
                  <a:cubicBezTo>
                    <a:pt x="230" y="592"/>
                    <a:pt x="230" y="595"/>
                    <a:pt x="229" y="597"/>
                  </a:cubicBezTo>
                  <a:cubicBezTo>
                    <a:pt x="228" y="600"/>
                    <a:pt x="228" y="602"/>
                    <a:pt x="228" y="602"/>
                  </a:cubicBezTo>
                  <a:cubicBezTo>
                    <a:pt x="227" y="603"/>
                    <a:pt x="225" y="606"/>
                    <a:pt x="225" y="608"/>
                  </a:cubicBezTo>
                  <a:cubicBezTo>
                    <a:pt x="225" y="609"/>
                    <a:pt x="224" y="612"/>
                    <a:pt x="225" y="612"/>
                  </a:cubicBezTo>
                  <a:cubicBezTo>
                    <a:pt x="226" y="612"/>
                    <a:pt x="228" y="608"/>
                    <a:pt x="228" y="608"/>
                  </a:cubicBezTo>
                  <a:cubicBezTo>
                    <a:pt x="229" y="607"/>
                    <a:pt x="231" y="605"/>
                    <a:pt x="231" y="604"/>
                  </a:cubicBezTo>
                  <a:cubicBezTo>
                    <a:pt x="231" y="602"/>
                    <a:pt x="231" y="601"/>
                    <a:pt x="231" y="602"/>
                  </a:cubicBezTo>
                  <a:cubicBezTo>
                    <a:pt x="232" y="602"/>
                    <a:pt x="233" y="600"/>
                    <a:pt x="233" y="603"/>
                  </a:cubicBezTo>
                  <a:cubicBezTo>
                    <a:pt x="232" y="605"/>
                    <a:pt x="232" y="605"/>
                    <a:pt x="231" y="608"/>
                  </a:cubicBezTo>
                  <a:cubicBezTo>
                    <a:pt x="230" y="611"/>
                    <a:pt x="230" y="615"/>
                    <a:pt x="229" y="615"/>
                  </a:cubicBezTo>
                  <a:cubicBezTo>
                    <a:pt x="229" y="616"/>
                    <a:pt x="227" y="617"/>
                    <a:pt x="227" y="618"/>
                  </a:cubicBezTo>
                  <a:cubicBezTo>
                    <a:pt x="227" y="619"/>
                    <a:pt x="228" y="621"/>
                    <a:pt x="228" y="622"/>
                  </a:cubicBezTo>
                  <a:cubicBezTo>
                    <a:pt x="228" y="622"/>
                    <a:pt x="227" y="625"/>
                    <a:pt x="226" y="625"/>
                  </a:cubicBezTo>
                  <a:cubicBezTo>
                    <a:pt x="225" y="625"/>
                    <a:pt x="223" y="626"/>
                    <a:pt x="224" y="628"/>
                  </a:cubicBezTo>
                  <a:cubicBezTo>
                    <a:pt x="225" y="629"/>
                    <a:pt x="225" y="629"/>
                    <a:pt x="224" y="630"/>
                  </a:cubicBezTo>
                  <a:cubicBezTo>
                    <a:pt x="223" y="630"/>
                    <a:pt x="222" y="634"/>
                    <a:pt x="222" y="634"/>
                  </a:cubicBezTo>
                  <a:cubicBezTo>
                    <a:pt x="222" y="634"/>
                    <a:pt x="221" y="636"/>
                    <a:pt x="220" y="635"/>
                  </a:cubicBezTo>
                  <a:cubicBezTo>
                    <a:pt x="219" y="634"/>
                    <a:pt x="218" y="635"/>
                    <a:pt x="218" y="634"/>
                  </a:cubicBezTo>
                  <a:cubicBezTo>
                    <a:pt x="217" y="632"/>
                    <a:pt x="216" y="632"/>
                    <a:pt x="215" y="633"/>
                  </a:cubicBezTo>
                  <a:cubicBezTo>
                    <a:pt x="214" y="634"/>
                    <a:pt x="215" y="635"/>
                    <a:pt x="214" y="636"/>
                  </a:cubicBezTo>
                  <a:cubicBezTo>
                    <a:pt x="212" y="637"/>
                    <a:pt x="210" y="644"/>
                    <a:pt x="211" y="642"/>
                  </a:cubicBezTo>
                  <a:cubicBezTo>
                    <a:pt x="212" y="641"/>
                    <a:pt x="214" y="640"/>
                    <a:pt x="214" y="642"/>
                  </a:cubicBezTo>
                  <a:cubicBezTo>
                    <a:pt x="214" y="643"/>
                    <a:pt x="214" y="645"/>
                    <a:pt x="214" y="646"/>
                  </a:cubicBezTo>
                  <a:cubicBezTo>
                    <a:pt x="214" y="647"/>
                    <a:pt x="214" y="650"/>
                    <a:pt x="215" y="650"/>
                  </a:cubicBezTo>
                  <a:cubicBezTo>
                    <a:pt x="216" y="650"/>
                    <a:pt x="219" y="650"/>
                    <a:pt x="218" y="651"/>
                  </a:cubicBezTo>
                  <a:cubicBezTo>
                    <a:pt x="217" y="652"/>
                    <a:pt x="216" y="651"/>
                    <a:pt x="214" y="652"/>
                  </a:cubicBezTo>
                  <a:cubicBezTo>
                    <a:pt x="212" y="652"/>
                    <a:pt x="213" y="654"/>
                    <a:pt x="213" y="656"/>
                  </a:cubicBezTo>
                  <a:cubicBezTo>
                    <a:pt x="213" y="657"/>
                    <a:pt x="212" y="658"/>
                    <a:pt x="211" y="659"/>
                  </a:cubicBezTo>
                  <a:cubicBezTo>
                    <a:pt x="211" y="659"/>
                    <a:pt x="210" y="662"/>
                    <a:pt x="211" y="663"/>
                  </a:cubicBezTo>
                  <a:cubicBezTo>
                    <a:pt x="212" y="663"/>
                    <a:pt x="212" y="665"/>
                    <a:pt x="211" y="665"/>
                  </a:cubicBezTo>
                  <a:cubicBezTo>
                    <a:pt x="209" y="666"/>
                    <a:pt x="209" y="667"/>
                    <a:pt x="210" y="669"/>
                  </a:cubicBezTo>
                  <a:cubicBezTo>
                    <a:pt x="210" y="671"/>
                    <a:pt x="210" y="672"/>
                    <a:pt x="209" y="673"/>
                  </a:cubicBezTo>
                  <a:cubicBezTo>
                    <a:pt x="207" y="673"/>
                    <a:pt x="208" y="677"/>
                    <a:pt x="208" y="677"/>
                  </a:cubicBezTo>
                  <a:cubicBezTo>
                    <a:pt x="207" y="678"/>
                    <a:pt x="207" y="679"/>
                    <a:pt x="207" y="680"/>
                  </a:cubicBezTo>
                  <a:cubicBezTo>
                    <a:pt x="208" y="682"/>
                    <a:pt x="208" y="682"/>
                    <a:pt x="207" y="684"/>
                  </a:cubicBezTo>
                  <a:cubicBezTo>
                    <a:pt x="205" y="685"/>
                    <a:pt x="206" y="687"/>
                    <a:pt x="205" y="688"/>
                  </a:cubicBezTo>
                  <a:cubicBezTo>
                    <a:pt x="204" y="689"/>
                    <a:pt x="206" y="689"/>
                    <a:pt x="205" y="690"/>
                  </a:cubicBezTo>
                  <a:cubicBezTo>
                    <a:pt x="204" y="692"/>
                    <a:pt x="204" y="696"/>
                    <a:pt x="205" y="695"/>
                  </a:cubicBezTo>
                  <a:cubicBezTo>
                    <a:pt x="206" y="693"/>
                    <a:pt x="208" y="691"/>
                    <a:pt x="209" y="690"/>
                  </a:cubicBezTo>
                  <a:cubicBezTo>
                    <a:pt x="209" y="689"/>
                    <a:pt x="207" y="693"/>
                    <a:pt x="207" y="694"/>
                  </a:cubicBezTo>
                  <a:cubicBezTo>
                    <a:pt x="206" y="696"/>
                    <a:pt x="205" y="698"/>
                    <a:pt x="206" y="699"/>
                  </a:cubicBezTo>
                  <a:cubicBezTo>
                    <a:pt x="207" y="700"/>
                    <a:pt x="210" y="698"/>
                    <a:pt x="209" y="700"/>
                  </a:cubicBezTo>
                  <a:cubicBezTo>
                    <a:pt x="207" y="701"/>
                    <a:pt x="210" y="699"/>
                    <a:pt x="212" y="698"/>
                  </a:cubicBezTo>
                  <a:cubicBezTo>
                    <a:pt x="213" y="697"/>
                    <a:pt x="217" y="694"/>
                    <a:pt x="217" y="695"/>
                  </a:cubicBezTo>
                  <a:cubicBezTo>
                    <a:pt x="218" y="696"/>
                    <a:pt x="215" y="699"/>
                    <a:pt x="217" y="698"/>
                  </a:cubicBezTo>
                  <a:cubicBezTo>
                    <a:pt x="219" y="698"/>
                    <a:pt x="220" y="699"/>
                    <a:pt x="221" y="697"/>
                  </a:cubicBezTo>
                  <a:cubicBezTo>
                    <a:pt x="222" y="695"/>
                    <a:pt x="223" y="694"/>
                    <a:pt x="225" y="693"/>
                  </a:cubicBezTo>
                  <a:cubicBezTo>
                    <a:pt x="227" y="693"/>
                    <a:pt x="229" y="692"/>
                    <a:pt x="230" y="691"/>
                  </a:cubicBezTo>
                  <a:cubicBezTo>
                    <a:pt x="230" y="691"/>
                    <a:pt x="230" y="690"/>
                    <a:pt x="230" y="690"/>
                  </a:cubicBezTo>
                  <a:cubicBezTo>
                    <a:pt x="230" y="690"/>
                    <a:pt x="230" y="690"/>
                    <a:pt x="230" y="690"/>
                  </a:cubicBezTo>
                  <a:cubicBezTo>
                    <a:pt x="231" y="690"/>
                    <a:pt x="231" y="690"/>
                    <a:pt x="231" y="690"/>
                  </a:cubicBezTo>
                  <a:cubicBezTo>
                    <a:pt x="231" y="690"/>
                    <a:pt x="231" y="690"/>
                    <a:pt x="231" y="690"/>
                  </a:cubicBezTo>
                  <a:cubicBezTo>
                    <a:pt x="231" y="690"/>
                    <a:pt x="232" y="690"/>
                    <a:pt x="232" y="690"/>
                  </a:cubicBezTo>
                  <a:cubicBezTo>
                    <a:pt x="232" y="691"/>
                    <a:pt x="232" y="691"/>
                    <a:pt x="233" y="691"/>
                  </a:cubicBezTo>
                  <a:cubicBezTo>
                    <a:pt x="233" y="691"/>
                    <a:pt x="233" y="691"/>
                    <a:pt x="233" y="691"/>
                  </a:cubicBezTo>
                  <a:cubicBezTo>
                    <a:pt x="233" y="691"/>
                    <a:pt x="233" y="691"/>
                    <a:pt x="233" y="691"/>
                  </a:cubicBezTo>
                  <a:cubicBezTo>
                    <a:pt x="233" y="691"/>
                    <a:pt x="233" y="691"/>
                    <a:pt x="233" y="691"/>
                  </a:cubicBezTo>
                  <a:cubicBezTo>
                    <a:pt x="233" y="691"/>
                    <a:pt x="233" y="691"/>
                    <a:pt x="233" y="691"/>
                  </a:cubicBezTo>
                  <a:cubicBezTo>
                    <a:pt x="233" y="692"/>
                    <a:pt x="234" y="692"/>
                    <a:pt x="234" y="692"/>
                  </a:cubicBezTo>
                  <a:cubicBezTo>
                    <a:pt x="234" y="692"/>
                    <a:pt x="234" y="692"/>
                    <a:pt x="234" y="692"/>
                  </a:cubicBezTo>
                  <a:cubicBezTo>
                    <a:pt x="234" y="692"/>
                    <a:pt x="234" y="692"/>
                    <a:pt x="234" y="692"/>
                  </a:cubicBezTo>
                  <a:cubicBezTo>
                    <a:pt x="234" y="692"/>
                    <a:pt x="234" y="692"/>
                    <a:pt x="234" y="692"/>
                  </a:cubicBezTo>
                  <a:cubicBezTo>
                    <a:pt x="234" y="692"/>
                    <a:pt x="234" y="691"/>
                    <a:pt x="234" y="691"/>
                  </a:cubicBezTo>
                  <a:cubicBezTo>
                    <a:pt x="234" y="691"/>
                    <a:pt x="234" y="691"/>
                    <a:pt x="234" y="691"/>
                  </a:cubicBezTo>
                  <a:cubicBezTo>
                    <a:pt x="234" y="691"/>
                    <a:pt x="234" y="691"/>
                    <a:pt x="234" y="690"/>
                  </a:cubicBezTo>
                  <a:cubicBezTo>
                    <a:pt x="233" y="688"/>
                    <a:pt x="233" y="686"/>
                    <a:pt x="234" y="684"/>
                  </a:cubicBezTo>
                  <a:cubicBezTo>
                    <a:pt x="234" y="683"/>
                    <a:pt x="233" y="680"/>
                    <a:pt x="234" y="678"/>
                  </a:cubicBezTo>
                  <a:cubicBezTo>
                    <a:pt x="234" y="677"/>
                    <a:pt x="237" y="679"/>
                    <a:pt x="236" y="677"/>
                  </a:cubicBezTo>
                  <a:cubicBezTo>
                    <a:pt x="236" y="675"/>
                    <a:pt x="235" y="674"/>
                    <a:pt x="236" y="674"/>
                  </a:cubicBezTo>
                  <a:cubicBezTo>
                    <a:pt x="237" y="673"/>
                    <a:pt x="237" y="675"/>
                    <a:pt x="239" y="674"/>
                  </a:cubicBezTo>
                  <a:cubicBezTo>
                    <a:pt x="241" y="674"/>
                    <a:pt x="240" y="672"/>
                    <a:pt x="242" y="671"/>
                  </a:cubicBezTo>
                  <a:cubicBezTo>
                    <a:pt x="243" y="670"/>
                    <a:pt x="246" y="666"/>
                    <a:pt x="245" y="664"/>
                  </a:cubicBezTo>
                  <a:cubicBezTo>
                    <a:pt x="245" y="661"/>
                    <a:pt x="249" y="656"/>
                    <a:pt x="251" y="656"/>
                  </a:cubicBezTo>
                  <a:cubicBezTo>
                    <a:pt x="253" y="655"/>
                    <a:pt x="255" y="654"/>
                    <a:pt x="256" y="653"/>
                  </a:cubicBezTo>
                  <a:cubicBezTo>
                    <a:pt x="257" y="652"/>
                    <a:pt x="259" y="645"/>
                    <a:pt x="258" y="644"/>
                  </a:cubicBezTo>
                  <a:cubicBezTo>
                    <a:pt x="257" y="643"/>
                    <a:pt x="256" y="643"/>
                    <a:pt x="254" y="642"/>
                  </a:cubicBezTo>
                  <a:cubicBezTo>
                    <a:pt x="253" y="641"/>
                    <a:pt x="250" y="636"/>
                    <a:pt x="251" y="635"/>
                  </a:cubicBezTo>
                  <a:cubicBezTo>
                    <a:pt x="252" y="633"/>
                    <a:pt x="254" y="632"/>
                    <a:pt x="255" y="630"/>
                  </a:cubicBezTo>
                  <a:cubicBezTo>
                    <a:pt x="257" y="628"/>
                    <a:pt x="262" y="626"/>
                    <a:pt x="263" y="626"/>
                  </a:cubicBezTo>
                  <a:cubicBezTo>
                    <a:pt x="263" y="626"/>
                    <a:pt x="264" y="625"/>
                    <a:pt x="265" y="624"/>
                  </a:cubicBezTo>
                  <a:cubicBezTo>
                    <a:pt x="265" y="623"/>
                    <a:pt x="267" y="622"/>
                    <a:pt x="267" y="621"/>
                  </a:cubicBezTo>
                  <a:cubicBezTo>
                    <a:pt x="267" y="621"/>
                    <a:pt x="268" y="615"/>
                    <a:pt x="269" y="614"/>
                  </a:cubicBezTo>
                  <a:cubicBezTo>
                    <a:pt x="270" y="613"/>
                    <a:pt x="274" y="610"/>
                    <a:pt x="273" y="609"/>
                  </a:cubicBezTo>
                  <a:cubicBezTo>
                    <a:pt x="273" y="609"/>
                    <a:pt x="271" y="609"/>
                    <a:pt x="272" y="608"/>
                  </a:cubicBezTo>
                  <a:cubicBezTo>
                    <a:pt x="273" y="607"/>
                    <a:pt x="275" y="605"/>
                    <a:pt x="275" y="605"/>
                  </a:cubicBezTo>
                  <a:cubicBezTo>
                    <a:pt x="274" y="604"/>
                    <a:pt x="272" y="600"/>
                    <a:pt x="272" y="598"/>
                  </a:cubicBezTo>
                  <a:cubicBezTo>
                    <a:pt x="273" y="596"/>
                    <a:pt x="274" y="594"/>
                    <a:pt x="275" y="595"/>
                  </a:cubicBezTo>
                  <a:cubicBezTo>
                    <a:pt x="277" y="596"/>
                    <a:pt x="279" y="597"/>
                    <a:pt x="282" y="597"/>
                  </a:cubicBezTo>
                  <a:cubicBezTo>
                    <a:pt x="284" y="597"/>
                    <a:pt x="286" y="597"/>
                    <a:pt x="287" y="595"/>
                  </a:cubicBezTo>
                  <a:cubicBezTo>
                    <a:pt x="289" y="594"/>
                    <a:pt x="288" y="591"/>
                    <a:pt x="289" y="589"/>
                  </a:cubicBezTo>
                  <a:cubicBezTo>
                    <a:pt x="289" y="588"/>
                    <a:pt x="289" y="583"/>
                    <a:pt x="291" y="583"/>
                  </a:cubicBezTo>
                  <a:cubicBezTo>
                    <a:pt x="292" y="582"/>
                    <a:pt x="293" y="581"/>
                    <a:pt x="295" y="581"/>
                  </a:cubicBezTo>
                  <a:cubicBezTo>
                    <a:pt x="298" y="581"/>
                    <a:pt x="301" y="581"/>
                    <a:pt x="304" y="580"/>
                  </a:cubicBezTo>
                  <a:cubicBezTo>
                    <a:pt x="306" y="580"/>
                    <a:pt x="314" y="577"/>
                    <a:pt x="316" y="574"/>
                  </a:cubicBezTo>
                  <a:cubicBezTo>
                    <a:pt x="318" y="571"/>
                    <a:pt x="321" y="568"/>
                    <a:pt x="321" y="566"/>
                  </a:cubicBezTo>
                  <a:cubicBezTo>
                    <a:pt x="321" y="564"/>
                    <a:pt x="321" y="564"/>
                    <a:pt x="320" y="563"/>
                  </a:cubicBezTo>
                  <a:cubicBezTo>
                    <a:pt x="319" y="563"/>
                    <a:pt x="318" y="562"/>
                    <a:pt x="318" y="561"/>
                  </a:cubicBezTo>
                  <a:cubicBezTo>
                    <a:pt x="319" y="560"/>
                    <a:pt x="321" y="558"/>
                    <a:pt x="320" y="557"/>
                  </a:cubicBezTo>
                  <a:cubicBezTo>
                    <a:pt x="319" y="556"/>
                    <a:pt x="316" y="552"/>
                    <a:pt x="315" y="551"/>
                  </a:cubicBezTo>
                  <a:cubicBezTo>
                    <a:pt x="314" y="550"/>
                    <a:pt x="314" y="549"/>
                    <a:pt x="315" y="549"/>
                  </a:cubicBezTo>
                  <a:cubicBezTo>
                    <a:pt x="315" y="549"/>
                    <a:pt x="315" y="549"/>
                    <a:pt x="316" y="549"/>
                  </a:cubicBezTo>
                  <a:cubicBezTo>
                    <a:pt x="316" y="549"/>
                    <a:pt x="316" y="549"/>
                    <a:pt x="316" y="549"/>
                  </a:cubicBezTo>
                  <a:cubicBezTo>
                    <a:pt x="316" y="549"/>
                    <a:pt x="316" y="549"/>
                    <a:pt x="317" y="549"/>
                  </a:cubicBezTo>
                  <a:cubicBezTo>
                    <a:pt x="317" y="549"/>
                    <a:pt x="317" y="549"/>
                    <a:pt x="317" y="550"/>
                  </a:cubicBezTo>
                  <a:cubicBezTo>
                    <a:pt x="317" y="550"/>
                    <a:pt x="318" y="550"/>
                    <a:pt x="318" y="550"/>
                  </a:cubicBezTo>
                  <a:cubicBezTo>
                    <a:pt x="318" y="550"/>
                    <a:pt x="318" y="550"/>
                    <a:pt x="318" y="550"/>
                  </a:cubicBezTo>
                  <a:cubicBezTo>
                    <a:pt x="318" y="550"/>
                    <a:pt x="319" y="550"/>
                    <a:pt x="319" y="551"/>
                  </a:cubicBezTo>
                  <a:cubicBezTo>
                    <a:pt x="319" y="551"/>
                    <a:pt x="322" y="551"/>
                    <a:pt x="322" y="551"/>
                  </a:cubicBezTo>
                  <a:cubicBezTo>
                    <a:pt x="323" y="552"/>
                    <a:pt x="324" y="554"/>
                    <a:pt x="326" y="554"/>
                  </a:cubicBezTo>
                  <a:cubicBezTo>
                    <a:pt x="328" y="554"/>
                    <a:pt x="334" y="553"/>
                    <a:pt x="336" y="552"/>
                  </a:cubicBezTo>
                  <a:cubicBezTo>
                    <a:pt x="337" y="551"/>
                    <a:pt x="339" y="549"/>
                    <a:pt x="341" y="547"/>
                  </a:cubicBezTo>
                  <a:cubicBezTo>
                    <a:pt x="342" y="546"/>
                    <a:pt x="342" y="545"/>
                    <a:pt x="342" y="545"/>
                  </a:cubicBezTo>
                  <a:cubicBezTo>
                    <a:pt x="343" y="545"/>
                    <a:pt x="343" y="545"/>
                    <a:pt x="343" y="544"/>
                  </a:cubicBezTo>
                  <a:cubicBezTo>
                    <a:pt x="343" y="544"/>
                    <a:pt x="343" y="544"/>
                    <a:pt x="344" y="543"/>
                  </a:cubicBezTo>
                  <a:cubicBezTo>
                    <a:pt x="344" y="543"/>
                    <a:pt x="344" y="543"/>
                    <a:pt x="344" y="543"/>
                  </a:cubicBezTo>
                  <a:cubicBezTo>
                    <a:pt x="344" y="542"/>
                    <a:pt x="344" y="542"/>
                    <a:pt x="344" y="541"/>
                  </a:cubicBezTo>
                  <a:cubicBezTo>
                    <a:pt x="344" y="541"/>
                    <a:pt x="344" y="541"/>
                    <a:pt x="345" y="541"/>
                  </a:cubicBezTo>
                  <a:cubicBezTo>
                    <a:pt x="345" y="541"/>
                    <a:pt x="345" y="541"/>
                    <a:pt x="345" y="541"/>
                  </a:cubicBezTo>
                  <a:cubicBezTo>
                    <a:pt x="345" y="541"/>
                    <a:pt x="345" y="540"/>
                    <a:pt x="345" y="540"/>
                  </a:cubicBezTo>
                  <a:cubicBezTo>
                    <a:pt x="345" y="539"/>
                    <a:pt x="346" y="538"/>
                    <a:pt x="347" y="537"/>
                  </a:cubicBezTo>
                  <a:cubicBezTo>
                    <a:pt x="348" y="536"/>
                    <a:pt x="350" y="535"/>
                    <a:pt x="351" y="533"/>
                  </a:cubicBezTo>
                  <a:cubicBezTo>
                    <a:pt x="351" y="530"/>
                    <a:pt x="352" y="528"/>
                    <a:pt x="353" y="527"/>
                  </a:cubicBezTo>
                  <a:cubicBezTo>
                    <a:pt x="354" y="525"/>
                    <a:pt x="356" y="525"/>
                    <a:pt x="356" y="526"/>
                  </a:cubicBezTo>
                  <a:cubicBezTo>
                    <a:pt x="355" y="527"/>
                    <a:pt x="352" y="531"/>
                    <a:pt x="353" y="531"/>
                  </a:cubicBezTo>
                  <a:cubicBezTo>
                    <a:pt x="354" y="530"/>
                    <a:pt x="358" y="527"/>
                    <a:pt x="359" y="525"/>
                  </a:cubicBezTo>
                  <a:cubicBezTo>
                    <a:pt x="361" y="524"/>
                    <a:pt x="363" y="517"/>
                    <a:pt x="365" y="516"/>
                  </a:cubicBezTo>
                  <a:cubicBezTo>
                    <a:pt x="367" y="515"/>
                    <a:pt x="368" y="515"/>
                    <a:pt x="369" y="514"/>
                  </a:cubicBezTo>
                  <a:cubicBezTo>
                    <a:pt x="370" y="513"/>
                    <a:pt x="369" y="511"/>
                    <a:pt x="370" y="509"/>
                  </a:cubicBezTo>
                  <a:cubicBezTo>
                    <a:pt x="371" y="508"/>
                    <a:pt x="370" y="506"/>
                    <a:pt x="370" y="504"/>
                  </a:cubicBezTo>
                  <a:cubicBezTo>
                    <a:pt x="371" y="503"/>
                    <a:pt x="371" y="500"/>
                    <a:pt x="372" y="498"/>
                  </a:cubicBezTo>
                  <a:cubicBezTo>
                    <a:pt x="374" y="496"/>
                    <a:pt x="379" y="491"/>
                    <a:pt x="382" y="490"/>
                  </a:cubicBezTo>
                  <a:cubicBezTo>
                    <a:pt x="385" y="489"/>
                    <a:pt x="385" y="488"/>
                    <a:pt x="387" y="488"/>
                  </a:cubicBezTo>
                  <a:cubicBezTo>
                    <a:pt x="389" y="487"/>
                    <a:pt x="390" y="485"/>
                    <a:pt x="393" y="484"/>
                  </a:cubicBezTo>
                  <a:cubicBezTo>
                    <a:pt x="395" y="483"/>
                    <a:pt x="401" y="483"/>
                    <a:pt x="404" y="483"/>
                  </a:cubicBezTo>
                  <a:cubicBezTo>
                    <a:pt x="407" y="482"/>
                    <a:pt x="410" y="479"/>
                    <a:pt x="410" y="478"/>
                  </a:cubicBezTo>
                  <a:cubicBezTo>
                    <a:pt x="411" y="477"/>
                    <a:pt x="415" y="470"/>
                    <a:pt x="416" y="469"/>
                  </a:cubicBezTo>
                  <a:cubicBezTo>
                    <a:pt x="418" y="467"/>
                    <a:pt x="420" y="463"/>
                    <a:pt x="421" y="460"/>
                  </a:cubicBezTo>
                  <a:cubicBezTo>
                    <a:pt x="422" y="457"/>
                    <a:pt x="424" y="452"/>
                    <a:pt x="424" y="451"/>
                  </a:cubicBezTo>
                  <a:cubicBezTo>
                    <a:pt x="424" y="449"/>
                    <a:pt x="425" y="450"/>
                    <a:pt x="426" y="446"/>
                  </a:cubicBezTo>
                  <a:cubicBezTo>
                    <a:pt x="427" y="442"/>
                    <a:pt x="426" y="436"/>
                    <a:pt x="428" y="435"/>
                  </a:cubicBezTo>
                  <a:cubicBezTo>
                    <a:pt x="430" y="434"/>
                    <a:pt x="431" y="433"/>
                    <a:pt x="433" y="431"/>
                  </a:cubicBezTo>
                  <a:cubicBezTo>
                    <a:pt x="435" y="428"/>
                    <a:pt x="439" y="422"/>
                    <a:pt x="442" y="420"/>
                  </a:cubicBezTo>
                  <a:cubicBezTo>
                    <a:pt x="445" y="418"/>
                    <a:pt x="450" y="412"/>
                    <a:pt x="450" y="409"/>
                  </a:cubicBezTo>
                  <a:cubicBezTo>
                    <a:pt x="451" y="406"/>
                    <a:pt x="451" y="404"/>
                    <a:pt x="450" y="402"/>
                  </a:cubicBezTo>
                  <a:cubicBezTo>
                    <a:pt x="450" y="400"/>
                    <a:pt x="451" y="399"/>
                    <a:pt x="449" y="398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56" name="Freeform 58"/>
            <p:cNvSpPr/>
            <p:nvPr/>
          </p:nvSpPr>
          <p:spPr bwMode="auto">
            <a:xfrm>
              <a:off x="2728378" y="5234517"/>
              <a:ext cx="154517" cy="135467"/>
            </a:xfrm>
            <a:custGeom>
              <a:cxnLst>
                <a:cxn ang="0">
                  <a:pos x="30" y="24"/>
                </a:cxn>
                <a:cxn ang="0">
                  <a:pos x="23" y="18"/>
                </a:cxn>
                <a:cxn ang="0">
                  <a:pos x="19" y="11"/>
                </a:cxn>
                <a:cxn ang="0">
                  <a:pos x="18" y="8"/>
                </a:cxn>
                <a:cxn ang="0">
                  <a:pos x="19" y="3"/>
                </a:cxn>
                <a:cxn ang="0">
                  <a:pos x="18" y="2"/>
                </a:cxn>
                <a:cxn ang="0">
                  <a:pos x="18" y="1"/>
                </a:cxn>
                <a:cxn ang="0">
                  <a:pos x="18" y="1"/>
                </a:cxn>
                <a:cxn ang="0">
                  <a:pos x="18" y="1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16" y="1"/>
                </a:cxn>
                <a:cxn ang="0">
                  <a:pos x="14" y="3"/>
                </a:cxn>
                <a:cxn ang="0">
                  <a:pos x="13" y="1"/>
                </a:cxn>
                <a:cxn ang="0">
                  <a:pos x="11" y="4"/>
                </a:cxn>
                <a:cxn ang="0">
                  <a:pos x="10" y="6"/>
                </a:cxn>
                <a:cxn ang="0">
                  <a:pos x="12" y="7"/>
                </a:cxn>
                <a:cxn ang="0">
                  <a:pos x="12" y="11"/>
                </a:cxn>
                <a:cxn ang="0">
                  <a:pos x="8" y="13"/>
                </a:cxn>
                <a:cxn ang="0">
                  <a:pos x="8" y="17"/>
                </a:cxn>
                <a:cxn ang="0">
                  <a:pos x="10" y="20"/>
                </a:cxn>
                <a:cxn ang="0">
                  <a:pos x="6" y="20"/>
                </a:cxn>
                <a:cxn ang="0">
                  <a:pos x="5" y="21"/>
                </a:cxn>
                <a:cxn ang="0">
                  <a:pos x="2" y="20"/>
                </a:cxn>
                <a:cxn ang="0">
                  <a:pos x="1" y="24"/>
                </a:cxn>
                <a:cxn ang="0">
                  <a:pos x="6" y="25"/>
                </a:cxn>
                <a:cxn ang="0">
                  <a:pos x="11" y="26"/>
                </a:cxn>
                <a:cxn ang="0">
                  <a:pos x="15" y="25"/>
                </a:cxn>
                <a:cxn ang="0">
                  <a:pos x="16" y="25"/>
                </a:cxn>
                <a:cxn ang="0">
                  <a:pos x="16" y="25"/>
                </a:cxn>
                <a:cxn ang="0">
                  <a:pos x="17" y="25"/>
                </a:cxn>
                <a:cxn ang="0">
                  <a:pos x="18" y="25"/>
                </a:cxn>
                <a:cxn ang="0">
                  <a:pos x="18" y="25"/>
                </a:cxn>
                <a:cxn ang="0">
                  <a:pos x="19" y="25"/>
                </a:cxn>
                <a:cxn ang="0">
                  <a:pos x="19" y="25"/>
                </a:cxn>
                <a:cxn ang="0">
                  <a:pos x="20" y="25"/>
                </a:cxn>
                <a:cxn ang="0">
                  <a:pos x="24" y="27"/>
                </a:cxn>
                <a:cxn ang="0">
                  <a:pos x="28" y="25"/>
                </a:cxn>
                <a:cxn ang="0">
                  <a:pos x="30" y="24"/>
                </a:cxn>
              </a:cxnLst>
              <a:rect b="b" l="0" r="r" t="0"/>
              <a:pathLst>
                <a:path h="27" w="31">
                  <a:moveTo>
                    <a:pt x="30" y="24"/>
                  </a:moveTo>
                  <a:cubicBezTo>
                    <a:pt x="28" y="23"/>
                    <a:pt x="23" y="20"/>
                    <a:pt x="23" y="18"/>
                  </a:cubicBezTo>
                  <a:cubicBezTo>
                    <a:pt x="22" y="17"/>
                    <a:pt x="19" y="12"/>
                    <a:pt x="19" y="11"/>
                  </a:cubicBezTo>
                  <a:cubicBezTo>
                    <a:pt x="19" y="10"/>
                    <a:pt x="17" y="9"/>
                    <a:pt x="18" y="8"/>
                  </a:cubicBezTo>
                  <a:cubicBezTo>
                    <a:pt x="18" y="6"/>
                    <a:pt x="20" y="7"/>
                    <a:pt x="19" y="3"/>
                  </a:cubicBezTo>
                  <a:cubicBezTo>
                    <a:pt x="19" y="3"/>
                    <a:pt x="19" y="2"/>
                    <a:pt x="18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1"/>
                    <a:pt x="17" y="0"/>
                    <a:pt x="17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7" y="0"/>
                    <a:pt x="17" y="1"/>
                    <a:pt x="16" y="1"/>
                  </a:cubicBezTo>
                  <a:cubicBezTo>
                    <a:pt x="16" y="2"/>
                    <a:pt x="15" y="4"/>
                    <a:pt x="14" y="3"/>
                  </a:cubicBezTo>
                  <a:cubicBezTo>
                    <a:pt x="14" y="2"/>
                    <a:pt x="15" y="0"/>
                    <a:pt x="13" y="1"/>
                  </a:cubicBezTo>
                  <a:cubicBezTo>
                    <a:pt x="12" y="3"/>
                    <a:pt x="11" y="4"/>
                    <a:pt x="11" y="4"/>
                  </a:cubicBezTo>
                  <a:cubicBezTo>
                    <a:pt x="10" y="4"/>
                    <a:pt x="9" y="5"/>
                    <a:pt x="10" y="6"/>
                  </a:cubicBezTo>
                  <a:cubicBezTo>
                    <a:pt x="10" y="7"/>
                    <a:pt x="11" y="7"/>
                    <a:pt x="12" y="7"/>
                  </a:cubicBezTo>
                  <a:cubicBezTo>
                    <a:pt x="13" y="8"/>
                    <a:pt x="14" y="9"/>
                    <a:pt x="12" y="11"/>
                  </a:cubicBezTo>
                  <a:cubicBezTo>
                    <a:pt x="11" y="12"/>
                    <a:pt x="9" y="13"/>
                    <a:pt x="8" y="13"/>
                  </a:cubicBezTo>
                  <a:cubicBezTo>
                    <a:pt x="7" y="14"/>
                    <a:pt x="6" y="15"/>
                    <a:pt x="8" y="17"/>
                  </a:cubicBezTo>
                  <a:cubicBezTo>
                    <a:pt x="9" y="18"/>
                    <a:pt x="11" y="20"/>
                    <a:pt x="10" y="20"/>
                  </a:cubicBezTo>
                  <a:cubicBezTo>
                    <a:pt x="10" y="20"/>
                    <a:pt x="7" y="19"/>
                    <a:pt x="6" y="20"/>
                  </a:cubicBezTo>
                  <a:cubicBezTo>
                    <a:pt x="6" y="20"/>
                    <a:pt x="6" y="21"/>
                    <a:pt x="5" y="21"/>
                  </a:cubicBezTo>
                  <a:cubicBezTo>
                    <a:pt x="4" y="20"/>
                    <a:pt x="3" y="20"/>
                    <a:pt x="2" y="20"/>
                  </a:cubicBezTo>
                  <a:cubicBezTo>
                    <a:pt x="1" y="21"/>
                    <a:pt x="0" y="24"/>
                    <a:pt x="1" y="24"/>
                  </a:cubicBezTo>
                  <a:cubicBezTo>
                    <a:pt x="2" y="25"/>
                    <a:pt x="5" y="24"/>
                    <a:pt x="6" y="25"/>
                  </a:cubicBezTo>
                  <a:cubicBezTo>
                    <a:pt x="7" y="26"/>
                    <a:pt x="10" y="25"/>
                    <a:pt x="11" y="26"/>
                  </a:cubicBezTo>
                  <a:cubicBezTo>
                    <a:pt x="12" y="26"/>
                    <a:pt x="14" y="25"/>
                    <a:pt x="15" y="25"/>
                  </a:cubicBezTo>
                  <a:cubicBezTo>
                    <a:pt x="15" y="25"/>
                    <a:pt x="15" y="25"/>
                    <a:pt x="16" y="25"/>
                  </a:cubicBezTo>
                  <a:cubicBezTo>
                    <a:pt x="16" y="25"/>
                    <a:pt x="16" y="25"/>
                    <a:pt x="16" y="25"/>
                  </a:cubicBezTo>
                  <a:cubicBezTo>
                    <a:pt x="17" y="25"/>
                    <a:pt x="17" y="25"/>
                    <a:pt x="17" y="25"/>
                  </a:cubicBezTo>
                  <a:cubicBezTo>
                    <a:pt x="17" y="25"/>
                    <a:pt x="17" y="25"/>
                    <a:pt x="18" y="25"/>
                  </a:cubicBezTo>
                  <a:cubicBezTo>
                    <a:pt x="18" y="25"/>
                    <a:pt x="18" y="25"/>
                    <a:pt x="18" y="25"/>
                  </a:cubicBezTo>
                  <a:cubicBezTo>
                    <a:pt x="18" y="25"/>
                    <a:pt x="18" y="25"/>
                    <a:pt x="19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5"/>
                    <a:pt x="20" y="25"/>
                  </a:cubicBezTo>
                  <a:cubicBezTo>
                    <a:pt x="21" y="26"/>
                    <a:pt x="23" y="27"/>
                    <a:pt x="24" y="27"/>
                  </a:cubicBezTo>
                  <a:cubicBezTo>
                    <a:pt x="25" y="27"/>
                    <a:pt x="27" y="25"/>
                    <a:pt x="28" y="25"/>
                  </a:cubicBezTo>
                  <a:cubicBezTo>
                    <a:pt x="29" y="26"/>
                    <a:pt x="31" y="25"/>
                    <a:pt x="30" y="24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57" name="Freeform 59"/>
            <p:cNvSpPr/>
            <p:nvPr/>
          </p:nvSpPr>
          <p:spPr bwMode="auto">
            <a:xfrm>
              <a:off x="2798229" y="5369985"/>
              <a:ext cx="40217" cy="14817"/>
            </a:xfrm>
            <a:custGeom>
              <a:cxnLst>
                <a:cxn ang="0">
                  <a:pos x="2" y="1"/>
                </a:cxn>
                <a:cxn ang="0">
                  <a:pos x="5" y="3"/>
                </a:cxn>
                <a:cxn ang="0">
                  <a:pos x="2" y="1"/>
                </a:cxn>
              </a:cxnLst>
              <a:rect b="b" l="0" r="r" t="0"/>
              <a:pathLst>
                <a:path h="3" w="8">
                  <a:moveTo>
                    <a:pt x="2" y="1"/>
                  </a:moveTo>
                  <a:cubicBezTo>
                    <a:pt x="0" y="2"/>
                    <a:pt x="4" y="3"/>
                    <a:pt x="5" y="3"/>
                  </a:cubicBezTo>
                  <a:cubicBezTo>
                    <a:pt x="8" y="1"/>
                    <a:pt x="3" y="0"/>
                    <a:pt x="2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58" name="Freeform 60"/>
            <p:cNvSpPr/>
            <p:nvPr/>
          </p:nvSpPr>
          <p:spPr bwMode="auto">
            <a:xfrm>
              <a:off x="2747429" y="5376333"/>
              <a:ext cx="40217" cy="19051"/>
            </a:xfrm>
            <a:custGeom>
              <a:cxnLst>
                <a:cxn ang="0">
                  <a:pos x="1" y="1"/>
                </a:cxn>
                <a:cxn ang="0">
                  <a:pos x="3" y="3"/>
                </a:cxn>
                <a:cxn ang="0">
                  <a:pos x="7" y="1"/>
                </a:cxn>
                <a:cxn ang="0">
                  <a:pos x="1" y="1"/>
                </a:cxn>
              </a:cxnLst>
              <a:rect b="b" l="0" r="r" t="0"/>
              <a:pathLst>
                <a:path h="4" w="8">
                  <a:moveTo>
                    <a:pt x="1" y="1"/>
                  </a:moveTo>
                  <a:cubicBezTo>
                    <a:pt x="0" y="1"/>
                    <a:pt x="2" y="2"/>
                    <a:pt x="3" y="3"/>
                  </a:cubicBezTo>
                  <a:cubicBezTo>
                    <a:pt x="4" y="4"/>
                    <a:pt x="6" y="1"/>
                    <a:pt x="7" y="1"/>
                  </a:cubicBezTo>
                  <a:cubicBezTo>
                    <a:pt x="8" y="0"/>
                    <a:pt x="3" y="0"/>
                    <a:pt x="1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59" name="Freeform 61"/>
            <p:cNvSpPr/>
            <p:nvPr/>
          </p:nvSpPr>
          <p:spPr bwMode="auto">
            <a:xfrm>
              <a:off x="2647944" y="5255684"/>
              <a:ext cx="59267" cy="69851"/>
            </a:xfrm>
            <a:custGeom>
              <a:cxnLst>
                <a:cxn ang="0">
                  <a:pos x="1" y="0"/>
                </a:cxn>
                <a:cxn ang="0">
                  <a:pos x="2" y="3"/>
                </a:cxn>
                <a:cxn ang="0">
                  <a:pos x="4" y="5"/>
                </a:cxn>
                <a:cxn ang="0">
                  <a:pos x="5" y="7"/>
                </a:cxn>
                <a:cxn ang="0">
                  <a:pos x="5" y="10"/>
                </a:cxn>
                <a:cxn ang="0">
                  <a:pos x="9" y="13"/>
                </a:cxn>
                <a:cxn ang="0">
                  <a:pos x="12" y="10"/>
                </a:cxn>
                <a:cxn ang="0">
                  <a:pos x="7" y="5"/>
                </a:cxn>
                <a:cxn ang="0">
                  <a:pos x="1" y="0"/>
                </a:cxn>
              </a:cxnLst>
              <a:rect b="b" l="0" r="r" t="0"/>
              <a:pathLst>
                <a:path h="14" w="12">
                  <a:moveTo>
                    <a:pt x="1" y="0"/>
                  </a:moveTo>
                  <a:cubicBezTo>
                    <a:pt x="0" y="0"/>
                    <a:pt x="2" y="2"/>
                    <a:pt x="2" y="3"/>
                  </a:cubicBezTo>
                  <a:cubicBezTo>
                    <a:pt x="2" y="4"/>
                    <a:pt x="3" y="5"/>
                    <a:pt x="4" y="5"/>
                  </a:cubicBezTo>
                  <a:cubicBezTo>
                    <a:pt x="4" y="5"/>
                    <a:pt x="5" y="7"/>
                    <a:pt x="5" y="7"/>
                  </a:cubicBezTo>
                  <a:cubicBezTo>
                    <a:pt x="5" y="7"/>
                    <a:pt x="5" y="9"/>
                    <a:pt x="5" y="10"/>
                  </a:cubicBezTo>
                  <a:cubicBezTo>
                    <a:pt x="6" y="12"/>
                    <a:pt x="7" y="13"/>
                    <a:pt x="9" y="13"/>
                  </a:cubicBezTo>
                  <a:cubicBezTo>
                    <a:pt x="10" y="14"/>
                    <a:pt x="11" y="11"/>
                    <a:pt x="12" y="10"/>
                  </a:cubicBezTo>
                  <a:cubicBezTo>
                    <a:pt x="12" y="10"/>
                    <a:pt x="8" y="6"/>
                    <a:pt x="7" y="5"/>
                  </a:cubicBezTo>
                  <a:cubicBezTo>
                    <a:pt x="6" y="3"/>
                    <a:pt x="3" y="1"/>
                    <a:pt x="1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60" name="Freeform 62"/>
            <p:cNvSpPr/>
            <p:nvPr/>
          </p:nvSpPr>
          <p:spPr bwMode="auto">
            <a:xfrm>
              <a:off x="2713561" y="5270500"/>
              <a:ext cx="33867" cy="44451"/>
            </a:xfrm>
            <a:custGeom>
              <a:cxnLst>
                <a:cxn ang="0">
                  <a:pos x="7" y="1"/>
                </a:cxn>
                <a:cxn ang="0">
                  <a:pos x="3" y="2"/>
                </a:cxn>
                <a:cxn ang="0">
                  <a:pos x="0" y="4"/>
                </a:cxn>
                <a:cxn ang="0">
                  <a:pos x="4" y="8"/>
                </a:cxn>
                <a:cxn ang="0">
                  <a:pos x="7" y="1"/>
                </a:cxn>
              </a:cxnLst>
              <a:rect b="b" l="0" r="r" t="0"/>
              <a:pathLst>
                <a:path h="9" w="7">
                  <a:moveTo>
                    <a:pt x="7" y="1"/>
                  </a:moveTo>
                  <a:cubicBezTo>
                    <a:pt x="6" y="0"/>
                    <a:pt x="4" y="1"/>
                    <a:pt x="3" y="2"/>
                  </a:cubicBezTo>
                  <a:cubicBezTo>
                    <a:pt x="2" y="3"/>
                    <a:pt x="0" y="2"/>
                    <a:pt x="0" y="4"/>
                  </a:cubicBezTo>
                  <a:cubicBezTo>
                    <a:pt x="0" y="6"/>
                    <a:pt x="2" y="7"/>
                    <a:pt x="4" y="8"/>
                  </a:cubicBezTo>
                  <a:cubicBezTo>
                    <a:pt x="5" y="9"/>
                    <a:pt x="7" y="1"/>
                    <a:pt x="7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61" name="Freeform 63"/>
            <p:cNvSpPr/>
            <p:nvPr/>
          </p:nvSpPr>
          <p:spPr bwMode="auto">
            <a:xfrm>
              <a:off x="2762218" y="3145368"/>
              <a:ext cx="234951" cy="80433"/>
            </a:xfrm>
            <a:custGeom>
              <a:cxnLst>
                <a:cxn ang="0">
                  <a:pos x="42" y="15"/>
                </a:cxn>
                <a:cxn ang="0">
                  <a:pos x="39" y="13"/>
                </a:cxn>
                <a:cxn ang="0">
                  <a:pos x="39" y="12"/>
                </a:cxn>
                <a:cxn ang="0">
                  <a:pos x="37" y="11"/>
                </a:cxn>
                <a:cxn ang="0">
                  <a:pos x="33" y="9"/>
                </a:cxn>
                <a:cxn ang="0">
                  <a:pos x="28" y="7"/>
                </a:cxn>
                <a:cxn ang="0">
                  <a:pos x="21" y="3"/>
                </a:cxn>
                <a:cxn ang="0">
                  <a:pos x="10" y="2"/>
                </a:cxn>
                <a:cxn ang="0">
                  <a:pos x="2" y="5"/>
                </a:cxn>
                <a:cxn ang="0">
                  <a:pos x="6" y="6"/>
                </a:cxn>
                <a:cxn ang="0">
                  <a:pos x="8" y="8"/>
                </a:cxn>
                <a:cxn ang="0">
                  <a:pos x="8" y="5"/>
                </a:cxn>
                <a:cxn ang="0">
                  <a:pos x="11" y="4"/>
                </a:cxn>
                <a:cxn ang="0">
                  <a:pos x="12" y="5"/>
                </a:cxn>
                <a:cxn ang="0">
                  <a:pos x="15" y="6"/>
                </a:cxn>
                <a:cxn ang="0">
                  <a:pos x="19" y="8"/>
                </a:cxn>
                <a:cxn ang="0">
                  <a:pos x="24" y="8"/>
                </a:cxn>
                <a:cxn ang="0">
                  <a:pos x="26" y="12"/>
                </a:cxn>
                <a:cxn ang="0">
                  <a:pos x="30" y="13"/>
                </a:cxn>
                <a:cxn ang="0">
                  <a:pos x="29" y="15"/>
                </a:cxn>
                <a:cxn ang="0">
                  <a:pos x="31" y="16"/>
                </a:cxn>
                <a:cxn ang="0">
                  <a:pos x="42" y="15"/>
                </a:cxn>
              </a:cxnLst>
              <a:rect b="b" l="0" r="r" t="0"/>
              <a:pathLst>
                <a:path h="16" w="47">
                  <a:moveTo>
                    <a:pt x="42" y="15"/>
                  </a:moveTo>
                  <a:cubicBezTo>
                    <a:pt x="47" y="15"/>
                    <a:pt x="40" y="13"/>
                    <a:pt x="39" y="13"/>
                  </a:cubicBezTo>
                  <a:cubicBezTo>
                    <a:pt x="38" y="13"/>
                    <a:pt x="38" y="12"/>
                    <a:pt x="39" y="12"/>
                  </a:cubicBezTo>
                  <a:cubicBezTo>
                    <a:pt x="39" y="11"/>
                    <a:pt x="38" y="11"/>
                    <a:pt x="37" y="11"/>
                  </a:cubicBezTo>
                  <a:cubicBezTo>
                    <a:pt x="36" y="10"/>
                    <a:pt x="34" y="10"/>
                    <a:pt x="33" y="9"/>
                  </a:cubicBezTo>
                  <a:cubicBezTo>
                    <a:pt x="31" y="8"/>
                    <a:pt x="31" y="7"/>
                    <a:pt x="28" y="7"/>
                  </a:cubicBezTo>
                  <a:cubicBezTo>
                    <a:pt x="26" y="7"/>
                    <a:pt x="23" y="5"/>
                    <a:pt x="21" y="3"/>
                  </a:cubicBezTo>
                  <a:cubicBezTo>
                    <a:pt x="19" y="0"/>
                    <a:pt x="13" y="1"/>
                    <a:pt x="10" y="2"/>
                  </a:cubicBezTo>
                  <a:cubicBezTo>
                    <a:pt x="7" y="2"/>
                    <a:pt x="3" y="4"/>
                    <a:pt x="2" y="5"/>
                  </a:cubicBezTo>
                  <a:cubicBezTo>
                    <a:pt x="0" y="7"/>
                    <a:pt x="4" y="6"/>
                    <a:pt x="6" y="6"/>
                  </a:cubicBezTo>
                  <a:cubicBezTo>
                    <a:pt x="7" y="7"/>
                    <a:pt x="7" y="8"/>
                    <a:pt x="8" y="8"/>
                  </a:cubicBezTo>
                  <a:cubicBezTo>
                    <a:pt x="9" y="8"/>
                    <a:pt x="8" y="6"/>
                    <a:pt x="8" y="5"/>
                  </a:cubicBezTo>
                  <a:cubicBezTo>
                    <a:pt x="8" y="4"/>
                    <a:pt x="9" y="4"/>
                    <a:pt x="11" y="4"/>
                  </a:cubicBezTo>
                  <a:cubicBezTo>
                    <a:pt x="12" y="4"/>
                    <a:pt x="13" y="4"/>
                    <a:pt x="12" y="5"/>
                  </a:cubicBezTo>
                  <a:cubicBezTo>
                    <a:pt x="12" y="6"/>
                    <a:pt x="13" y="6"/>
                    <a:pt x="15" y="6"/>
                  </a:cubicBezTo>
                  <a:cubicBezTo>
                    <a:pt x="17" y="7"/>
                    <a:pt x="18" y="7"/>
                    <a:pt x="19" y="8"/>
                  </a:cubicBezTo>
                  <a:cubicBezTo>
                    <a:pt x="20" y="9"/>
                    <a:pt x="22" y="8"/>
                    <a:pt x="24" y="8"/>
                  </a:cubicBezTo>
                  <a:cubicBezTo>
                    <a:pt x="25" y="8"/>
                    <a:pt x="26" y="10"/>
                    <a:pt x="26" y="12"/>
                  </a:cubicBezTo>
                  <a:cubicBezTo>
                    <a:pt x="27" y="13"/>
                    <a:pt x="28" y="12"/>
                    <a:pt x="30" y="13"/>
                  </a:cubicBezTo>
                  <a:cubicBezTo>
                    <a:pt x="32" y="14"/>
                    <a:pt x="29" y="15"/>
                    <a:pt x="29" y="15"/>
                  </a:cubicBezTo>
                  <a:cubicBezTo>
                    <a:pt x="28" y="16"/>
                    <a:pt x="29" y="16"/>
                    <a:pt x="31" y="16"/>
                  </a:cubicBezTo>
                  <a:cubicBezTo>
                    <a:pt x="34" y="16"/>
                    <a:pt x="41" y="15"/>
                    <a:pt x="42" y="15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62" name="Freeform 64"/>
            <p:cNvSpPr/>
            <p:nvPr/>
          </p:nvSpPr>
          <p:spPr bwMode="auto">
            <a:xfrm>
              <a:off x="2882868" y="3255434"/>
              <a:ext cx="40217" cy="14817"/>
            </a:xfrm>
            <a:custGeom>
              <a:cxnLst>
                <a:cxn ang="0">
                  <a:pos x="1" y="1"/>
                </a:cxn>
                <a:cxn ang="0">
                  <a:pos x="2" y="2"/>
                </a:cxn>
                <a:cxn ang="0">
                  <a:pos x="6" y="2"/>
                </a:cxn>
                <a:cxn ang="0">
                  <a:pos x="3" y="0"/>
                </a:cxn>
                <a:cxn ang="0">
                  <a:pos x="1" y="1"/>
                </a:cxn>
              </a:cxnLst>
              <a:rect b="b" l="0" r="r" t="0"/>
              <a:pathLst>
                <a:path h="3" w="8">
                  <a:moveTo>
                    <a:pt x="1" y="1"/>
                  </a:moveTo>
                  <a:cubicBezTo>
                    <a:pt x="2" y="1"/>
                    <a:pt x="2" y="2"/>
                    <a:pt x="2" y="2"/>
                  </a:cubicBezTo>
                  <a:cubicBezTo>
                    <a:pt x="1" y="3"/>
                    <a:pt x="5" y="2"/>
                    <a:pt x="6" y="2"/>
                  </a:cubicBezTo>
                  <a:cubicBezTo>
                    <a:pt x="8" y="2"/>
                    <a:pt x="5" y="1"/>
                    <a:pt x="3" y="0"/>
                  </a:cubicBezTo>
                  <a:cubicBezTo>
                    <a:pt x="2" y="0"/>
                    <a:pt x="0" y="0"/>
                    <a:pt x="1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63" name="Freeform 65"/>
            <p:cNvSpPr/>
            <p:nvPr/>
          </p:nvSpPr>
          <p:spPr bwMode="auto">
            <a:xfrm>
              <a:off x="2967533" y="3255433"/>
              <a:ext cx="44451" cy="10584"/>
            </a:xfrm>
            <a:custGeom>
              <a:cxnLst>
                <a:cxn ang="0">
                  <a:pos x="2" y="1"/>
                </a:cxn>
                <a:cxn ang="0">
                  <a:pos x="7" y="1"/>
                </a:cxn>
                <a:cxn ang="0">
                  <a:pos x="4" y="0"/>
                </a:cxn>
                <a:cxn ang="0">
                  <a:pos x="2" y="1"/>
                </a:cxn>
              </a:cxnLst>
              <a:rect b="b" l="0" r="r" t="0"/>
              <a:pathLst>
                <a:path h="2" w="9">
                  <a:moveTo>
                    <a:pt x="2" y="1"/>
                  </a:moveTo>
                  <a:cubicBezTo>
                    <a:pt x="3" y="1"/>
                    <a:pt x="6" y="2"/>
                    <a:pt x="7" y="1"/>
                  </a:cubicBezTo>
                  <a:cubicBezTo>
                    <a:pt x="9" y="1"/>
                    <a:pt x="6" y="0"/>
                    <a:pt x="4" y="0"/>
                  </a:cubicBezTo>
                  <a:cubicBezTo>
                    <a:pt x="2" y="0"/>
                    <a:pt x="0" y="0"/>
                    <a:pt x="2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64" name="Freeform 66"/>
            <p:cNvSpPr/>
            <p:nvPr/>
          </p:nvSpPr>
          <p:spPr bwMode="auto">
            <a:xfrm>
              <a:off x="2992934" y="3225801"/>
              <a:ext cx="99484" cy="40217"/>
            </a:xfrm>
            <a:custGeom>
              <a:cxnLst>
                <a:cxn ang="0">
                  <a:pos x="3" y="4"/>
                </a:cxn>
                <a:cxn ang="0">
                  <a:pos x="3" y="5"/>
                </a:cxn>
                <a:cxn ang="0">
                  <a:pos x="4" y="5"/>
                </a:cxn>
                <a:cxn ang="0">
                  <a:pos x="4" y="5"/>
                </a:cxn>
                <a:cxn ang="0">
                  <a:pos x="4" y="6"/>
                </a:cxn>
                <a:cxn ang="0">
                  <a:pos x="5" y="6"/>
                </a:cxn>
                <a:cxn ang="0">
                  <a:pos x="5" y="7"/>
                </a:cxn>
                <a:cxn ang="0">
                  <a:pos x="5" y="7"/>
                </a:cxn>
                <a:cxn ang="0">
                  <a:pos x="5" y="7"/>
                </a:cxn>
                <a:cxn ang="0">
                  <a:pos x="6" y="7"/>
                </a:cxn>
                <a:cxn ang="0">
                  <a:pos x="6" y="7"/>
                </a:cxn>
                <a:cxn ang="0">
                  <a:pos x="7" y="8"/>
                </a:cxn>
                <a:cxn ang="0">
                  <a:pos x="10" y="6"/>
                </a:cxn>
                <a:cxn ang="0">
                  <a:pos x="11" y="7"/>
                </a:cxn>
                <a:cxn ang="0">
                  <a:pos x="15" y="6"/>
                </a:cxn>
                <a:cxn ang="0">
                  <a:pos x="20" y="7"/>
                </a:cxn>
                <a:cxn ang="0">
                  <a:pos x="19" y="5"/>
                </a:cxn>
                <a:cxn ang="0">
                  <a:pos x="16" y="2"/>
                </a:cxn>
                <a:cxn ang="0">
                  <a:pos x="11" y="1"/>
                </a:cxn>
                <a:cxn ang="0">
                  <a:pos x="10" y="1"/>
                </a:cxn>
                <a:cxn ang="0">
                  <a:pos x="10" y="1"/>
                </a:cxn>
                <a:cxn ang="0">
                  <a:pos x="9" y="1"/>
                </a:cxn>
                <a:cxn ang="0">
                  <a:pos x="9" y="1"/>
                </a:cxn>
                <a:cxn ang="0">
                  <a:pos x="8" y="1"/>
                </a:cxn>
                <a:cxn ang="0">
                  <a:pos x="8" y="1"/>
                </a:cxn>
                <a:cxn ang="0">
                  <a:pos x="7" y="1"/>
                </a:cxn>
                <a:cxn ang="0">
                  <a:pos x="6" y="1"/>
                </a:cxn>
                <a:cxn ang="0">
                  <a:pos x="6" y="1"/>
                </a:cxn>
                <a:cxn ang="0">
                  <a:pos x="5" y="1"/>
                </a:cxn>
                <a:cxn ang="0">
                  <a:pos x="5" y="0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3" y="0"/>
                </a:cxn>
                <a:cxn ang="0">
                  <a:pos x="1" y="1"/>
                </a:cxn>
                <a:cxn ang="0">
                  <a:pos x="2" y="4"/>
                </a:cxn>
                <a:cxn ang="0">
                  <a:pos x="3" y="4"/>
                </a:cxn>
              </a:cxnLst>
              <a:rect b="b" l="0" r="r" t="0"/>
              <a:pathLst>
                <a:path h="8" w="20">
                  <a:moveTo>
                    <a:pt x="3" y="4"/>
                  </a:moveTo>
                  <a:cubicBezTo>
                    <a:pt x="3" y="4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4" y="5"/>
                    <a:pt x="4" y="5"/>
                  </a:cubicBezTo>
                  <a:cubicBezTo>
                    <a:pt x="4" y="5"/>
                    <a:pt x="4" y="6"/>
                    <a:pt x="4" y="6"/>
                  </a:cubicBezTo>
                  <a:cubicBezTo>
                    <a:pt x="4" y="6"/>
                    <a:pt x="4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7" y="7"/>
                    <a:pt x="7" y="8"/>
                    <a:pt x="7" y="8"/>
                  </a:cubicBezTo>
                  <a:cubicBezTo>
                    <a:pt x="8" y="8"/>
                    <a:pt x="9" y="7"/>
                    <a:pt x="10" y="6"/>
                  </a:cubicBezTo>
                  <a:cubicBezTo>
                    <a:pt x="11" y="6"/>
                    <a:pt x="11" y="7"/>
                    <a:pt x="11" y="7"/>
                  </a:cubicBezTo>
                  <a:cubicBezTo>
                    <a:pt x="12" y="8"/>
                    <a:pt x="14" y="7"/>
                    <a:pt x="15" y="6"/>
                  </a:cubicBezTo>
                  <a:cubicBezTo>
                    <a:pt x="17" y="6"/>
                    <a:pt x="19" y="7"/>
                    <a:pt x="20" y="7"/>
                  </a:cubicBezTo>
                  <a:cubicBezTo>
                    <a:pt x="20" y="7"/>
                    <a:pt x="20" y="5"/>
                    <a:pt x="19" y="5"/>
                  </a:cubicBezTo>
                  <a:cubicBezTo>
                    <a:pt x="17" y="5"/>
                    <a:pt x="17" y="3"/>
                    <a:pt x="16" y="2"/>
                  </a:cubicBezTo>
                  <a:cubicBezTo>
                    <a:pt x="16" y="1"/>
                    <a:pt x="12" y="1"/>
                    <a:pt x="11" y="1"/>
                  </a:cubicBezTo>
                  <a:cubicBezTo>
                    <a:pt x="11" y="1"/>
                    <a:pt x="11" y="1"/>
                    <a:pt x="1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0" y="1"/>
                    <a:pt x="10" y="1"/>
                    <a:pt x="9" y="1"/>
                  </a:cubicBezTo>
                  <a:cubicBezTo>
                    <a:pt x="9" y="1"/>
                    <a:pt x="9" y="1"/>
                    <a:pt x="9" y="1"/>
                  </a:cubicBezTo>
                  <a:cubicBezTo>
                    <a:pt x="9" y="1"/>
                    <a:pt x="8" y="1"/>
                    <a:pt x="8" y="1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7" y="1"/>
                    <a:pt x="6" y="1"/>
                    <a:pt x="6" y="1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6" y="1"/>
                    <a:pt x="5" y="1"/>
                    <a:pt x="5" y="1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1" y="1"/>
                  </a:cubicBezTo>
                  <a:cubicBezTo>
                    <a:pt x="1" y="2"/>
                    <a:pt x="2" y="3"/>
                    <a:pt x="2" y="4"/>
                  </a:cubicBezTo>
                  <a:cubicBezTo>
                    <a:pt x="3" y="4"/>
                    <a:pt x="3" y="4"/>
                    <a:pt x="3" y="4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65" name="Freeform 67"/>
            <p:cNvSpPr/>
            <p:nvPr/>
          </p:nvSpPr>
          <p:spPr bwMode="auto">
            <a:xfrm>
              <a:off x="3117817" y="3255434"/>
              <a:ext cx="44451" cy="14817"/>
            </a:xfrm>
            <a:custGeom>
              <a:cxnLst>
                <a:cxn ang="0">
                  <a:pos x="3" y="0"/>
                </a:cxn>
                <a:cxn ang="0">
                  <a:pos x="0" y="2"/>
                </a:cxn>
                <a:cxn ang="0">
                  <a:pos x="4" y="2"/>
                </a:cxn>
                <a:cxn ang="0">
                  <a:pos x="3" y="0"/>
                </a:cxn>
              </a:cxnLst>
              <a:rect b="b" l="0" r="r" t="0"/>
              <a:pathLst>
                <a:path h="3" w="9">
                  <a:moveTo>
                    <a:pt x="3" y="0"/>
                  </a:moveTo>
                  <a:cubicBezTo>
                    <a:pt x="1" y="0"/>
                    <a:pt x="0" y="1"/>
                    <a:pt x="0" y="2"/>
                  </a:cubicBezTo>
                  <a:cubicBezTo>
                    <a:pt x="0" y="2"/>
                    <a:pt x="1" y="3"/>
                    <a:pt x="4" y="2"/>
                  </a:cubicBezTo>
                  <a:cubicBezTo>
                    <a:pt x="9" y="0"/>
                    <a:pt x="6" y="0"/>
                    <a:pt x="3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66" name="Freeform 68"/>
            <p:cNvSpPr/>
            <p:nvPr/>
          </p:nvSpPr>
          <p:spPr bwMode="auto">
            <a:xfrm>
              <a:off x="3202485" y="3270251"/>
              <a:ext cx="6351" cy="10584"/>
            </a:xfrm>
            <a:custGeom>
              <a:cxnLst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</a:cxnLst>
              <a:rect b="b" l="0" r="r" t="0"/>
              <a:pathLst>
                <a:path h="2" w="1">
                  <a:moveTo>
                    <a:pt x="1" y="1"/>
                  </a:moveTo>
                  <a:cubicBezTo>
                    <a:pt x="1" y="1"/>
                    <a:pt x="1" y="0"/>
                    <a:pt x="1" y="0"/>
                  </a:cubicBezTo>
                  <a:cubicBezTo>
                    <a:pt x="0" y="1"/>
                    <a:pt x="0" y="2"/>
                    <a:pt x="1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67" name="Freeform 69"/>
            <p:cNvSpPr/>
            <p:nvPr/>
          </p:nvSpPr>
          <p:spPr bwMode="auto">
            <a:xfrm>
              <a:off x="3217301" y="3280834"/>
              <a:ext cx="14817" cy="4233"/>
            </a:xfrm>
            <a:custGeom>
              <a:cxnLst>
                <a:cxn ang="0">
                  <a:pos x="1" y="1"/>
                </a:cxn>
                <a:cxn ang="0">
                  <a:pos x="3" y="0"/>
                </a:cxn>
                <a:cxn ang="0">
                  <a:pos x="1" y="1"/>
                </a:cxn>
              </a:cxnLst>
              <a:rect b="b" l="0" r="r" t="0"/>
              <a:pathLst>
                <a:path h="1" w="3">
                  <a:moveTo>
                    <a:pt x="1" y="1"/>
                  </a:moveTo>
                  <a:cubicBezTo>
                    <a:pt x="2" y="1"/>
                    <a:pt x="3" y="1"/>
                    <a:pt x="3" y="0"/>
                  </a:cubicBezTo>
                  <a:cubicBezTo>
                    <a:pt x="2" y="0"/>
                    <a:pt x="0" y="1"/>
                    <a:pt x="1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68" name="Freeform 70"/>
            <p:cNvSpPr/>
            <p:nvPr/>
          </p:nvSpPr>
          <p:spPr bwMode="auto">
            <a:xfrm>
              <a:off x="3227885" y="3314700"/>
              <a:ext cx="4233" cy="10584"/>
            </a:xfrm>
            <a:custGeom>
              <a:cxnLst>
                <a:cxn ang="0">
                  <a:pos x="0" y="2"/>
                </a:cxn>
                <a:cxn ang="0">
                  <a:pos x="0" y="1"/>
                </a:cxn>
                <a:cxn ang="0">
                  <a:pos x="0" y="2"/>
                </a:cxn>
              </a:cxnLst>
              <a:rect b="b" l="0" r="r" t="0"/>
              <a:pathLst>
                <a:path h="2" w="1">
                  <a:moveTo>
                    <a:pt x="0" y="2"/>
                  </a:moveTo>
                  <a:cubicBezTo>
                    <a:pt x="1" y="1"/>
                    <a:pt x="1" y="0"/>
                    <a:pt x="0" y="1"/>
                  </a:cubicBezTo>
                  <a:cubicBezTo>
                    <a:pt x="0" y="1"/>
                    <a:pt x="0" y="2"/>
                    <a:pt x="0" y="2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69" name="Freeform 71"/>
            <p:cNvSpPr/>
            <p:nvPr/>
          </p:nvSpPr>
          <p:spPr bwMode="auto">
            <a:xfrm>
              <a:off x="3217300" y="3365501"/>
              <a:ext cx="10584" cy="4233"/>
            </a:xfrm>
            <a:custGeom>
              <a:cxnLst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</a:cxnLst>
              <a:rect b="b" l="0" r="r" t="0"/>
              <a:pathLst>
                <a:path h="1" w="2">
                  <a:moveTo>
                    <a:pt x="1" y="1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0" y="0"/>
                    <a:pt x="0" y="1"/>
                    <a:pt x="1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70" name="Freeform 72"/>
            <p:cNvSpPr/>
            <p:nvPr/>
          </p:nvSpPr>
          <p:spPr bwMode="auto">
            <a:xfrm>
              <a:off x="3223652" y="3350685"/>
              <a:ext cx="4233" cy="4233"/>
            </a:xfrm>
            <a:custGeom>
              <a:cxnLst>
                <a:cxn ang="0">
                  <a:pos x="0" y="1"/>
                </a:cxn>
                <a:cxn ang="0">
                  <a:pos x="1" y="0"/>
                </a:cxn>
                <a:cxn ang="0">
                  <a:pos x="0" y="1"/>
                </a:cxn>
              </a:cxnLst>
              <a:rect b="b" l="0" r="r" t="0"/>
              <a:pathLst>
                <a:path h="1" w="1">
                  <a:moveTo>
                    <a:pt x="0" y="1"/>
                  </a:moveTo>
                  <a:cubicBezTo>
                    <a:pt x="1" y="1"/>
                    <a:pt x="1" y="0"/>
                    <a:pt x="1" y="0"/>
                  </a:cubicBezTo>
                  <a:cubicBezTo>
                    <a:pt x="0" y="0"/>
                    <a:pt x="0" y="1"/>
                    <a:pt x="0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71" name="Freeform 73"/>
            <p:cNvSpPr/>
            <p:nvPr/>
          </p:nvSpPr>
          <p:spPr bwMode="auto">
            <a:xfrm>
              <a:off x="3202484" y="3384552"/>
              <a:ext cx="10584" cy="14817"/>
            </a:xfrm>
            <a:custGeom>
              <a:cxnLst>
                <a:cxn ang="0">
                  <a:pos x="1" y="2"/>
                </a:cxn>
                <a:cxn ang="0">
                  <a:pos x="0" y="1"/>
                </a:cxn>
                <a:cxn ang="0">
                  <a:pos x="1" y="2"/>
                </a:cxn>
              </a:cxnLst>
              <a:rect b="b" l="0" r="r" t="0"/>
              <a:pathLst>
                <a:path h="3" w="2">
                  <a:moveTo>
                    <a:pt x="1" y="2"/>
                  </a:moveTo>
                  <a:cubicBezTo>
                    <a:pt x="2" y="1"/>
                    <a:pt x="1" y="0"/>
                    <a:pt x="0" y="1"/>
                  </a:cubicBezTo>
                  <a:cubicBezTo>
                    <a:pt x="0" y="1"/>
                    <a:pt x="0" y="3"/>
                    <a:pt x="1" y="2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72" name="Freeform 74"/>
            <p:cNvSpPr/>
            <p:nvPr/>
          </p:nvSpPr>
          <p:spPr bwMode="auto">
            <a:xfrm>
              <a:off x="3253285" y="3361268"/>
              <a:ext cx="14817" cy="14817"/>
            </a:xfrm>
            <a:custGeom>
              <a:cxnLst>
                <a:cxn ang="0">
                  <a:pos x="1" y="1"/>
                </a:cxn>
                <a:cxn ang="0">
                  <a:pos x="2" y="2"/>
                </a:cxn>
                <a:cxn ang="0">
                  <a:pos x="1" y="1"/>
                </a:cxn>
              </a:cxnLst>
              <a:rect b="b" l="0" r="r" t="0"/>
              <a:pathLst>
                <a:path h="3" w="3">
                  <a:moveTo>
                    <a:pt x="1" y="1"/>
                  </a:moveTo>
                  <a:cubicBezTo>
                    <a:pt x="0" y="1"/>
                    <a:pt x="1" y="3"/>
                    <a:pt x="2" y="2"/>
                  </a:cubicBezTo>
                  <a:cubicBezTo>
                    <a:pt x="3" y="0"/>
                    <a:pt x="2" y="0"/>
                    <a:pt x="1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73" name="Freeform 75"/>
            <p:cNvSpPr/>
            <p:nvPr/>
          </p:nvSpPr>
          <p:spPr bwMode="auto">
            <a:xfrm>
              <a:off x="2918851" y="3115733"/>
              <a:ext cx="8467" cy="8467"/>
            </a:xfrm>
            <a:custGeom>
              <a:cxnLst>
                <a:cxn ang="0">
                  <a:pos x="1" y="0"/>
                </a:cxn>
                <a:cxn ang="0">
                  <a:pos x="0" y="1"/>
                </a:cxn>
                <a:cxn ang="0">
                  <a:pos x="1" y="2"/>
                </a:cxn>
                <a:cxn ang="0">
                  <a:pos x="1" y="0"/>
                </a:cxn>
              </a:cxnLst>
              <a:rect b="b" l="0" r="r" t="0"/>
              <a:pathLst>
                <a:path h="2" w="2">
                  <a:moveTo>
                    <a:pt x="1" y="0"/>
                  </a:moveTo>
                  <a:cubicBezTo>
                    <a:pt x="0" y="0"/>
                    <a:pt x="0" y="0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2" y="1"/>
                    <a:pt x="2" y="0"/>
                    <a:pt x="1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74" name="Freeform 76"/>
            <p:cNvSpPr/>
            <p:nvPr/>
          </p:nvSpPr>
          <p:spPr bwMode="auto">
            <a:xfrm>
              <a:off x="2918851" y="3130551"/>
              <a:ext cx="8467" cy="10584"/>
            </a:xfrm>
            <a:custGeom>
              <a:cxnLst>
                <a:cxn ang="0">
                  <a:pos x="1" y="1"/>
                </a:cxn>
                <a:cxn ang="0">
                  <a:pos x="1" y="0"/>
                </a:cxn>
                <a:cxn ang="0">
                  <a:pos x="1" y="1"/>
                </a:cxn>
              </a:cxnLst>
              <a:rect b="b" l="0" r="r" t="0"/>
              <a:pathLst>
                <a:path h="2" w="2">
                  <a:moveTo>
                    <a:pt x="1" y="1"/>
                  </a:moveTo>
                  <a:cubicBezTo>
                    <a:pt x="2" y="1"/>
                    <a:pt x="2" y="0"/>
                    <a:pt x="1" y="0"/>
                  </a:cubicBezTo>
                  <a:cubicBezTo>
                    <a:pt x="1" y="0"/>
                    <a:pt x="0" y="2"/>
                    <a:pt x="1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75" name="Freeform 77"/>
            <p:cNvSpPr/>
            <p:nvPr/>
          </p:nvSpPr>
          <p:spPr bwMode="auto">
            <a:xfrm>
              <a:off x="3223652" y="2950633"/>
              <a:ext cx="14817" cy="10584"/>
            </a:xfrm>
            <a:custGeom>
              <a:cxnLst>
                <a:cxn ang="0">
                  <a:pos x="2" y="0"/>
                </a:cxn>
                <a:cxn ang="0">
                  <a:pos x="1" y="2"/>
                </a:cxn>
                <a:cxn ang="0">
                  <a:pos x="2" y="0"/>
                </a:cxn>
              </a:cxnLst>
              <a:rect b="b" l="0" r="r" t="0"/>
              <a:pathLst>
                <a:path h="2" w="3">
                  <a:moveTo>
                    <a:pt x="2" y="0"/>
                  </a:moveTo>
                  <a:cubicBezTo>
                    <a:pt x="1" y="1"/>
                    <a:pt x="0" y="2"/>
                    <a:pt x="1" y="2"/>
                  </a:cubicBezTo>
                  <a:cubicBezTo>
                    <a:pt x="2" y="2"/>
                    <a:pt x="3" y="0"/>
                    <a:pt x="2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76" name="Freeform 78"/>
            <p:cNvSpPr/>
            <p:nvPr/>
          </p:nvSpPr>
          <p:spPr bwMode="auto">
            <a:xfrm>
              <a:off x="3327368" y="2520951"/>
              <a:ext cx="55033" cy="23284"/>
            </a:xfrm>
            <a:custGeom>
              <a:cxnLst>
                <a:cxn ang="0">
                  <a:pos x="7" y="1"/>
                </a:cxn>
                <a:cxn ang="0">
                  <a:pos x="2" y="1"/>
                </a:cxn>
                <a:cxn ang="0">
                  <a:pos x="10" y="4"/>
                </a:cxn>
                <a:cxn ang="0">
                  <a:pos x="7" y="1"/>
                </a:cxn>
              </a:cxnLst>
              <a:rect b="b" l="0" r="r" t="0"/>
              <a:pathLst>
                <a:path h="5" w="11">
                  <a:moveTo>
                    <a:pt x="7" y="1"/>
                  </a:moveTo>
                  <a:cubicBezTo>
                    <a:pt x="5" y="0"/>
                    <a:pt x="0" y="0"/>
                    <a:pt x="2" y="1"/>
                  </a:cubicBezTo>
                  <a:cubicBezTo>
                    <a:pt x="4" y="2"/>
                    <a:pt x="8" y="5"/>
                    <a:pt x="10" y="4"/>
                  </a:cubicBezTo>
                  <a:cubicBezTo>
                    <a:pt x="11" y="4"/>
                    <a:pt x="10" y="2"/>
                    <a:pt x="7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77" name="Freeform 79"/>
            <p:cNvSpPr/>
            <p:nvPr/>
          </p:nvSpPr>
          <p:spPr bwMode="auto">
            <a:xfrm>
              <a:off x="3367584" y="2595034"/>
              <a:ext cx="25400" cy="29633"/>
            </a:xfrm>
            <a:custGeom>
              <a:cxnLst>
                <a:cxn ang="0">
                  <a:pos x="2" y="6"/>
                </a:cxn>
                <a:cxn ang="0">
                  <a:pos x="5" y="4"/>
                </a:cxn>
                <a:cxn ang="0">
                  <a:pos x="4" y="1"/>
                </a:cxn>
                <a:cxn ang="0">
                  <a:pos x="2" y="3"/>
                </a:cxn>
                <a:cxn ang="0">
                  <a:pos x="2" y="6"/>
                </a:cxn>
              </a:cxnLst>
              <a:rect b="b" l="0" r="r" t="0"/>
              <a:pathLst>
                <a:path h="6" w="5">
                  <a:moveTo>
                    <a:pt x="2" y="6"/>
                  </a:moveTo>
                  <a:cubicBezTo>
                    <a:pt x="2" y="6"/>
                    <a:pt x="5" y="4"/>
                    <a:pt x="5" y="4"/>
                  </a:cubicBezTo>
                  <a:cubicBezTo>
                    <a:pt x="4" y="3"/>
                    <a:pt x="4" y="2"/>
                    <a:pt x="4" y="1"/>
                  </a:cubicBezTo>
                  <a:cubicBezTo>
                    <a:pt x="4" y="0"/>
                    <a:pt x="3" y="2"/>
                    <a:pt x="2" y="3"/>
                  </a:cubicBezTo>
                  <a:cubicBezTo>
                    <a:pt x="1" y="5"/>
                    <a:pt x="0" y="6"/>
                    <a:pt x="2" y="6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78" name="Freeform 80"/>
            <p:cNvSpPr/>
            <p:nvPr/>
          </p:nvSpPr>
          <p:spPr bwMode="auto">
            <a:xfrm>
              <a:off x="3418384" y="2470151"/>
              <a:ext cx="129117" cy="139700"/>
            </a:xfrm>
            <a:custGeom>
              <a:cxnLst>
                <a:cxn ang="0">
                  <a:pos x="16" y="10"/>
                </a:cxn>
                <a:cxn ang="0">
                  <a:pos x="16" y="9"/>
                </a:cxn>
                <a:cxn ang="0">
                  <a:pos x="13" y="11"/>
                </a:cxn>
                <a:cxn ang="0">
                  <a:pos x="14" y="7"/>
                </a:cxn>
                <a:cxn ang="0">
                  <a:pos x="17" y="3"/>
                </a:cxn>
                <a:cxn ang="0">
                  <a:pos x="17" y="2"/>
                </a:cxn>
                <a:cxn ang="0">
                  <a:pos x="19" y="0"/>
                </a:cxn>
                <a:cxn ang="0">
                  <a:pos x="14" y="2"/>
                </a:cxn>
                <a:cxn ang="0">
                  <a:pos x="10" y="6"/>
                </a:cxn>
                <a:cxn ang="0">
                  <a:pos x="7" y="11"/>
                </a:cxn>
                <a:cxn ang="0">
                  <a:pos x="7" y="14"/>
                </a:cxn>
                <a:cxn ang="0">
                  <a:pos x="5" y="14"/>
                </a:cxn>
                <a:cxn ang="0">
                  <a:pos x="2" y="17"/>
                </a:cxn>
                <a:cxn ang="0">
                  <a:pos x="3" y="18"/>
                </a:cxn>
                <a:cxn ang="0">
                  <a:pos x="1" y="21"/>
                </a:cxn>
                <a:cxn ang="0">
                  <a:pos x="4" y="22"/>
                </a:cxn>
                <a:cxn ang="0">
                  <a:pos x="12" y="21"/>
                </a:cxn>
                <a:cxn ang="0">
                  <a:pos x="12" y="23"/>
                </a:cxn>
                <a:cxn ang="0">
                  <a:pos x="12" y="25"/>
                </a:cxn>
                <a:cxn ang="0">
                  <a:pos x="15" y="26"/>
                </a:cxn>
                <a:cxn ang="0">
                  <a:pos x="17" y="24"/>
                </a:cxn>
                <a:cxn ang="0">
                  <a:pos x="19" y="23"/>
                </a:cxn>
                <a:cxn ang="0">
                  <a:pos x="20" y="21"/>
                </a:cxn>
                <a:cxn ang="0">
                  <a:pos x="21" y="22"/>
                </a:cxn>
                <a:cxn ang="0">
                  <a:pos x="20" y="25"/>
                </a:cxn>
                <a:cxn ang="0">
                  <a:pos x="22" y="25"/>
                </a:cxn>
                <a:cxn ang="0">
                  <a:pos x="24" y="27"/>
                </a:cxn>
                <a:cxn ang="0">
                  <a:pos x="26" y="22"/>
                </a:cxn>
                <a:cxn ang="0">
                  <a:pos x="25" y="22"/>
                </a:cxn>
                <a:cxn ang="0">
                  <a:pos x="26" y="20"/>
                </a:cxn>
                <a:cxn ang="0">
                  <a:pos x="23" y="21"/>
                </a:cxn>
                <a:cxn ang="0">
                  <a:pos x="25" y="18"/>
                </a:cxn>
                <a:cxn ang="0">
                  <a:pos x="24" y="18"/>
                </a:cxn>
                <a:cxn ang="0">
                  <a:pos x="24" y="16"/>
                </a:cxn>
                <a:cxn ang="0">
                  <a:pos x="25" y="13"/>
                </a:cxn>
                <a:cxn ang="0">
                  <a:pos x="20" y="12"/>
                </a:cxn>
                <a:cxn ang="0">
                  <a:pos x="18" y="12"/>
                </a:cxn>
                <a:cxn ang="0">
                  <a:pos x="16" y="10"/>
                </a:cxn>
              </a:cxnLst>
              <a:rect b="b" l="0" r="r" t="0"/>
              <a:pathLst>
                <a:path h="28" w="26">
                  <a:moveTo>
                    <a:pt x="16" y="10"/>
                  </a:moveTo>
                  <a:cubicBezTo>
                    <a:pt x="17" y="10"/>
                    <a:pt x="16" y="9"/>
                    <a:pt x="16" y="9"/>
                  </a:cubicBezTo>
                  <a:cubicBezTo>
                    <a:pt x="15" y="8"/>
                    <a:pt x="13" y="10"/>
                    <a:pt x="13" y="11"/>
                  </a:cubicBezTo>
                  <a:cubicBezTo>
                    <a:pt x="12" y="11"/>
                    <a:pt x="14" y="7"/>
                    <a:pt x="14" y="7"/>
                  </a:cubicBezTo>
                  <a:cubicBezTo>
                    <a:pt x="14" y="6"/>
                    <a:pt x="17" y="3"/>
                    <a:pt x="17" y="3"/>
                  </a:cubicBezTo>
                  <a:cubicBezTo>
                    <a:pt x="17" y="3"/>
                    <a:pt x="17" y="2"/>
                    <a:pt x="17" y="2"/>
                  </a:cubicBezTo>
                  <a:cubicBezTo>
                    <a:pt x="17" y="1"/>
                    <a:pt x="19" y="0"/>
                    <a:pt x="19" y="0"/>
                  </a:cubicBezTo>
                  <a:cubicBezTo>
                    <a:pt x="19" y="0"/>
                    <a:pt x="15" y="1"/>
                    <a:pt x="14" y="2"/>
                  </a:cubicBezTo>
                  <a:cubicBezTo>
                    <a:pt x="14" y="2"/>
                    <a:pt x="12" y="4"/>
                    <a:pt x="10" y="6"/>
                  </a:cubicBezTo>
                  <a:cubicBezTo>
                    <a:pt x="9" y="7"/>
                    <a:pt x="7" y="11"/>
                    <a:pt x="7" y="11"/>
                  </a:cubicBezTo>
                  <a:cubicBezTo>
                    <a:pt x="6" y="12"/>
                    <a:pt x="7" y="12"/>
                    <a:pt x="7" y="14"/>
                  </a:cubicBezTo>
                  <a:cubicBezTo>
                    <a:pt x="7" y="15"/>
                    <a:pt x="6" y="14"/>
                    <a:pt x="5" y="14"/>
                  </a:cubicBezTo>
                  <a:cubicBezTo>
                    <a:pt x="5" y="15"/>
                    <a:pt x="3" y="16"/>
                    <a:pt x="2" y="17"/>
                  </a:cubicBezTo>
                  <a:cubicBezTo>
                    <a:pt x="1" y="18"/>
                    <a:pt x="3" y="18"/>
                    <a:pt x="3" y="18"/>
                  </a:cubicBezTo>
                  <a:cubicBezTo>
                    <a:pt x="4" y="18"/>
                    <a:pt x="2" y="19"/>
                    <a:pt x="1" y="21"/>
                  </a:cubicBezTo>
                  <a:cubicBezTo>
                    <a:pt x="0" y="22"/>
                    <a:pt x="2" y="22"/>
                    <a:pt x="4" y="22"/>
                  </a:cubicBezTo>
                  <a:cubicBezTo>
                    <a:pt x="5" y="22"/>
                    <a:pt x="11" y="21"/>
                    <a:pt x="12" y="21"/>
                  </a:cubicBezTo>
                  <a:cubicBezTo>
                    <a:pt x="13" y="21"/>
                    <a:pt x="14" y="22"/>
                    <a:pt x="12" y="23"/>
                  </a:cubicBezTo>
                  <a:cubicBezTo>
                    <a:pt x="11" y="24"/>
                    <a:pt x="12" y="24"/>
                    <a:pt x="12" y="25"/>
                  </a:cubicBezTo>
                  <a:cubicBezTo>
                    <a:pt x="13" y="27"/>
                    <a:pt x="14" y="26"/>
                    <a:pt x="15" y="26"/>
                  </a:cubicBezTo>
                  <a:cubicBezTo>
                    <a:pt x="16" y="26"/>
                    <a:pt x="17" y="24"/>
                    <a:pt x="17" y="24"/>
                  </a:cubicBezTo>
                  <a:cubicBezTo>
                    <a:pt x="17" y="23"/>
                    <a:pt x="18" y="23"/>
                    <a:pt x="19" y="23"/>
                  </a:cubicBezTo>
                  <a:cubicBezTo>
                    <a:pt x="19" y="23"/>
                    <a:pt x="20" y="21"/>
                    <a:pt x="20" y="21"/>
                  </a:cubicBezTo>
                  <a:cubicBezTo>
                    <a:pt x="21" y="20"/>
                    <a:pt x="21" y="22"/>
                    <a:pt x="21" y="22"/>
                  </a:cubicBezTo>
                  <a:cubicBezTo>
                    <a:pt x="22" y="23"/>
                    <a:pt x="20" y="25"/>
                    <a:pt x="20" y="25"/>
                  </a:cubicBezTo>
                  <a:cubicBezTo>
                    <a:pt x="20" y="26"/>
                    <a:pt x="22" y="25"/>
                    <a:pt x="22" y="25"/>
                  </a:cubicBezTo>
                  <a:cubicBezTo>
                    <a:pt x="23" y="24"/>
                    <a:pt x="22" y="26"/>
                    <a:pt x="24" y="27"/>
                  </a:cubicBezTo>
                  <a:cubicBezTo>
                    <a:pt x="25" y="28"/>
                    <a:pt x="26" y="23"/>
                    <a:pt x="26" y="22"/>
                  </a:cubicBezTo>
                  <a:cubicBezTo>
                    <a:pt x="26" y="21"/>
                    <a:pt x="25" y="22"/>
                    <a:pt x="25" y="22"/>
                  </a:cubicBezTo>
                  <a:cubicBezTo>
                    <a:pt x="24" y="22"/>
                    <a:pt x="25" y="20"/>
                    <a:pt x="26" y="20"/>
                  </a:cubicBezTo>
                  <a:cubicBezTo>
                    <a:pt x="26" y="19"/>
                    <a:pt x="23" y="21"/>
                    <a:pt x="23" y="21"/>
                  </a:cubicBezTo>
                  <a:cubicBezTo>
                    <a:pt x="23" y="20"/>
                    <a:pt x="24" y="19"/>
                    <a:pt x="25" y="18"/>
                  </a:cubicBezTo>
                  <a:cubicBezTo>
                    <a:pt x="26" y="17"/>
                    <a:pt x="25" y="17"/>
                    <a:pt x="24" y="18"/>
                  </a:cubicBezTo>
                  <a:cubicBezTo>
                    <a:pt x="24" y="18"/>
                    <a:pt x="24" y="17"/>
                    <a:pt x="24" y="16"/>
                  </a:cubicBezTo>
                  <a:cubicBezTo>
                    <a:pt x="23" y="14"/>
                    <a:pt x="24" y="13"/>
                    <a:pt x="25" y="13"/>
                  </a:cubicBezTo>
                  <a:cubicBezTo>
                    <a:pt x="25" y="13"/>
                    <a:pt x="21" y="12"/>
                    <a:pt x="20" y="12"/>
                  </a:cubicBezTo>
                  <a:cubicBezTo>
                    <a:pt x="20" y="12"/>
                    <a:pt x="19" y="12"/>
                    <a:pt x="18" y="12"/>
                  </a:cubicBezTo>
                  <a:cubicBezTo>
                    <a:pt x="17" y="13"/>
                    <a:pt x="16" y="11"/>
                    <a:pt x="16" y="1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79" name="Freeform 81"/>
            <p:cNvSpPr/>
            <p:nvPr/>
          </p:nvSpPr>
          <p:spPr bwMode="auto">
            <a:xfrm>
              <a:off x="3103000" y="2139952"/>
              <a:ext cx="25400" cy="29633"/>
            </a:xfrm>
            <a:custGeom>
              <a:cxnLst>
                <a:cxn ang="0">
                  <a:pos x="2" y="6"/>
                </a:cxn>
                <a:cxn ang="0">
                  <a:pos x="5" y="2"/>
                </a:cxn>
                <a:cxn ang="0">
                  <a:pos x="3" y="0"/>
                </a:cxn>
                <a:cxn ang="0">
                  <a:pos x="2" y="6"/>
                </a:cxn>
              </a:cxnLst>
              <a:rect b="b" l="0" r="r" t="0"/>
              <a:pathLst>
                <a:path h="6" w="5">
                  <a:moveTo>
                    <a:pt x="2" y="6"/>
                  </a:moveTo>
                  <a:cubicBezTo>
                    <a:pt x="3" y="6"/>
                    <a:pt x="5" y="3"/>
                    <a:pt x="5" y="2"/>
                  </a:cubicBezTo>
                  <a:cubicBezTo>
                    <a:pt x="5" y="1"/>
                    <a:pt x="5" y="0"/>
                    <a:pt x="3" y="0"/>
                  </a:cubicBezTo>
                  <a:cubicBezTo>
                    <a:pt x="2" y="0"/>
                    <a:pt x="0" y="6"/>
                    <a:pt x="2" y="6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80" name="Freeform 82"/>
            <p:cNvSpPr/>
            <p:nvPr/>
          </p:nvSpPr>
          <p:spPr bwMode="auto">
            <a:xfrm>
              <a:off x="3043734" y="2120901"/>
              <a:ext cx="48684" cy="40217"/>
            </a:xfrm>
            <a:custGeom>
              <a:cxnLst>
                <a:cxn ang="0">
                  <a:pos x="6" y="2"/>
                </a:cxn>
                <a:cxn ang="0">
                  <a:pos x="2" y="5"/>
                </a:cxn>
                <a:cxn ang="0">
                  <a:pos x="0" y="7"/>
                </a:cxn>
                <a:cxn ang="0">
                  <a:pos x="2" y="7"/>
                </a:cxn>
                <a:cxn ang="0">
                  <a:pos x="3" y="7"/>
                </a:cxn>
                <a:cxn ang="0">
                  <a:pos x="6" y="6"/>
                </a:cxn>
                <a:cxn ang="0">
                  <a:pos x="10" y="1"/>
                </a:cxn>
                <a:cxn ang="0">
                  <a:pos x="9" y="2"/>
                </a:cxn>
                <a:cxn ang="0">
                  <a:pos x="6" y="2"/>
                </a:cxn>
              </a:cxnLst>
              <a:rect b="b" l="0" r="r" t="0"/>
              <a:pathLst>
                <a:path h="8" w="10">
                  <a:moveTo>
                    <a:pt x="6" y="2"/>
                  </a:moveTo>
                  <a:cubicBezTo>
                    <a:pt x="4" y="2"/>
                    <a:pt x="3" y="4"/>
                    <a:pt x="2" y="5"/>
                  </a:cubicBezTo>
                  <a:cubicBezTo>
                    <a:pt x="1" y="6"/>
                    <a:pt x="0" y="7"/>
                    <a:pt x="0" y="7"/>
                  </a:cubicBezTo>
                  <a:cubicBezTo>
                    <a:pt x="1" y="8"/>
                    <a:pt x="1" y="7"/>
                    <a:pt x="2" y="7"/>
                  </a:cubicBezTo>
                  <a:cubicBezTo>
                    <a:pt x="2" y="6"/>
                    <a:pt x="2" y="7"/>
                    <a:pt x="3" y="7"/>
                  </a:cubicBezTo>
                  <a:cubicBezTo>
                    <a:pt x="3" y="7"/>
                    <a:pt x="4" y="6"/>
                    <a:pt x="6" y="6"/>
                  </a:cubicBezTo>
                  <a:cubicBezTo>
                    <a:pt x="8" y="5"/>
                    <a:pt x="10" y="2"/>
                    <a:pt x="10" y="1"/>
                  </a:cubicBezTo>
                  <a:cubicBezTo>
                    <a:pt x="10" y="0"/>
                    <a:pt x="10" y="1"/>
                    <a:pt x="9" y="2"/>
                  </a:cubicBezTo>
                  <a:cubicBezTo>
                    <a:pt x="8" y="2"/>
                    <a:pt x="7" y="1"/>
                    <a:pt x="6" y="2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81" name="Freeform 83"/>
            <p:cNvSpPr/>
            <p:nvPr/>
          </p:nvSpPr>
          <p:spPr bwMode="auto">
            <a:xfrm>
              <a:off x="2992934" y="2019301"/>
              <a:ext cx="129117" cy="105833"/>
            </a:xfrm>
            <a:custGeom>
              <a:cxnLst>
                <a:cxn ang="0">
                  <a:pos x="26" y="15"/>
                </a:cxn>
                <a:cxn ang="0">
                  <a:pos x="23" y="14"/>
                </a:cxn>
                <a:cxn ang="0">
                  <a:pos x="21" y="15"/>
                </a:cxn>
                <a:cxn ang="0">
                  <a:pos x="21" y="9"/>
                </a:cxn>
                <a:cxn ang="0">
                  <a:pos x="17" y="8"/>
                </a:cxn>
                <a:cxn ang="0">
                  <a:pos x="16" y="5"/>
                </a:cxn>
                <a:cxn ang="0">
                  <a:pos x="14" y="3"/>
                </a:cxn>
                <a:cxn ang="0">
                  <a:pos x="12" y="5"/>
                </a:cxn>
                <a:cxn ang="0">
                  <a:pos x="13" y="2"/>
                </a:cxn>
                <a:cxn ang="0">
                  <a:pos x="11" y="0"/>
                </a:cxn>
                <a:cxn ang="0">
                  <a:pos x="10" y="3"/>
                </a:cxn>
                <a:cxn ang="0">
                  <a:pos x="7" y="12"/>
                </a:cxn>
                <a:cxn ang="0">
                  <a:pos x="3" y="14"/>
                </a:cxn>
                <a:cxn ang="0">
                  <a:pos x="1" y="16"/>
                </a:cxn>
                <a:cxn ang="0">
                  <a:pos x="5" y="17"/>
                </a:cxn>
                <a:cxn ang="0">
                  <a:pos x="5" y="21"/>
                </a:cxn>
                <a:cxn ang="0">
                  <a:pos x="10" y="20"/>
                </a:cxn>
                <a:cxn ang="0">
                  <a:pos x="13" y="17"/>
                </a:cxn>
                <a:cxn ang="0">
                  <a:pos x="13" y="15"/>
                </a:cxn>
                <a:cxn ang="0">
                  <a:pos x="17" y="12"/>
                </a:cxn>
                <a:cxn ang="0">
                  <a:pos x="17" y="14"/>
                </a:cxn>
                <a:cxn ang="0">
                  <a:pos x="18" y="16"/>
                </a:cxn>
                <a:cxn ang="0">
                  <a:pos x="22" y="18"/>
                </a:cxn>
                <a:cxn ang="0">
                  <a:pos x="26" y="15"/>
                </a:cxn>
              </a:cxnLst>
              <a:rect b="b" l="0" r="r" t="0"/>
              <a:pathLst>
                <a:path h="21" w="26">
                  <a:moveTo>
                    <a:pt x="26" y="15"/>
                  </a:moveTo>
                  <a:cubicBezTo>
                    <a:pt x="26" y="14"/>
                    <a:pt x="24" y="14"/>
                    <a:pt x="23" y="14"/>
                  </a:cubicBezTo>
                  <a:cubicBezTo>
                    <a:pt x="22" y="13"/>
                    <a:pt x="22" y="14"/>
                    <a:pt x="21" y="15"/>
                  </a:cubicBezTo>
                  <a:cubicBezTo>
                    <a:pt x="20" y="15"/>
                    <a:pt x="22" y="10"/>
                    <a:pt x="21" y="9"/>
                  </a:cubicBezTo>
                  <a:cubicBezTo>
                    <a:pt x="19" y="9"/>
                    <a:pt x="17" y="9"/>
                    <a:pt x="17" y="8"/>
                  </a:cubicBezTo>
                  <a:cubicBezTo>
                    <a:pt x="17" y="7"/>
                    <a:pt x="17" y="6"/>
                    <a:pt x="16" y="5"/>
                  </a:cubicBezTo>
                  <a:cubicBezTo>
                    <a:pt x="15" y="5"/>
                    <a:pt x="15" y="4"/>
                    <a:pt x="14" y="3"/>
                  </a:cubicBezTo>
                  <a:cubicBezTo>
                    <a:pt x="13" y="3"/>
                    <a:pt x="13" y="5"/>
                    <a:pt x="12" y="5"/>
                  </a:cubicBezTo>
                  <a:cubicBezTo>
                    <a:pt x="11" y="5"/>
                    <a:pt x="12" y="3"/>
                    <a:pt x="13" y="2"/>
                  </a:cubicBezTo>
                  <a:cubicBezTo>
                    <a:pt x="13" y="1"/>
                    <a:pt x="12" y="0"/>
                    <a:pt x="11" y="0"/>
                  </a:cubicBezTo>
                  <a:cubicBezTo>
                    <a:pt x="11" y="0"/>
                    <a:pt x="10" y="2"/>
                    <a:pt x="10" y="3"/>
                  </a:cubicBezTo>
                  <a:cubicBezTo>
                    <a:pt x="9" y="4"/>
                    <a:pt x="7" y="10"/>
                    <a:pt x="7" y="12"/>
                  </a:cubicBezTo>
                  <a:cubicBezTo>
                    <a:pt x="7" y="13"/>
                    <a:pt x="5" y="13"/>
                    <a:pt x="3" y="14"/>
                  </a:cubicBezTo>
                  <a:cubicBezTo>
                    <a:pt x="0" y="15"/>
                    <a:pt x="0" y="15"/>
                    <a:pt x="1" y="16"/>
                  </a:cubicBezTo>
                  <a:cubicBezTo>
                    <a:pt x="1" y="17"/>
                    <a:pt x="4" y="17"/>
                    <a:pt x="5" y="17"/>
                  </a:cubicBezTo>
                  <a:cubicBezTo>
                    <a:pt x="6" y="17"/>
                    <a:pt x="3" y="21"/>
                    <a:pt x="5" y="21"/>
                  </a:cubicBezTo>
                  <a:cubicBezTo>
                    <a:pt x="6" y="21"/>
                    <a:pt x="9" y="20"/>
                    <a:pt x="10" y="20"/>
                  </a:cubicBezTo>
                  <a:cubicBezTo>
                    <a:pt x="10" y="20"/>
                    <a:pt x="12" y="17"/>
                    <a:pt x="13" y="17"/>
                  </a:cubicBezTo>
                  <a:cubicBezTo>
                    <a:pt x="14" y="16"/>
                    <a:pt x="13" y="15"/>
                    <a:pt x="13" y="15"/>
                  </a:cubicBezTo>
                  <a:cubicBezTo>
                    <a:pt x="13" y="15"/>
                    <a:pt x="16" y="13"/>
                    <a:pt x="17" y="12"/>
                  </a:cubicBezTo>
                  <a:cubicBezTo>
                    <a:pt x="17" y="12"/>
                    <a:pt x="17" y="14"/>
                    <a:pt x="17" y="14"/>
                  </a:cubicBezTo>
                  <a:cubicBezTo>
                    <a:pt x="16" y="15"/>
                    <a:pt x="17" y="16"/>
                    <a:pt x="18" y="16"/>
                  </a:cubicBezTo>
                  <a:cubicBezTo>
                    <a:pt x="20" y="16"/>
                    <a:pt x="21" y="18"/>
                    <a:pt x="22" y="18"/>
                  </a:cubicBezTo>
                  <a:cubicBezTo>
                    <a:pt x="24" y="18"/>
                    <a:pt x="26" y="16"/>
                    <a:pt x="26" y="15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82" name="Freeform 84"/>
            <p:cNvSpPr/>
            <p:nvPr/>
          </p:nvSpPr>
          <p:spPr bwMode="auto">
            <a:xfrm>
              <a:off x="3153801" y="2106084"/>
              <a:ext cx="23284" cy="19051"/>
            </a:xfrm>
            <a:custGeom>
              <a:cxnLst>
                <a:cxn ang="0">
                  <a:pos x="1" y="0"/>
                </a:cxn>
                <a:cxn ang="0">
                  <a:pos x="2" y="3"/>
                </a:cxn>
                <a:cxn ang="0">
                  <a:pos x="4" y="2"/>
                </a:cxn>
                <a:cxn ang="0">
                  <a:pos x="3" y="2"/>
                </a:cxn>
                <a:cxn ang="0">
                  <a:pos x="1" y="0"/>
                </a:cxn>
              </a:cxnLst>
              <a:rect b="b" l="0" r="r" t="0"/>
              <a:pathLst>
                <a:path h="4" w="5">
                  <a:moveTo>
                    <a:pt x="1" y="0"/>
                  </a:moveTo>
                  <a:cubicBezTo>
                    <a:pt x="0" y="1"/>
                    <a:pt x="1" y="3"/>
                    <a:pt x="2" y="3"/>
                  </a:cubicBezTo>
                  <a:cubicBezTo>
                    <a:pt x="2" y="4"/>
                    <a:pt x="4" y="3"/>
                    <a:pt x="4" y="2"/>
                  </a:cubicBezTo>
                  <a:cubicBezTo>
                    <a:pt x="5" y="2"/>
                    <a:pt x="3" y="2"/>
                    <a:pt x="3" y="2"/>
                  </a:cubicBezTo>
                  <a:cubicBezTo>
                    <a:pt x="3" y="2"/>
                    <a:pt x="2" y="0"/>
                    <a:pt x="1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83" name="Freeform 85"/>
            <p:cNvSpPr/>
            <p:nvPr/>
          </p:nvSpPr>
          <p:spPr bwMode="auto">
            <a:xfrm>
              <a:off x="3172851" y="2099733"/>
              <a:ext cx="19051" cy="10584"/>
            </a:xfrm>
            <a:custGeom>
              <a:cxnLst>
                <a:cxn ang="0">
                  <a:pos x="1" y="1"/>
                </a:cxn>
                <a:cxn ang="0">
                  <a:pos x="3" y="2"/>
                </a:cxn>
                <a:cxn ang="0">
                  <a:pos x="3" y="1"/>
                </a:cxn>
                <a:cxn ang="0">
                  <a:pos x="1" y="1"/>
                </a:cxn>
              </a:cxnLst>
              <a:rect b="b" l="0" r="r" t="0"/>
              <a:pathLst>
                <a:path h="2" w="4">
                  <a:moveTo>
                    <a:pt x="1" y="1"/>
                  </a:moveTo>
                  <a:cubicBezTo>
                    <a:pt x="0" y="1"/>
                    <a:pt x="2" y="2"/>
                    <a:pt x="3" y="2"/>
                  </a:cubicBezTo>
                  <a:cubicBezTo>
                    <a:pt x="4" y="2"/>
                    <a:pt x="3" y="1"/>
                    <a:pt x="3" y="1"/>
                  </a:cubicBezTo>
                  <a:cubicBezTo>
                    <a:pt x="2" y="0"/>
                    <a:pt x="1" y="0"/>
                    <a:pt x="1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84" name="Freeform 86"/>
            <p:cNvSpPr/>
            <p:nvPr/>
          </p:nvSpPr>
          <p:spPr bwMode="auto">
            <a:xfrm>
              <a:off x="3242701" y="1934633"/>
              <a:ext cx="29633" cy="25400"/>
            </a:xfrm>
            <a:custGeom>
              <a:cxnLst>
                <a:cxn ang="0">
                  <a:pos x="2" y="5"/>
                </a:cxn>
                <a:cxn ang="0">
                  <a:pos x="5" y="3"/>
                </a:cxn>
                <a:cxn ang="0">
                  <a:pos x="4" y="0"/>
                </a:cxn>
                <a:cxn ang="0">
                  <a:pos x="0" y="2"/>
                </a:cxn>
                <a:cxn ang="0">
                  <a:pos x="2" y="5"/>
                </a:cxn>
              </a:cxnLst>
              <a:rect b="b" l="0" r="r" t="0"/>
              <a:pathLst>
                <a:path h="5" w="6">
                  <a:moveTo>
                    <a:pt x="2" y="5"/>
                  </a:moveTo>
                  <a:cubicBezTo>
                    <a:pt x="3" y="5"/>
                    <a:pt x="4" y="4"/>
                    <a:pt x="5" y="3"/>
                  </a:cubicBezTo>
                  <a:cubicBezTo>
                    <a:pt x="5" y="2"/>
                    <a:pt x="6" y="0"/>
                    <a:pt x="4" y="0"/>
                  </a:cubicBezTo>
                  <a:cubicBezTo>
                    <a:pt x="2" y="0"/>
                    <a:pt x="0" y="1"/>
                    <a:pt x="0" y="2"/>
                  </a:cubicBezTo>
                  <a:cubicBezTo>
                    <a:pt x="0" y="3"/>
                    <a:pt x="0" y="5"/>
                    <a:pt x="2" y="5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85" name="Freeform 87"/>
            <p:cNvSpPr/>
            <p:nvPr/>
          </p:nvSpPr>
          <p:spPr bwMode="auto">
            <a:xfrm>
              <a:off x="3162268" y="1854201"/>
              <a:ext cx="40217" cy="21167"/>
            </a:xfrm>
            <a:custGeom>
              <a:cxnLst>
                <a:cxn ang="0">
                  <a:pos x="7" y="4"/>
                </a:cxn>
                <a:cxn ang="0">
                  <a:pos x="7" y="1"/>
                </a:cxn>
                <a:cxn ang="0">
                  <a:pos x="2" y="1"/>
                </a:cxn>
                <a:cxn ang="0">
                  <a:pos x="4" y="3"/>
                </a:cxn>
                <a:cxn ang="0">
                  <a:pos x="7" y="4"/>
                </a:cxn>
              </a:cxnLst>
              <a:rect b="b" l="0" r="r" t="0"/>
              <a:pathLst>
                <a:path h="4" w="8">
                  <a:moveTo>
                    <a:pt x="7" y="4"/>
                  </a:moveTo>
                  <a:cubicBezTo>
                    <a:pt x="8" y="4"/>
                    <a:pt x="8" y="2"/>
                    <a:pt x="7" y="1"/>
                  </a:cubicBezTo>
                  <a:cubicBezTo>
                    <a:pt x="7" y="0"/>
                    <a:pt x="4" y="1"/>
                    <a:pt x="2" y="1"/>
                  </a:cubicBezTo>
                  <a:cubicBezTo>
                    <a:pt x="0" y="2"/>
                    <a:pt x="2" y="2"/>
                    <a:pt x="4" y="3"/>
                  </a:cubicBezTo>
                  <a:cubicBezTo>
                    <a:pt x="5" y="4"/>
                    <a:pt x="6" y="4"/>
                    <a:pt x="7" y="4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86" name="Freeform 88"/>
            <p:cNvSpPr/>
            <p:nvPr/>
          </p:nvSpPr>
          <p:spPr bwMode="auto">
            <a:xfrm>
              <a:off x="3378168" y="2161117"/>
              <a:ext cx="29633" cy="19051"/>
            </a:xfrm>
            <a:custGeom>
              <a:cxnLst>
                <a:cxn ang="0">
                  <a:pos x="3" y="0"/>
                </a:cxn>
                <a:cxn ang="0">
                  <a:pos x="1" y="1"/>
                </a:cxn>
                <a:cxn ang="0">
                  <a:pos x="3" y="4"/>
                </a:cxn>
                <a:cxn ang="0">
                  <a:pos x="5" y="2"/>
                </a:cxn>
                <a:cxn ang="0">
                  <a:pos x="4" y="2"/>
                </a:cxn>
                <a:cxn ang="0">
                  <a:pos x="3" y="0"/>
                </a:cxn>
              </a:cxnLst>
              <a:rect b="b" l="0" r="r" t="0"/>
              <a:pathLst>
                <a:path h="4" w="6">
                  <a:moveTo>
                    <a:pt x="3" y="0"/>
                  </a:moveTo>
                  <a:cubicBezTo>
                    <a:pt x="3" y="0"/>
                    <a:pt x="2" y="1"/>
                    <a:pt x="1" y="1"/>
                  </a:cubicBezTo>
                  <a:cubicBezTo>
                    <a:pt x="0" y="2"/>
                    <a:pt x="2" y="3"/>
                    <a:pt x="3" y="4"/>
                  </a:cubicBezTo>
                  <a:cubicBezTo>
                    <a:pt x="4" y="4"/>
                    <a:pt x="4" y="3"/>
                    <a:pt x="5" y="2"/>
                  </a:cubicBezTo>
                  <a:cubicBezTo>
                    <a:pt x="6" y="2"/>
                    <a:pt x="4" y="2"/>
                    <a:pt x="4" y="2"/>
                  </a:cubicBezTo>
                  <a:cubicBezTo>
                    <a:pt x="3" y="2"/>
                    <a:pt x="3" y="1"/>
                    <a:pt x="3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87" name="Freeform 89"/>
            <p:cNvSpPr/>
            <p:nvPr/>
          </p:nvSpPr>
          <p:spPr bwMode="auto">
            <a:xfrm>
              <a:off x="3037384" y="1665818"/>
              <a:ext cx="465667" cy="503767"/>
            </a:xfrm>
            <a:custGeom>
              <a:cxnLst>
                <a:cxn ang="0">
                  <a:pos x="5" y="27"/>
                </a:cxn>
                <a:cxn ang="0">
                  <a:pos x="7" y="32"/>
                </a:cxn>
                <a:cxn ang="0">
                  <a:pos x="11" y="35"/>
                </a:cxn>
                <a:cxn ang="0">
                  <a:pos x="22" y="38"/>
                </a:cxn>
                <a:cxn ang="0">
                  <a:pos x="32" y="38"/>
                </a:cxn>
                <a:cxn ang="0">
                  <a:pos x="42" y="38"/>
                </a:cxn>
                <a:cxn ang="0">
                  <a:pos x="49" y="45"/>
                </a:cxn>
                <a:cxn ang="0">
                  <a:pos x="51" y="54"/>
                </a:cxn>
                <a:cxn ang="0">
                  <a:pos x="48" y="63"/>
                </a:cxn>
                <a:cxn ang="0">
                  <a:pos x="41" y="72"/>
                </a:cxn>
                <a:cxn ang="0">
                  <a:pos x="30" y="73"/>
                </a:cxn>
                <a:cxn ang="0">
                  <a:pos x="28" y="83"/>
                </a:cxn>
                <a:cxn ang="0">
                  <a:pos x="43" y="82"/>
                </a:cxn>
                <a:cxn ang="0">
                  <a:pos x="50" y="88"/>
                </a:cxn>
                <a:cxn ang="0">
                  <a:pos x="53" y="95"/>
                </a:cxn>
                <a:cxn ang="0">
                  <a:pos x="62" y="97"/>
                </a:cxn>
                <a:cxn ang="0">
                  <a:pos x="67" y="94"/>
                </a:cxn>
                <a:cxn ang="0">
                  <a:pos x="61" y="89"/>
                </a:cxn>
                <a:cxn ang="0">
                  <a:pos x="64" y="88"/>
                </a:cxn>
                <a:cxn ang="0">
                  <a:pos x="72" y="94"/>
                </a:cxn>
                <a:cxn ang="0">
                  <a:pos x="76" y="95"/>
                </a:cxn>
                <a:cxn ang="0">
                  <a:pos x="76" y="90"/>
                </a:cxn>
                <a:cxn ang="0">
                  <a:pos x="76" y="85"/>
                </a:cxn>
                <a:cxn ang="0">
                  <a:pos x="71" y="78"/>
                </a:cxn>
                <a:cxn ang="0">
                  <a:pos x="69" y="74"/>
                </a:cxn>
                <a:cxn ang="0">
                  <a:pos x="68" y="70"/>
                </a:cxn>
                <a:cxn ang="0">
                  <a:pos x="73" y="68"/>
                </a:cxn>
                <a:cxn ang="0">
                  <a:pos x="77" y="71"/>
                </a:cxn>
                <a:cxn ang="0">
                  <a:pos x="78" y="74"/>
                </a:cxn>
                <a:cxn ang="0">
                  <a:pos x="82" y="75"/>
                </a:cxn>
                <a:cxn ang="0">
                  <a:pos x="87" y="72"/>
                </a:cxn>
                <a:cxn ang="0">
                  <a:pos x="90" y="66"/>
                </a:cxn>
                <a:cxn ang="0">
                  <a:pos x="89" y="63"/>
                </a:cxn>
                <a:cxn ang="0">
                  <a:pos x="84" y="62"/>
                </a:cxn>
                <a:cxn ang="0">
                  <a:pos x="83" y="60"/>
                </a:cxn>
                <a:cxn ang="0">
                  <a:pos x="79" y="55"/>
                </a:cxn>
                <a:cxn ang="0">
                  <a:pos x="74" y="51"/>
                </a:cxn>
                <a:cxn ang="0">
                  <a:pos x="71" y="48"/>
                </a:cxn>
                <a:cxn ang="0">
                  <a:pos x="74" y="45"/>
                </a:cxn>
                <a:cxn ang="0">
                  <a:pos x="76" y="40"/>
                </a:cxn>
                <a:cxn ang="0">
                  <a:pos x="71" y="35"/>
                </a:cxn>
                <a:cxn ang="0">
                  <a:pos x="68" y="29"/>
                </a:cxn>
                <a:cxn ang="0">
                  <a:pos x="62" y="25"/>
                </a:cxn>
                <a:cxn ang="0">
                  <a:pos x="55" y="21"/>
                </a:cxn>
                <a:cxn ang="0">
                  <a:pos x="49" y="15"/>
                </a:cxn>
                <a:cxn ang="0">
                  <a:pos x="39" y="17"/>
                </a:cxn>
                <a:cxn ang="0">
                  <a:pos x="34" y="15"/>
                </a:cxn>
                <a:cxn ang="0">
                  <a:pos x="30" y="15"/>
                </a:cxn>
                <a:cxn ang="0">
                  <a:pos x="34" y="6"/>
                </a:cxn>
                <a:cxn ang="0">
                  <a:pos x="30" y="2"/>
                </a:cxn>
                <a:cxn ang="0">
                  <a:pos x="28" y="5"/>
                </a:cxn>
                <a:cxn ang="0">
                  <a:pos x="22" y="8"/>
                </a:cxn>
                <a:cxn ang="0">
                  <a:pos x="20" y="16"/>
                </a:cxn>
                <a:cxn ang="0">
                  <a:pos x="26" y="25"/>
                </a:cxn>
                <a:cxn ang="0">
                  <a:pos x="21" y="26"/>
                </a:cxn>
                <a:cxn ang="0">
                  <a:pos x="18" y="22"/>
                </a:cxn>
                <a:cxn ang="0">
                  <a:pos x="24" y="3"/>
                </a:cxn>
                <a:cxn ang="0">
                  <a:pos x="12" y="3"/>
                </a:cxn>
                <a:cxn ang="0">
                  <a:pos x="1" y="17"/>
                </a:cxn>
              </a:cxnLst>
              <a:rect b="b" l="0" r="r" t="0"/>
              <a:pathLst>
                <a:path h="100" w="93">
                  <a:moveTo>
                    <a:pt x="1" y="21"/>
                  </a:moveTo>
                  <a:cubicBezTo>
                    <a:pt x="2" y="22"/>
                    <a:pt x="2" y="22"/>
                    <a:pt x="2" y="23"/>
                  </a:cubicBezTo>
                  <a:cubicBezTo>
                    <a:pt x="1" y="23"/>
                    <a:pt x="2" y="25"/>
                    <a:pt x="2" y="26"/>
                  </a:cubicBezTo>
                  <a:cubicBezTo>
                    <a:pt x="3" y="26"/>
                    <a:pt x="3" y="26"/>
                    <a:pt x="5" y="27"/>
                  </a:cubicBezTo>
                  <a:cubicBezTo>
                    <a:pt x="7" y="27"/>
                    <a:pt x="7" y="28"/>
                    <a:pt x="8" y="29"/>
                  </a:cubicBezTo>
                  <a:cubicBezTo>
                    <a:pt x="8" y="29"/>
                    <a:pt x="5" y="28"/>
                    <a:pt x="4" y="28"/>
                  </a:cubicBezTo>
                  <a:cubicBezTo>
                    <a:pt x="3" y="28"/>
                    <a:pt x="4" y="30"/>
                    <a:pt x="5" y="31"/>
                  </a:cubicBezTo>
                  <a:cubicBezTo>
                    <a:pt x="6" y="32"/>
                    <a:pt x="6" y="31"/>
                    <a:pt x="7" y="32"/>
                  </a:cubicBezTo>
                  <a:cubicBezTo>
                    <a:pt x="9" y="32"/>
                    <a:pt x="9" y="33"/>
                    <a:pt x="9" y="33"/>
                  </a:cubicBezTo>
                  <a:cubicBezTo>
                    <a:pt x="9" y="34"/>
                    <a:pt x="6" y="33"/>
                    <a:pt x="7" y="33"/>
                  </a:cubicBezTo>
                  <a:cubicBezTo>
                    <a:pt x="7" y="33"/>
                    <a:pt x="8" y="35"/>
                    <a:pt x="9" y="35"/>
                  </a:cubicBezTo>
                  <a:cubicBezTo>
                    <a:pt x="9" y="36"/>
                    <a:pt x="10" y="35"/>
                    <a:pt x="11" y="35"/>
                  </a:cubicBezTo>
                  <a:cubicBezTo>
                    <a:pt x="11" y="35"/>
                    <a:pt x="12" y="36"/>
                    <a:pt x="12" y="36"/>
                  </a:cubicBezTo>
                  <a:cubicBezTo>
                    <a:pt x="13" y="36"/>
                    <a:pt x="14" y="36"/>
                    <a:pt x="15" y="36"/>
                  </a:cubicBezTo>
                  <a:cubicBezTo>
                    <a:pt x="15" y="36"/>
                    <a:pt x="15" y="37"/>
                    <a:pt x="16" y="37"/>
                  </a:cubicBezTo>
                  <a:cubicBezTo>
                    <a:pt x="17" y="38"/>
                    <a:pt x="21" y="38"/>
                    <a:pt x="22" y="38"/>
                  </a:cubicBezTo>
                  <a:cubicBezTo>
                    <a:pt x="23" y="38"/>
                    <a:pt x="23" y="39"/>
                    <a:pt x="24" y="39"/>
                  </a:cubicBezTo>
                  <a:cubicBezTo>
                    <a:pt x="24" y="39"/>
                    <a:pt x="25" y="38"/>
                    <a:pt x="25" y="38"/>
                  </a:cubicBezTo>
                  <a:cubicBezTo>
                    <a:pt x="26" y="38"/>
                    <a:pt x="26" y="39"/>
                    <a:pt x="26" y="38"/>
                  </a:cubicBezTo>
                  <a:cubicBezTo>
                    <a:pt x="26" y="38"/>
                    <a:pt x="32" y="38"/>
                    <a:pt x="32" y="38"/>
                  </a:cubicBezTo>
                  <a:cubicBezTo>
                    <a:pt x="33" y="37"/>
                    <a:pt x="36" y="37"/>
                    <a:pt x="37" y="37"/>
                  </a:cubicBezTo>
                  <a:cubicBezTo>
                    <a:pt x="38" y="37"/>
                    <a:pt x="39" y="39"/>
                    <a:pt x="39" y="40"/>
                  </a:cubicBezTo>
                  <a:cubicBezTo>
                    <a:pt x="40" y="40"/>
                    <a:pt x="40" y="40"/>
                    <a:pt x="40" y="39"/>
                  </a:cubicBezTo>
                  <a:cubicBezTo>
                    <a:pt x="41" y="38"/>
                    <a:pt x="42" y="38"/>
                    <a:pt x="42" y="38"/>
                  </a:cubicBezTo>
                  <a:cubicBezTo>
                    <a:pt x="43" y="38"/>
                    <a:pt x="43" y="39"/>
                    <a:pt x="42" y="39"/>
                  </a:cubicBezTo>
                  <a:cubicBezTo>
                    <a:pt x="42" y="40"/>
                    <a:pt x="42" y="41"/>
                    <a:pt x="42" y="42"/>
                  </a:cubicBezTo>
                  <a:cubicBezTo>
                    <a:pt x="43" y="43"/>
                    <a:pt x="44" y="43"/>
                    <a:pt x="45" y="44"/>
                  </a:cubicBezTo>
                  <a:cubicBezTo>
                    <a:pt x="46" y="45"/>
                    <a:pt x="48" y="45"/>
                    <a:pt x="49" y="45"/>
                  </a:cubicBezTo>
                  <a:cubicBezTo>
                    <a:pt x="50" y="45"/>
                    <a:pt x="51" y="45"/>
                    <a:pt x="50" y="46"/>
                  </a:cubicBezTo>
                  <a:cubicBezTo>
                    <a:pt x="49" y="46"/>
                    <a:pt x="49" y="49"/>
                    <a:pt x="49" y="50"/>
                  </a:cubicBezTo>
                  <a:cubicBezTo>
                    <a:pt x="50" y="51"/>
                    <a:pt x="50" y="52"/>
                    <a:pt x="51" y="52"/>
                  </a:cubicBezTo>
                  <a:cubicBezTo>
                    <a:pt x="52" y="52"/>
                    <a:pt x="52" y="52"/>
                    <a:pt x="51" y="54"/>
                  </a:cubicBezTo>
                  <a:cubicBezTo>
                    <a:pt x="51" y="56"/>
                    <a:pt x="52" y="57"/>
                    <a:pt x="52" y="58"/>
                  </a:cubicBezTo>
                  <a:cubicBezTo>
                    <a:pt x="52" y="59"/>
                    <a:pt x="51" y="59"/>
                    <a:pt x="50" y="60"/>
                  </a:cubicBezTo>
                  <a:cubicBezTo>
                    <a:pt x="50" y="60"/>
                    <a:pt x="51" y="61"/>
                    <a:pt x="51" y="62"/>
                  </a:cubicBezTo>
                  <a:cubicBezTo>
                    <a:pt x="52" y="62"/>
                    <a:pt x="49" y="62"/>
                    <a:pt x="48" y="63"/>
                  </a:cubicBezTo>
                  <a:cubicBezTo>
                    <a:pt x="47" y="63"/>
                    <a:pt x="44" y="65"/>
                    <a:pt x="44" y="66"/>
                  </a:cubicBezTo>
                  <a:cubicBezTo>
                    <a:pt x="44" y="67"/>
                    <a:pt x="45" y="69"/>
                    <a:pt x="45" y="70"/>
                  </a:cubicBezTo>
                  <a:cubicBezTo>
                    <a:pt x="46" y="71"/>
                    <a:pt x="44" y="72"/>
                    <a:pt x="43" y="72"/>
                  </a:cubicBezTo>
                  <a:cubicBezTo>
                    <a:pt x="41" y="73"/>
                    <a:pt x="42" y="72"/>
                    <a:pt x="41" y="72"/>
                  </a:cubicBezTo>
                  <a:cubicBezTo>
                    <a:pt x="40" y="72"/>
                    <a:pt x="40" y="72"/>
                    <a:pt x="38" y="72"/>
                  </a:cubicBezTo>
                  <a:cubicBezTo>
                    <a:pt x="37" y="72"/>
                    <a:pt x="36" y="72"/>
                    <a:pt x="36" y="71"/>
                  </a:cubicBezTo>
                  <a:cubicBezTo>
                    <a:pt x="35" y="71"/>
                    <a:pt x="32" y="71"/>
                    <a:pt x="32" y="72"/>
                  </a:cubicBezTo>
                  <a:cubicBezTo>
                    <a:pt x="31" y="72"/>
                    <a:pt x="30" y="72"/>
                    <a:pt x="30" y="73"/>
                  </a:cubicBezTo>
                  <a:cubicBezTo>
                    <a:pt x="29" y="73"/>
                    <a:pt x="30" y="74"/>
                    <a:pt x="30" y="74"/>
                  </a:cubicBezTo>
                  <a:cubicBezTo>
                    <a:pt x="31" y="74"/>
                    <a:pt x="30" y="76"/>
                    <a:pt x="29" y="77"/>
                  </a:cubicBezTo>
                  <a:cubicBezTo>
                    <a:pt x="29" y="78"/>
                    <a:pt x="27" y="78"/>
                    <a:pt x="27" y="79"/>
                  </a:cubicBezTo>
                  <a:cubicBezTo>
                    <a:pt x="26" y="80"/>
                    <a:pt x="27" y="83"/>
                    <a:pt x="28" y="83"/>
                  </a:cubicBezTo>
                  <a:cubicBezTo>
                    <a:pt x="29" y="84"/>
                    <a:pt x="31" y="84"/>
                    <a:pt x="32" y="84"/>
                  </a:cubicBezTo>
                  <a:cubicBezTo>
                    <a:pt x="33" y="83"/>
                    <a:pt x="37" y="82"/>
                    <a:pt x="38" y="82"/>
                  </a:cubicBezTo>
                  <a:cubicBezTo>
                    <a:pt x="39" y="82"/>
                    <a:pt x="40" y="82"/>
                    <a:pt x="41" y="83"/>
                  </a:cubicBezTo>
                  <a:cubicBezTo>
                    <a:pt x="42" y="83"/>
                    <a:pt x="42" y="83"/>
                    <a:pt x="43" y="82"/>
                  </a:cubicBezTo>
                  <a:cubicBezTo>
                    <a:pt x="43" y="82"/>
                    <a:pt x="45" y="83"/>
                    <a:pt x="46" y="84"/>
                  </a:cubicBezTo>
                  <a:cubicBezTo>
                    <a:pt x="46" y="84"/>
                    <a:pt x="45" y="86"/>
                    <a:pt x="45" y="87"/>
                  </a:cubicBezTo>
                  <a:cubicBezTo>
                    <a:pt x="46" y="87"/>
                    <a:pt x="47" y="87"/>
                    <a:pt x="48" y="87"/>
                  </a:cubicBezTo>
                  <a:cubicBezTo>
                    <a:pt x="49" y="87"/>
                    <a:pt x="49" y="88"/>
                    <a:pt x="50" y="88"/>
                  </a:cubicBezTo>
                  <a:cubicBezTo>
                    <a:pt x="51" y="88"/>
                    <a:pt x="49" y="89"/>
                    <a:pt x="48" y="90"/>
                  </a:cubicBezTo>
                  <a:cubicBezTo>
                    <a:pt x="47" y="90"/>
                    <a:pt x="48" y="91"/>
                    <a:pt x="50" y="91"/>
                  </a:cubicBezTo>
                  <a:cubicBezTo>
                    <a:pt x="51" y="92"/>
                    <a:pt x="50" y="93"/>
                    <a:pt x="51" y="93"/>
                  </a:cubicBezTo>
                  <a:cubicBezTo>
                    <a:pt x="51" y="94"/>
                    <a:pt x="52" y="95"/>
                    <a:pt x="53" y="95"/>
                  </a:cubicBezTo>
                  <a:cubicBezTo>
                    <a:pt x="54" y="95"/>
                    <a:pt x="53" y="94"/>
                    <a:pt x="53" y="93"/>
                  </a:cubicBezTo>
                  <a:cubicBezTo>
                    <a:pt x="53" y="93"/>
                    <a:pt x="54" y="94"/>
                    <a:pt x="56" y="95"/>
                  </a:cubicBezTo>
                  <a:cubicBezTo>
                    <a:pt x="57" y="95"/>
                    <a:pt x="57" y="95"/>
                    <a:pt x="57" y="96"/>
                  </a:cubicBezTo>
                  <a:cubicBezTo>
                    <a:pt x="58" y="96"/>
                    <a:pt x="61" y="97"/>
                    <a:pt x="62" y="97"/>
                  </a:cubicBezTo>
                  <a:cubicBezTo>
                    <a:pt x="62" y="97"/>
                    <a:pt x="65" y="100"/>
                    <a:pt x="66" y="101"/>
                  </a:cubicBezTo>
                  <a:cubicBezTo>
                    <a:pt x="68" y="101"/>
                    <a:pt x="68" y="99"/>
                    <a:pt x="69" y="99"/>
                  </a:cubicBezTo>
                  <a:cubicBezTo>
                    <a:pt x="70" y="98"/>
                    <a:pt x="69" y="97"/>
                    <a:pt x="69" y="97"/>
                  </a:cubicBezTo>
                  <a:cubicBezTo>
                    <a:pt x="69" y="96"/>
                    <a:pt x="68" y="95"/>
                    <a:pt x="67" y="94"/>
                  </a:cubicBezTo>
                  <a:cubicBezTo>
                    <a:pt x="66" y="94"/>
                    <a:pt x="66" y="93"/>
                    <a:pt x="64" y="92"/>
                  </a:cubicBezTo>
                  <a:cubicBezTo>
                    <a:pt x="63" y="90"/>
                    <a:pt x="64" y="91"/>
                    <a:pt x="64" y="90"/>
                  </a:cubicBezTo>
                  <a:cubicBezTo>
                    <a:pt x="64" y="89"/>
                    <a:pt x="64" y="90"/>
                    <a:pt x="63" y="90"/>
                  </a:cubicBezTo>
                  <a:cubicBezTo>
                    <a:pt x="62" y="90"/>
                    <a:pt x="62" y="90"/>
                    <a:pt x="61" y="89"/>
                  </a:cubicBezTo>
                  <a:cubicBezTo>
                    <a:pt x="61" y="88"/>
                    <a:pt x="60" y="87"/>
                    <a:pt x="60" y="86"/>
                  </a:cubicBezTo>
                  <a:cubicBezTo>
                    <a:pt x="60" y="86"/>
                    <a:pt x="61" y="86"/>
                    <a:pt x="61" y="87"/>
                  </a:cubicBezTo>
                  <a:cubicBezTo>
                    <a:pt x="61" y="87"/>
                    <a:pt x="62" y="87"/>
                    <a:pt x="62" y="86"/>
                  </a:cubicBezTo>
                  <a:cubicBezTo>
                    <a:pt x="63" y="86"/>
                    <a:pt x="63" y="88"/>
                    <a:pt x="64" y="88"/>
                  </a:cubicBezTo>
                  <a:cubicBezTo>
                    <a:pt x="65" y="89"/>
                    <a:pt x="65" y="88"/>
                    <a:pt x="65" y="88"/>
                  </a:cubicBezTo>
                  <a:cubicBezTo>
                    <a:pt x="66" y="88"/>
                    <a:pt x="66" y="89"/>
                    <a:pt x="67" y="90"/>
                  </a:cubicBezTo>
                  <a:cubicBezTo>
                    <a:pt x="68" y="91"/>
                    <a:pt x="69" y="91"/>
                    <a:pt x="69" y="92"/>
                  </a:cubicBezTo>
                  <a:cubicBezTo>
                    <a:pt x="70" y="93"/>
                    <a:pt x="72" y="93"/>
                    <a:pt x="72" y="94"/>
                  </a:cubicBezTo>
                  <a:cubicBezTo>
                    <a:pt x="73" y="94"/>
                    <a:pt x="72" y="95"/>
                    <a:pt x="72" y="96"/>
                  </a:cubicBezTo>
                  <a:cubicBezTo>
                    <a:pt x="71" y="96"/>
                    <a:pt x="72" y="96"/>
                    <a:pt x="73" y="96"/>
                  </a:cubicBezTo>
                  <a:cubicBezTo>
                    <a:pt x="73" y="96"/>
                    <a:pt x="74" y="96"/>
                    <a:pt x="74" y="97"/>
                  </a:cubicBezTo>
                  <a:cubicBezTo>
                    <a:pt x="75" y="97"/>
                    <a:pt x="76" y="96"/>
                    <a:pt x="76" y="95"/>
                  </a:cubicBezTo>
                  <a:cubicBezTo>
                    <a:pt x="76" y="95"/>
                    <a:pt x="74" y="95"/>
                    <a:pt x="74" y="94"/>
                  </a:cubicBezTo>
                  <a:cubicBezTo>
                    <a:pt x="74" y="94"/>
                    <a:pt x="75" y="93"/>
                    <a:pt x="75" y="92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89"/>
                    <a:pt x="76" y="90"/>
                    <a:pt x="76" y="90"/>
                  </a:cubicBezTo>
                  <a:cubicBezTo>
                    <a:pt x="76" y="91"/>
                    <a:pt x="77" y="90"/>
                    <a:pt x="78" y="90"/>
                  </a:cubicBezTo>
                  <a:cubicBezTo>
                    <a:pt x="78" y="90"/>
                    <a:pt x="77" y="89"/>
                    <a:pt x="78" y="88"/>
                  </a:cubicBezTo>
                  <a:cubicBezTo>
                    <a:pt x="78" y="88"/>
                    <a:pt x="77" y="87"/>
                    <a:pt x="77" y="87"/>
                  </a:cubicBezTo>
                  <a:cubicBezTo>
                    <a:pt x="77" y="86"/>
                    <a:pt x="77" y="85"/>
                    <a:pt x="76" y="85"/>
                  </a:cubicBezTo>
                  <a:cubicBezTo>
                    <a:pt x="75" y="84"/>
                    <a:pt x="75" y="82"/>
                    <a:pt x="74" y="81"/>
                  </a:cubicBezTo>
                  <a:cubicBezTo>
                    <a:pt x="73" y="80"/>
                    <a:pt x="74" y="79"/>
                    <a:pt x="73" y="79"/>
                  </a:cubicBezTo>
                  <a:cubicBezTo>
                    <a:pt x="73" y="78"/>
                    <a:pt x="72" y="79"/>
                    <a:pt x="72" y="79"/>
                  </a:cubicBezTo>
                  <a:cubicBezTo>
                    <a:pt x="72" y="80"/>
                    <a:pt x="72" y="78"/>
                    <a:pt x="71" y="78"/>
                  </a:cubicBezTo>
                  <a:cubicBezTo>
                    <a:pt x="70" y="78"/>
                    <a:pt x="70" y="78"/>
                    <a:pt x="69" y="78"/>
                  </a:cubicBezTo>
                  <a:cubicBezTo>
                    <a:pt x="68" y="78"/>
                    <a:pt x="69" y="77"/>
                    <a:pt x="70" y="76"/>
                  </a:cubicBezTo>
                  <a:cubicBezTo>
                    <a:pt x="71" y="76"/>
                    <a:pt x="70" y="76"/>
                    <a:pt x="70" y="75"/>
                  </a:cubicBezTo>
                  <a:cubicBezTo>
                    <a:pt x="69" y="75"/>
                    <a:pt x="70" y="74"/>
                    <a:pt x="69" y="74"/>
                  </a:cubicBezTo>
                  <a:cubicBezTo>
                    <a:pt x="68" y="74"/>
                    <a:pt x="69" y="73"/>
                    <a:pt x="69" y="73"/>
                  </a:cubicBezTo>
                  <a:cubicBezTo>
                    <a:pt x="69" y="72"/>
                    <a:pt x="67" y="72"/>
                    <a:pt x="67" y="72"/>
                  </a:cubicBezTo>
                  <a:cubicBezTo>
                    <a:pt x="67" y="72"/>
                    <a:pt x="68" y="71"/>
                    <a:pt x="69" y="71"/>
                  </a:cubicBezTo>
                  <a:cubicBezTo>
                    <a:pt x="70" y="70"/>
                    <a:pt x="68" y="70"/>
                    <a:pt x="68" y="70"/>
                  </a:cubicBezTo>
                  <a:cubicBezTo>
                    <a:pt x="68" y="69"/>
                    <a:pt x="68" y="69"/>
                    <a:pt x="69" y="69"/>
                  </a:cubicBezTo>
                  <a:cubicBezTo>
                    <a:pt x="69" y="68"/>
                    <a:pt x="70" y="67"/>
                    <a:pt x="70" y="67"/>
                  </a:cubicBezTo>
                  <a:cubicBezTo>
                    <a:pt x="71" y="67"/>
                    <a:pt x="72" y="67"/>
                    <a:pt x="72" y="66"/>
                  </a:cubicBezTo>
                  <a:cubicBezTo>
                    <a:pt x="73" y="66"/>
                    <a:pt x="73" y="67"/>
                    <a:pt x="73" y="68"/>
                  </a:cubicBezTo>
                  <a:cubicBezTo>
                    <a:pt x="73" y="69"/>
                    <a:pt x="73" y="70"/>
                    <a:pt x="74" y="70"/>
                  </a:cubicBezTo>
                  <a:cubicBezTo>
                    <a:pt x="74" y="70"/>
                    <a:pt x="75" y="70"/>
                    <a:pt x="76" y="69"/>
                  </a:cubicBezTo>
                  <a:cubicBezTo>
                    <a:pt x="76" y="69"/>
                    <a:pt x="75" y="70"/>
                    <a:pt x="75" y="70"/>
                  </a:cubicBezTo>
                  <a:cubicBezTo>
                    <a:pt x="75" y="71"/>
                    <a:pt x="76" y="71"/>
                    <a:pt x="77" y="71"/>
                  </a:cubicBezTo>
                  <a:cubicBezTo>
                    <a:pt x="78" y="71"/>
                    <a:pt x="76" y="71"/>
                    <a:pt x="76" y="72"/>
                  </a:cubicBezTo>
                  <a:cubicBezTo>
                    <a:pt x="76" y="72"/>
                    <a:pt x="77" y="73"/>
                    <a:pt x="78" y="73"/>
                  </a:cubicBezTo>
                  <a:cubicBezTo>
                    <a:pt x="78" y="73"/>
                    <a:pt x="78" y="73"/>
                    <a:pt x="77" y="74"/>
                  </a:cubicBezTo>
                  <a:cubicBezTo>
                    <a:pt x="76" y="75"/>
                    <a:pt x="77" y="74"/>
                    <a:pt x="78" y="74"/>
                  </a:cubicBezTo>
                  <a:cubicBezTo>
                    <a:pt x="79" y="74"/>
                    <a:pt x="77" y="76"/>
                    <a:pt x="77" y="76"/>
                  </a:cubicBezTo>
                  <a:cubicBezTo>
                    <a:pt x="77" y="76"/>
                    <a:pt x="79" y="76"/>
                    <a:pt x="80" y="76"/>
                  </a:cubicBezTo>
                  <a:cubicBezTo>
                    <a:pt x="81" y="75"/>
                    <a:pt x="82" y="77"/>
                    <a:pt x="83" y="77"/>
                  </a:cubicBezTo>
                  <a:cubicBezTo>
                    <a:pt x="84" y="77"/>
                    <a:pt x="82" y="75"/>
                    <a:pt x="82" y="75"/>
                  </a:cubicBezTo>
                  <a:cubicBezTo>
                    <a:pt x="82" y="75"/>
                    <a:pt x="82" y="74"/>
                    <a:pt x="83" y="74"/>
                  </a:cubicBezTo>
                  <a:cubicBezTo>
                    <a:pt x="84" y="73"/>
                    <a:pt x="84" y="72"/>
                    <a:pt x="84" y="72"/>
                  </a:cubicBezTo>
                  <a:cubicBezTo>
                    <a:pt x="84" y="71"/>
                    <a:pt x="85" y="73"/>
                    <a:pt x="85" y="73"/>
                  </a:cubicBezTo>
                  <a:cubicBezTo>
                    <a:pt x="86" y="74"/>
                    <a:pt x="86" y="73"/>
                    <a:pt x="87" y="72"/>
                  </a:cubicBezTo>
                  <a:cubicBezTo>
                    <a:pt x="88" y="72"/>
                    <a:pt x="89" y="73"/>
                    <a:pt x="90" y="72"/>
                  </a:cubicBezTo>
                  <a:cubicBezTo>
                    <a:pt x="91" y="72"/>
                    <a:pt x="91" y="71"/>
                    <a:pt x="90" y="70"/>
                  </a:cubicBezTo>
                  <a:cubicBezTo>
                    <a:pt x="89" y="70"/>
                    <a:pt x="88" y="68"/>
                    <a:pt x="88" y="67"/>
                  </a:cubicBezTo>
                  <a:cubicBezTo>
                    <a:pt x="88" y="66"/>
                    <a:pt x="89" y="66"/>
                    <a:pt x="90" y="66"/>
                  </a:cubicBezTo>
                  <a:cubicBezTo>
                    <a:pt x="92" y="66"/>
                    <a:pt x="92" y="65"/>
                    <a:pt x="92" y="65"/>
                  </a:cubicBezTo>
                  <a:cubicBezTo>
                    <a:pt x="93" y="64"/>
                    <a:pt x="92" y="64"/>
                    <a:pt x="92" y="64"/>
                  </a:cubicBezTo>
                  <a:cubicBezTo>
                    <a:pt x="91" y="64"/>
                    <a:pt x="91" y="62"/>
                    <a:pt x="90" y="62"/>
                  </a:cubicBezTo>
                  <a:cubicBezTo>
                    <a:pt x="90" y="62"/>
                    <a:pt x="90" y="63"/>
                    <a:pt x="89" y="63"/>
                  </a:cubicBezTo>
                  <a:cubicBezTo>
                    <a:pt x="89" y="64"/>
                    <a:pt x="88" y="63"/>
                    <a:pt x="87" y="63"/>
                  </a:cubicBezTo>
                  <a:cubicBezTo>
                    <a:pt x="86" y="63"/>
                    <a:pt x="88" y="61"/>
                    <a:pt x="87" y="61"/>
                  </a:cubicBezTo>
                  <a:cubicBezTo>
                    <a:pt x="87" y="61"/>
                    <a:pt x="86" y="62"/>
                    <a:pt x="85" y="63"/>
                  </a:cubicBezTo>
                  <a:cubicBezTo>
                    <a:pt x="85" y="63"/>
                    <a:pt x="85" y="62"/>
                    <a:pt x="84" y="62"/>
                  </a:cubicBezTo>
                  <a:cubicBezTo>
                    <a:pt x="84" y="61"/>
                    <a:pt x="82" y="63"/>
                    <a:pt x="81" y="63"/>
                  </a:cubicBezTo>
                  <a:cubicBezTo>
                    <a:pt x="80" y="64"/>
                    <a:pt x="81" y="62"/>
                    <a:pt x="82" y="62"/>
                  </a:cubicBezTo>
                  <a:cubicBezTo>
                    <a:pt x="82" y="62"/>
                    <a:pt x="81" y="61"/>
                    <a:pt x="81" y="60"/>
                  </a:cubicBezTo>
                  <a:cubicBezTo>
                    <a:pt x="81" y="60"/>
                    <a:pt x="83" y="60"/>
                    <a:pt x="83" y="60"/>
                  </a:cubicBezTo>
                  <a:cubicBezTo>
                    <a:pt x="84" y="60"/>
                    <a:pt x="83" y="58"/>
                    <a:pt x="83" y="57"/>
                  </a:cubicBezTo>
                  <a:cubicBezTo>
                    <a:pt x="82" y="56"/>
                    <a:pt x="81" y="57"/>
                    <a:pt x="80" y="57"/>
                  </a:cubicBezTo>
                  <a:cubicBezTo>
                    <a:pt x="80" y="56"/>
                    <a:pt x="81" y="54"/>
                    <a:pt x="81" y="54"/>
                  </a:cubicBezTo>
                  <a:cubicBezTo>
                    <a:pt x="81" y="54"/>
                    <a:pt x="80" y="54"/>
                    <a:pt x="79" y="55"/>
                  </a:cubicBezTo>
                  <a:cubicBezTo>
                    <a:pt x="78" y="56"/>
                    <a:pt x="79" y="54"/>
                    <a:pt x="78" y="55"/>
                  </a:cubicBezTo>
                  <a:cubicBezTo>
                    <a:pt x="76" y="55"/>
                    <a:pt x="76" y="53"/>
                    <a:pt x="76" y="53"/>
                  </a:cubicBezTo>
                  <a:cubicBezTo>
                    <a:pt x="75" y="53"/>
                    <a:pt x="75" y="53"/>
                    <a:pt x="76" y="52"/>
                  </a:cubicBezTo>
                  <a:cubicBezTo>
                    <a:pt x="77" y="52"/>
                    <a:pt x="75" y="51"/>
                    <a:pt x="74" y="51"/>
                  </a:cubicBezTo>
                  <a:cubicBezTo>
                    <a:pt x="73" y="51"/>
                    <a:pt x="73" y="51"/>
                    <a:pt x="71" y="50"/>
                  </a:cubicBezTo>
                  <a:cubicBezTo>
                    <a:pt x="70" y="50"/>
                    <a:pt x="69" y="50"/>
                    <a:pt x="69" y="50"/>
                  </a:cubicBezTo>
                  <a:cubicBezTo>
                    <a:pt x="70" y="49"/>
                    <a:pt x="71" y="49"/>
                    <a:pt x="72" y="50"/>
                  </a:cubicBezTo>
                  <a:cubicBezTo>
                    <a:pt x="73" y="50"/>
                    <a:pt x="72" y="48"/>
                    <a:pt x="71" y="48"/>
                  </a:cubicBezTo>
                  <a:cubicBezTo>
                    <a:pt x="70" y="48"/>
                    <a:pt x="71" y="48"/>
                    <a:pt x="72" y="47"/>
                  </a:cubicBezTo>
                  <a:cubicBezTo>
                    <a:pt x="73" y="47"/>
                    <a:pt x="71" y="47"/>
                    <a:pt x="72" y="46"/>
                  </a:cubicBezTo>
                  <a:cubicBezTo>
                    <a:pt x="73" y="46"/>
                    <a:pt x="71" y="46"/>
                    <a:pt x="70" y="45"/>
                  </a:cubicBezTo>
                  <a:cubicBezTo>
                    <a:pt x="69" y="45"/>
                    <a:pt x="73" y="45"/>
                    <a:pt x="74" y="45"/>
                  </a:cubicBezTo>
                  <a:cubicBezTo>
                    <a:pt x="75" y="45"/>
                    <a:pt x="76" y="45"/>
                    <a:pt x="77" y="44"/>
                  </a:cubicBezTo>
                  <a:cubicBezTo>
                    <a:pt x="77" y="43"/>
                    <a:pt x="73" y="43"/>
                    <a:pt x="72" y="43"/>
                  </a:cubicBezTo>
                  <a:cubicBezTo>
                    <a:pt x="71" y="42"/>
                    <a:pt x="73" y="41"/>
                    <a:pt x="74" y="41"/>
                  </a:cubicBezTo>
                  <a:cubicBezTo>
                    <a:pt x="75" y="40"/>
                    <a:pt x="76" y="40"/>
                    <a:pt x="76" y="40"/>
                  </a:cubicBezTo>
                  <a:cubicBezTo>
                    <a:pt x="77" y="40"/>
                    <a:pt x="77" y="36"/>
                    <a:pt x="77" y="35"/>
                  </a:cubicBezTo>
                  <a:cubicBezTo>
                    <a:pt x="76" y="34"/>
                    <a:pt x="75" y="35"/>
                    <a:pt x="74" y="35"/>
                  </a:cubicBezTo>
                  <a:cubicBezTo>
                    <a:pt x="73" y="36"/>
                    <a:pt x="72" y="36"/>
                    <a:pt x="70" y="36"/>
                  </a:cubicBezTo>
                  <a:cubicBezTo>
                    <a:pt x="68" y="36"/>
                    <a:pt x="70" y="35"/>
                    <a:pt x="71" y="35"/>
                  </a:cubicBezTo>
                  <a:cubicBezTo>
                    <a:pt x="73" y="34"/>
                    <a:pt x="74" y="33"/>
                    <a:pt x="75" y="33"/>
                  </a:cubicBezTo>
                  <a:cubicBezTo>
                    <a:pt x="75" y="32"/>
                    <a:pt x="74" y="32"/>
                    <a:pt x="73" y="31"/>
                  </a:cubicBezTo>
                  <a:cubicBezTo>
                    <a:pt x="73" y="31"/>
                    <a:pt x="72" y="30"/>
                    <a:pt x="71" y="30"/>
                  </a:cubicBezTo>
                  <a:cubicBezTo>
                    <a:pt x="70" y="30"/>
                    <a:pt x="68" y="30"/>
                    <a:pt x="68" y="29"/>
                  </a:cubicBezTo>
                  <a:cubicBezTo>
                    <a:pt x="67" y="29"/>
                    <a:pt x="67" y="28"/>
                    <a:pt x="66" y="28"/>
                  </a:cubicBezTo>
                  <a:cubicBezTo>
                    <a:pt x="66" y="28"/>
                    <a:pt x="65" y="27"/>
                    <a:pt x="65" y="27"/>
                  </a:cubicBezTo>
                  <a:cubicBezTo>
                    <a:pt x="66" y="26"/>
                    <a:pt x="66" y="26"/>
                    <a:pt x="66" y="25"/>
                  </a:cubicBezTo>
                  <a:cubicBezTo>
                    <a:pt x="65" y="24"/>
                    <a:pt x="63" y="25"/>
                    <a:pt x="62" y="25"/>
                  </a:cubicBezTo>
                  <a:cubicBezTo>
                    <a:pt x="61" y="25"/>
                    <a:pt x="59" y="23"/>
                    <a:pt x="58" y="23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6" y="22"/>
                    <a:pt x="55" y="22"/>
                    <a:pt x="55" y="22"/>
                  </a:cubicBezTo>
                  <a:cubicBezTo>
                    <a:pt x="55" y="22"/>
                    <a:pt x="55" y="21"/>
                    <a:pt x="55" y="21"/>
                  </a:cubicBezTo>
                  <a:cubicBezTo>
                    <a:pt x="55" y="20"/>
                    <a:pt x="54" y="20"/>
                    <a:pt x="53" y="20"/>
                  </a:cubicBezTo>
                  <a:cubicBezTo>
                    <a:pt x="52" y="20"/>
                    <a:pt x="54" y="18"/>
                    <a:pt x="53" y="18"/>
                  </a:cubicBezTo>
                  <a:cubicBezTo>
                    <a:pt x="53" y="17"/>
                    <a:pt x="52" y="16"/>
                    <a:pt x="51" y="15"/>
                  </a:cubicBezTo>
                  <a:cubicBezTo>
                    <a:pt x="50" y="15"/>
                    <a:pt x="49" y="15"/>
                    <a:pt x="49" y="15"/>
                  </a:cubicBezTo>
                  <a:cubicBezTo>
                    <a:pt x="48" y="14"/>
                    <a:pt x="43" y="14"/>
                    <a:pt x="42" y="14"/>
                  </a:cubicBezTo>
                  <a:cubicBezTo>
                    <a:pt x="42" y="14"/>
                    <a:pt x="41" y="15"/>
                    <a:pt x="41" y="15"/>
                  </a:cubicBezTo>
                  <a:cubicBezTo>
                    <a:pt x="40" y="16"/>
                    <a:pt x="42" y="17"/>
                    <a:pt x="42" y="17"/>
                  </a:cubicBezTo>
                  <a:cubicBezTo>
                    <a:pt x="42" y="17"/>
                    <a:pt x="40" y="17"/>
                    <a:pt x="39" y="17"/>
                  </a:cubicBezTo>
                  <a:cubicBezTo>
                    <a:pt x="39" y="16"/>
                    <a:pt x="38" y="19"/>
                    <a:pt x="37" y="19"/>
                  </a:cubicBezTo>
                  <a:cubicBezTo>
                    <a:pt x="36" y="20"/>
                    <a:pt x="37" y="16"/>
                    <a:pt x="38" y="15"/>
                  </a:cubicBezTo>
                  <a:cubicBezTo>
                    <a:pt x="38" y="14"/>
                    <a:pt x="37" y="14"/>
                    <a:pt x="37" y="14"/>
                  </a:cubicBezTo>
                  <a:cubicBezTo>
                    <a:pt x="36" y="14"/>
                    <a:pt x="34" y="15"/>
                    <a:pt x="34" y="15"/>
                  </a:cubicBezTo>
                  <a:cubicBezTo>
                    <a:pt x="34" y="16"/>
                    <a:pt x="33" y="15"/>
                    <a:pt x="33" y="15"/>
                  </a:cubicBezTo>
                  <a:cubicBezTo>
                    <a:pt x="32" y="15"/>
                    <a:pt x="31" y="17"/>
                    <a:pt x="30" y="18"/>
                  </a:cubicBezTo>
                  <a:cubicBezTo>
                    <a:pt x="29" y="19"/>
                    <a:pt x="28" y="20"/>
                    <a:pt x="27" y="20"/>
                  </a:cubicBezTo>
                  <a:cubicBezTo>
                    <a:pt x="26" y="20"/>
                    <a:pt x="29" y="17"/>
                    <a:pt x="30" y="15"/>
                  </a:cubicBezTo>
                  <a:cubicBezTo>
                    <a:pt x="31" y="14"/>
                    <a:pt x="31" y="14"/>
                    <a:pt x="32" y="13"/>
                  </a:cubicBezTo>
                  <a:cubicBezTo>
                    <a:pt x="33" y="13"/>
                    <a:pt x="33" y="10"/>
                    <a:pt x="33" y="9"/>
                  </a:cubicBezTo>
                  <a:cubicBezTo>
                    <a:pt x="32" y="9"/>
                    <a:pt x="34" y="8"/>
                    <a:pt x="34" y="7"/>
                  </a:cubicBezTo>
                  <a:cubicBezTo>
                    <a:pt x="35" y="7"/>
                    <a:pt x="34" y="7"/>
                    <a:pt x="34" y="6"/>
                  </a:cubicBezTo>
                  <a:cubicBezTo>
                    <a:pt x="34" y="6"/>
                    <a:pt x="35" y="6"/>
                    <a:pt x="35" y="4"/>
                  </a:cubicBezTo>
                  <a:cubicBezTo>
                    <a:pt x="35" y="3"/>
                    <a:pt x="36" y="2"/>
                    <a:pt x="36" y="1"/>
                  </a:cubicBezTo>
                  <a:cubicBezTo>
                    <a:pt x="36" y="1"/>
                    <a:pt x="33" y="1"/>
                    <a:pt x="33" y="1"/>
                  </a:cubicBezTo>
                  <a:cubicBezTo>
                    <a:pt x="32" y="1"/>
                    <a:pt x="30" y="2"/>
                    <a:pt x="30" y="2"/>
                  </a:cubicBezTo>
                  <a:cubicBezTo>
                    <a:pt x="30" y="3"/>
                    <a:pt x="31" y="4"/>
                    <a:pt x="30" y="4"/>
                  </a:cubicBezTo>
                  <a:cubicBezTo>
                    <a:pt x="30" y="4"/>
                    <a:pt x="29" y="4"/>
                    <a:pt x="29" y="3"/>
                  </a:cubicBezTo>
                  <a:cubicBezTo>
                    <a:pt x="28" y="3"/>
                    <a:pt x="26" y="4"/>
                    <a:pt x="26" y="4"/>
                  </a:cubicBezTo>
                  <a:cubicBezTo>
                    <a:pt x="26" y="4"/>
                    <a:pt x="28" y="5"/>
                    <a:pt x="28" y="5"/>
                  </a:cubicBezTo>
                  <a:cubicBezTo>
                    <a:pt x="29" y="6"/>
                    <a:pt x="29" y="6"/>
                    <a:pt x="30" y="7"/>
                  </a:cubicBezTo>
                  <a:cubicBezTo>
                    <a:pt x="30" y="7"/>
                    <a:pt x="28" y="8"/>
                    <a:pt x="27" y="8"/>
                  </a:cubicBezTo>
                  <a:cubicBezTo>
                    <a:pt x="25" y="8"/>
                    <a:pt x="25" y="8"/>
                    <a:pt x="24" y="8"/>
                  </a:cubicBezTo>
                  <a:cubicBezTo>
                    <a:pt x="23" y="9"/>
                    <a:pt x="23" y="8"/>
                    <a:pt x="22" y="8"/>
                  </a:cubicBezTo>
                  <a:cubicBezTo>
                    <a:pt x="21" y="8"/>
                    <a:pt x="21" y="11"/>
                    <a:pt x="21" y="12"/>
                  </a:cubicBezTo>
                  <a:cubicBezTo>
                    <a:pt x="21" y="14"/>
                    <a:pt x="21" y="14"/>
                    <a:pt x="22" y="15"/>
                  </a:cubicBezTo>
                  <a:cubicBezTo>
                    <a:pt x="23" y="16"/>
                    <a:pt x="22" y="16"/>
                    <a:pt x="22" y="16"/>
                  </a:cubicBezTo>
                  <a:cubicBezTo>
                    <a:pt x="21" y="16"/>
                    <a:pt x="20" y="16"/>
                    <a:pt x="20" y="16"/>
                  </a:cubicBezTo>
                  <a:cubicBezTo>
                    <a:pt x="19" y="16"/>
                    <a:pt x="20" y="18"/>
                    <a:pt x="20" y="19"/>
                  </a:cubicBezTo>
                  <a:cubicBezTo>
                    <a:pt x="19" y="20"/>
                    <a:pt x="21" y="21"/>
                    <a:pt x="22" y="21"/>
                  </a:cubicBezTo>
                  <a:cubicBezTo>
                    <a:pt x="23" y="22"/>
                    <a:pt x="22" y="22"/>
                    <a:pt x="23" y="23"/>
                  </a:cubicBezTo>
                  <a:cubicBezTo>
                    <a:pt x="23" y="23"/>
                    <a:pt x="26" y="24"/>
                    <a:pt x="26" y="25"/>
                  </a:cubicBezTo>
                  <a:cubicBezTo>
                    <a:pt x="26" y="26"/>
                    <a:pt x="25" y="26"/>
                    <a:pt x="24" y="27"/>
                  </a:cubicBezTo>
                  <a:cubicBezTo>
                    <a:pt x="24" y="27"/>
                    <a:pt x="24" y="27"/>
                    <a:pt x="23" y="27"/>
                  </a:cubicBezTo>
                  <a:cubicBezTo>
                    <a:pt x="23" y="27"/>
                    <a:pt x="22" y="28"/>
                    <a:pt x="22" y="28"/>
                  </a:cubicBezTo>
                  <a:cubicBezTo>
                    <a:pt x="21" y="28"/>
                    <a:pt x="21" y="27"/>
                    <a:pt x="21" y="26"/>
                  </a:cubicBezTo>
                  <a:cubicBezTo>
                    <a:pt x="21" y="26"/>
                    <a:pt x="19" y="27"/>
                    <a:pt x="17" y="28"/>
                  </a:cubicBezTo>
                  <a:cubicBezTo>
                    <a:pt x="16" y="28"/>
                    <a:pt x="19" y="26"/>
                    <a:pt x="19" y="25"/>
                  </a:cubicBezTo>
                  <a:cubicBezTo>
                    <a:pt x="20" y="25"/>
                    <a:pt x="20" y="24"/>
                    <a:pt x="19" y="24"/>
                  </a:cubicBezTo>
                  <a:cubicBezTo>
                    <a:pt x="19" y="24"/>
                    <a:pt x="20" y="23"/>
                    <a:pt x="18" y="22"/>
                  </a:cubicBezTo>
                  <a:cubicBezTo>
                    <a:pt x="17" y="22"/>
                    <a:pt x="16" y="20"/>
                    <a:pt x="15" y="19"/>
                  </a:cubicBezTo>
                  <a:cubicBezTo>
                    <a:pt x="15" y="17"/>
                    <a:pt x="18" y="14"/>
                    <a:pt x="18" y="13"/>
                  </a:cubicBezTo>
                  <a:cubicBezTo>
                    <a:pt x="18" y="12"/>
                    <a:pt x="18" y="11"/>
                    <a:pt x="18" y="9"/>
                  </a:cubicBezTo>
                  <a:cubicBezTo>
                    <a:pt x="19" y="7"/>
                    <a:pt x="23" y="4"/>
                    <a:pt x="24" y="3"/>
                  </a:cubicBezTo>
                  <a:cubicBezTo>
                    <a:pt x="25" y="3"/>
                    <a:pt x="26" y="1"/>
                    <a:pt x="26" y="1"/>
                  </a:cubicBezTo>
                  <a:cubicBezTo>
                    <a:pt x="27" y="0"/>
                    <a:pt x="26" y="0"/>
                    <a:pt x="25" y="1"/>
                  </a:cubicBezTo>
                  <a:cubicBezTo>
                    <a:pt x="25" y="1"/>
                    <a:pt x="18" y="1"/>
                    <a:pt x="18" y="1"/>
                  </a:cubicBezTo>
                  <a:cubicBezTo>
                    <a:pt x="17" y="1"/>
                    <a:pt x="12" y="3"/>
                    <a:pt x="12" y="3"/>
                  </a:cubicBezTo>
                  <a:cubicBezTo>
                    <a:pt x="11" y="3"/>
                    <a:pt x="10" y="4"/>
                    <a:pt x="9" y="5"/>
                  </a:cubicBezTo>
                  <a:cubicBezTo>
                    <a:pt x="8" y="6"/>
                    <a:pt x="7" y="7"/>
                    <a:pt x="6" y="7"/>
                  </a:cubicBezTo>
                  <a:cubicBezTo>
                    <a:pt x="5" y="7"/>
                    <a:pt x="5" y="10"/>
                    <a:pt x="5" y="11"/>
                  </a:cubicBezTo>
                  <a:cubicBezTo>
                    <a:pt x="5" y="12"/>
                    <a:pt x="2" y="16"/>
                    <a:pt x="1" y="17"/>
                  </a:cubicBezTo>
                  <a:cubicBezTo>
                    <a:pt x="0" y="18"/>
                    <a:pt x="0" y="20"/>
                    <a:pt x="1" y="2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88" name="Freeform 90"/>
            <p:cNvSpPr/>
            <p:nvPr/>
          </p:nvSpPr>
          <p:spPr bwMode="auto">
            <a:xfrm>
              <a:off x="3213067" y="1665818"/>
              <a:ext cx="84667" cy="63500"/>
            </a:xfrm>
            <a:custGeom>
              <a:cxnLst>
                <a:cxn ang="0">
                  <a:pos x="0" y="12"/>
                </a:cxn>
                <a:cxn ang="0">
                  <a:pos x="9" y="12"/>
                </a:cxn>
                <a:cxn ang="0">
                  <a:pos x="13" y="13"/>
                </a:cxn>
                <a:cxn ang="0">
                  <a:pos x="15" y="9"/>
                </a:cxn>
                <a:cxn ang="0">
                  <a:pos x="15" y="6"/>
                </a:cxn>
                <a:cxn ang="0">
                  <a:pos x="15" y="4"/>
                </a:cxn>
                <a:cxn ang="0">
                  <a:pos x="14" y="2"/>
                </a:cxn>
                <a:cxn ang="0">
                  <a:pos x="9" y="3"/>
                </a:cxn>
                <a:cxn ang="0">
                  <a:pos x="7" y="1"/>
                </a:cxn>
                <a:cxn ang="0">
                  <a:pos x="3" y="1"/>
                </a:cxn>
                <a:cxn ang="0">
                  <a:pos x="2" y="3"/>
                </a:cxn>
                <a:cxn ang="0">
                  <a:pos x="1" y="8"/>
                </a:cxn>
                <a:cxn ang="0">
                  <a:pos x="0" y="12"/>
                </a:cxn>
              </a:cxnLst>
              <a:rect b="b" l="0" r="r" t="0"/>
              <a:pathLst>
                <a:path h="13" w="17">
                  <a:moveTo>
                    <a:pt x="0" y="12"/>
                  </a:moveTo>
                  <a:cubicBezTo>
                    <a:pt x="1" y="13"/>
                    <a:pt x="8" y="12"/>
                    <a:pt x="9" y="12"/>
                  </a:cubicBezTo>
                  <a:cubicBezTo>
                    <a:pt x="10" y="12"/>
                    <a:pt x="11" y="13"/>
                    <a:pt x="13" y="13"/>
                  </a:cubicBezTo>
                  <a:cubicBezTo>
                    <a:pt x="17" y="12"/>
                    <a:pt x="16" y="10"/>
                    <a:pt x="15" y="9"/>
                  </a:cubicBezTo>
                  <a:cubicBezTo>
                    <a:pt x="15" y="8"/>
                    <a:pt x="16" y="7"/>
                    <a:pt x="15" y="6"/>
                  </a:cubicBezTo>
                  <a:cubicBezTo>
                    <a:pt x="15" y="5"/>
                    <a:pt x="15" y="4"/>
                    <a:pt x="15" y="4"/>
                  </a:cubicBezTo>
                  <a:cubicBezTo>
                    <a:pt x="16" y="3"/>
                    <a:pt x="15" y="3"/>
                    <a:pt x="14" y="2"/>
                  </a:cubicBezTo>
                  <a:cubicBezTo>
                    <a:pt x="13" y="2"/>
                    <a:pt x="10" y="2"/>
                    <a:pt x="9" y="3"/>
                  </a:cubicBezTo>
                  <a:cubicBezTo>
                    <a:pt x="9" y="3"/>
                    <a:pt x="7" y="2"/>
                    <a:pt x="7" y="1"/>
                  </a:cubicBezTo>
                  <a:cubicBezTo>
                    <a:pt x="6" y="0"/>
                    <a:pt x="5" y="1"/>
                    <a:pt x="3" y="1"/>
                  </a:cubicBezTo>
                  <a:cubicBezTo>
                    <a:pt x="2" y="2"/>
                    <a:pt x="2" y="2"/>
                    <a:pt x="2" y="3"/>
                  </a:cubicBezTo>
                  <a:cubicBezTo>
                    <a:pt x="2" y="4"/>
                    <a:pt x="1" y="7"/>
                    <a:pt x="1" y="8"/>
                  </a:cubicBezTo>
                  <a:cubicBezTo>
                    <a:pt x="1" y="10"/>
                    <a:pt x="0" y="12"/>
                    <a:pt x="0" y="12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89" name="Freeform 91"/>
            <p:cNvSpPr/>
            <p:nvPr/>
          </p:nvSpPr>
          <p:spPr bwMode="auto">
            <a:xfrm>
              <a:off x="2823600" y="1854200"/>
              <a:ext cx="78317" cy="61384"/>
            </a:xfrm>
            <a:custGeom>
              <a:cxnLst>
                <a:cxn ang="0">
                  <a:pos x="14" y="6"/>
                </a:cxn>
                <a:cxn ang="0">
                  <a:pos x="13" y="4"/>
                </a:cxn>
                <a:cxn ang="0">
                  <a:pos x="11" y="3"/>
                </a:cxn>
                <a:cxn ang="0">
                  <a:pos x="11" y="2"/>
                </a:cxn>
                <a:cxn ang="0">
                  <a:pos x="9" y="0"/>
                </a:cxn>
                <a:cxn ang="0">
                  <a:pos x="7" y="1"/>
                </a:cxn>
                <a:cxn ang="0">
                  <a:pos x="6" y="4"/>
                </a:cxn>
                <a:cxn ang="0">
                  <a:pos x="5" y="5"/>
                </a:cxn>
                <a:cxn ang="0">
                  <a:pos x="4" y="7"/>
                </a:cxn>
                <a:cxn ang="0">
                  <a:pos x="0" y="7"/>
                </a:cxn>
                <a:cxn ang="0">
                  <a:pos x="1" y="9"/>
                </a:cxn>
                <a:cxn ang="0">
                  <a:pos x="3" y="10"/>
                </a:cxn>
                <a:cxn ang="0">
                  <a:pos x="7" y="11"/>
                </a:cxn>
                <a:cxn ang="0">
                  <a:pos x="10" y="12"/>
                </a:cxn>
                <a:cxn ang="0">
                  <a:pos x="15" y="10"/>
                </a:cxn>
                <a:cxn ang="0">
                  <a:pos x="15" y="9"/>
                </a:cxn>
                <a:cxn ang="0">
                  <a:pos x="14" y="7"/>
                </a:cxn>
                <a:cxn ang="0">
                  <a:pos x="14" y="6"/>
                </a:cxn>
              </a:cxnLst>
              <a:rect b="b" l="0" r="r" t="0"/>
              <a:pathLst>
                <a:path h="12" w="16">
                  <a:moveTo>
                    <a:pt x="14" y="6"/>
                  </a:moveTo>
                  <a:cubicBezTo>
                    <a:pt x="14" y="6"/>
                    <a:pt x="13" y="4"/>
                    <a:pt x="13" y="4"/>
                  </a:cubicBezTo>
                  <a:cubicBezTo>
                    <a:pt x="13" y="3"/>
                    <a:pt x="12" y="3"/>
                    <a:pt x="11" y="3"/>
                  </a:cubicBezTo>
                  <a:cubicBezTo>
                    <a:pt x="11" y="3"/>
                    <a:pt x="10" y="2"/>
                    <a:pt x="11" y="2"/>
                  </a:cubicBezTo>
                  <a:cubicBezTo>
                    <a:pt x="11" y="1"/>
                    <a:pt x="9" y="0"/>
                    <a:pt x="9" y="0"/>
                  </a:cubicBezTo>
                  <a:cubicBezTo>
                    <a:pt x="8" y="0"/>
                    <a:pt x="8" y="1"/>
                    <a:pt x="7" y="1"/>
                  </a:cubicBezTo>
                  <a:cubicBezTo>
                    <a:pt x="7" y="2"/>
                    <a:pt x="6" y="3"/>
                    <a:pt x="6" y="4"/>
                  </a:cubicBezTo>
                  <a:cubicBezTo>
                    <a:pt x="5" y="4"/>
                    <a:pt x="5" y="4"/>
                    <a:pt x="5" y="5"/>
                  </a:cubicBezTo>
                  <a:cubicBezTo>
                    <a:pt x="6" y="5"/>
                    <a:pt x="4" y="7"/>
                    <a:pt x="4" y="7"/>
                  </a:cubicBezTo>
                  <a:cubicBezTo>
                    <a:pt x="3" y="7"/>
                    <a:pt x="1" y="7"/>
                    <a:pt x="0" y="7"/>
                  </a:cubicBezTo>
                  <a:cubicBezTo>
                    <a:pt x="0" y="7"/>
                    <a:pt x="0" y="9"/>
                    <a:pt x="1" y="9"/>
                  </a:cubicBezTo>
                  <a:cubicBezTo>
                    <a:pt x="1" y="10"/>
                    <a:pt x="2" y="10"/>
                    <a:pt x="3" y="10"/>
                  </a:cubicBezTo>
                  <a:cubicBezTo>
                    <a:pt x="3" y="11"/>
                    <a:pt x="6" y="11"/>
                    <a:pt x="7" y="11"/>
                  </a:cubicBezTo>
                  <a:cubicBezTo>
                    <a:pt x="8" y="12"/>
                    <a:pt x="9" y="12"/>
                    <a:pt x="10" y="12"/>
                  </a:cubicBezTo>
                  <a:cubicBezTo>
                    <a:pt x="11" y="12"/>
                    <a:pt x="14" y="11"/>
                    <a:pt x="15" y="10"/>
                  </a:cubicBezTo>
                  <a:cubicBezTo>
                    <a:pt x="16" y="10"/>
                    <a:pt x="15" y="10"/>
                    <a:pt x="15" y="9"/>
                  </a:cubicBezTo>
                  <a:cubicBezTo>
                    <a:pt x="14" y="9"/>
                    <a:pt x="14" y="7"/>
                    <a:pt x="14" y="7"/>
                  </a:cubicBezTo>
                  <a:cubicBezTo>
                    <a:pt x="13" y="7"/>
                    <a:pt x="13" y="6"/>
                    <a:pt x="14" y="6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90" name="Freeform 92"/>
            <p:cNvSpPr/>
            <p:nvPr/>
          </p:nvSpPr>
          <p:spPr bwMode="auto">
            <a:xfrm>
              <a:off x="2408734" y="1634067"/>
              <a:ext cx="209551" cy="171451"/>
            </a:xfrm>
            <a:custGeom>
              <a:cxnLst>
                <a:cxn ang="0">
                  <a:pos x="3" y="28"/>
                </a:cxn>
                <a:cxn ang="0">
                  <a:pos x="4" y="33"/>
                </a:cxn>
                <a:cxn ang="0">
                  <a:pos x="7" y="34"/>
                </a:cxn>
                <a:cxn ang="0">
                  <a:pos x="9" y="33"/>
                </a:cxn>
                <a:cxn ang="0">
                  <a:pos x="11" y="31"/>
                </a:cxn>
                <a:cxn ang="0">
                  <a:pos x="14" y="31"/>
                </a:cxn>
                <a:cxn ang="0">
                  <a:pos x="19" y="28"/>
                </a:cxn>
                <a:cxn ang="0">
                  <a:pos x="24" y="19"/>
                </a:cxn>
                <a:cxn ang="0">
                  <a:pos x="28" y="17"/>
                </a:cxn>
                <a:cxn ang="0">
                  <a:pos x="31" y="16"/>
                </a:cxn>
                <a:cxn ang="0">
                  <a:pos x="36" y="14"/>
                </a:cxn>
                <a:cxn ang="0">
                  <a:pos x="41" y="10"/>
                </a:cxn>
                <a:cxn ang="0">
                  <a:pos x="40" y="9"/>
                </a:cxn>
                <a:cxn ang="0">
                  <a:pos x="39" y="8"/>
                </a:cxn>
                <a:cxn ang="0">
                  <a:pos x="36" y="5"/>
                </a:cxn>
                <a:cxn ang="0">
                  <a:pos x="33" y="4"/>
                </a:cxn>
                <a:cxn ang="0">
                  <a:pos x="31" y="6"/>
                </a:cxn>
                <a:cxn ang="0">
                  <a:pos x="31" y="5"/>
                </a:cxn>
                <a:cxn ang="0">
                  <a:pos x="30" y="4"/>
                </a:cxn>
                <a:cxn ang="0">
                  <a:pos x="27" y="3"/>
                </a:cxn>
                <a:cxn ang="0">
                  <a:pos x="24" y="3"/>
                </a:cxn>
                <a:cxn ang="0">
                  <a:pos x="25" y="1"/>
                </a:cxn>
                <a:cxn ang="0">
                  <a:pos x="25" y="1"/>
                </a:cxn>
                <a:cxn ang="0">
                  <a:pos x="19" y="1"/>
                </a:cxn>
                <a:cxn ang="0">
                  <a:pos x="15" y="2"/>
                </a:cxn>
                <a:cxn ang="0">
                  <a:pos x="11" y="5"/>
                </a:cxn>
                <a:cxn ang="0">
                  <a:pos x="12" y="5"/>
                </a:cxn>
                <a:cxn ang="0">
                  <a:pos x="12" y="7"/>
                </a:cxn>
                <a:cxn ang="0">
                  <a:pos x="12" y="8"/>
                </a:cxn>
                <a:cxn ang="0">
                  <a:pos x="11" y="10"/>
                </a:cxn>
                <a:cxn ang="0">
                  <a:pos x="9" y="11"/>
                </a:cxn>
                <a:cxn ang="0">
                  <a:pos x="6" y="16"/>
                </a:cxn>
                <a:cxn ang="0">
                  <a:pos x="5" y="18"/>
                </a:cxn>
                <a:cxn ang="0">
                  <a:pos x="4" y="19"/>
                </a:cxn>
                <a:cxn ang="0">
                  <a:pos x="2" y="24"/>
                </a:cxn>
                <a:cxn ang="0">
                  <a:pos x="1" y="26"/>
                </a:cxn>
                <a:cxn ang="0">
                  <a:pos x="3" y="28"/>
                </a:cxn>
              </a:cxnLst>
              <a:rect b="b" l="0" r="r" t="0"/>
              <a:pathLst>
                <a:path h="34" w="42">
                  <a:moveTo>
                    <a:pt x="3" y="28"/>
                  </a:moveTo>
                  <a:cubicBezTo>
                    <a:pt x="4" y="29"/>
                    <a:pt x="4" y="32"/>
                    <a:pt x="4" y="33"/>
                  </a:cubicBezTo>
                  <a:cubicBezTo>
                    <a:pt x="4" y="34"/>
                    <a:pt x="6" y="34"/>
                    <a:pt x="7" y="34"/>
                  </a:cubicBezTo>
                  <a:cubicBezTo>
                    <a:pt x="8" y="34"/>
                    <a:pt x="9" y="33"/>
                    <a:pt x="9" y="33"/>
                  </a:cubicBezTo>
                  <a:cubicBezTo>
                    <a:pt x="10" y="33"/>
                    <a:pt x="10" y="32"/>
                    <a:pt x="11" y="31"/>
                  </a:cubicBezTo>
                  <a:cubicBezTo>
                    <a:pt x="11" y="30"/>
                    <a:pt x="11" y="31"/>
                    <a:pt x="14" y="31"/>
                  </a:cubicBezTo>
                  <a:cubicBezTo>
                    <a:pt x="16" y="31"/>
                    <a:pt x="18" y="30"/>
                    <a:pt x="19" y="28"/>
                  </a:cubicBezTo>
                  <a:cubicBezTo>
                    <a:pt x="21" y="27"/>
                    <a:pt x="24" y="20"/>
                    <a:pt x="24" y="19"/>
                  </a:cubicBezTo>
                  <a:cubicBezTo>
                    <a:pt x="24" y="19"/>
                    <a:pt x="26" y="17"/>
                    <a:pt x="28" y="17"/>
                  </a:cubicBezTo>
                  <a:cubicBezTo>
                    <a:pt x="29" y="17"/>
                    <a:pt x="30" y="16"/>
                    <a:pt x="31" y="16"/>
                  </a:cubicBezTo>
                  <a:cubicBezTo>
                    <a:pt x="33" y="15"/>
                    <a:pt x="35" y="15"/>
                    <a:pt x="36" y="14"/>
                  </a:cubicBezTo>
                  <a:cubicBezTo>
                    <a:pt x="38" y="14"/>
                    <a:pt x="41" y="11"/>
                    <a:pt x="41" y="10"/>
                  </a:cubicBezTo>
                  <a:cubicBezTo>
                    <a:pt x="42" y="10"/>
                    <a:pt x="41" y="9"/>
                    <a:pt x="40" y="9"/>
                  </a:cubicBezTo>
                  <a:cubicBezTo>
                    <a:pt x="39" y="9"/>
                    <a:pt x="39" y="8"/>
                    <a:pt x="39" y="8"/>
                  </a:cubicBezTo>
                  <a:cubicBezTo>
                    <a:pt x="38" y="7"/>
                    <a:pt x="37" y="6"/>
                    <a:pt x="36" y="5"/>
                  </a:cubicBezTo>
                  <a:cubicBezTo>
                    <a:pt x="36" y="4"/>
                    <a:pt x="34" y="4"/>
                    <a:pt x="33" y="4"/>
                  </a:cubicBezTo>
                  <a:cubicBezTo>
                    <a:pt x="32" y="5"/>
                    <a:pt x="32" y="5"/>
                    <a:pt x="31" y="6"/>
                  </a:cubicBezTo>
                  <a:cubicBezTo>
                    <a:pt x="30" y="6"/>
                    <a:pt x="30" y="5"/>
                    <a:pt x="31" y="5"/>
                  </a:cubicBezTo>
                  <a:cubicBezTo>
                    <a:pt x="31" y="4"/>
                    <a:pt x="31" y="4"/>
                    <a:pt x="30" y="4"/>
                  </a:cubicBezTo>
                  <a:cubicBezTo>
                    <a:pt x="29" y="4"/>
                    <a:pt x="28" y="3"/>
                    <a:pt x="27" y="3"/>
                  </a:cubicBezTo>
                  <a:cubicBezTo>
                    <a:pt x="26" y="2"/>
                    <a:pt x="25" y="3"/>
                    <a:pt x="24" y="3"/>
                  </a:cubicBezTo>
                  <a:cubicBezTo>
                    <a:pt x="22" y="3"/>
                    <a:pt x="24" y="2"/>
                    <a:pt x="25" y="1"/>
                  </a:cubicBezTo>
                  <a:cubicBezTo>
                    <a:pt x="26" y="1"/>
                    <a:pt x="26" y="0"/>
                    <a:pt x="25" y="1"/>
                  </a:cubicBezTo>
                  <a:cubicBezTo>
                    <a:pt x="23" y="1"/>
                    <a:pt x="21" y="1"/>
                    <a:pt x="19" y="1"/>
                  </a:cubicBezTo>
                  <a:cubicBezTo>
                    <a:pt x="18" y="1"/>
                    <a:pt x="17" y="2"/>
                    <a:pt x="15" y="2"/>
                  </a:cubicBezTo>
                  <a:cubicBezTo>
                    <a:pt x="14" y="3"/>
                    <a:pt x="12" y="4"/>
                    <a:pt x="11" y="5"/>
                  </a:cubicBezTo>
                  <a:cubicBezTo>
                    <a:pt x="10" y="5"/>
                    <a:pt x="12" y="5"/>
                    <a:pt x="12" y="5"/>
                  </a:cubicBezTo>
                  <a:cubicBezTo>
                    <a:pt x="12" y="5"/>
                    <a:pt x="12" y="6"/>
                    <a:pt x="12" y="7"/>
                  </a:cubicBezTo>
                  <a:cubicBezTo>
                    <a:pt x="11" y="8"/>
                    <a:pt x="12" y="8"/>
                    <a:pt x="12" y="8"/>
                  </a:cubicBezTo>
                  <a:cubicBezTo>
                    <a:pt x="12" y="8"/>
                    <a:pt x="12" y="10"/>
                    <a:pt x="11" y="10"/>
                  </a:cubicBezTo>
                  <a:cubicBezTo>
                    <a:pt x="11" y="10"/>
                    <a:pt x="10" y="10"/>
                    <a:pt x="9" y="11"/>
                  </a:cubicBezTo>
                  <a:cubicBezTo>
                    <a:pt x="8" y="12"/>
                    <a:pt x="6" y="16"/>
                    <a:pt x="6" y="16"/>
                  </a:cubicBezTo>
                  <a:cubicBezTo>
                    <a:pt x="6" y="17"/>
                    <a:pt x="6" y="17"/>
                    <a:pt x="5" y="18"/>
                  </a:cubicBezTo>
                  <a:cubicBezTo>
                    <a:pt x="4" y="18"/>
                    <a:pt x="4" y="18"/>
                    <a:pt x="4" y="19"/>
                  </a:cubicBezTo>
                  <a:cubicBezTo>
                    <a:pt x="4" y="20"/>
                    <a:pt x="2" y="24"/>
                    <a:pt x="2" y="24"/>
                  </a:cubicBezTo>
                  <a:cubicBezTo>
                    <a:pt x="1" y="25"/>
                    <a:pt x="1" y="25"/>
                    <a:pt x="1" y="26"/>
                  </a:cubicBezTo>
                  <a:cubicBezTo>
                    <a:pt x="0" y="27"/>
                    <a:pt x="2" y="27"/>
                    <a:pt x="3" y="28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91" name="Freeform 93"/>
            <p:cNvSpPr/>
            <p:nvPr/>
          </p:nvSpPr>
          <p:spPr bwMode="auto">
            <a:xfrm>
              <a:off x="2512451" y="1695451"/>
              <a:ext cx="304800" cy="220133"/>
            </a:xfrm>
            <a:custGeom>
              <a:cxnLst>
                <a:cxn ang="0">
                  <a:pos x="10" y="6"/>
                </a:cxn>
                <a:cxn ang="0">
                  <a:pos x="5" y="8"/>
                </a:cxn>
                <a:cxn ang="0">
                  <a:pos x="6" y="11"/>
                </a:cxn>
                <a:cxn ang="0">
                  <a:pos x="1" y="15"/>
                </a:cxn>
                <a:cxn ang="0">
                  <a:pos x="2" y="18"/>
                </a:cxn>
                <a:cxn ang="0">
                  <a:pos x="4" y="19"/>
                </a:cxn>
                <a:cxn ang="0">
                  <a:pos x="11" y="18"/>
                </a:cxn>
                <a:cxn ang="0">
                  <a:pos x="9" y="20"/>
                </a:cxn>
                <a:cxn ang="0">
                  <a:pos x="2" y="22"/>
                </a:cxn>
                <a:cxn ang="0">
                  <a:pos x="4" y="26"/>
                </a:cxn>
                <a:cxn ang="0">
                  <a:pos x="8" y="26"/>
                </a:cxn>
                <a:cxn ang="0">
                  <a:pos x="17" y="25"/>
                </a:cxn>
                <a:cxn ang="0">
                  <a:pos x="24" y="27"/>
                </a:cxn>
                <a:cxn ang="0">
                  <a:pos x="22" y="29"/>
                </a:cxn>
                <a:cxn ang="0">
                  <a:pos x="17" y="30"/>
                </a:cxn>
                <a:cxn ang="0">
                  <a:pos x="7" y="30"/>
                </a:cxn>
                <a:cxn ang="0">
                  <a:pos x="2" y="34"/>
                </a:cxn>
                <a:cxn ang="0">
                  <a:pos x="5" y="38"/>
                </a:cxn>
                <a:cxn ang="0">
                  <a:pos x="12" y="40"/>
                </a:cxn>
                <a:cxn ang="0">
                  <a:pos x="14" y="44"/>
                </a:cxn>
                <a:cxn ang="0">
                  <a:pos x="24" y="43"/>
                </a:cxn>
                <a:cxn ang="0">
                  <a:pos x="35" y="40"/>
                </a:cxn>
                <a:cxn ang="0">
                  <a:pos x="40" y="40"/>
                </a:cxn>
                <a:cxn ang="0">
                  <a:pos x="42" y="41"/>
                </a:cxn>
                <a:cxn ang="0">
                  <a:pos x="50" y="42"/>
                </a:cxn>
                <a:cxn ang="0">
                  <a:pos x="56" y="38"/>
                </a:cxn>
                <a:cxn ang="0">
                  <a:pos x="54" y="36"/>
                </a:cxn>
                <a:cxn ang="0">
                  <a:pos x="50" y="37"/>
                </a:cxn>
                <a:cxn ang="0">
                  <a:pos x="50" y="36"/>
                </a:cxn>
                <a:cxn ang="0">
                  <a:pos x="50" y="34"/>
                </a:cxn>
                <a:cxn ang="0">
                  <a:pos x="53" y="35"/>
                </a:cxn>
                <a:cxn ang="0">
                  <a:pos x="55" y="33"/>
                </a:cxn>
                <a:cxn ang="0">
                  <a:pos x="59" y="34"/>
                </a:cxn>
                <a:cxn ang="0">
                  <a:pos x="59" y="32"/>
                </a:cxn>
                <a:cxn ang="0">
                  <a:pos x="58" y="30"/>
                </a:cxn>
                <a:cxn ang="0">
                  <a:pos x="55" y="29"/>
                </a:cxn>
                <a:cxn ang="0">
                  <a:pos x="50" y="24"/>
                </a:cxn>
                <a:cxn ang="0">
                  <a:pos x="53" y="8"/>
                </a:cxn>
                <a:cxn ang="0">
                  <a:pos x="51" y="3"/>
                </a:cxn>
                <a:cxn ang="0">
                  <a:pos x="47" y="2"/>
                </a:cxn>
                <a:cxn ang="0">
                  <a:pos x="45" y="3"/>
                </a:cxn>
                <a:cxn ang="0">
                  <a:pos x="44" y="7"/>
                </a:cxn>
                <a:cxn ang="0">
                  <a:pos x="42" y="17"/>
                </a:cxn>
                <a:cxn ang="0">
                  <a:pos x="39" y="17"/>
                </a:cxn>
                <a:cxn ang="0">
                  <a:pos x="38" y="4"/>
                </a:cxn>
                <a:cxn ang="0">
                  <a:pos x="35" y="4"/>
                </a:cxn>
                <a:cxn ang="0">
                  <a:pos x="36" y="8"/>
                </a:cxn>
                <a:cxn ang="0">
                  <a:pos x="28" y="9"/>
                </a:cxn>
                <a:cxn ang="0">
                  <a:pos x="30" y="3"/>
                </a:cxn>
                <a:cxn ang="0">
                  <a:pos x="27" y="4"/>
                </a:cxn>
                <a:cxn ang="0">
                  <a:pos x="23" y="7"/>
                </a:cxn>
                <a:cxn ang="0">
                  <a:pos x="23" y="4"/>
                </a:cxn>
                <a:cxn ang="0">
                  <a:pos x="24" y="0"/>
                </a:cxn>
                <a:cxn ang="0">
                  <a:pos x="17" y="2"/>
                </a:cxn>
              </a:cxnLst>
              <a:rect b="b" l="0" r="r" t="0"/>
              <a:pathLst>
                <a:path h="44" w="61">
                  <a:moveTo>
                    <a:pt x="12" y="5"/>
                  </a:moveTo>
                  <a:cubicBezTo>
                    <a:pt x="12" y="5"/>
                    <a:pt x="10" y="5"/>
                    <a:pt x="10" y="6"/>
                  </a:cubicBezTo>
                  <a:cubicBezTo>
                    <a:pt x="10" y="7"/>
                    <a:pt x="9" y="7"/>
                    <a:pt x="8" y="7"/>
                  </a:cubicBezTo>
                  <a:cubicBezTo>
                    <a:pt x="7" y="7"/>
                    <a:pt x="5" y="8"/>
                    <a:pt x="5" y="8"/>
                  </a:cubicBezTo>
                  <a:cubicBezTo>
                    <a:pt x="5" y="9"/>
                    <a:pt x="5" y="9"/>
                    <a:pt x="5" y="10"/>
                  </a:cubicBezTo>
                  <a:cubicBezTo>
                    <a:pt x="5" y="10"/>
                    <a:pt x="6" y="11"/>
                    <a:pt x="6" y="11"/>
                  </a:cubicBezTo>
                  <a:cubicBezTo>
                    <a:pt x="5" y="12"/>
                    <a:pt x="3" y="12"/>
                    <a:pt x="2" y="13"/>
                  </a:cubicBezTo>
                  <a:cubicBezTo>
                    <a:pt x="2" y="13"/>
                    <a:pt x="1" y="15"/>
                    <a:pt x="1" y="15"/>
                  </a:cubicBezTo>
                  <a:cubicBezTo>
                    <a:pt x="0" y="16"/>
                    <a:pt x="0" y="17"/>
                    <a:pt x="1" y="17"/>
                  </a:cubicBezTo>
                  <a:cubicBezTo>
                    <a:pt x="2" y="17"/>
                    <a:pt x="0" y="18"/>
                    <a:pt x="2" y="18"/>
                  </a:cubicBezTo>
                  <a:cubicBezTo>
                    <a:pt x="3" y="18"/>
                    <a:pt x="4" y="18"/>
                    <a:pt x="4" y="18"/>
                  </a:cubicBezTo>
                  <a:cubicBezTo>
                    <a:pt x="4" y="18"/>
                    <a:pt x="3" y="19"/>
                    <a:pt x="4" y="19"/>
                  </a:cubicBezTo>
                  <a:cubicBezTo>
                    <a:pt x="5" y="19"/>
                    <a:pt x="7" y="20"/>
                    <a:pt x="8" y="19"/>
                  </a:cubicBezTo>
                  <a:cubicBezTo>
                    <a:pt x="8" y="18"/>
                    <a:pt x="9" y="18"/>
                    <a:pt x="11" y="18"/>
                  </a:cubicBezTo>
                  <a:cubicBezTo>
                    <a:pt x="12" y="19"/>
                    <a:pt x="14" y="19"/>
                    <a:pt x="13" y="19"/>
                  </a:cubicBezTo>
                  <a:cubicBezTo>
                    <a:pt x="12" y="19"/>
                    <a:pt x="10" y="19"/>
                    <a:pt x="9" y="20"/>
                  </a:cubicBezTo>
                  <a:cubicBezTo>
                    <a:pt x="8" y="20"/>
                    <a:pt x="8" y="20"/>
                    <a:pt x="6" y="20"/>
                  </a:cubicBezTo>
                  <a:cubicBezTo>
                    <a:pt x="5" y="21"/>
                    <a:pt x="2" y="22"/>
                    <a:pt x="2" y="22"/>
                  </a:cubicBezTo>
                  <a:cubicBezTo>
                    <a:pt x="2" y="22"/>
                    <a:pt x="1" y="25"/>
                    <a:pt x="2" y="25"/>
                  </a:cubicBezTo>
                  <a:cubicBezTo>
                    <a:pt x="2" y="25"/>
                    <a:pt x="3" y="26"/>
                    <a:pt x="4" y="26"/>
                  </a:cubicBezTo>
                  <a:cubicBezTo>
                    <a:pt x="6" y="26"/>
                    <a:pt x="6" y="27"/>
                    <a:pt x="6" y="27"/>
                  </a:cubicBezTo>
                  <a:cubicBezTo>
                    <a:pt x="7" y="26"/>
                    <a:pt x="7" y="26"/>
                    <a:pt x="8" y="26"/>
                  </a:cubicBezTo>
                  <a:cubicBezTo>
                    <a:pt x="9" y="26"/>
                    <a:pt x="10" y="27"/>
                    <a:pt x="11" y="26"/>
                  </a:cubicBezTo>
                  <a:cubicBezTo>
                    <a:pt x="13" y="26"/>
                    <a:pt x="16" y="25"/>
                    <a:pt x="17" y="25"/>
                  </a:cubicBezTo>
                  <a:cubicBezTo>
                    <a:pt x="18" y="26"/>
                    <a:pt x="19" y="26"/>
                    <a:pt x="20" y="26"/>
                  </a:cubicBezTo>
                  <a:cubicBezTo>
                    <a:pt x="21" y="26"/>
                    <a:pt x="25" y="27"/>
                    <a:pt x="24" y="27"/>
                  </a:cubicBezTo>
                  <a:cubicBezTo>
                    <a:pt x="23" y="27"/>
                    <a:pt x="21" y="28"/>
                    <a:pt x="21" y="28"/>
                  </a:cubicBezTo>
                  <a:cubicBezTo>
                    <a:pt x="21" y="28"/>
                    <a:pt x="22" y="29"/>
                    <a:pt x="22" y="29"/>
                  </a:cubicBezTo>
                  <a:cubicBezTo>
                    <a:pt x="21" y="29"/>
                    <a:pt x="21" y="30"/>
                    <a:pt x="20" y="30"/>
                  </a:cubicBezTo>
                  <a:cubicBezTo>
                    <a:pt x="20" y="30"/>
                    <a:pt x="18" y="30"/>
                    <a:pt x="17" y="30"/>
                  </a:cubicBezTo>
                  <a:cubicBezTo>
                    <a:pt x="15" y="30"/>
                    <a:pt x="12" y="31"/>
                    <a:pt x="11" y="31"/>
                  </a:cubicBezTo>
                  <a:cubicBezTo>
                    <a:pt x="9" y="31"/>
                    <a:pt x="8" y="30"/>
                    <a:pt x="7" y="30"/>
                  </a:cubicBezTo>
                  <a:cubicBezTo>
                    <a:pt x="5" y="31"/>
                    <a:pt x="2" y="31"/>
                    <a:pt x="3" y="31"/>
                  </a:cubicBezTo>
                  <a:cubicBezTo>
                    <a:pt x="3" y="32"/>
                    <a:pt x="2" y="34"/>
                    <a:pt x="2" y="34"/>
                  </a:cubicBezTo>
                  <a:cubicBezTo>
                    <a:pt x="3" y="35"/>
                    <a:pt x="4" y="35"/>
                    <a:pt x="4" y="36"/>
                  </a:cubicBezTo>
                  <a:cubicBezTo>
                    <a:pt x="3" y="37"/>
                    <a:pt x="4" y="38"/>
                    <a:pt x="5" y="38"/>
                  </a:cubicBezTo>
                  <a:cubicBezTo>
                    <a:pt x="7" y="39"/>
                    <a:pt x="10" y="38"/>
                    <a:pt x="11" y="39"/>
                  </a:cubicBezTo>
                  <a:cubicBezTo>
                    <a:pt x="11" y="39"/>
                    <a:pt x="12" y="40"/>
                    <a:pt x="12" y="40"/>
                  </a:cubicBezTo>
                  <a:cubicBezTo>
                    <a:pt x="12" y="41"/>
                    <a:pt x="11" y="41"/>
                    <a:pt x="12" y="42"/>
                  </a:cubicBezTo>
                  <a:cubicBezTo>
                    <a:pt x="12" y="43"/>
                    <a:pt x="12" y="44"/>
                    <a:pt x="14" y="44"/>
                  </a:cubicBezTo>
                  <a:cubicBezTo>
                    <a:pt x="16" y="44"/>
                    <a:pt x="20" y="42"/>
                    <a:pt x="21" y="43"/>
                  </a:cubicBezTo>
                  <a:cubicBezTo>
                    <a:pt x="22" y="43"/>
                    <a:pt x="22" y="43"/>
                    <a:pt x="24" y="43"/>
                  </a:cubicBezTo>
                  <a:cubicBezTo>
                    <a:pt x="25" y="43"/>
                    <a:pt x="28" y="41"/>
                    <a:pt x="29" y="41"/>
                  </a:cubicBezTo>
                  <a:cubicBezTo>
                    <a:pt x="30" y="41"/>
                    <a:pt x="34" y="40"/>
                    <a:pt x="35" y="40"/>
                  </a:cubicBezTo>
                  <a:cubicBezTo>
                    <a:pt x="35" y="40"/>
                    <a:pt x="36" y="39"/>
                    <a:pt x="37" y="39"/>
                  </a:cubicBezTo>
                  <a:cubicBezTo>
                    <a:pt x="38" y="39"/>
                    <a:pt x="38" y="40"/>
                    <a:pt x="40" y="40"/>
                  </a:cubicBezTo>
                  <a:cubicBezTo>
                    <a:pt x="41" y="40"/>
                    <a:pt x="44" y="40"/>
                    <a:pt x="43" y="40"/>
                  </a:cubicBezTo>
                  <a:cubicBezTo>
                    <a:pt x="43" y="40"/>
                    <a:pt x="41" y="41"/>
                    <a:pt x="42" y="41"/>
                  </a:cubicBezTo>
                  <a:cubicBezTo>
                    <a:pt x="43" y="41"/>
                    <a:pt x="45" y="41"/>
                    <a:pt x="47" y="41"/>
                  </a:cubicBezTo>
                  <a:cubicBezTo>
                    <a:pt x="48" y="42"/>
                    <a:pt x="49" y="42"/>
                    <a:pt x="50" y="42"/>
                  </a:cubicBezTo>
                  <a:cubicBezTo>
                    <a:pt x="51" y="42"/>
                    <a:pt x="55" y="40"/>
                    <a:pt x="55" y="40"/>
                  </a:cubicBezTo>
                  <a:cubicBezTo>
                    <a:pt x="55" y="39"/>
                    <a:pt x="56" y="38"/>
                    <a:pt x="56" y="38"/>
                  </a:cubicBezTo>
                  <a:cubicBezTo>
                    <a:pt x="56" y="38"/>
                    <a:pt x="55" y="39"/>
                    <a:pt x="55" y="38"/>
                  </a:cubicBezTo>
                  <a:cubicBezTo>
                    <a:pt x="55" y="38"/>
                    <a:pt x="55" y="36"/>
                    <a:pt x="54" y="36"/>
                  </a:cubicBezTo>
                  <a:cubicBezTo>
                    <a:pt x="53" y="36"/>
                    <a:pt x="52" y="37"/>
                    <a:pt x="51" y="37"/>
                  </a:cubicBezTo>
                  <a:cubicBezTo>
                    <a:pt x="51" y="37"/>
                    <a:pt x="51" y="37"/>
                    <a:pt x="50" y="37"/>
                  </a:cubicBezTo>
                  <a:cubicBezTo>
                    <a:pt x="49" y="37"/>
                    <a:pt x="48" y="38"/>
                    <a:pt x="49" y="37"/>
                  </a:cubicBezTo>
                  <a:cubicBezTo>
                    <a:pt x="49" y="36"/>
                    <a:pt x="50" y="36"/>
                    <a:pt x="50" y="36"/>
                  </a:cubicBezTo>
                  <a:cubicBezTo>
                    <a:pt x="49" y="35"/>
                    <a:pt x="48" y="36"/>
                    <a:pt x="48" y="35"/>
                  </a:cubicBezTo>
                  <a:cubicBezTo>
                    <a:pt x="49" y="34"/>
                    <a:pt x="50" y="33"/>
                    <a:pt x="50" y="34"/>
                  </a:cubicBezTo>
                  <a:cubicBezTo>
                    <a:pt x="50" y="34"/>
                    <a:pt x="50" y="35"/>
                    <a:pt x="51" y="35"/>
                  </a:cubicBezTo>
                  <a:cubicBezTo>
                    <a:pt x="52" y="35"/>
                    <a:pt x="54" y="35"/>
                    <a:pt x="53" y="35"/>
                  </a:cubicBezTo>
                  <a:cubicBezTo>
                    <a:pt x="52" y="34"/>
                    <a:pt x="51" y="34"/>
                    <a:pt x="53" y="34"/>
                  </a:cubicBezTo>
                  <a:cubicBezTo>
                    <a:pt x="54" y="34"/>
                    <a:pt x="54" y="33"/>
                    <a:pt x="55" y="33"/>
                  </a:cubicBezTo>
                  <a:cubicBezTo>
                    <a:pt x="56" y="34"/>
                    <a:pt x="57" y="33"/>
                    <a:pt x="58" y="34"/>
                  </a:cubicBezTo>
                  <a:cubicBezTo>
                    <a:pt x="58" y="34"/>
                    <a:pt x="58" y="35"/>
                    <a:pt x="59" y="34"/>
                  </a:cubicBezTo>
                  <a:cubicBezTo>
                    <a:pt x="59" y="34"/>
                    <a:pt x="60" y="33"/>
                    <a:pt x="60" y="33"/>
                  </a:cubicBezTo>
                  <a:cubicBezTo>
                    <a:pt x="59" y="33"/>
                    <a:pt x="58" y="32"/>
                    <a:pt x="59" y="32"/>
                  </a:cubicBezTo>
                  <a:cubicBezTo>
                    <a:pt x="60" y="32"/>
                    <a:pt x="61" y="31"/>
                    <a:pt x="60" y="31"/>
                  </a:cubicBezTo>
                  <a:cubicBezTo>
                    <a:pt x="60" y="30"/>
                    <a:pt x="59" y="30"/>
                    <a:pt x="58" y="30"/>
                  </a:cubicBezTo>
                  <a:cubicBezTo>
                    <a:pt x="58" y="30"/>
                    <a:pt x="57" y="31"/>
                    <a:pt x="56" y="31"/>
                  </a:cubicBezTo>
                  <a:cubicBezTo>
                    <a:pt x="56" y="30"/>
                    <a:pt x="56" y="31"/>
                    <a:pt x="55" y="29"/>
                  </a:cubicBezTo>
                  <a:cubicBezTo>
                    <a:pt x="54" y="28"/>
                    <a:pt x="54" y="27"/>
                    <a:pt x="53" y="26"/>
                  </a:cubicBezTo>
                  <a:cubicBezTo>
                    <a:pt x="52" y="26"/>
                    <a:pt x="50" y="25"/>
                    <a:pt x="50" y="24"/>
                  </a:cubicBezTo>
                  <a:cubicBezTo>
                    <a:pt x="49" y="22"/>
                    <a:pt x="52" y="13"/>
                    <a:pt x="52" y="12"/>
                  </a:cubicBezTo>
                  <a:cubicBezTo>
                    <a:pt x="52" y="11"/>
                    <a:pt x="53" y="9"/>
                    <a:pt x="53" y="8"/>
                  </a:cubicBezTo>
                  <a:cubicBezTo>
                    <a:pt x="53" y="7"/>
                    <a:pt x="53" y="7"/>
                    <a:pt x="52" y="6"/>
                  </a:cubicBezTo>
                  <a:cubicBezTo>
                    <a:pt x="52" y="5"/>
                    <a:pt x="51" y="3"/>
                    <a:pt x="51" y="3"/>
                  </a:cubicBezTo>
                  <a:cubicBezTo>
                    <a:pt x="50" y="2"/>
                    <a:pt x="49" y="0"/>
                    <a:pt x="49" y="1"/>
                  </a:cubicBezTo>
                  <a:cubicBezTo>
                    <a:pt x="48" y="1"/>
                    <a:pt x="48" y="2"/>
                    <a:pt x="47" y="2"/>
                  </a:cubicBezTo>
                  <a:cubicBezTo>
                    <a:pt x="46" y="2"/>
                    <a:pt x="45" y="0"/>
                    <a:pt x="45" y="1"/>
                  </a:cubicBezTo>
                  <a:cubicBezTo>
                    <a:pt x="45" y="2"/>
                    <a:pt x="45" y="2"/>
                    <a:pt x="45" y="3"/>
                  </a:cubicBezTo>
                  <a:cubicBezTo>
                    <a:pt x="44" y="3"/>
                    <a:pt x="44" y="3"/>
                    <a:pt x="44" y="4"/>
                  </a:cubicBezTo>
                  <a:cubicBezTo>
                    <a:pt x="44" y="4"/>
                    <a:pt x="44" y="6"/>
                    <a:pt x="44" y="7"/>
                  </a:cubicBezTo>
                  <a:cubicBezTo>
                    <a:pt x="44" y="8"/>
                    <a:pt x="44" y="12"/>
                    <a:pt x="43" y="13"/>
                  </a:cubicBezTo>
                  <a:cubicBezTo>
                    <a:pt x="43" y="14"/>
                    <a:pt x="42" y="17"/>
                    <a:pt x="42" y="17"/>
                  </a:cubicBezTo>
                  <a:cubicBezTo>
                    <a:pt x="42" y="17"/>
                    <a:pt x="41" y="17"/>
                    <a:pt x="41" y="17"/>
                  </a:cubicBezTo>
                  <a:cubicBezTo>
                    <a:pt x="40" y="17"/>
                    <a:pt x="39" y="17"/>
                    <a:pt x="39" y="17"/>
                  </a:cubicBezTo>
                  <a:cubicBezTo>
                    <a:pt x="39" y="17"/>
                    <a:pt x="40" y="9"/>
                    <a:pt x="40" y="8"/>
                  </a:cubicBezTo>
                  <a:cubicBezTo>
                    <a:pt x="40" y="7"/>
                    <a:pt x="38" y="5"/>
                    <a:pt x="38" y="4"/>
                  </a:cubicBezTo>
                  <a:cubicBezTo>
                    <a:pt x="38" y="3"/>
                    <a:pt x="35" y="2"/>
                    <a:pt x="34" y="2"/>
                  </a:cubicBezTo>
                  <a:cubicBezTo>
                    <a:pt x="34" y="2"/>
                    <a:pt x="34" y="4"/>
                    <a:pt x="35" y="4"/>
                  </a:cubicBezTo>
                  <a:cubicBezTo>
                    <a:pt x="35" y="5"/>
                    <a:pt x="36" y="4"/>
                    <a:pt x="36" y="6"/>
                  </a:cubicBezTo>
                  <a:cubicBezTo>
                    <a:pt x="36" y="7"/>
                    <a:pt x="37" y="8"/>
                    <a:pt x="36" y="8"/>
                  </a:cubicBezTo>
                  <a:cubicBezTo>
                    <a:pt x="34" y="8"/>
                    <a:pt x="34" y="7"/>
                    <a:pt x="33" y="8"/>
                  </a:cubicBezTo>
                  <a:cubicBezTo>
                    <a:pt x="32" y="8"/>
                    <a:pt x="29" y="9"/>
                    <a:pt x="28" y="9"/>
                  </a:cubicBezTo>
                  <a:cubicBezTo>
                    <a:pt x="28" y="8"/>
                    <a:pt x="32" y="7"/>
                    <a:pt x="32" y="5"/>
                  </a:cubicBezTo>
                  <a:cubicBezTo>
                    <a:pt x="32" y="4"/>
                    <a:pt x="30" y="4"/>
                    <a:pt x="30" y="3"/>
                  </a:cubicBezTo>
                  <a:cubicBezTo>
                    <a:pt x="30" y="3"/>
                    <a:pt x="28" y="2"/>
                    <a:pt x="28" y="2"/>
                  </a:cubicBezTo>
                  <a:cubicBezTo>
                    <a:pt x="27" y="2"/>
                    <a:pt x="28" y="4"/>
                    <a:pt x="27" y="4"/>
                  </a:cubicBezTo>
                  <a:cubicBezTo>
                    <a:pt x="27" y="4"/>
                    <a:pt x="25" y="8"/>
                    <a:pt x="25" y="8"/>
                  </a:cubicBezTo>
                  <a:cubicBezTo>
                    <a:pt x="24" y="7"/>
                    <a:pt x="23" y="7"/>
                    <a:pt x="23" y="7"/>
                  </a:cubicBezTo>
                  <a:cubicBezTo>
                    <a:pt x="22" y="7"/>
                    <a:pt x="21" y="8"/>
                    <a:pt x="20" y="7"/>
                  </a:cubicBezTo>
                  <a:cubicBezTo>
                    <a:pt x="20" y="7"/>
                    <a:pt x="22" y="5"/>
                    <a:pt x="23" y="4"/>
                  </a:cubicBezTo>
                  <a:cubicBezTo>
                    <a:pt x="23" y="4"/>
                    <a:pt x="24" y="4"/>
                    <a:pt x="24" y="3"/>
                  </a:cubicBezTo>
                  <a:cubicBezTo>
                    <a:pt x="24" y="2"/>
                    <a:pt x="25" y="0"/>
                    <a:pt x="24" y="0"/>
                  </a:cubicBezTo>
                  <a:cubicBezTo>
                    <a:pt x="23" y="0"/>
                    <a:pt x="22" y="0"/>
                    <a:pt x="21" y="0"/>
                  </a:cubicBezTo>
                  <a:cubicBezTo>
                    <a:pt x="21" y="1"/>
                    <a:pt x="18" y="2"/>
                    <a:pt x="17" y="2"/>
                  </a:cubicBezTo>
                  <a:cubicBezTo>
                    <a:pt x="16" y="3"/>
                    <a:pt x="13" y="4"/>
                    <a:pt x="12" y="5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92" name="Freeform 94"/>
            <p:cNvSpPr/>
            <p:nvPr/>
          </p:nvSpPr>
          <p:spPr bwMode="auto">
            <a:xfrm>
              <a:off x="2757985" y="1670051"/>
              <a:ext cx="55033" cy="50800"/>
            </a:xfrm>
            <a:custGeom>
              <a:cxnLst>
                <a:cxn ang="0">
                  <a:pos x="3" y="5"/>
                </a:cxn>
                <a:cxn ang="0">
                  <a:pos x="5" y="8"/>
                </a:cxn>
                <a:cxn ang="0">
                  <a:pos x="6" y="8"/>
                </a:cxn>
                <a:cxn ang="0">
                  <a:pos x="8" y="7"/>
                </a:cxn>
                <a:cxn ang="0">
                  <a:pos x="10" y="3"/>
                </a:cxn>
                <a:cxn ang="0">
                  <a:pos x="11" y="0"/>
                </a:cxn>
                <a:cxn ang="0">
                  <a:pos x="3" y="0"/>
                </a:cxn>
                <a:cxn ang="0">
                  <a:pos x="1" y="3"/>
                </a:cxn>
                <a:cxn ang="0">
                  <a:pos x="3" y="5"/>
                </a:cxn>
              </a:cxnLst>
              <a:rect b="b" l="0" r="r" t="0"/>
              <a:pathLst>
                <a:path h="10" w="11">
                  <a:moveTo>
                    <a:pt x="3" y="5"/>
                  </a:moveTo>
                  <a:cubicBezTo>
                    <a:pt x="4" y="6"/>
                    <a:pt x="4" y="7"/>
                    <a:pt x="5" y="8"/>
                  </a:cubicBezTo>
                  <a:cubicBezTo>
                    <a:pt x="5" y="10"/>
                    <a:pt x="6" y="8"/>
                    <a:pt x="6" y="8"/>
                  </a:cubicBezTo>
                  <a:cubicBezTo>
                    <a:pt x="7" y="7"/>
                    <a:pt x="7" y="7"/>
                    <a:pt x="8" y="7"/>
                  </a:cubicBezTo>
                  <a:cubicBezTo>
                    <a:pt x="8" y="6"/>
                    <a:pt x="9" y="4"/>
                    <a:pt x="10" y="3"/>
                  </a:cubicBezTo>
                  <a:cubicBezTo>
                    <a:pt x="11" y="2"/>
                    <a:pt x="11" y="1"/>
                    <a:pt x="11" y="0"/>
                  </a:cubicBezTo>
                  <a:cubicBezTo>
                    <a:pt x="10" y="0"/>
                    <a:pt x="3" y="0"/>
                    <a:pt x="3" y="0"/>
                  </a:cubicBezTo>
                  <a:cubicBezTo>
                    <a:pt x="2" y="1"/>
                    <a:pt x="1" y="2"/>
                    <a:pt x="1" y="3"/>
                  </a:cubicBezTo>
                  <a:cubicBezTo>
                    <a:pt x="0" y="4"/>
                    <a:pt x="2" y="5"/>
                    <a:pt x="3" y="5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93" name="Freeform 95"/>
            <p:cNvSpPr/>
            <p:nvPr/>
          </p:nvSpPr>
          <p:spPr bwMode="auto">
            <a:xfrm>
              <a:off x="2203418" y="1869018"/>
              <a:ext cx="14817" cy="16933"/>
            </a:xfrm>
            <a:custGeom>
              <a:cxnLst>
                <a:cxn ang="0">
                  <a:pos x="2" y="3"/>
                </a:cxn>
                <a:cxn ang="0">
                  <a:pos x="2" y="0"/>
                </a:cxn>
                <a:cxn ang="0">
                  <a:pos x="0" y="3"/>
                </a:cxn>
                <a:cxn ang="0">
                  <a:pos x="2" y="3"/>
                </a:cxn>
              </a:cxnLst>
              <a:rect b="b" l="0" r="r" t="0"/>
              <a:pathLst>
                <a:path h="3" w="3">
                  <a:moveTo>
                    <a:pt x="2" y="3"/>
                  </a:moveTo>
                  <a:cubicBezTo>
                    <a:pt x="3" y="3"/>
                    <a:pt x="2" y="0"/>
                    <a:pt x="2" y="0"/>
                  </a:cubicBezTo>
                  <a:cubicBezTo>
                    <a:pt x="1" y="0"/>
                    <a:pt x="0" y="2"/>
                    <a:pt x="0" y="3"/>
                  </a:cubicBezTo>
                  <a:cubicBezTo>
                    <a:pt x="0" y="3"/>
                    <a:pt x="1" y="3"/>
                    <a:pt x="2" y="3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94" name="Freeform 96"/>
            <p:cNvSpPr/>
            <p:nvPr/>
          </p:nvSpPr>
          <p:spPr bwMode="auto">
            <a:xfrm>
              <a:off x="2937900" y="1655233"/>
              <a:ext cx="120651" cy="110067"/>
            </a:xfrm>
            <a:custGeom>
              <a:cxnLst>
                <a:cxn ang="0">
                  <a:pos x="2" y="16"/>
                </a:cxn>
                <a:cxn ang="0">
                  <a:pos x="3" y="17"/>
                </a:cxn>
                <a:cxn ang="0">
                  <a:pos x="2" y="20"/>
                </a:cxn>
                <a:cxn ang="0">
                  <a:pos x="3" y="21"/>
                </a:cxn>
                <a:cxn ang="0">
                  <a:pos x="2" y="22"/>
                </a:cxn>
                <a:cxn ang="0">
                  <a:pos x="6" y="22"/>
                </a:cxn>
                <a:cxn ang="0">
                  <a:pos x="7" y="20"/>
                </a:cxn>
                <a:cxn ang="0">
                  <a:pos x="7" y="17"/>
                </a:cxn>
                <a:cxn ang="0">
                  <a:pos x="6" y="16"/>
                </a:cxn>
                <a:cxn ang="0">
                  <a:pos x="10" y="14"/>
                </a:cxn>
                <a:cxn ang="0">
                  <a:pos x="11" y="14"/>
                </a:cxn>
                <a:cxn ang="0">
                  <a:pos x="14" y="14"/>
                </a:cxn>
                <a:cxn ang="0">
                  <a:pos x="17" y="11"/>
                </a:cxn>
                <a:cxn ang="0">
                  <a:pos x="18" y="9"/>
                </a:cxn>
                <a:cxn ang="0">
                  <a:pos x="21" y="6"/>
                </a:cxn>
                <a:cxn ang="0">
                  <a:pos x="24" y="3"/>
                </a:cxn>
                <a:cxn ang="0">
                  <a:pos x="23" y="2"/>
                </a:cxn>
                <a:cxn ang="0">
                  <a:pos x="21" y="1"/>
                </a:cxn>
                <a:cxn ang="0">
                  <a:pos x="19" y="2"/>
                </a:cxn>
                <a:cxn ang="0">
                  <a:pos x="17" y="2"/>
                </a:cxn>
                <a:cxn ang="0">
                  <a:pos x="16" y="1"/>
                </a:cxn>
                <a:cxn ang="0">
                  <a:pos x="12" y="0"/>
                </a:cxn>
                <a:cxn ang="0">
                  <a:pos x="11" y="1"/>
                </a:cxn>
                <a:cxn ang="0">
                  <a:pos x="7" y="1"/>
                </a:cxn>
                <a:cxn ang="0">
                  <a:pos x="7" y="3"/>
                </a:cxn>
                <a:cxn ang="0">
                  <a:pos x="5" y="5"/>
                </a:cxn>
                <a:cxn ang="0">
                  <a:pos x="5" y="4"/>
                </a:cxn>
                <a:cxn ang="0">
                  <a:pos x="3" y="7"/>
                </a:cxn>
                <a:cxn ang="0">
                  <a:pos x="3" y="10"/>
                </a:cxn>
                <a:cxn ang="0">
                  <a:pos x="1" y="11"/>
                </a:cxn>
                <a:cxn ang="0">
                  <a:pos x="2" y="14"/>
                </a:cxn>
                <a:cxn ang="0">
                  <a:pos x="1" y="15"/>
                </a:cxn>
                <a:cxn ang="0">
                  <a:pos x="2" y="16"/>
                </a:cxn>
              </a:cxnLst>
              <a:rect b="b" l="0" r="r" t="0"/>
              <a:pathLst>
                <a:path h="22" w="24">
                  <a:moveTo>
                    <a:pt x="2" y="16"/>
                  </a:moveTo>
                  <a:cubicBezTo>
                    <a:pt x="3" y="16"/>
                    <a:pt x="2" y="16"/>
                    <a:pt x="3" y="17"/>
                  </a:cubicBezTo>
                  <a:cubicBezTo>
                    <a:pt x="3" y="18"/>
                    <a:pt x="2" y="19"/>
                    <a:pt x="2" y="20"/>
                  </a:cubicBezTo>
                  <a:cubicBezTo>
                    <a:pt x="2" y="21"/>
                    <a:pt x="2" y="21"/>
                    <a:pt x="3" y="21"/>
                  </a:cubicBezTo>
                  <a:cubicBezTo>
                    <a:pt x="4" y="21"/>
                    <a:pt x="3" y="21"/>
                    <a:pt x="2" y="22"/>
                  </a:cubicBezTo>
                  <a:cubicBezTo>
                    <a:pt x="2" y="22"/>
                    <a:pt x="5" y="22"/>
                    <a:pt x="6" y="22"/>
                  </a:cubicBezTo>
                  <a:cubicBezTo>
                    <a:pt x="7" y="22"/>
                    <a:pt x="7" y="20"/>
                    <a:pt x="7" y="20"/>
                  </a:cubicBezTo>
                  <a:cubicBezTo>
                    <a:pt x="8" y="20"/>
                    <a:pt x="7" y="18"/>
                    <a:pt x="7" y="17"/>
                  </a:cubicBezTo>
                  <a:cubicBezTo>
                    <a:pt x="6" y="16"/>
                    <a:pt x="6" y="16"/>
                    <a:pt x="6" y="16"/>
                  </a:cubicBezTo>
                  <a:cubicBezTo>
                    <a:pt x="7" y="16"/>
                    <a:pt x="9" y="14"/>
                    <a:pt x="10" y="14"/>
                  </a:cubicBezTo>
                  <a:cubicBezTo>
                    <a:pt x="10" y="14"/>
                    <a:pt x="10" y="14"/>
                    <a:pt x="11" y="14"/>
                  </a:cubicBezTo>
                  <a:cubicBezTo>
                    <a:pt x="12" y="15"/>
                    <a:pt x="13" y="14"/>
                    <a:pt x="14" y="14"/>
                  </a:cubicBezTo>
                  <a:cubicBezTo>
                    <a:pt x="15" y="14"/>
                    <a:pt x="17" y="12"/>
                    <a:pt x="17" y="11"/>
                  </a:cubicBezTo>
                  <a:cubicBezTo>
                    <a:pt x="18" y="11"/>
                    <a:pt x="18" y="10"/>
                    <a:pt x="18" y="9"/>
                  </a:cubicBezTo>
                  <a:cubicBezTo>
                    <a:pt x="18" y="8"/>
                    <a:pt x="20" y="7"/>
                    <a:pt x="21" y="6"/>
                  </a:cubicBezTo>
                  <a:cubicBezTo>
                    <a:pt x="22" y="5"/>
                    <a:pt x="23" y="3"/>
                    <a:pt x="24" y="3"/>
                  </a:cubicBezTo>
                  <a:cubicBezTo>
                    <a:pt x="24" y="3"/>
                    <a:pt x="24" y="2"/>
                    <a:pt x="23" y="2"/>
                  </a:cubicBezTo>
                  <a:cubicBezTo>
                    <a:pt x="22" y="1"/>
                    <a:pt x="21" y="1"/>
                    <a:pt x="21" y="1"/>
                  </a:cubicBezTo>
                  <a:cubicBezTo>
                    <a:pt x="20" y="1"/>
                    <a:pt x="21" y="2"/>
                    <a:pt x="19" y="2"/>
                  </a:cubicBezTo>
                  <a:cubicBezTo>
                    <a:pt x="17" y="1"/>
                    <a:pt x="18" y="2"/>
                    <a:pt x="17" y="2"/>
                  </a:cubicBezTo>
                  <a:cubicBezTo>
                    <a:pt x="17" y="2"/>
                    <a:pt x="17" y="1"/>
                    <a:pt x="16" y="1"/>
                  </a:cubicBezTo>
                  <a:cubicBezTo>
                    <a:pt x="16" y="0"/>
                    <a:pt x="13" y="1"/>
                    <a:pt x="12" y="0"/>
                  </a:cubicBezTo>
                  <a:cubicBezTo>
                    <a:pt x="11" y="0"/>
                    <a:pt x="11" y="1"/>
                    <a:pt x="11" y="1"/>
                  </a:cubicBezTo>
                  <a:cubicBezTo>
                    <a:pt x="11" y="2"/>
                    <a:pt x="8" y="1"/>
                    <a:pt x="7" y="1"/>
                  </a:cubicBezTo>
                  <a:cubicBezTo>
                    <a:pt x="6" y="1"/>
                    <a:pt x="6" y="2"/>
                    <a:pt x="7" y="3"/>
                  </a:cubicBezTo>
                  <a:cubicBezTo>
                    <a:pt x="7" y="4"/>
                    <a:pt x="6" y="5"/>
                    <a:pt x="5" y="5"/>
                  </a:cubicBezTo>
                  <a:cubicBezTo>
                    <a:pt x="4" y="5"/>
                    <a:pt x="5" y="5"/>
                    <a:pt x="5" y="4"/>
                  </a:cubicBezTo>
                  <a:cubicBezTo>
                    <a:pt x="4" y="4"/>
                    <a:pt x="4" y="6"/>
                    <a:pt x="3" y="7"/>
                  </a:cubicBezTo>
                  <a:cubicBezTo>
                    <a:pt x="3" y="8"/>
                    <a:pt x="3" y="9"/>
                    <a:pt x="3" y="10"/>
                  </a:cubicBezTo>
                  <a:cubicBezTo>
                    <a:pt x="3" y="11"/>
                    <a:pt x="2" y="11"/>
                    <a:pt x="1" y="11"/>
                  </a:cubicBezTo>
                  <a:cubicBezTo>
                    <a:pt x="1" y="12"/>
                    <a:pt x="2" y="14"/>
                    <a:pt x="2" y="14"/>
                  </a:cubicBezTo>
                  <a:cubicBezTo>
                    <a:pt x="2" y="15"/>
                    <a:pt x="1" y="15"/>
                    <a:pt x="1" y="15"/>
                  </a:cubicBezTo>
                  <a:cubicBezTo>
                    <a:pt x="0" y="15"/>
                    <a:pt x="1" y="16"/>
                    <a:pt x="2" y="16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95" name="Freeform 97"/>
            <p:cNvSpPr/>
            <p:nvPr/>
          </p:nvSpPr>
          <p:spPr bwMode="auto">
            <a:xfrm>
              <a:off x="2817252" y="1659467"/>
              <a:ext cx="116417" cy="139700"/>
            </a:xfrm>
            <a:custGeom>
              <a:cxnLst>
                <a:cxn ang="0">
                  <a:pos x="2" y="10"/>
                </a:cxn>
                <a:cxn ang="0">
                  <a:pos x="1" y="12"/>
                </a:cxn>
                <a:cxn ang="0">
                  <a:pos x="1" y="15"/>
                </a:cxn>
                <a:cxn ang="0">
                  <a:pos x="1" y="17"/>
                </a:cxn>
                <a:cxn ang="0">
                  <a:pos x="2" y="20"/>
                </a:cxn>
                <a:cxn ang="0">
                  <a:pos x="4" y="20"/>
                </a:cxn>
                <a:cxn ang="0">
                  <a:pos x="5" y="22"/>
                </a:cxn>
                <a:cxn ang="0">
                  <a:pos x="6" y="22"/>
                </a:cxn>
                <a:cxn ang="0">
                  <a:pos x="8" y="24"/>
                </a:cxn>
                <a:cxn ang="0">
                  <a:pos x="8" y="27"/>
                </a:cxn>
                <a:cxn ang="0">
                  <a:pos x="11" y="27"/>
                </a:cxn>
                <a:cxn ang="0">
                  <a:pos x="13" y="26"/>
                </a:cxn>
                <a:cxn ang="0">
                  <a:pos x="15" y="24"/>
                </a:cxn>
                <a:cxn ang="0">
                  <a:pos x="17" y="23"/>
                </a:cxn>
                <a:cxn ang="0">
                  <a:pos x="19" y="23"/>
                </a:cxn>
                <a:cxn ang="0">
                  <a:pos x="21" y="21"/>
                </a:cxn>
                <a:cxn ang="0">
                  <a:pos x="20" y="19"/>
                </a:cxn>
                <a:cxn ang="0">
                  <a:pos x="23" y="17"/>
                </a:cxn>
                <a:cxn ang="0">
                  <a:pos x="22" y="14"/>
                </a:cxn>
                <a:cxn ang="0">
                  <a:pos x="20" y="13"/>
                </a:cxn>
                <a:cxn ang="0">
                  <a:pos x="20" y="11"/>
                </a:cxn>
                <a:cxn ang="0">
                  <a:pos x="19" y="13"/>
                </a:cxn>
                <a:cxn ang="0">
                  <a:pos x="17" y="11"/>
                </a:cxn>
                <a:cxn ang="0">
                  <a:pos x="17" y="10"/>
                </a:cxn>
                <a:cxn ang="0">
                  <a:pos x="19" y="7"/>
                </a:cxn>
                <a:cxn ang="0">
                  <a:pos x="20" y="7"/>
                </a:cxn>
                <a:cxn ang="0">
                  <a:pos x="22" y="6"/>
                </a:cxn>
                <a:cxn ang="0">
                  <a:pos x="21" y="4"/>
                </a:cxn>
                <a:cxn ang="0">
                  <a:pos x="22" y="4"/>
                </a:cxn>
                <a:cxn ang="0">
                  <a:pos x="21" y="1"/>
                </a:cxn>
                <a:cxn ang="0">
                  <a:pos x="20" y="2"/>
                </a:cxn>
                <a:cxn ang="0">
                  <a:pos x="16" y="3"/>
                </a:cxn>
                <a:cxn ang="0">
                  <a:pos x="13" y="2"/>
                </a:cxn>
                <a:cxn ang="0">
                  <a:pos x="14" y="1"/>
                </a:cxn>
                <a:cxn ang="0">
                  <a:pos x="11" y="1"/>
                </a:cxn>
                <a:cxn ang="0">
                  <a:pos x="9" y="1"/>
                </a:cxn>
                <a:cxn ang="0">
                  <a:pos x="7" y="5"/>
                </a:cxn>
                <a:cxn ang="0">
                  <a:pos x="7" y="7"/>
                </a:cxn>
                <a:cxn ang="0">
                  <a:pos x="9" y="8"/>
                </a:cxn>
                <a:cxn ang="0">
                  <a:pos x="9" y="11"/>
                </a:cxn>
                <a:cxn ang="0">
                  <a:pos x="10" y="12"/>
                </a:cxn>
                <a:cxn ang="0">
                  <a:pos x="8" y="13"/>
                </a:cxn>
                <a:cxn ang="0">
                  <a:pos x="6" y="13"/>
                </a:cxn>
                <a:cxn ang="0">
                  <a:pos x="4" y="11"/>
                </a:cxn>
                <a:cxn ang="0">
                  <a:pos x="5" y="10"/>
                </a:cxn>
                <a:cxn ang="0">
                  <a:pos x="4" y="9"/>
                </a:cxn>
                <a:cxn ang="0">
                  <a:pos x="2" y="10"/>
                </a:cxn>
              </a:cxnLst>
              <a:rect b="b" l="0" r="r" t="0"/>
              <a:pathLst>
                <a:path h="28" w="23">
                  <a:moveTo>
                    <a:pt x="2" y="10"/>
                  </a:moveTo>
                  <a:cubicBezTo>
                    <a:pt x="1" y="11"/>
                    <a:pt x="1" y="11"/>
                    <a:pt x="1" y="12"/>
                  </a:cubicBezTo>
                  <a:cubicBezTo>
                    <a:pt x="1" y="12"/>
                    <a:pt x="0" y="14"/>
                    <a:pt x="1" y="15"/>
                  </a:cubicBezTo>
                  <a:cubicBezTo>
                    <a:pt x="1" y="16"/>
                    <a:pt x="1" y="16"/>
                    <a:pt x="1" y="17"/>
                  </a:cubicBezTo>
                  <a:cubicBezTo>
                    <a:pt x="0" y="17"/>
                    <a:pt x="2" y="20"/>
                    <a:pt x="2" y="20"/>
                  </a:cubicBezTo>
                  <a:cubicBezTo>
                    <a:pt x="3" y="20"/>
                    <a:pt x="4" y="20"/>
                    <a:pt x="4" y="20"/>
                  </a:cubicBezTo>
                  <a:cubicBezTo>
                    <a:pt x="5" y="20"/>
                    <a:pt x="5" y="21"/>
                    <a:pt x="5" y="22"/>
                  </a:cubicBezTo>
                  <a:cubicBezTo>
                    <a:pt x="5" y="22"/>
                    <a:pt x="6" y="22"/>
                    <a:pt x="6" y="22"/>
                  </a:cubicBezTo>
                  <a:cubicBezTo>
                    <a:pt x="7" y="22"/>
                    <a:pt x="8" y="24"/>
                    <a:pt x="8" y="24"/>
                  </a:cubicBezTo>
                  <a:cubicBezTo>
                    <a:pt x="8" y="25"/>
                    <a:pt x="8" y="26"/>
                    <a:pt x="8" y="27"/>
                  </a:cubicBezTo>
                  <a:cubicBezTo>
                    <a:pt x="9" y="28"/>
                    <a:pt x="10" y="27"/>
                    <a:pt x="11" y="27"/>
                  </a:cubicBezTo>
                  <a:cubicBezTo>
                    <a:pt x="11" y="27"/>
                    <a:pt x="12" y="26"/>
                    <a:pt x="13" y="26"/>
                  </a:cubicBezTo>
                  <a:cubicBezTo>
                    <a:pt x="13" y="25"/>
                    <a:pt x="14" y="25"/>
                    <a:pt x="15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8" y="23"/>
                    <a:pt x="19" y="23"/>
                  </a:cubicBezTo>
                  <a:cubicBezTo>
                    <a:pt x="20" y="23"/>
                    <a:pt x="20" y="22"/>
                    <a:pt x="21" y="21"/>
                  </a:cubicBezTo>
                  <a:cubicBezTo>
                    <a:pt x="21" y="21"/>
                    <a:pt x="20" y="20"/>
                    <a:pt x="20" y="19"/>
                  </a:cubicBezTo>
                  <a:cubicBezTo>
                    <a:pt x="20" y="18"/>
                    <a:pt x="22" y="18"/>
                    <a:pt x="23" y="17"/>
                  </a:cubicBezTo>
                  <a:cubicBezTo>
                    <a:pt x="23" y="17"/>
                    <a:pt x="23" y="15"/>
                    <a:pt x="22" y="14"/>
                  </a:cubicBezTo>
                  <a:cubicBezTo>
                    <a:pt x="22" y="13"/>
                    <a:pt x="21" y="13"/>
                    <a:pt x="20" y="13"/>
                  </a:cubicBezTo>
                  <a:cubicBezTo>
                    <a:pt x="20" y="12"/>
                    <a:pt x="21" y="11"/>
                    <a:pt x="20" y="11"/>
                  </a:cubicBezTo>
                  <a:cubicBezTo>
                    <a:pt x="19" y="10"/>
                    <a:pt x="19" y="12"/>
                    <a:pt x="19" y="13"/>
                  </a:cubicBezTo>
                  <a:cubicBezTo>
                    <a:pt x="18" y="13"/>
                    <a:pt x="17" y="11"/>
                    <a:pt x="17" y="11"/>
                  </a:cubicBezTo>
                  <a:cubicBezTo>
                    <a:pt x="16" y="10"/>
                    <a:pt x="17" y="10"/>
                    <a:pt x="17" y="10"/>
                  </a:cubicBezTo>
                  <a:cubicBezTo>
                    <a:pt x="18" y="10"/>
                    <a:pt x="18" y="8"/>
                    <a:pt x="19" y="7"/>
                  </a:cubicBezTo>
                  <a:cubicBezTo>
                    <a:pt x="19" y="7"/>
                    <a:pt x="20" y="7"/>
                    <a:pt x="20" y="7"/>
                  </a:cubicBezTo>
                  <a:cubicBezTo>
                    <a:pt x="21" y="7"/>
                    <a:pt x="22" y="7"/>
                    <a:pt x="22" y="6"/>
                  </a:cubicBezTo>
                  <a:cubicBezTo>
                    <a:pt x="21" y="6"/>
                    <a:pt x="21" y="5"/>
                    <a:pt x="21" y="4"/>
                  </a:cubicBezTo>
                  <a:cubicBezTo>
                    <a:pt x="21" y="4"/>
                    <a:pt x="22" y="4"/>
                    <a:pt x="22" y="4"/>
                  </a:cubicBezTo>
                  <a:cubicBezTo>
                    <a:pt x="23" y="4"/>
                    <a:pt x="22" y="2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7" y="3"/>
                    <a:pt x="16" y="3"/>
                  </a:cubicBezTo>
                  <a:cubicBezTo>
                    <a:pt x="15" y="3"/>
                    <a:pt x="14" y="3"/>
                    <a:pt x="13" y="2"/>
                  </a:cubicBezTo>
                  <a:cubicBezTo>
                    <a:pt x="13" y="1"/>
                    <a:pt x="14" y="1"/>
                    <a:pt x="14" y="1"/>
                  </a:cubicBezTo>
                  <a:cubicBezTo>
                    <a:pt x="15" y="0"/>
                    <a:pt x="12" y="1"/>
                    <a:pt x="11" y="1"/>
                  </a:cubicBezTo>
                  <a:cubicBezTo>
                    <a:pt x="11" y="1"/>
                    <a:pt x="10" y="1"/>
                    <a:pt x="9" y="1"/>
                  </a:cubicBezTo>
                  <a:cubicBezTo>
                    <a:pt x="8" y="1"/>
                    <a:pt x="7" y="5"/>
                    <a:pt x="7" y="5"/>
                  </a:cubicBezTo>
                  <a:cubicBezTo>
                    <a:pt x="7" y="5"/>
                    <a:pt x="7" y="6"/>
                    <a:pt x="7" y="7"/>
                  </a:cubicBezTo>
                  <a:cubicBezTo>
                    <a:pt x="7" y="7"/>
                    <a:pt x="9" y="7"/>
                    <a:pt x="9" y="8"/>
                  </a:cubicBezTo>
                  <a:cubicBezTo>
                    <a:pt x="10" y="8"/>
                    <a:pt x="9" y="10"/>
                    <a:pt x="9" y="11"/>
                  </a:cubicBezTo>
                  <a:cubicBezTo>
                    <a:pt x="9" y="11"/>
                    <a:pt x="10" y="12"/>
                    <a:pt x="10" y="12"/>
                  </a:cubicBezTo>
                  <a:cubicBezTo>
                    <a:pt x="9" y="12"/>
                    <a:pt x="8" y="13"/>
                    <a:pt x="8" y="13"/>
                  </a:cubicBezTo>
                  <a:cubicBezTo>
                    <a:pt x="7" y="14"/>
                    <a:pt x="6" y="13"/>
                    <a:pt x="6" y="13"/>
                  </a:cubicBezTo>
                  <a:cubicBezTo>
                    <a:pt x="6" y="12"/>
                    <a:pt x="4" y="12"/>
                    <a:pt x="4" y="11"/>
                  </a:cubicBezTo>
                  <a:cubicBezTo>
                    <a:pt x="4" y="11"/>
                    <a:pt x="5" y="10"/>
                    <a:pt x="5" y="10"/>
                  </a:cubicBezTo>
                  <a:cubicBezTo>
                    <a:pt x="6" y="10"/>
                    <a:pt x="5" y="9"/>
                    <a:pt x="4" y="9"/>
                  </a:cubicBezTo>
                  <a:cubicBezTo>
                    <a:pt x="3" y="8"/>
                    <a:pt x="2" y="9"/>
                    <a:pt x="2" y="1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96" name="Freeform 98"/>
            <p:cNvSpPr/>
            <p:nvPr/>
          </p:nvSpPr>
          <p:spPr bwMode="auto">
            <a:xfrm>
              <a:off x="2823600" y="1585384"/>
              <a:ext cx="19051" cy="19051"/>
            </a:xfrm>
            <a:custGeom>
              <a:cxnLst>
                <a:cxn ang="0">
                  <a:pos x="0" y="3"/>
                </a:cxn>
                <a:cxn ang="0">
                  <a:pos x="1" y="4"/>
                </a:cxn>
                <a:cxn ang="0">
                  <a:pos x="3" y="2"/>
                </a:cxn>
                <a:cxn ang="0">
                  <a:pos x="3" y="0"/>
                </a:cxn>
                <a:cxn ang="0">
                  <a:pos x="1" y="0"/>
                </a:cxn>
                <a:cxn ang="0">
                  <a:pos x="0" y="3"/>
                </a:cxn>
                <a:cxn ang="0">
                  <a:pos x="0" y="3"/>
                </a:cxn>
              </a:cxnLst>
              <a:rect b="b" l="0" r="r" t="0"/>
              <a:pathLst>
                <a:path h="4" w="4">
                  <a:moveTo>
                    <a:pt x="0" y="3"/>
                  </a:moveTo>
                  <a:cubicBezTo>
                    <a:pt x="1" y="3"/>
                    <a:pt x="0" y="4"/>
                    <a:pt x="1" y="4"/>
                  </a:cubicBezTo>
                  <a:cubicBezTo>
                    <a:pt x="1" y="4"/>
                    <a:pt x="3" y="3"/>
                    <a:pt x="3" y="2"/>
                  </a:cubicBezTo>
                  <a:cubicBezTo>
                    <a:pt x="4" y="2"/>
                    <a:pt x="3" y="1"/>
                    <a:pt x="3" y="0"/>
                  </a:cubicBez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2"/>
                    <a:pt x="0" y="3"/>
                  </a:cubicBezTo>
                  <a:cubicBezTo>
                    <a:pt x="0" y="4"/>
                    <a:pt x="0" y="3"/>
                    <a:pt x="0" y="3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97" name="Freeform 99"/>
            <p:cNvSpPr/>
            <p:nvPr/>
          </p:nvSpPr>
          <p:spPr bwMode="auto">
            <a:xfrm>
              <a:off x="6307634" y="1534585"/>
              <a:ext cx="29633" cy="21167"/>
            </a:xfrm>
            <a:custGeom>
              <a:cxnLst>
                <a:cxn ang="0">
                  <a:pos x="0" y="3"/>
                </a:cxn>
                <a:cxn ang="0">
                  <a:pos x="5" y="3"/>
                </a:cxn>
                <a:cxn ang="0">
                  <a:pos x="6" y="0"/>
                </a:cxn>
                <a:cxn ang="0">
                  <a:pos x="2" y="1"/>
                </a:cxn>
                <a:cxn ang="0">
                  <a:pos x="0" y="3"/>
                </a:cxn>
              </a:cxnLst>
              <a:rect b="b" l="0" r="r" t="0"/>
              <a:pathLst>
                <a:path h="4" w="6">
                  <a:moveTo>
                    <a:pt x="0" y="3"/>
                  </a:moveTo>
                  <a:cubicBezTo>
                    <a:pt x="0" y="4"/>
                    <a:pt x="4" y="3"/>
                    <a:pt x="5" y="3"/>
                  </a:cubicBezTo>
                  <a:cubicBezTo>
                    <a:pt x="6" y="2"/>
                    <a:pt x="6" y="0"/>
                    <a:pt x="6" y="0"/>
                  </a:cubicBezTo>
                  <a:cubicBezTo>
                    <a:pt x="5" y="1"/>
                    <a:pt x="3" y="2"/>
                    <a:pt x="2" y="1"/>
                  </a:cubicBezTo>
                  <a:cubicBezTo>
                    <a:pt x="1" y="1"/>
                    <a:pt x="1" y="2"/>
                    <a:pt x="0" y="3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98" name="Freeform 100"/>
            <p:cNvSpPr/>
            <p:nvPr/>
          </p:nvSpPr>
          <p:spPr bwMode="auto">
            <a:xfrm>
              <a:off x="6297051" y="1494367"/>
              <a:ext cx="31751" cy="21167"/>
            </a:xfrm>
            <a:custGeom>
              <a:cxnLst>
                <a:cxn ang="0">
                  <a:pos x="5" y="3"/>
                </a:cxn>
                <a:cxn ang="0">
                  <a:pos x="5" y="1"/>
                </a:cxn>
                <a:cxn ang="0">
                  <a:pos x="4" y="2"/>
                </a:cxn>
                <a:cxn ang="0">
                  <a:pos x="1" y="3"/>
                </a:cxn>
                <a:cxn ang="0">
                  <a:pos x="5" y="3"/>
                </a:cxn>
              </a:cxnLst>
              <a:rect b="b" l="0" r="r" t="0"/>
              <a:pathLst>
                <a:path h="4" w="6">
                  <a:moveTo>
                    <a:pt x="5" y="3"/>
                  </a:moveTo>
                  <a:cubicBezTo>
                    <a:pt x="5" y="3"/>
                    <a:pt x="6" y="1"/>
                    <a:pt x="5" y="1"/>
                  </a:cubicBezTo>
                  <a:cubicBezTo>
                    <a:pt x="5" y="0"/>
                    <a:pt x="5" y="1"/>
                    <a:pt x="4" y="2"/>
                  </a:cubicBezTo>
                  <a:cubicBezTo>
                    <a:pt x="3" y="3"/>
                    <a:pt x="2" y="2"/>
                    <a:pt x="1" y="3"/>
                  </a:cubicBezTo>
                  <a:cubicBezTo>
                    <a:pt x="0" y="4"/>
                    <a:pt x="4" y="3"/>
                    <a:pt x="5" y="3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99" name="Freeform 101"/>
            <p:cNvSpPr/>
            <p:nvPr/>
          </p:nvSpPr>
          <p:spPr bwMode="auto">
            <a:xfrm>
              <a:off x="5513884" y="1875368"/>
              <a:ext cx="33867" cy="29633"/>
            </a:xfrm>
            <a:custGeom>
              <a:cxnLst>
                <a:cxn ang="0">
                  <a:pos x="3" y="6"/>
                </a:cxn>
                <a:cxn ang="0">
                  <a:pos x="7" y="2"/>
                </a:cxn>
                <a:cxn ang="0">
                  <a:pos x="4" y="0"/>
                </a:cxn>
                <a:cxn ang="0">
                  <a:pos x="1" y="1"/>
                </a:cxn>
                <a:cxn ang="0">
                  <a:pos x="3" y="6"/>
                </a:cxn>
              </a:cxnLst>
              <a:rect b="b" l="0" r="r" t="0"/>
              <a:pathLst>
                <a:path h="6" w="7">
                  <a:moveTo>
                    <a:pt x="3" y="6"/>
                  </a:moveTo>
                  <a:cubicBezTo>
                    <a:pt x="4" y="6"/>
                    <a:pt x="7" y="3"/>
                    <a:pt x="7" y="2"/>
                  </a:cubicBezTo>
                  <a:cubicBezTo>
                    <a:pt x="7" y="2"/>
                    <a:pt x="5" y="1"/>
                    <a:pt x="4" y="0"/>
                  </a:cubicBezTo>
                  <a:cubicBezTo>
                    <a:pt x="3" y="0"/>
                    <a:pt x="1" y="0"/>
                    <a:pt x="1" y="1"/>
                  </a:cubicBezTo>
                  <a:cubicBezTo>
                    <a:pt x="1" y="2"/>
                    <a:pt x="0" y="6"/>
                    <a:pt x="3" y="6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00" name="Freeform 102"/>
            <p:cNvSpPr/>
            <p:nvPr/>
          </p:nvSpPr>
          <p:spPr bwMode="auto">
            <a:xfrm>
              <a:off x="5693800" y="1830917"/>
              <a:ext cx="33867" cy="33867"/>
            </a:xfrm>
            <a:custGeom>
              <a:cxnLst>
                <a:cxn ang="0">
                  <a:pos x="5" y="3"/>
                </a:cxn>
                <a:cxn ang="0">
                  <a:pos x="2" y="1"/>
                </a:cxn>
                <a:cxn ang="0">
                  <a:pos x="1" y="3"/>
                </a:cxn>
                <a:cxn ang="0">
                  <a:pos x="3" y="5"/>
                </a:cxn>
                <a:cxn ang="0">
                  <a:pos x="5" y="7"/>
                </a:cxn>
                <a:cxn ang="0">
                  <a:pos x="7" y="5"/>
                </a:cxn>
                <a:cxn ang="0">
                  <a:pos x="5" y="3"/>
                </a:cxn>
              </a:cxnLst>
              <a:rect b="b" l="0" r="r" t="0"/>
              <a:pathLst>
                <a:path h="7" w="7">
                  <a:moveTo>
                    <a:pt x="5" y="3"/>
                  </a:moveTo>
                  <a:cubicBezTo>
                    <a:pt x="4" y="2"/>
                    <a:pt x="3" y="1"/>
                    <a:pt x="2" y="1"/>
                  </a:cubicBezTo>
                  <a:cubicBezTo>
                    <a:pt x="2" y="0"/>
                    <a:pt x="1" y="2"/>
                    <a:pt x="1" y="3"/>
                  </a:cubicBezTo>
                  <a:cubicBezTo>
                    <a:pt x="0" y="3"/>
                    <a:pt x="2" y="5"/>
                    <a:pt x="3" y="5"/>
                  </a:cubicBezTo>
                  <a:cubicBezTo>
                    <a:pt x="4" y="6"/>
                    <a:pt x="4" y="7"/>
                    <a:pt x="5" y="7"/>
                  </a:cubicBezTo>
                  <a:cubicBezTo>
                    <a:pt x="7" y="7"/>
                    <a:pt x="7" y="6"/>
                    <a:pt x="7" y="5"/>
                  </a:cubicBezTo>
                  <a:cubicBezTo>
                    <a:pt x="7" y="4"/>
                    <a:pt x="6" y="4"/>
                    <a:pt x="5" y="3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01" name="Freeform 103"/>
            <p:cNvSpPr/>
            <p:nvPr/>
          </p:nvSpPr>
          <p:spPr bwMode="auto">
            <a:xfrm>
              <a:off x="5892768" y="1689101"/>
              <a:ext cx="29633" cy="31751"/>
            </a:xfrm>
            <a:custGeom>
              <a:cxnLst>
                <a:cxn ang="0">
                  <a:pos x="2" y="5"/>
                </a:cxn>
                <a:cxn ang="0">
                  <a:pos x="4" y="5"/>
                </a:cxn>
                <a:cxn ang="0">
                  <a:pos x="6" y="2"/>
                </a:cxn>
                <a:cxn ang="0">
                  <a:pos x="4" y="0"/>
                </a:cxn>
                <a:cxn ang="0">
                  <a:pos x="1" y="1"/>
                </a:cxn>
                <a:cxn ang="0">
                  <a:pos x="1" y="5"/>
                </a:cxn>
                <a:cxn ang="0">
                  <a:pos x="2" y="5"/>
                </a:cxn>
              </a:cxnLst>
              <a:rect b="b" l="0" r="r" t="0"/>
              <a:pathLst>
                <a:path h="6" w="6">
                  <a:moveTo>
                    <a:pt x="2" y="5"/>
                  </a:moveTo>
                  <a:cubicBezTo>
                    <a:pt x="2" y="4"/>
                    <a:pt x="3" y="5"/>
                    <a:pt x="4" y="5"/>
                  </a:cubicBezTo>
                  <a:cubicBezTo>
                    <a:pt x="6" y="5"/>
                    <a:pt x="6" y="3"/>
                    <a:pt x="6" y="2"/>
                  </a:cubicBezTo>
                  <a:cubicBezTo>
                    <a:pt x="5" y="1"/>
                    <a:pt x="5" y="1"/>
                    <a:pt x="4" y="0"/>
                  </a:cubicBezTo>
                  <a:cubicBezTo>
                    <a:pt x="3" y="0"/>
                    <a:pt x="2" y="1"/>
                    <a:pt x="1" y="1"/>
                  </a:cubicBezTo>
                  <a:cubicBezTo>
                    <a:pt x="0" y="2"/>
                    <a:pt x="0" y="4"/>
                    <a:pt x="1" y="5"/>
                  </a:cubicBezTo>
                  <a:cubicBezTo>
                    <a:pt x="1" y="6"/>
                    <a:pt x="1" y="5"/>
                    <a:pt x="2" y="5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02" name="Freeform 104"/>
            <p:cNvSpPr/>
            <p:nvPr/>
          </p:nvSpPr>
          <p:spPr bwMode="auto">
            <a:xfrm>
              <a:off x="5962618" y="1699685"/>
              <a:ext cx="14817" cy="14817"/>
            </a:xfrm>
            <a:custGeom>
              <a:cxnLst>
                <a:cxn ang="0">
                  <a:pos x="2" y="3"/>
                </a:cxn>
                <a:cxn ang="0">
                  <a:pos x="3" y="1"/>
                </a:cxn>
                <a:cxn ang="0">
                  <a:pos x="1" y="1"/>
                </a:cxn>
                <a:cxn ang="0">
                  <a:pos x="2" y="3"/>
                </a:cxn>
              </a:cxnLst>
              <a:rect b="b" l="0" r="r" t="0"/>
              <a:pathLst>
                <a:path h="3" w="3">
                  <a:moveTo>
                    <a:pt x="2" y="3"/>
                  </a:moveTo>
                  <a:cubicBezTo>
                    <a:pt x="3" y="3"/>
                    <a:pt x="3" y="1"/>
                    <a:pt x="3" y="1"/>
                  </a:cubicBezTo>
                  <a:cubicBezTo>
                    <a:pt x="3" y="0"/>
                    <a:pt x="2" y="0"/>
                    <a:pt x="1" y="1"/>
                  </a:cubicBezTo>
                  <a:cubicBezTo>
                    <a:pt x="0" y="2"/>
                    <a:pt x="1" y="3"/>
                    <a:pt x="2" y="3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03" name="Freeform 105"/>
            <p:cNvSpPr/>
            <p:nvPr/>
          </p:nvSpPr>
          <p:spPr bwMode="auto">
            <a:xfrm>
              <a:off x="6021885" y="1710268"/>
              <a:ext cx="21167" cy="14817"/>
            </a:xfrm>
            <a:custGeom>
              <a:cxnLst>
                <a:cxn ang="0">
                  <a:pos x="2" y="3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2" y="3"/>
                </a:cxn>
              </a:cxnLst>
              <a:rect b="b" l="0" r="r" t="0"/>
              <a:pathLst>
                <a:path h="3" w="4">
                  <a:moveTo>
                    <a:pt x="2" y="3"/>
                  </a:moveTo>
                  <a:cubicBezTo>
                    <a:pt x="4" y="3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3"/>
                    <a:pt x="2" y="3"/>
                    <a:pt x="2" y="3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04" name="Freeform 106"/>
            <p:cNvSpPr/>
            <p:nvPr/>
          </p:nvSpPr>
          <p:spPr bwMode="auto">
            <a:xfrm>
              <a:off x="6043051" y="1695452"/>
              <a:ext cx="19051" cy="14817"/>
            </a:xfrm>
            <a:custGeom>
              <a:cxnLst>
                <a:cxn ang="0">
                  <a:pos x="2" y="0"/>
                </a:cxn>
                <a:cxn ang="0">
                  <a:pos x="0" y="2"/>
                </a:cxn>
                <a:cxn ang="0">
                  <a:pos x="2" y="3"/>
                </a:cxn>
                <a:cxn ang="0">
                  <a:pos x="2" y="0"/>
                </a:cxn>
              </a:cxnLst>
              <a:rect b="b" l="0" r="r" t="0"/>
              <a:pathLst>
                <a:path h="3" w="4">
                  <a:moveTo>
                    <a:pt x="2" y="0"/>
                  </a:moveTo>
                  <a:cubicBezTo>
                    <a:pt x="2" y="0"/>
                    <a:pt x="1" y="1"/>
                    <a:pt x="0" y="2"/>
                  </a:cubicBezTo>
                  <a:cubicBezTo>
                    <a:pt x="0" y="2"/>
                    <a:pt x="1" y="3"/>
                    <a:pt x="2" y="3"/>
                  </a:cubicBezTo>
                  <a:cubicBezTo>
                    <a:pt x="4" y="3"/>
                    <a:pt x="3" y="0"/>
                    <a:pt x="2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05" name="Freeform 107"/>
            <p:cNvSpPr/>
            <p:nvPr/>
          </p:nvSpPr>
          <p:spPr bwMode="auto">
            <a:xfrm>
              <a:off x="6608201" y="1634067"/>
              <a:ext cx="29633" cy="21167"/>
            </a:xfrm>
            <a:custGeom>
              <a:cxnLst>
                <a:cxn ang="0">
                  <a:pos x="1" y="1"/>
                </a:cxn>
                <a:cxn ang="0">
                  <a:pos x="0" y="3"/>
                </a:cxn>
                <a:cxn ang="0">
                  <a:pos x="5" y="3"/>
                </a:cxn>
                <a:cxn ang="0">
                  <a:pos x="5" y="1"/>
                </a:cxn>
                <a:cxn ang="0">
                  <a:pos x="1" y="1"/>
                </a:cxn>
              </a:cxnLst>
              <a:rect b="b" l="0" r="r" t="0"/>
              <a:pathLst>
                <a:path h="4" w="6">
                  <a:moveTo>
                    <a:pt x="1" y="1"/>
                  </a:moveTo>
                  <a:cubicBezTo>
                    <a:pt x="1" y="1"/>
                    <a:pt x="0" y="2"/>
                    <a:pt x="0" y="3"/>
                  </a:cubicBezTo>
                  <a:cubicBezTo>
                    <a:pt x="0" y="4"/>
                    <a:pt x="4" y="3"/>
                    <a:pt x="5" y="3"/>
                  </a:cubicBezTo>
                  <a:cubicBezTo>
                    <a:pt x="6" y="3"/>
                    <a:pt x="5" y="2"/>
                    <a:pt x="5" y="1"/>
                  </a:cubicBezTo>
                  <a:cubicBezTo>
                    <a:pt x="4" y="0"/>
                    <a:pt x="2" y="1"/>
                    <a:pt x="1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06" name="Freeform 108"/>
            <p:cNvSpPr/>
            <p:nvPr/>
          </p:nvSpPr>
          <p:spPr bwMode="auto">
            <a:xfrm>
              <a:off x="7111967" y="1680633"/>
              <a:ext cx="71967" cy="33867"/>
            </a:xfrm>
            <a:custGeom>
              <a:cxnLst>
                <a:cxn ang="0">
                  <a:pos x="2" y="5"/>
                </a:cxn>
                <a:cxn ang="0">
                  <a:pos x="12" y="7"/>
                </a:cxn>
                <a:cxn ang="0">
                  <a:pos x="10" y="1"/>
                </a:cxn>
                <a:cxn ang="0">
                  <a:pos x="6" y="0"/>
                </a:cxn>
                <a:cxn ang="0">
                  <a:pos x="3" y="0"/>
                </a:cxn>
                <a:cxn ang="0">
                  <a:pos x="2" y="2"/>
                </a:cxn>
                <a:cxn ang="0">
                  <a:pos x="0" y="5"/>
                </a:cxn>
                <a:cxn ang="0">
                  <a:pos x="2" y="5"/>
                </a:cxn>
              </a:cxnLst>
              <a:rect b="b" l="0" r="r" t="0"/>
              <a:pathLst>
                <a:path h="7" w="14">
                  <a:moveTo>
                    <a:pt x="2" y="5"/>
                  </a:moveTo>
                  <a:cubicBezTo>
                    <a:pt x="3" y="5"/>
                    <a:pt x="10" y="6"/>
                    <a:pt x="12" y="7"/>
                  </a:cubicBezTo>
                  <a:cubicBezTo>
                    <a:pt x="14" y="7"/>
                    <a:pt x="11" y="2"/>
                    <a:pt x="10" y="1"/>
                  </a:cubicBezTo>
                  <a:cubicBezTo>
                    <a:pt x="8" y="0"/>
                    <a:pt x="7" y="0"/>
                    <a:pt x="6" y="0"/>
                  </a:cubicBezTo>
                  <a:cubicBezTo>
                    <a:pt x="4" y="0"/>
                    <a:pt x="4" y="0"/>
                    <a:pt x="3" y="0"/>
                  </a:cubicBezTo>
                  <a:cubicBezTo>
                    <a:pt x="2" y="0"/>
                    <a:pt x="2" y="2"/>
                    <a:pt x="2" y="2"/>
                  </a:cubicBezTo>
                  <a:cubicBezTo>
                    <a:pt x="2" y="3"/>
                    <a:pt x="1" y="4"/>
                    <a:pt x="0" y="5"/>
                  </a:cubicBezTo>
                  <a:cubicBezTo>
                    <a:pt x="0" y="6"/>
                    <a:pt x="1" y="5"/>
                    <a:pt x="2" y="5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07" name="Freeform 109"/>
            <p:cNvSpPr/>
            <p:nvPr/>
          </p:nvSpPr>
          <p:spPr bwMode="auto">
            <a:xfrm>
              <a:off x="7103500" y="1659467"/>
              <a:ext cx="19051" cy="21167"/>
            </a:xfrm>
            <a:custGeom>
              <a:cxnLst>
                <a:cxn ang="0">
                  <a:pos x="4" y="1"/>
                </a:cxn>
                <a:cxn ang="0">
                  <a:pos x="2" y="0"/>
                </a:cxn>
                <a:cxn ang="0">
                  <a:pos x="2" y="4"/>
                </a:cxn>
                <a:cxn ang="0">
                  <a:pos x="4" y="1"/>
                </a:cxn>
              </a:cxnLst>
              <a:rect b="b" l="0" r="r" t="0"/>
              <a:pathLst>
                <a:path h="4" w="4">
                  <a:moveTo>
                    <a:pt x="4" y="1"/>
                  </a:moveTo>
                  <a:cubicBezTo>
                    <a:pt x="4" y="1"/>
                    <a:pt x="3" y="0"/>
                    <a:pt x="2" y="0"/>
                  </a:cubicBezTo>
                  <a:cubicBezTo>
                    <a:pt x="1" y="0"/>
                    <a:pt x="0" y="3"/>
                    <a:pt x="2" y="4"/>
                  </a:cubicBezTo>
                  <a:cubicBezTo>
                    <a:pt x="3" y="4"/>
                    <a:pt x="4" y="2"/>
                    <a:pt x="4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08" name="Freeform 110"/>
            <p:cNvSpPr/>
            <p:nvPr/>
          </p:nvSpPr>
          <p:spPr bwMode="auto">
            <a:xfrm>
              <a:off x="7027301" y="1559985"/>
              <a:ext cx="156633" cy="80433"/>
            </a:xfrm>
            <a:custGeom>
              <a:cxnLst>
                <a:cxn ang="0">
                  <a:pos x="3" y="12"/>
                </a:cxn>
                <a:cxn ang="0">
                  <a:pos x="7" y="14"/>
                </a:cxn>
                <a:cxn ang="0">
                  <a:pos x="10" y="16"/>
                </a:cxn>
                <a:cxn ang="0">
                  <a:pos x="11" y="14"/>
                </a:cxn>
                <a:cxn ang="0">
                  <a:pos x="12" y="12"/>
                </a:cxn>
                <a:cxn ang="0">
                  <a:pos x="14" y="13"/>
                </a:cxn>
                <a:cxn ang="0">
                  <a:pos x="19" y="13"/>
                </a:cxn>
                <a:cxn ang="0">
                  <a:pos x="20" y="13"/>
                </a:cxn>
                <a:cxn ang="0">
                  <a:pos x="22" y="14"/>
                </a:cxn>
                <a:cxn ang="0">
                  <a:pos x="26" y="13"/>
                </a:cxn>
                <a:cxn ang="0">
                  <a:pos x="24" y="12"/>
                </a:cxn>
                <a:cxn ang="0">
                  <a:pos x="19" y="8"/>
                </a:cxn>
                <a:cxn ang="0">
                  <a:pos x="19" y="6"/>
                </a:cxn>
                <a:cxn ang="0">
                  <a:pos x="22" y="5"/>
                </a:cxn>
                <a:cxn ang="0">
                  <a:pos x="21" y="8"/>
                </a:cxn>
                <a:cxn ang="0">
                  <a:pos x="23" y="11"/>
                </a:cxn>
                <a:cxn ang="0">
                  <a:pos x="27" y="12"/>
                </a:cxn>
                <a:cxn ang="0">
                  <a:pos x="29" y="11"/>
                </a:cxn>
                <a:cxn ang="0">
                  <a:pos x="29" y="8"/>
                </a:cxn>
                <a:cxn ang="0">
                  <a:pos x="30" y="7"/>
                </a:cxn>
                <a:cxn ang="0">
                  <a:pos x="26" y="4"/>
                </a:cxn>
                <a:cxn ang="0">
                  <a:pos x="21" y="4"/>
                </a:cxn>
                <a:cxn ang="0">
                  <a:pos x="18" y="2"/>
                </a:cxn>
                <a:cxn ang="0">
                  <a:pos x="15" y="0"/>
                </a:cxn>
                <a:cxn ang="0">
                  <a:pos x="15" y="1"/>
                </a:cxn>
                <a:cxn ang="0">
                  <a:pos x="15" y="4"/>
                </a:cxn>
                <a:cxn ang="0">
                  <a:pos x="14" y="6"/>
                </a:cxn>
                <a:cxn ang="0">
                  <a:pos x="13" y="4"/>
                </a:cxn>
                <a:cxn ang="0">
                  <a:pos x="11" y="4"/>
                </a:cxn>
                <a:cxn ang="0">
                  <a:pos x="10" y="3"/>
                </a:cxn>
                <a:cxn ang="0">
                  <a:pos x="7" y="0"/>
                </a:cxn>
                <a:cxn ang="0">
                  <a:pos x="5" y="0"/>
                </a:cxn>
                <a:cxn ang="0">
                  <a:pos x="2" y="2"/>
                </a:cxn>
                <a:cxn ang="0">
                  <a:pos x="2" y="4"/>
                </a:cxn>
                <a:cxn ang="0">
                  <a:pos x="1" y="5"/>
                </a:cxn>
                <a:cxn ang="0">
                  <a:pos x="3" y="9"/>
                </a:cxn>
                <a:cxn ang="0">
                  <a:pos x="1" y="9"/>
                </a:cxn>
                <a:cxn ang="0">
                  <a:pos x="3" y="12"/>
                </a:cxn>
              </a:cxnLst>
              <a:rect b="b" l="0" r="r" t="0"/>
              <a:pathLst>
                <a:path h="16" w="31">
                  <a:moveTo>
                    <a:pt x="3" y="12"/>
                  </a:moveTo>
                  <a:cubicBezTo>
                    <a:pt x="5" y="13"/>
                    <a:pt x="6" y="13"/>
                    <a:pt x="7" y="14"/>
                  </a:cubicBezTo>
                  <a:cubicBezTo>
                    <a:pt x="8" y="15"/>
                    <a:pt x="9" y="16"/>
                    <a:pt x="10" y="16"/>
                  </a:cubicBezTo>
                  <a:cubicBezTo>
                    <a:pt x="12" y="16"/>
                    <a:pt x="12" y="15"/>
                    <a:pt x="11" y="14"/>
                  </a:cubicBezTo>
                  <a:cubicBezTo>
                    <a:pt x="11" y="13"/>
                    <a:pt x="11" y="13"/>
                    <a:pt x="12" y="12"/>
                  </a:cubicBezTo>
                  <a:cubicBezTo>
                    <a:pt x="12" y="12"/>
                    <a:pt x="13" y="13"/>
                    <a:pt x="14" y="13"/>
                  </a:cubicBezTo>
                  <a:cubicBezTo>
                    <a:pt x="15" y="14"/>
                    <a:pt x="18" y="13"/>
                    <a:pt x="19" y="13"/>
                  </a:cubicBezTo>
                  <a:cubicBezTo>
                    <a:pt x="20" y="12"/>
                    <a:pt x="20" y="12"/>
                    <a:pt x="20" y="13"/>
                  </a:cubicBezTo>
                  <a:cubicBezTo>
                    <a:pt x="20" y="13"/>
                    <a:pt x="21" y="14"/>
                    <a:pt x="22" y="14"/>
                  </a:cubicBezTo>
                  <a:cubicBezTo>
                    <a:pt x="22" y="14"/>
                    <a:pt x="25" y="14"/>
                    <a:pt x="26" y="13"/>
                  </a:cubicBezTo>
                  <a:cubicBezTo>
                    <a:pt x="26" y="13"/>
                    <a:pt x="26" y="13"/>
                    <a:pt x="24" y="12"/>
                  </a:cubicBezTo>
                  <a:cubicBezTo>
                    <a:pt x="21" y="12"/>
                    <a:pt x="20" y="8"/>
                    <a:pt x="19" y="8"/>
                  </a:cubicBezTo>
                  <a:cubicBezTo>
                    <a:pt x="19" y="7"/>
                    <a:pt x="19" y="6"/>
                    <a:pt x="19" y="6"/>
                  </a:cubicBezTo>
                  <a:cubicBezTo>
                    <a:pt x="19" y="5"/>
                    <a:pt x="21" y="5"/>
                    <a:pt x="22" y="5"/>
                  </a:cubicBezTo>
                  <a:cubicBezTo>
                    <a:pt x="22" y="6"/>
                    <a:pt x="21" y="7"/>
                    <a:pt x="21" y="8"/>
                  </a:cubicBezTo>
                  <a:cubicBezTo>
                    <a:pt x="21" y="8"/>
                    <a:pt x="22" y="11"/>
                    <a:pt x="23" y="11"/>
                  </a:cubicBezTo>
                  <a:cubicBezTo>
                    <a:pt x="24" y="12"/>
                    <a:pt x="26" y="12"/>
                    <a:pt x="27" y="12"/>
                  </a:cubicBezTo>
                  <a:cubicBezTo>
                    <a:pt x="28" y="13"/>
                    <a:pt x="29" y="11"/>
                    <a:pt x="29" y="11"/>
                  </a:cubicBezTo>
                  <a:cubicBezTo>
                    <a:pt x="30" y="10"/>
                    <a:pt x="29" y="8"/>
                    <a:pt x="29" y="8"/>
                  </a:cubicBezTo>
                  <a:cubicBezTo>
                    <a:pt x="29" y="7"/>
                    <a:pt x="30" y="7"/>
                    <a:pt x="30" y="7"/>
                  </a:cubicBezTo>
                  <a:cubicBezTo>
                    <a:pt x="31" y="7"/>
                    <a:pt x="27" y="5"/>
                    <a:pt x="26" y="4"/>
                  </a:cubicBezTo>
                  <a:cubicBezTo>
                    <a:pt x="24" y="3"/>
                    <a:pt x="23" y="4"/>
                    <a:pt x="21" y="4"/>
                  </a:cubicBezTo>
                  <a:cubicBezTo>
                    <a:pt x="20" y="4"/>
                    <a:pt x="19" y="3"/>
                    <a:pt x="18" y="2"/>
                  </a:cubicBezTo>
                  <a:cubicBezTo>
                    <a:pt x="16" y="1"/>
                    <a:pt x="16" y="0"/>
                    <a:pt x="15" y="0"/>
                  </a:cubicBezTo>
                  <a:cubicBezTo>
                    <a:pt x="14" y="0"/>
                    <a:pt x="16" y="1"/>
                    <a:pt x="15" y="1"/>
                  </a:cubicBezTo>
                  <a:cubicBezTo>
                    <a:pt x="14" y="2"/>
                    <a:pt x="14" y="3"/>
                    <a:pt x="15" y="4"/>
                  </a:cubicBezTo>
                  <a:cubicBezTo>
                    <a:pt x="15" y="5"/>
                    <a:pt x="15" y="5"/>
                    <a:pt x="14" y="6"/>
                  </a:cubicBezTo>
                  <a:cubicBezTo>
                    <a:pt x="14" y="6"/>
                    <a:pt x="13" y="5"/>
                    <a:pt x="13" y="4"/>
                  </a:cubicBezTo>
                  <a:cubicBezTo>
                    <a:pt x="13" y="3"/>
                    <a:pt x="12" y="4"/>
                    <a:pt x="11" y="4"/>
                  </a:cubicBezTo>
                  <a:cubicBezTo>
                    <a:pt x="10" y="4"/>
                    <a:pt x="10" y="3"/>
                    <a:pt x="10" y="3"/>
                  </a:cubicBezTo>
                  <a:cubicBezTo>
                    <a:pt x="9" y="2"/>
                    <a:pt x="8" y="1"/>
                    <a:pt x="7" y="0"/>
                  </a:cubicBezTo>
                  <a:cubicBezTo>
                    <a:pt x="6" y="0"/>
                    <a:pt x="5" y="0"/>
                    <a:pt x="5" y="0"/>
                  </a:cubicBezTo>
                  <a:cubicBezTo>
                    <a:pt x="4" y="1"/>
                    <a:pt x="2" y="2"/>
                    <a:pt x="2" y="2"/>
                  </a:cubicBezTo>
                  <a:cubicBezTo>
                    <a:pt x="1" y="2"/>
                    <a:pt x="2" y="3"/>
                    <a:pt x="2" y="4"/>
                  </a:cubicBezTo>
                  <a:cubicBezTo>
                    <a:pt x="2" y="5"/>
                    <a:pt x="2" y="4"/>
                    <a:pt x="1" y="5"/>
                  </a:cubicBezTo>
                  <a:cubicBezTo>
                    <a:pt x="1" y="6"/>
                    <a:pt x="3" y="8"/>
                    <a:pt x="3" y="9"/>
                  </a:cubicBezTo>
                  <a:cubicBezTo>
                    <a:pt x="3" y="9"/>
                    <a:pt x="2" y="8"/>
                    <a:pt x="1" y="9"/>
                  </a:cubicBezTo>
                  <a:cubicBezTo>
                    <a:pt x="0" y="9"/>
                    <a:pt x="2" y="11"/>
                    <a:pt x="3" y="12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09" name="Freeform 111"/>
            <p:cNvSpPr/>
            <p:nvPr/>
          </p:nvSpPr>
          <p:spPr bwMode="auto">
            <a:xfrm>
              <a:off x="7198751" y="1595967"/>
              <a:ext cx="84667" cy="44451"/>
            </a:xfrm>
            <a:custGeom>
              <a:cxnLst>
                <a:cxn ang="0">
                  <a:pos x="2" y="3"/>
                </a:cxn>
                <a:cxn ang="0">
                  <a:pos x="5" y="5"/>
                </a:cxn>
                <a:cxn ang="0">
                  <a:pos x="9" y="7"/>
                </a:cxn>
                <a:cxn ang="0">
                  <a:pos x="12" y="9"/>
                </a:cxn>
                <a:cxn ang="0">
                  <a:pos x="12" y="8"/>
                </a:cxn>
                <a:cxn ang="0">
                  <a:pos x="14" y="8"/>
                </a:cxn>
                <a:cxn ang="0">
                  <a:pos x="16" y="6"/>
                </a:cxn>
                <a:cxn ang="0">
                  <a:pos x="15" y="5"/>
                </a:cxn>
                <a:cxn ang="0">
                  <a:pos x="11" y="3"/>
                </a:cxn>
                <a:cxn ang="0">
                  <a:pos x="8" y="3"/>
                </a:cxn>
                <a:cxn ang="0">
                  <a:pos x="8" y="2"/>
                </a:cxn>
                <a:cxn ang="0">
                  <a:pos x="6" y="2"/>
                </a:cxn>
                <a:cxn ang="0">
                  <a:pos x="3" y="2"/>
                </a:cxn>
                <a:cxn ang="0">
                  <a:pos x="0" y="0"/>
                </a:cxn>
                <a:cxn ang="0">
                  <a:pos x="2" y="3"/>
                </a:cxn>
              </a:cxnLst>
              <a:rect b="b" l="0" r="r" t="0"/>
              <a:pathLst>
                <a:path h="9" w="17">
                  <a:moveTo>
                    <a:pt x="2" y="3"/>
                  </a:moveTo>
                  <a:cubicBezTo>
                    <a:pt x="3" y="4"/>
                    <a:pt x="4" y="5"/>
                    <a:pt x="5" y="5"/>
                  </a:cubicBezTo>
                  <a:cubicBezTo>
                    <a:pt x="5" y="5"/>
                    <a:pt x="8" y="7"/>
                    <a:pt x="9" y="7"/>
                  </a:cubicBezTo>
                  <a:cubicBezTo>
                    <a:pt x="11" y="8"/>
                    <a:pt x="11" y="9"/>
                    <a:pt x="12" y="9"/>
                  </a:cubicBezTo>
                  <a:cubicBezTo>
                    <a:pt x="12" y="9"/>
                    <a:pt x="12" y="8"/>
                    <a:pt x="12" y="8"/>
                  </a:cubicBezTo>
                  <a:cubicBezTo>
                    <a:pt x="13" y="8"/>
                    <a:pt x="13" y="8"/>
                    <a:pt x="14" y="8"/>
                  </a:cubicBezTo>
                  <a:cubicBezTo>
                    <a:pt x="15" y="8"/>
                    <a:pt x="16" y="6"/>
                    <a:pt x="16" y="6"/>
                  </a:cubicBezTo>
                  <a:cubicBezTo>
                    <a:pt x="17" y="5"/>
                    <a:pt x="16" y="5"/>
                    <a:pt x="15" y="5"/>
                  </a:cubicBezTo>
                  <a:cubicBezTo>
                    <a:pt x="14" y="5"/>
                    <a:pt x="13" y="4"/>
                    <a:pt x="11" y="3"/>
                  </a:cubicBezTo>
                  <a:cubicBezTo>
                    <a:pt x="9" y="2"/>
                    <a:pt x="10" y="3"/>
                    <a:pt x="8" y="3"/>
                  </a:cubicBezTo>
                  <a:cubicBezTo>
                    <a:pt x="7" y="3"/>
                    <a:pt x="8" y="3"/>
                    <a:pt x="8" y="2"/>
                  </a:cubicBezTo>
                  <a:cubicBezTo>
                    <a:pt x="9" y="1"/>
                    <a:pt x="8" y="2"/>
                    <a:pt x="6" y="2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1" y="2"/>
                    <a:pt x="0" y="0"/>
                    <a:pt x="0" y="0"/>
                  </a:cubicBezTo>
                  <a:cubicBezTo>
                    <a:pt x="0" y="1"/>
                    <a:pt x="1" y="2"/>
                    <a:pt x="2" y="3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10" name="Freeform 112"/>
            <p:cNvSpPr/>
            <p:nvPr/>
          </p:nvSpPr>
          <p:spPr bwMode="auto">
            <a:xfrm>
              <a:off x="7023067" y="1665817"/>
              <a:ext cx="19051" cy="19051"/>
            </a:xfrm>
            <a:custGeom>
              <a:cxnLst>
                <a:cxn ang="0">
                  <a:pos x="4" y="3"/>
                </a:cxn>
                <a:cxn ang="0">
                  <a:pos x="1" y="0"/>
                </a:cxn>
                <a:cxn ang="0">
                  <a:pos x="4" y="3"/>
                </a:cxn>
              </a:cxnLst>
              <a:rect b="b" l="0" r="r" t="0"/>
              <a:pathLst>
                <a:path h="4" w="4">
                  <a:moveTo>
                    <a:pt x="4" y="3"/>
                  </a:moveTo>
                  <a:cubicBezTo>
                    <a:pt x="4" y="3"/>
                    <a:pt x="2" y="0"/>
                    <a:pt x="1" y="0"/>
                  </a:cubicBezTo>
                  <a:cubicBezTo>
                    <a:pt x="0" y="0"/>
                    <a:pt x="2" y="4"/>
                    <a:pt x="4" y="3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11" name="Freeform 113"/>
            <p:cNvSpPr/>
            <p:nvPr/>
          </p:nvSpPr>
          <p:spPr bwMode="auto">
            <a:xfrm>
              <a:off x="7658067" y="1854201"/>
              <a:ext cx="25400" cy="21167"/>
            </a:xfrm>
            <a:custGeom>
              <a:cxnLst>
                <a:cxn ang="0">
                  <a:pos x="1" y="1"/>
                </a:cxn>
                <a:cxn ang="0">
                  <a:pos x="3" y="4"/>
                </a:cxn>
                <a:cxn ang="0">
                  <a:pos x="4" y="0"/>
                </a:cxn>
                <a:cxn ang="0">
                  <a:pos x="1" y="0"/>
                </a:cxn>
                <a:cxn ang="0">
                  <a:pos x="1" y="1"/>
                </a:cxn>
              </a:cxnLst>
              <a:rect b="b" l="0" r="r" t="0"/>
              <a:pathLst>
                <a:path h="4" w="5">
                  <a:moveTo>
                    <a:pt x="1" y="1"/>
                  </a:moveTo>
                  <a:cubicBezTo>
                    <a:pt x="1" y="2"/>
                    <a:pt x="2" y="3"/>
                    <a:pt x="3" y="4"/>
                  </a:cubicBezTo>
                  <a:cubicBezTo>
                    <a:pt x="5" y="4"/>
                    <a:pt x="4" y="1"/>
                    <a:pt x="4" y="0"/>
                  </a:cubicBezTo>
                  <a:cubicBezTo>
                    <a:pt x="5" y="0"/>
                    <a:pt x="3" y="0"/>
                    <a:pt x="1" y="0"/>
                  </a:cubicBezTo>
                  <a:cubicBezTo>
                    <a:pt x="0" y="0"/>
                    <a:pt x="0" y="1"/>
                    <a:pt x="1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12" name="Freeform 114"/>
            <p:cNvSpPr/>
            <p:nvPr/>
          </p:nvSpPr>
          <p:spPr bwMode="auto">
            <a:xfrm>
              <a:off x="7837984" y="1794934"/>
              <a:ext cx="59267" cy="21167"/>
            </a:xfrm>
            <a:custGeom>
              <a:cxnLst>
                <a:cxn ang="0">
                  <a:pos x="3" y="3"/>
                </a:cxn>
                <a:cxn ang="0">
                  <a:pos x="10" y="3"/>
                </a:cxn>
                <a:cxn ang="0">
                  <a:pos x="11" y="2"/>
                </a:cxn>
                <a:cxn ang="0">
                  <a:pos x="7" y="1"/>
                </a:cxn>
                <a:cxn ang="0">
                  <a:pos x="1" y="1"/>
                </a:cxn>
                <a:cxn ang="0">
                  <a:pos x="3" y="3"/>
                </a:cxn>
              </a:cxnLst>
              <a:rect b="b" l="0" r="r" t="0"/>
              <a:pathLst>
                <a:path h="4" w="12">
                  <a:moveTo>
                    <a:pt x="3" y="3"/>
                  </a:moveTo>
                  <a:cubicBezTo>
                    <a:pt x="5" y="4"/>
                    <a:pt x="9" y="3"/>
                    <a:pt x="10" y="3"/>
                  </a:cubicBezTo>
                  <a:cubicBezTo>
                    <a:pt x="12" y="3"/>
                    <a:pt x="12" y="2"/>
                    <a:pt x="11" y="2"/>
                  </a:cubicBezTo>
                  <a:cubicBezTo>
                    <a:pt x="11" y="1"/>
                    <a:pt x="9" y="2"/>
                    <a:pt x="7" y="1"/>
                  </a:cubicBezTo>
                  <a:cubicBezTo>
                    <a:pt x="4" y="0"/>
                    <a:pt x="3" y="0"/>
                    <a:pt x="1" y="1"/>
                  </a:cubicBezTo>
                  <a:cubicBezTo>
                    <a:pt x="0" y="2"/>
                    <a:pt x="1" y="2"/>
                    <a:pt x="3" y="3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13" name="Freeform 115"/>
            <p:cNvSpPr/>
            <p:nvPr/>
          </p:nvSpPr>
          <p:spPr bwMode="auto">
            <a:xfrm>
              <a:off x="5568918" y="1689100"/>
              <a:ext cx="107951" cy="135467"/>
            </a:xfrm>
            <a:custGeom>
              <a:cxnLst>
                <a:cxn ang="0">
                  <a:pos x="2" y="19"/>
                </a:cxn>
                <a:cxn ang="0">
                  <a:pos x="5" y="19"/>
                </a:cxn>
                <a:cxn ang="0">
                  <a:pos x="5" y="20"/>
                </a:cxn>
                <a:cxn ang="0">
                  <a:pos x="7" y="20"/>
                </a:cxn>
                <a:cxn ang="0">
                  <a:pos x="8" y="21"/>
                </a:cxn>
                <a:cxn ang="0">
                  <a:pos x="8" y="22"/>
                </a:cxn>
                <a:cxn ang="0">
                  <a:pos x="8" y="25"/>
                </a:cxn>
                <a:cxn ang="0">
                  <a:pos x="12" y="25"/>
                </a:cxn>
                <a:cxn ang="0">
                  <a:pos x="14" y="26"/>
                </a:cxn>
                <a:cxn ang="0">
                  <a:pos x="15" y="25"/>
                </a:cxn>
                <a:cxn ang="0">
                  <a:pos x="17" y="27"/>
                </a:cxn>
                <a:cxn ang="0">
                  <a:pos x="18" y="26"/>
                </a:cxn>
                <a:cxn ang="0">
                  <a:pos x="20" y="27"/>
                </a:cxn>
                <a:cxn ang="0">
                  <a:pos x="21" y="26"/>
                </a:cxn>
                <a:cxn ang="0">
                  <a:pos x="21" y="25"/>
                </a:cxn>
                <a:cxn ang="0">
                  <a:pos x="20" y="24"/>
                </a:cxn>
                <a:cxn ang="0">
                  <a:pos x="19" y="23"/>
                </a:cxn>
                <a:cxn ang="0">
                  <a:pos x="17" y="21"/>
                </a:cxn>
                <a:cxn ang="0">
                  <a:pos x="16" y="20"/>
                </a:cxn>
                <a:cxn ang="0">
                  <a:pos x="14" y="17"/>
                </a:cxn>
                <a:cxn ang="0">
                  <a:pos x="14" y="15"/>
                </a:cxn>
                <a:cxn ang="0">
                  <a:pos x="14" y="13"/>
                </a:cxn>
                <a:cxn ang="0">
                  <a:pos x="13" y="12"/>
                </a:cxn>
                <a:cxn ang="0">
                  <a:pos x="13" y="10"/>
                </a:cxn>
                <a:cxn ang="0">
                  <a:pos x="13" y="9"/>
                </a:cxn>
                <a:cxn ang="0">
                  <a:pos x="14" y="7"/>
                </a:cxn>
                <a:cxn ang="0">
                  <a:pos x="14" y="6"/>
                </a:cxn>
                <a:cxn ang="0">
                  <a:pos x="16" y="6"/>
                </a:cxn>
                <a:cxn ang="0">
                  <a:pos x="16" y="5"/>
                </a:cxn>
                <a:cxn ang="0">
                  <a:pos x="17" y="4"/>
                </a:cxn>
                <a:cxn ang="0">
                  <a:pos x="17" y="2"/>
                </a:cxn>
                <a:cxn ang="0">
                  <a:pos x="15" y="1"/>
                </a:cxn>
                <a:cxn ang="0">
                  <a:pos x="13" y="1"/>
                </a:cxn>
                <a:cxn ang="0">
                  <a:pos x="11" y="0"/>
                </a:cxn>
                <a:cxn ang="0">
                  <a:pos x="11" y="1"/>
                </a:cxn>
                <a:cxn ang="0">
                  <a:pos x="8" y="1"/>
                </a:cxn>
                <a:cxn ang="0">
                  <a:pos x="7" y="4"/>
                </a:cxn>
                <a:cxn ang="0">
                  <a:pos x="5" y="4"/>
                </a:cxn>
                <a:cxn ang="0">
                  <a:pos x="5" y="5"/>
                </a:cxn>
                <a:cxn ang="0">
                  <a:pos x="3" y="6"/>
                </a:cxn>
                <a:cxn ang="0">
                  <a:pos x="3" y="7"/>
                </a:cxn>
                <a:cxn ang="0">
                  <a:pos x="5" y="7"/>
                </a:cxn>
                <a:cxn ang="0">
                  <a:pos x="4" y="9"/>
                </a:cxn>
                <a:cxn ang="0">
                  <a:pos x="3" y="12"/>
                </a:cxn>
                <a:cxn ang="0">
                  <a:pos x="4" y="13"/>
                </a:cxn>
                <a:cxn ang="0">
                  <a:pos x="2" y="13"/>
                </a:cxn>
                <a:cxn ang="0">
                  <a:pos x="2" y="13"/>
                </a:cxn>
                <a:cxn ang="0">
                  <a:pos x="1" y="13"/>
                </a:cxn>
                <a:cxn ang="0">
                  <a:pos x="0" y="17"/>
                </a:cxn>
                <a:cxn ang="0">
                  <a:pos x="2" y="19"/>
                </a:cxn>
              </a:cxnLst>
              <a:rect b="b" l="0" r="r" t="0"/>
              <a:pathLst>
                <a:path h="27" w="22">
                  <a:moveTo>
                    <a:pt x="2" y="19"/>
                  </a:moveTo>
                  <a:cubicBezTo>
                    <a:pt x="2" y="19"/>
                    <a:pt x="4" y="19"/>
                    <a:pt x="5" y="19"/>
                  </a:cubicBezTo>
                  <a:cubicBezTo>
                    <a:pt x="5" y="19"/>
                    <a:pt x="5" y="20"/>
                    <a:pt x="5" y="20"/>
                  </a:cubicBezTo>
                  <a:cubicBezTo>
                    <a:pt x="6" y="20"/>
                    <a:pt x="6" y="20"/>
                    <a:pt x="7" y="20"/>
                  </a:cubicBezTo>
                  <a:cubicBezTo>
                    <a:pt x="7" y="19"/>
                    <a:pt x="7" y="20"/>
                    <a:pt x="8" y="21"/>
                  </a:cubicBezTo>
                  <a:cubicBezTo>
                    <a:pt x="9" y="21"/>
                    <a:pt x="7" y="22"/>
                    <a:pt x="8" y="22"/>
                  </a:cubicBezTo>
                  <a:cubicBezTo>
                    <a:pt x="9" y="23"/>
                    <a:pt x="8" y="24"/>
                    <a:pt x="8" y="25"/>
                  </a:cubicBezTo>
                  <a:cubicBezTo>
                    <a:pt x="8" y="25"/>
                    <a:pt x="12" y="25"/>
                    <a:pt x="12" y="25"/>
                  </a:cubicBezTo>
                  <a:cubicBezTo>
                    <a:pt x="13" y="25"/>
                    <a:pt x="13" y="26"/>
                    <a:pt x="14" y="26"/>
                  </a:cubicBezTo>
                  <a:cubicBezTo>
                    <a:pt x="15" y="26"/>
                    <a:pt x="15" y="25"/>
                    <a:pt x="15" y="25"/>
                  </a:cubicBezTo>
                  <a:cubicBezTo>
                    <a:pt x="15" y="25"/>
                    <a:pt x="16" y="27"/>
                    <a:pt x="17" y="27"/>
                  </a:cubicBezTo>
                  <a:cubicBezTo>
                    <a:pt x="17" y="27"/>
                    <a:pt x="18" y="26"/>
                    <a:pt x="18" y="26"/>
                  </a:cubicBezTo>
                  <a:cubicBezTo>
                    <a:pt x="18" y="26"/>
                    <a:pt x="19" y="27"/>
                    <a:pt x="20" y="27"/>
                  </a:cubicBezTo>
                  <a:cubicBezTo>
                    <a:pt x="20" y="26"/>
                    <a:pt x="21" y="27"/>
                    <a:pt x="21" y="26"/>
                  </a:cubicBezTo>
                  <a:cubicBezTo>
                    <a:pt x="22" y="26"/>
                    <a:pt x="21" y="25"/>
                    <a:pt x="21" y="25"/>
                  </a:cubicBezTo>
                  <a:cubicBezTo>
                    <a:pt x="21" y="25"/>
                    <a:pt x="21" y="25"/>
                    <a:pt x="20" y="24"/>
                  </a:cubicBezTo>
                  <a:cubicBezTo>
                    <a:pt x="20" y="24"/>
                    <a:pt x="19" y="24"/>
                    <a:pt x="19" y="23"/>
                  </a:cubicBezTo>
                  <a:cubicBezTo>
                    <a:pt x="19" y="23"/>
                    <a:pt x="17" y="22"/>
                    <a:pt x="17" y="21"/>
                  </a:cubicBezTo>
                  <a:cubicBezTo>
                    <a:pt x="17" y="21"/>
                    <a:pt x="16" y="20"/>
                    <a:pt x="16" y="20"/>
                  </a:cubicBezTo>
                  <a:cubicBezTo>
                    <a:pt x="16" y="20"/>
                    <a:pt x="14" y="18"/>
                    <a:pt x="14" y="17"/>
                  </a:cubicBezTo>
                  <a:cubicBezTo>
                    <a:pt x="14" y="17"/>
                    <a:pt x="14" y="16"/>
                    <a:pt x="14" y="15"/>
                  </a:cubicBezTo>
                  <a:cubicBezTo>
                    <a:pt x="13" y="14"/>
                    <a:pt x="14" y="14"/>
                    <a:pt x="14" y="13"/>
                  </a:cubicBezTo>
                  <a:cubicBezTo>
                    <a:pt x="15" y="12"/>
                    <a:pt x="14" y="12"/>
                    <a:pt x="13" y="12"/>
                  </a:cubicBezTo>
                  <a:cubicBezTo>
                    <a:pt x="13" y="12"/>
                    <a:pt x="13" y="11"/>
                    <a:pt x="13" y="10"/>
                  </a:cubicBezTo>
                  <a:cubicBezTo>
                    <a:pt x="13" y="9"/>
                    <a:pt x="13" y="10"/>
                    <a:pt x="13" y="9"/>
                  </a:cubicBezTo>
                  <a:cubicBezTo>
                    <a:pt x="13" y="9"/>
                    <a:pt x="14" y="7"/>
                    <a:pt x="14" y="7"/>
                  </a:cubicBezTo>
                  <a:cubicBezTo>
                    <a:pt x="14" y="7"/>
                    <a:pt x="14" y="6"/>
                    <a:pt x="14" y="6"/>
                  </a:cubicBezTo>
                  <a:cubicBezTo>
                    <a:pt x="14" y="5"/>
                    <a:pt x="15" y="6"/>
                    <a:pt x="16" y="6"/>
                  </a:cubicBezTo>
                  <a:cubicBezTo>
                    <a:pt x="16" y="6"/>
                    <a:pt x="16" y="5"/>
                    <a:pt x="16" y="5"/>
                  </a:cubicBezTo>
                  <a:cubicBezTo>
                    <a:pt x="16" y="4"/>
                    <a:pt x="16" y="4"/>
                    <a:pt x="17" y="4"/>
                  </a:cubicBezTo>
                  <a:cubicBezTo>
                    <a:pt x="17" y="3"/>
                    <a:pt x="17" y="2"/>
                    <a:pt x="17" y="2"/>
                  </a:cubicBezTo>
                  <a:cubicBezTo>
                    <a:pt x="16" y="2"/>
                    <a:pt x="16" y="2"/>
                    <a:pt x="15" y="1"/>
                  </a:cubicBezTo>
                  <a:cubicBezTo>
                    <a:pt x="14" y="1"/>
                    <a:pt x="14" y="1"/>
                    <a:pt x="13" y="1"/>
                  </a:cubicBezTo>
                  <a:cubicBezTo>
                    <a:pt x="12" y="1"/>
                    <a:pt x="11" y="0"/>
                    <a:pt x="11" y="0"/>
                  </a:cubicBezTo>
                  <a:cubicBezTo>
                    <a:pt x="10" y="0"/>
                    <a:pt x="11" y="0"/>
                    <a:pt x="11" y="1"/>
                  </a:cubicBezTo>
                  <a:cubicBezTo>
                    <a:pt x="11" y="1"/>
                    <a:pt x="9" y="0"/>
                    <a:pt x="8" y="1"/>
                  </a:cubicBezTo>
                  <a:cubicBezTo>
                    <a:pt x="7" y="1"/>
                    <a:pt x="8" y="3"/>
                    <a:pt x="7" y="4"/>
                  </a:cubicBezTo>
                  <a:cubicBezTo>
                    <a:pt x="7" y="4"/>
                    <a:pt x="6" y="4"/>
                    <a:pt x="5" y="4"/>
                  </a:cubicBezTo>
                  <a:cubicBezTo>
                    <a:pt x="4" y="4"/>
                    <a:pt x="5" y="5"/>
                    <a:pt x="5" y="5"/>
                  </a:cubicBezTo>
                  <a:cubicBezTo>
                    <a:pt x="5" y="6"/>
                    <a:pt x="4" y="6"/>
                    <a:pt x="3" y="6"/>
                  </a:cubicBezTo>
                  <a:cubicBezTo>
                    <a:pt x="2" y="6"/>
                    <a:pt x="3" y="6"/>
                    <a:pt x="3" y="7"/>
                  </a:cubicBezTo>
                  <a:cubicBezTo>
                    <a:pt x="4" y="8"/>
                    <a:pt x="4" y="7"/>
                    <a:pt x="5" y="7"/>
                  </a:cubicBezTo>
                  <a:cubicBezTo>
                    <a:pt x="6" y="7"/>
                    <a:pt x="5" y="8"/>
                    <a:pt x="4" y="9"/>
                  </a:cubicBezTo>
                  <a:cubicBezTo>
                    <a:pt x="4" y="9"/>
                    <a:pt x="3" y="11"/>
                    <a:pt x="3" y="12"/>
                  </a:cubicBezTo>
                  <a:cubicBezTo>
                    <a:pt x="3" y="12"/>
                    <a:pt x="4" y="13"/>
                    <a:pt x="4" y="13"/>
                  </a:cubicBezTo>
                  <a:cubicBezTo>
                    <a:pt x="4" y="13"/>
                    <a:pt x="3" y="13"/>
                    <a:pt x="2" y="13"/>
                  </a:cubicBezTo>
                  <a:cubicBezTo>
                    <a:pt x="1" y="12"/>
                    <a:pt x="2" y="13"/>
                    <a:pt x="2" y="13"/>
                  </a:cubicBezTo>
                  <a:cubicBezTo>
                    <a:pt x="1" y="14"/>
                    <a:pt x="1" y="13"/>
                    <a:pt x="1" y="13"/>
                  </a:cubicBezTo>
                  <a:cubicBezTo>
                    <a:pt x="0" y="13"/>
                    <a:pt x="0" y="16"/>
                    <a:pt x="0" y="17"/>
                  </a:cubicBezTo>
                  <a:cubicBezTo>
                    <a:pt x="0" y="18"/>
                    <a:pt x="1" y="18"/>
                    <a:pt x="2" y="19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14" name="Freeform 116"/>
            <p:cNvSpPr/>
            <p:nvPr/>
          </p:nvSpPr>
          <p:spPr bwMode="auto">
            <a:xfrm>
              <a:off x="5583734" y="1794934"/>
              <a:ext cx="14817" cy="14817"/>
            </a:xfrm>
            <a:custGeom>
              <a:cxnLst>
                <a:cxn ang="0">
                  <a:pos x="1" y="0"/>
                </a:cxn>
                <a:cxn ang="0">
                  <a:pos x="1" y="1"/>
                </a:cxn>
                <a:cxn ang="0">
                  <a:pos x="3" y="3"/>
                </a:cxn>
                <a:cxn ang="0">
                  <a:pos x="2" y="1"/>
                </a:cxn>
                <a:cxn ang="0">
                  <a:pos x="1" y="0"/>
                </a:cxn>
              </a:cxnLst>
              <a:rect b="b" l="0" r="r" t="0"/>
              <a:pathLst>
                <a:path h="3" w="3">
                  <a:moveTo>
                    <a:pt x="1" y="0"/>
                  </a:moveTo>
                  <a:cubicBezTo>
                    <a:pt x="0" y="0"/>
                    <a:pt x="0" y="0"/>
                    <a:pt x="1" y="1"/>
                  </a:cubicBezTo>
                  <a:cubicBezTo>
                    <a:pt x="2" y="1"/>
                    <a:pt x="2" y="3"/>
                    <a:pt x="3" y="3"/>
                  </a:cubicBezTo>
                  <a:cubicBezTo>
                    <a:pt x="3" y="3"/>
                    <a:pt x="3" y="1"/>
                    <a:pt x="2" y="1"/>
                  </a:cubicBezTo>
                  <a:cubicBezTo>
                    <a:pt x="2" y="0"/>
                    <a:pt x="1" y="0"/>
                    <a:pt x="1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15" name="Freeform 117"/>
            <p:cNvSpPr/>
            <p:nvPr/>
          </p:nvSpPr>
          <p:spPr bwMode="auto">
            <a:xfrm>
              <a:off x="5592201" y="1494367"/>
              <a:ext cx="266700" cy="201084"/>
            </a:xfrm>
            <a:custGeom>
              <a:cxnLst>
                <a:cxn ang="0">
                  <a:pos x="3" y="37"/>
                </a:cxn>
                <a:cxn ang="0">
                  <a:pos x="8" y="38"/>
                </a:cxn>
                <a:cxn ang="0">
                  <a:pos x="13" y="40"/>
                </a:cxn>
                <a:cxn ang="0">
                  <a:pos x="14" y="37"/>
                </a:cxn>
                <a:cxn ang="0">
                  <a:pos x="16" y="36"/>
                </a:cxn>
                <a:cxn ang="0">
                  <a:pos x="17" y="34"/>
                </a:cxn>
                <a:cxn ang="0">
                  <a:pos x="17" y="32"/>
                </a:cxn>
                <a:cxn ang="0">
                  <a:pos x="18" y="31"/>
                </a:cxn>
                <a:cxn ang="0">
                  <a:pos x="19" y="28"/>
                </a:cxn>
                <a:cxn ang="0">
                  <a:pos x="20" y="27"/>
                </a:cxn>
                <a:cxn ang="0">
                  <a:pos x="22" y="26"/>
                </a:cxn>
                <a:cxn ang="0">
                  <a:pos x="22" y="24"/>
                </a:cxn>
                <a:cxn ang="0">
                  <a:pos x="26" y="24"/>
                </a:cxn>
                <a:cxn ang="0">
                  <a:pos x="28" y="22"/>
                </a:cxn>
                <a:cxn ang="0">
                  <a:pos x="30" y="21"/>
                </a:cxn>
                <a:cxn ang="0">
                  <a:pos x="34" y="18"/>
                </a:cxn>
                <a:cxn ang="0">
                  <a:pos x="40" y="15"/>
                </a:cxn>
                <a:cxn ang="0">
                  <a:pos x="46" y="15"/>
                </a:cxn>
                <a:cxn ang="0">
                  <a:pos x="51" y="13"/>
                </a:cxn>
                <a:cxn ang="0">
                  <a:pos x="51" y="11"/>
                </a:cxn>
                <a:cxn ang="0">
                  <a:pos x="52" y="8"/>
                </a:cxn>
                <a:cxn ang="0">
                  <a:pos x="53" y="5"/>
                </a:cxn>
                <a:cxn ang="0">
                  <a:pos x="51" y="2"/>
                </a:cxn>
                <a:cxn ang="0">
                  <a:pos x="48" y="1"/>
                </a:cxn>
                <a:cxn ang="0">
                  <a:pos x="44" y="1"/>
                </a:cxn>
                <a:cxn ang="0">
                  <a:pos x="43" y="5"/>
                </a:cxn>
                <a:cxn ang="0">
                  <a:pos x="39" y="9"/>
                </a:cxn>
                <a:cxn ang="0">
                  <a:pos x="33" y="11"/>
                </a:cxn>
                <a:cxn ang="0">
                  <a:pos x="31" y="10"/>
                </a:cxn>
                <a:cxn ang="0">
                  <a:pos x="27" y="9"/>
                </a:cxn>
                <a:cxn ang="0">
                  <a:pos x="24" y="10"/>
                </a:cxn>
                <a:cxn ang="0">
                  <a:pos x="24" y="12"/>
                </a:cxn>
                <a:cxn ang="0">
                  <a:pos x="19" y="15"/>
                </a:cxn>
                <a:cxn ang="0">
                  <a:pos x="18" y="16"/>
                </a:cxn>
                <a:cxn ang="0">
                  <a:pos x="14" y="18"/>
                </a:cxn>
                <a:cxn ang="0">
                  <a:pos x="13" y="20"/>
                </a:cxn>
                <a:cxn ang="0">
                  <a:pos x="10" y="23"/>
                </a:cxn>
                <a:cxn ang="0">
                  <a:pos x="8" y="24"/>
                </a:cxn>
                <a:cxn ang="0">
                  <a:pos x="8" y="26"/>
                </a:cxn>
                <a:cxn ang="0">
                  <a:pos x="7" y="27"/>
                </a:cxn>
                <a:cxn ang="0">
                  <a:pos x="7" y="29"/>
                </a:cxn>
                <a:cxn ang="0">
                  <a:pos x="8" y="32"/>
                </a:cxn>
                <a:cxn ang="0">
                  <a:pos x="4" y="33"/>
                </a:cxn>
                <a:cxn ang="0">
                  <a:pos x="1" y="36"/>
                </a:cxn>
              </a:cxnLst>
              <a:rect b="b" l="0" r="r" t="0"/>
              <a:pathLst>
                <a:path h="40" w="52">
                  <a:moveTo>
                    <a:pt x="3" y="35"/>
                  </a:moveTo>
                  <a:cubicBezTo>
                    <a:pt x="4" y="35"/>
                    <a:pt x="3" y="37"/>
                    <a:pt x="3" y="37"/>
                  </a:cubicBezTo>
                  <a:cubicBezTo>
                    <a:pt x="3" y="37"/>
                    <a:pt x="5" y="37"/>
                    <a:pt x="6" y="37"/>
                  </a:cubicBezTo>
                  <a:cubicBezTo>
                    <a:pt x="7" y="38"/>
                    <a:pt x="8" y="38"/>
                    <a:pt x="8" y="38"/>
                  </a:cubicBezTo>
                  <a:cubicBezTo>
                    <a:pt x="9" y="39"/>
                    <a:pt x="10" y="38"/>
                    <a:pt x="10" y="39"/>
                  </a:cubicBezTo>
                  <a:cubicBezTo>
                    <a:pt x="10" y="39"/>
                    <a:pt x="12" y="40"/>
                    <a:pt x="13" y="40"/>
                  </a:cubicBezTo>
                  <a:cubicBezTo>
                    <a:pt x="14" y="40"/>
                    <a:pt x="14" y="39"/>
                    <a:pt x="14" y="39"/>
                  </a:cubicBezTo>
                  <a:cubicBezTo>
                    <a:pt x="14" y="38"/>
                    <a:pt x="15" y="37"/>
                    <a:pt x="14" y="37"/>
                  </a:cubicBezTo>
                  <a:cubicBezTo>
                    <a:pt x="14" y="36"/>
                    <a:pt x="13" y="36"/>
                    <a:pt x="14" y="36"/>
                  </a:cubicBezTo>
                  <a:cubicBezTo>
                    <a:pt x="14" y="35"/>
                    <a:pt x="16" y="36"/>
                    <a:pt x="16" y="36"/>
                  </a:cubicBezTo>
                  <a:cubicBezTo>
                    <a:pt x="17" y="35"/>
                    <a:pt x="16" y="35"/>
                    <a:pt x="16" y="34"/>
                  </a:cubicBezTo>
                  <a:cubicBezTo>
                    <a:pt x="16" y="34"/>
                    <a:pt x="17" y="35"/>
                    <a:pt x="17" y="34"/>
                  </a:cubicBezTo>
                  <a:cubicBezTo>
                    <a:pt x="17" y="34"/>
                    <a:pt x="16" y="33"/>
                    <a:pt x="16" y="33"/>
                  </a:cubicBezTo>
                  <a:cubicBezTo>
                    <a:pt x="15" y="32"/>
                    <a:pt x="17" y="32"/>
                    <a:pt x="17" y="32"/>
                  </a:cubicBezTo>
                  <a:cubicBezTo>
                    <a:pt x="18" y="32"/>
                    <a:pt x="17" y="32"/>
                    <a:pt x="17" y="31"/>
                  </a:cubicBezTo>
                  <a:cubicBezTo>
                    <a:pt x="17" y="31"/>
                    <a:pt x="18" y="31"/>
                    <a:pt x="18" y="31"/>
                  </a:cubicBezTo>
                  <a:cubicBezTo>
                    <a:pt x="18" y="31"/>
                    <a:pt x="19" y="31"/>
                    <a:pt x="19" y="30"/>
                  </a:cubicBezTo>
                  <a:cubicBezTo>
                    <a:pt x="19" y="30"/>
                    <a:pt x="19" y="28"/>
                    <a:pt x="19" y="28"/>
                  </a:cubicBezTo>
                  <a:cubicBezTo>
                    <a:pt x="20" y="28"/>
                    <a:pt x="21" y="28"/>
                    <a:pt x="21" y="28"/>
                  </a:cubicBezTo>
                  <a:cubicBezTo>
                    <a:pt x="21" y="28"/>
                    <a:pt x="20" y="28"/>
                    <a:pt x="20" y="27"/>
                  </a:cubicBezTo>
                  <a:cubicBezTo>
                    <a:pt x="19" y="27"/>
                    <a:pt x="20" y="27"/>
                    <a:pt x="20" y="27"/>
                  </a:cubicBezTo>
                  <a:cubicBezTo>
                    <a:pt x="21" y="27"/>
                    <a:pt x="21" y="27"/>
                    <a:pt x="22" y="26"/>
                  </a:cubicBezTo>
                  <a:cubicBezTo>
                    <a:pt x="22" y="26"/>
                    <a:pt x="23" y="26"/>
                    <a:pt x="23" y="26"/>
                  </a:cubicBezTo>
                  <a:cubicBezTo>
                    <a:pt x="23" y="26"/>
                    <a:pt x="23" y="25"/>
                    <a:pt x="22" y="24"/>
                  </a:cubicBezTo>
                  <a:cubicBezTo>
                    <a:pt x="22" y="24"/>
                    <a:pt x="24" y="25"/>
                    <a:pt x="25" y="25"/>
                  </a:cubicBezTo>
                  <a:cubicBezTo>
                    <a:pt x="26" y="25"/>
                    <a:pt x="26" y="24"/>
                    <a:pt x="26" y="24"/>
                  </a:cubicBezTo>
                  <a:cubicBezTo>
                    <a:pt x="26" y="24"/>
                    <a:pt x="27" y="25"/>
                    <a:pt x="27" y="24"/>
                  </a:cubicBezTo>
                  <a:cubicBezTo>
                    <a:pt x="28" y="24"/>
                    <a:pt x="28" y="22"/>
                    <a:pt x="28" y="22"/>
                  </a:cubicBezTo>
                  <a:cubicBezTo>
                    <a:pt x="28" y="21"/>
                    <a:pt x="28" y="22"/>
                    <a:pt x="29" y="22"/>
                  </a:cubicBezTo>
                  <a:cubicBezTo>
                    <a:pt x="29" y="23"/>
                    <a:pt x="30" y="22"/>
                    <a:pt x="30" y="21"/>
                  </a:cubicBezTo>
                  <a:cubicBezTo>
                    <a:pt x="31" y="21"/>
                    <a:pt x="31" y="21"/>
                    <a:pt x="31" y="21"/>
                  </a:cubicBezTo>
                  <a:cubicBezTo>
                    <a:pt x="32" y="20"/>
                    <a:pt x="34" y="19"/>
                    <a:pt x="34" y="18"/>
                  </a:cubicBezTo>
                  <a:cubicBezTo>
                    <a:pt x="35" y="18"/>
                    <a:pt x="36" y="17"/>
                    <a:pt x="37" y="16"/>
                  </a:cubicBezTo>
                  <a:cubicBezTo>
                    <a:pt x="38" y="16"/>
                    <a:pt x="39" y="15"/>
                    <a:pt x="40" y="15"/>
                  </a:cubicBezTo>
                  <a:cubicBezTo>
                    <a:pt x="41" y="15"/>
                    <a:pt x="42" y="16"/>
                    <a:pt x="43" y="16"/>
                  </a:cubicBezTo>
                  <a:cubicBezTo>
                    <a:pt x="45" y="16"/>
                    <a:pt x="45" y="16"/>
                    <a:pt x="46" y="15"/>
                  </a:cubicBezTo>
                  <a:cubicBezTo>
                    <a:pt x="47" y="15"/>
                    <a:pt x="47" y="15"/>
                    <a:pt x="48" y="14"/>
                  </a:cubicBezTo>
                  <a:cubicBezTo>
                    <a:pt x="49" y="14"/>
                    <a:pt x="50" y="13"/>
                    <a:pt x="51" y="13"/>
                  </a:cubicBezTo>
                  <a:cubicBezTo>
                    <a:pt x="51" y="13"/>
                    <a:pt x="53" y="12"/>
                    <a:pt x="52" y="12"/>
                  </a:cubicBezTo>
                  <a:cubicBezTo>
                    <a:pt x="52" y="12"/>
                    <a:pt x="51" y="11"/>
                    <a:pt x="51" y="11"/>
                  </a:cubicBezTo>
                  <a:cubicBezTo>
                    <a:pt x="51" y="10"/>
                    <a:pt x="52" y="9"/>
                    <a:pt x="52" y="9"/>
                  </a:cubicBezTo>
                  <a:cubicBezTo>
                    <a:pt x="53" y="9"/>
                    <a:pt x="53" y="8"/>
                    <a:pt x="52" y="8"/>
                  </a:cubicBezTo>
                  <a:cubicBezTo>
                    <a:pt x="52" y="8"/>
                    <a:pt x="52" y="6"/>
                    <a:pt x="52" y="6"/>
                  </a:cubicBezTo>
                  <a:cubicBezTo>
                    <a:pt x="52" y="5"/>
                    <a:pt x="52" y="5"/>
                    <a:pt x="53" y="5"/>
                  </a:cubicBezTo>
                  <a:cubicBezTo>
                    <a:pt x="53" y="5"/>
                    <a:pt x="52" y="3"/>
                    <a:pt x="51" y="3"/>
                  </a:cubicBezTo>
                  <a:cubicBezTo>
                    <a:pt x="51" y="3"/>
                    <a:pt x="51" y="2"/>
                    <a:pt x="51" y="2"/>
                  </a:cubicBezTo>
                  <a:cubicBezTo>
                    <a:pt x="51" y="1"/>
                    <a:pt x="50" y="1"/>
                    <a:pt x="49" y="1"/>
                  </a:cubicBezTo>
                  <a:cubicBezTo>
                    <a:pt x="48" y="0"/>
                    <a:pt x="48" y="1"/>
                    <a:pt x="48" y="1"/>
                  </a:cubicBezTo>
                  <a:cubicBezTo>
                    <a:pt x="47" y="1"/>
                    <a:pt x="47" y="1"/>
                    <a:pt x="47" y="1"/>
                  </a:cubicBezTo>
                  <a:cubicBezTo>
                    <a:pt x="46" y="1"/>
                    <a:pt x="45" y="1"/>
                    <a:pt x="44" y="1"/>
                  </a:cubicBezTo>
                  <a:cubicBezTo>
                    <a:pt x="44" y="2"/>
                    <a:pt x="45" y="2"/>
                    <a:pt x="45" y="3"/>
                  </a:cubicBezTo>
                  <a:cubicBezTo>
                    <a:pt x="45" y="3"/>
                    <a:pt x="43" y="4"/>
                    <a:pt x="43" y="5"/>
                  </a:cubicBezTo>
                  <a:cubicBezTo>
                    <a:pt x="43" y="6"/>
                    <a:pt x="42" y="7"/>
                    <a:pt x="41" y="8"/>
                  </a:cubicBezTo>
                  <a:cubicBezTo>
                    <a:pt x="40" y="8"/>
                    <a:pt x="40" y="8"/>
                    <a:pt x="39" y="9"/>
                  </a:cubicBezTo>
                  <a:cubicBezTo>
                    <a:pt x="38" y="10"/>
                    <a:pt x="36" y="10"/>
                    <a:pt x="35" y="10"/>
                  </a:cubicBezTo>
                  <a:cubicBezTo>
                    <a:pt x="33" y="10"/>
                    <a:pt x="34" y="11"/>
                    <a:pt x="33" y="11"/>
                  </a:cubicBezTo>
                  <a:cubicBezTo>
                    <a:pt x="32" y="11"/>
                    <a:pt x="32" y="10"/>
                    <a:pt x="31" y="9"/>
                  </a:cubicBezTo>
                  <a:cubicBezTo>
                    <a:pt x="31" y="9"/>
                    <a:pt x="31" y="9"/>
                    <a:pt x="31" y="10"/>
                  </a:cubicBezTo>
                  <a:cubicBezTo>
                    <a:pt x="30" y="10"/>
                    <a:pt x="30" y="10"/>
                    <a:pt x="29" y="10"/>
                  </a:cubicBezTo>
                  <a:cubicBezTo>
                    <a:pt x="29" y="11"/>
                    <a:pt x="27" y="9"/>
                    <a:pt x="27" y="9"/>
                  </a:cubicBezTo>
                  <a:cubicBezTo>
                    <a:pt x="27" y="9"/>
                    <a:pt x="26" y="9"/>
                    <a:pt x="26" y="10"/>
                  </a:cubicBezTo>
                  <a:cubicBezTo>
                    <a:pt x="25" y="10"/>
                    <a:pt x="25" y="10"/>
                    <a:pt x="24" y="10"/>
                  </a:cubicBezTo>
                  <a:cubicBezTo>
                    <a:pt x="23" y="10"/>
                    <a:pt x="24" y="10"/>
                    <a:pt x="24" y="11"/>
                  </a:cubicBezTo>
                  <a:cubicBezTo>
                    <a:pt x="25" y="11"/>
                    <a:pt x="24" y="11"/>
                    <a:pt x="24" y="12"/>
                  </a:cubicBezTo>
                  <a:cubicBezTo>
                    <a:pt x="23" y="12"/>
                    <a:pt x="21" y="14"/>
                    <a:pt x="20" y="14"/>
                  </a:cubicBezTo>
                  <a:cubicBezTo>
                    <a:pt x="19" y="15"/>
                    <a:pt x="20" y="15"/>
                    <a:pt x="19" y="15"/>
                  </a:cubicBezTo>
                  <a:cubicBezTo>
                    <a:pt x="18" y="15"/>
                    <a:pt x="19" y="14"/>
                    <a:pt x="18" y="14"/>
                  </a:cubicBezTo>
                  <a:cubicBezTo>
                    <a:pt x="17" y="14"/>
                    <a:pt x="18" y="15"/>
                    <a:pt x="18" y="16"/>
                  </a:cubicBezTo>
                  <a:cubicBezTo>
                    <a:pt x="18" y="16"/>
                    <a:pt x="17" y="16"/>
                    <a:pt x="17" y="17"/>
                  </a:cubicBezTo>
                  <a:cubicBezTo>
                    <a:pt x="16" y="17"/>
                    <a:pt x="15" y="17"/>
                    <a:pt x="14" y="18"/>
                  </a:cubicBezTo>
                  <a:cubicBezTo>
                    <a:pt x="13" y="18"/>
                    <a:pt x="14" y="19"/>
                    <a:pt x="14" y="19"/>
                  </a:cubicBezTo>
                  <a:cubicBezTo>
                    <a:pt x="14" y="20"/>
                    <a:pt x="14" y="20"/>
                    <a:pt x="13" y="20"/>
                  </a:cubicBezTo>
                  <a:cubicBezTo>
                    <a:pt x="13" y="20"/>
                    <a:pt x="11" y="20"/>
                    <a:pt x="12" y="20"/>
                  </a:cubicBezTo>
                  <a:cubicBezTo>
                    <a:pt x="13" y="21"/>
                    <a:pt x="11" y="23"/>
                    <a:pt x="10" y="23"/>
                  </a:cubicBezTo>
                  <a:cubicBezTo>
                    <a:pt x="10" y="24"/>
                    <a:pt x="10" y="23"/>
                    <a:pt x="9" y="23"/>
                  </a:cubicBezTo>
                  <a:cubicBezTo>
                    <a:pt x="9" y="23"/>
                    <a:pt x="8" y="23"/>
                    <a:pt x="8" y="24"/>
                  </a:cubicBezTo>
                  <a:cubicBezTo>
                    <a:pt x="8" y="24"/>
                    <a:pt x="8" y="24"/>
                    <a:pt x="9" y="24"/>
                  </a:cubicBezTo>
                  <a:cubicBezTo>
                    <a:pt x="9" y="24"/>
                    <a:pt x="8" y="25"/>
                    <a:pt x="8" y="26"/>
                  </a:cubicBezTo>
                  <a:cubicBezTo>
                    <a:pt x="8" y="26"/>
                    <a:pt x="9" y="26"/>
                    <a:pt x="9" y="27"/>
                  </a:cubicBezTo>
                  <a:cubicBezTo>
                    <a:pt x="9" y="27"/>
                    <a:pt x="8" y="27"/>
                    <a:pt x="7" y="27"/>
                  </a:cubicBezTo>
                  <a:cubicBezTo>
                    <a:pt x="7" y="27"/>
                    <a:pt x="8" y="28"/>
                    <a:pt x="9" y="29"/>
                  </a:cubicBezTo>
                  <a:cubicBezTo>
                    <a:pt x="9" y="29"/>
                    <a:pt x="7" y="29"/>
                    <a:pt x="7" y="29"/>
                  </a:cubicBezTo>
                  <a:cubicBezTo>
                    <a:pt x="6" y="29"/>
                    <a:pt x="7" y="30"/>
                    <a:pt x="7" y="31"/>
                  </a:cubicBezTo>
                  <a:cubicBezTo>
                    <a:pt x="6" y="31"/>
                    <a:pt x="8" y="32"/>
                    <a:pt x="8" y="32"/>
                  </a:cubicBezTo>
                  <a:cubicBezTo>
                    <a:pt x="8" y="33"/>
                    <a:pt x="7" y="32"/>
                    <a:pt x="5" y="32"/>
                  </a:cubicBezTo>
                  <a:cubicBezTo>
                    <a:pt x="4" y="32"/>
                    <a:pt x="4" y="32"/>
                    <a:pt x="4" y="33"/>
                  </a:cubicBezTo>
                  <a:cubicBezTo>
                    <a:pt x="4" y="33"/>
                    <a:pt x="4" y="34"/>
                    <a:pt x="3" y="34"/>
                  </a:cubicBezTo>
                  <a:cubicBezTo>
                    <a:pt x="2" y="34"/>
                    <a:pt x="2" y="34"/>
                    <a:pt x="1" y="36"/>
                  </a:cubicBezTo>
                  <a:cubicBezTo>
                    <a:pt x="0" y="37"/>
                    <a:pt x="3" y="35"/>
                    <a:pt x="3" y="35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16" name="Freeform 118"/>
            <p:cNvSpPr/>
            <p:nvPr/>
          </p:nvSpPr>
          <p:spPr bwMode="auto">
            <a:xfrm>
              <a:off x="5033401" y="1809751"/>
              <a:ext cx="29633" cy="21167"/>
            </a:xfrm>
            <a:custGeom>
              <a:cxnLst>
                <a:cxn ang="0">
                  <a:pos x="1" y="4"/>
                </a:cxn>
                <a:cxn ang="0">
                  <a:pos x="5" y="2"/>
                </a:cxn>
                <a:cxn ang="0">
                  <a:pos x="5" y="0"/>
                </a:cxn>
                <a:cxn ang="0">
                  <a:pos x="1" y="2"/>
                </a:cxn>
                <a:cxn ang="0">
                  <a:pos x="1" y="4"/>
                </a:cxn>
              </a:cxnLst>
              <a:rect b="b" l="0" r="r" t="0"/>
              <a:pathLst>
                <a:path h="4" w="6">
                  <a:moveTo>
                    <a:pt x="1" y="4"/>
                  </a:moveTo>
                  <a:cubicBezTo>
                    <a:pt x="2" y="4"/>
                    <a:pt x="5" y="3"/>
                    <a:pt x="5" y="2"/>
                  </a:cubicBezTo>
                  <a:cubicBezTo>
                    <a:pt x="5" y="1"/>
                    <a:pt x="6" y="0"/>
                    <a:pt x="5" y="0"/>
                  </a:cubicBezTo>
                  <a:cubicBezTo>
                    <a:pt x="4" y="0"/>
                    <a:pt x="1" y="2"/>
                    <a:pt x="1" y="2"/>
                  </a:cubicBezTo>
                  <a:cubicBezTo>
                    <a:pt x="1" y="3"/>
                    <a:pt x="0" y="4"/>
                    <a:pt x="1" y="4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17" name="Freeform 119"/>
            <p:cNvSpPr/>
            <p:nvPr/>
          </p:nvSpPr>
          <p:spPr bwMode="auto">
            <a:xfrm>
              <a:off x="4938151" y="1875367"/>
              <a:ext cx="25400" cy="25400"/>
            </a:xfrm>
            <a:custGeom>
              <a:cxnLst>
                <a:cxn ang="0">
                  <a:pos x="1" y="4"/>
                </a:cxn>
                <a:cxn ang="0">
                  <a:pos x="5" y="1"/>
                </a:cxn>
                <a:cxn ang="0">
                  <a:pos x="3" y="0"/>
                </a:cxn>
                <a:cxn ang="0">
                  <a:pos x="2" y="2"/>
                </a:cxn>
                <a:cxn ang="0">
                  <a:pos x="1" y="4"/>
                </a:cxn>
              </a:cxnLst>
              <a:rect b="b" l="0" r="r" t="0"/>
              <a:pathLst>
                <a:path h="5" w="5">
                  <a:moveTo>
                    <a:pt x="1" y="4"/>
                  </a:moveTo>
                  <a:cubicBezTo>
                    <a:pt x="2" y="3"/>
                    <a:pt x="5" y="2"/>
                    <a:pt x="5" y="1"/>
                  </a:cubicBezTo>
                  <a:cubicBezTo>
                    <a:pt x="4" y="1"/>
                    <a:pt x="4" y="0"/>
                    <a:pt x="3" y="0"/>
                  </a:cubicBezTo>
                  <a:cubicBezTo>
                    <a:pt x="3" y="0"/>
                    <a:pt x="3" y="2"/>
                    <a:pt x="2" y="2"/>
                  </a:cubicBezTo>
                  <a:cubicBezTo>
                    <a:pt x="2" y="3"/>
                    <a:pt x="0" y="5"/>
                    <a:pt x="1" y="4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18" name="Freeform 120"/>
            <p:cNvSpPr/>
            <p:nvPr/>
          </p:nvSpPr>
          <p:spPr bwMode="auto">
            <a:xfrm>
              <a:off x="5238717" y="2874433"/>
              <a:ext cx="44451" cy="25400"/>
            </a:xfrm>
            <a:custGeom>
              <a:cxnLst>
                <a:cxn ang="0">
                  <a:pos x="7" y="4"/>
                </a:cxn>
                <a:cxn ang="0">
                  <a:pos x="8" y="0"/>
                </a:cxn>
                <a:cxn ang="0">
                  <a:pos x="3" y="2"/>
                </a:cxn>
                <a:cxn ang="0">
                  <a:pos x="0" y="4"/>
                </a:cxn>
                <a:cxn ang="0">
                  <a:pos x="7" y="4"/>
                </a:cxn>
              </a:cxnLst>
              <a:rect b="b" l="0" r="r" t="0"/>
              <a:pathLst>
                <a:path h="5" w="9">
                  <a:moveTo>
                    <a:pt x="7" y="4"/>
                  </a:moveTo>
                  <a:cubicBezTo>
                    <a:pt x="7" y="4"/>
                    <a:pt x="8" y="1"/>
                    <a:pt x="8" y="0"/>
                  </a:cubicBezTo>
                  <a:cubicBezTo>
                    <a:pt x="9" y="0"/>
                    <a:pt x="5" y="2"/>
                    <a:pt x="3" y="2"/>
                  </a:cubicBezTo>
                  <a:cubicBezTo>
                    <a:pt x="0" y="2"/>
                    <a:pt x="0" y="3"/>
                    <a:pt x="0" y="4"/>
                  </a:cubicBezTo>
                  <a:cubicBezTo>
                    <a:pt x="0" y="5"/>
                    <a:pt x="6" y="4"/>
                    <a:pt x="7" y="4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19" name="Freeform 121"/>
            <p:cNvSpPr/>
            <p:nvPr/>
          </p:nvSpPr>
          <p:spPr bwMode="auto">
            <a:xfrm>
              <a:off x="2087000" y="2495551"/>
              <a:ext cx="86784" cy="59267"/>
            </a:xfrm>
            <a:custGeom>
              <a:cxnLst>
                <a:cxn ang="0">
                  <a:pos x="9" y="9"/>
                </a:cxn>
                <a:cxn ang="0">
                  <a:pos x="10" y="10"/>
                </a:cxn>
                <a:cxn ang="0">
                  <a:pos x="15" y="12"/>
                </a:cxn>
                <a:cxn ang="0">
                  <a:pos x="14" y="8"/>
                </a:cxn>
                <a:cxn ang="0">
                  <a:pos x="11" y="5"/>
                </a:cxn>
                <a:cxn ang="0">
                  <a:pos x="8" y="2"/>
                </a:cxn>
                <a:cxn ang="0">
                  <a:pos x="2" y="0"/>
                </a:cxn>
                <a:cxn ang="0">
                  <a:pos x="1" y="2"/>
                </a:cxn>
                <a:cxn ang="0">
                  <a:pos x="7" y="7"/>
                </a:cxn>
                <a:cxn ang="0">
                  <a:pos x="9" y="9"/>
                </a:cxn>
              </a:cxnLst>
              <a:rect b="b" l="0" r="r" t="0"/>
              <a:pathLst>
                <a:path h="12" w="17">
                  <a:moveTo>
                    <a:pt x="9" y="9"/>
                  </a:moveTo>
                  <a:cubicBezTo>
                    <a:pt x="9" y="9"/>
                    <a:pt x="10" y="9"/>
                    <a:pt x="10" y="10"/>
                  </a:cubicBezTo>
                  <a:cubicBezTo>
                    <a:pt x="11" y="11"/>
                    <a:pt x="14" y="12"/>
                    <a:pt x="15" y="12"/>
                  </a:cubicBezTo>
                  <a:cubicBezTo>
                    <a:pt x="17" y="12"/>
                    <a:pt x="15" y="9"/>
                    <a:pt x="14" y="8"/>
                  </a:cubicBezTo>
                  <a:cubicBezTo>
                    <a:pt x="13" y="6"/>
                    <a:pt x="11" y="6"/>
                    <a:pt x="11" y="5"/>
                  </a:cubicBezTo>
                  <a:cubicBezTo>
                    <a:pt x="11" y="4"/>
                    <a:pt x="9" y="2"/>
                    <a:pt x="8" y="2"/>
                  </a:cubicBezTo>
                  <a:cubicBezTo>
                    <a:pt x="7" y="2"/>
                    <a:pt x="3" y="0"/>
                    <a:pt x="2" y="0"/>
                  </a:cubicBezTo>
                  <a:cubicBezTo>
                    <a:pt x="1" y="0"/>
                    <a:pt x="0" y="1"/>
                    <a:pt x="1" y="2"/>
                  </a:cubicBezTo>
                  <a:cubicBezTo>
                    <a:pt x="2" y="3"/>
                    <a:pt x="5" y="6"/>
                    <a:pt x="7" y="7"/>
                  </a:cubicBezTo>
                  <a:cubicBezTo>
                    <a:pt x="8" y="8"/>
                    <a:pt x="8" y="9"/>
                    <a:pt x="9" y="9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20" name="Freeform 122"/>
            <p:cNvSpPr/>
            <p:nvPr/>
          </p:nvSpPr>
          <p:spPr bwMode="auto">
            <a:xfrm>
              <a:off x="2048901" y="2341033"/>
              <a:ext cx="38100" cy="33867"/>
            </a:xfrm>
            <a:custGeom>
              <a:cxnLst>
                <a:cxn ang="0">
                  <a:pos x="8" y="5"/>
                </a:cxn>
                <a:cxn ang="0">
                  <a:pos x="6" y="4"/>
                </a:cxn>
                <a:cxn ang="0">
                  <a:pos x="4" y="3"/>
                </a:cxn>
                <a:cxn ang="0">
                  <a:pos x="2" y="0"/>
                </a:cxn>
                <a:cxn ang="0">
                  <a:pos x="0" y="4"/>
                </a:cxn>
                <a:cxn ang="0">
                  <a:pos x="0" y="6"/>
                </a:cxn>
                <a:cxn ang="0">
                  <a:pos x="4" y="7"/>
                </a:cxn>
                <a:cxn ang="0">
                  <a:pos x="8" y="5"/>
                </a:cxn>
              </a:cxnLst>
              <a:rect b="b" l="0" r="r" t="0"/>
              <a:pathLst>
                <a:path h="7" w="8">
                  <a:moveTo>
                    <a:pt x="8" y="5"/>
                  </a:moveTo>
                  <a:cubicBezTo>
                    <a:pt x="8" y="4"/>
                    <a:pt x="7" y="3"/>
                    <a:pt x="6" y="4"/>
                  </a:cubicBezTo>
                  <a:cubicBezTo>
                    <a:pt x="5" y="4"/>
                    <a:pt x="5" y="4"/>
                    <a:pt x="4" y="3"/>
                  </a:cubicBezTo>
                  <a:cubicBezTo>
                    <a:pt x="3" y="2"/>
                    <a:pt x="3" y="0"/>
                    <a:pt x="2" y="0"/>
                  </a:cubicBezTo>
                  <a:cubicBezTo>
                    <a:pt x="1" y="0"/>
                    <a:pt x="0" y="2"/>
                    <a:pt x="0" y="4"/>
                  </a:cubicBezTo>
                  <a:cubicBezTo>
                    <a:pt x="1" y="6"/>
                    <a:pt x="0" y="5"/>
                    <a:pt x="0" y="6"/>
                  </a:cubicBezTo>
                  <a:cubicBezTo>
                    <a:pt x="0" y="7"/>
                    <a:pt x="2" y="7"/>
                    <a:pt x="4" y="7"/>
                  </a:cubicBezTo>
                  <a:cubicBezTo>
                    <a:pt x="4" y="7"/>
                    <a:pt x="7" y="6"/>
                    <a:pt x="8" y="5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21" name="Freeform 123"/>
            <p:cNvSpPr/>
            <p:nvPr/>
          </p:nvSpPr>
          <p:spPr bwMode="auto">
            <a:xfrm>
              <a:off x="2038318" y="2389718"/>
              <a:ext cx="29633" cy="55033"/>
            </a:xfrm>
            <a:custGeom>
              <a:cxnLst>
                <a:cxn ang="0">
                  <a:pos x="3" y="2"/>
                </a:cxn>
                <a:cxn ang="0">
                  <a:pos x="2" y="1"/>
                </a:cxn>
                <a:cxn ang="0">
                  <a:pos x="0" y="6"/>
                </a:cxn>
                <a:cxn ang="0">
                  <a:pos x="1" y="10"/>
                </a:cxn>
                <a:cxn ang="0">
                  <a:pos x="3" y="6"/>
                </a:cxn>
                <a:cxn ang="0">
                  <a:pos x="5" y="2"/>
                </a:cxn>
                <a:cxn ang="0">
                  <a:pos x="3" y="2"/>
                </a:cxn>
              </a:cxnLst>
              <a:rect b="b" l="0" r="r" t="0"/>
              <a:pathLst>
                <a:path h="11" w="6">
                  <a:moveTo>
                    <a:pt x="3" y="2"/>
                  </a:moveTo>
                  <a:cubicBezTo>
                    <a:pt x="2" y="1"/>
                    <a:pt x="2" y="0"/>
                    <a:pt x="2" y="1"/>
                  </a:cubicBezTo>
                  <a:cubicBezTo>
                    <a:pt x="1" y="1"/>
                    <a:pt x="0" y="4"/>
                    <a:pt x="0" y="6"/>
                  </a:cubicBezTo>
                  <a:cubicBezTo>
                    <a:pt x="0" y="7"/>
                    <a:pt x="0" y="11"/>
                    <a:pt x="1" y="10"/>
                  </a:cubicBezTo>
                  <a:cubicBezTo>
                    <a:pt x="2" y="10"/>
                    <a:pt x="3" y="7"/>
                    <a:pt x="3" y="6"/>
                  </a:cubicBezTo>
                  <a:cubicBezTo>
                    <a:pt x="3" y="5"/>
                    <a:pt x="6" y="2"/>
                    <a:pt x="5" y="2"/>
                  </a:cubicBezTo>
                  <a:cubicBezTo>
                    <a:pt x="4" y="2"/>
                    <a:pt x="3" y="2"/>
                    <a:pt x="3" y="2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22" name="Freeform 124"/>
            <p:cNvSpPr/>
            <p:nvPr/>
          </p:nvSpPr>
          <p:spPr bwMode="auto">
            <a:xfrm>
              <a:off x="2012917" y="2286001"/>
              <a:ext cx="25400" cy="55033"/>
            </a:xfrm>
            <a:custGeom>
              <a:cxnLst>
                <a:cxn ang="0">
                  <a:pos x="3" y="1"/>
                </a:cxn>
                <a:cxn ang="0">
                  <a:pos x="1" y="0"/>
                </a:cxn>
                <a:cxn ang="0">
                  <a:pos x="3" y="4"/>
                </a:cxn>
                <a:cxn ang="0">
                  <a:pos x="3" y="10"/>
                </a:cxn>
                <a:cxn ang="0">
                  <a:pos x="5" y="6"/>
                </a:cxn>
                <a:cxn ang="0">
                  <a:pos x="4" y="3"/>
                </a:cxn>
                <a:cxn ang="0">
                  <a:pos x="3" y="1"/>
                </a:cxn>
              </a:cxnLst>
              <a:rect b="b" l="0" r="r" t="0"/>
              <a:pathLst>
                <a:path h="11" w="5">
                  <a:moveTo>
                    <a:pt x="3" y="1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0" y="0"/>
                    <a:pt x="2" y="3"/>
                    <a:pt x="3" y="4"/>
                  </a:cubicBezTo>
                  <a:cubicBezTo>
                    <a:pt x="3" y="5"/>
                    <a:pt x="3" y="8"/>
                    <a:pt x="3" y="10"/>
                  </a:cubicBezTo>
                  <a:cubicBezTo>
                    <a:pt x="4" y="11"/>
                    <a:pt x="5" y="7"/>
                    <a:pt x="5" y="6"/>
                  </a:cubicBezTo>
                  <a:cubicBezTo>
                    <a:pt x="5" y="5"/>
                    <a:pt x="4" y="4"/>
                    <a:pt x="4" y="3"/>
                  </a:cubicBezTo>
                  <a:cubicBezTo>
                    <a:pt x="4" y="3"/>
                    <a:pt x="4" y="2"/>
                    <a:pt x="3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23" name="Freeform 125"/>
            <p:cNvSpPr/>
            <p:nvPr/>
          </p:nvSpPr>
          <p:spPr bwMode="auto">
            <a:xfrm>
              <a:off x="2042551" y="2286000"/>
              <a:ext cx="21167" cy="33867"/>
            </a:xfrm>
            <a:custGeom>
              <a:cxnLst>
                <a:cxn ang="0">
                  <a:pos x="0" y="0"/>
                </a:cxn>
                <a:cxn ang="0">
                  <a:pos x="1" y="3"/>
                </a:cxn>
                <a:cxn ang="0">
                  <a:pos x="1" y="5"/>
                </a:cxn>
                <a:cxn ang="0">
                  <a:pos x="4" y="3"/>
                </a:cxn>
                <a:cxn ang="0">
                  <a:pos x="0" y="0"/>
                </a:cxn>
              </a:cxnLst>
              <a:rect b="b" l="0" r="r" t="0"/>
              <a:pathLst>
                <a:path h="7" w="4">
                  <a:moveTo>
                    <a:pt x="0" y="0"/>
                  </a:moveTo>
                  <a:cubicBezTo>
                    <a:pt x="0" y="0"/>
                    <a:pt x="1" y="2"/>
                    <a:pt x="1" y="3"/>
                  </a:cubicBezTo>
                  <a:cubicBezTo>
                    <a:pt x="2" y="4"/>
                    <a:pt x="0" y="4"/>
                    <a:pt x="1" y="5"/>
                  </a:cubicBezTo>
                  <a:cubicBezTo>
                    <a:pt x="1" y="7"/>
                    <a:pt x="3" y="3"/>
                    <a:pt x="4" y="3"/>
                  </a:cubicBezTo>
                  <a:cubicBezTo>
                    <a:pt x="4" y="2"/>
                    <a:pt x="1" y="0"/>
                    <a:pt x="0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24" name="Freeform 126"/>
            <p:cNvSpPr/>
            <p:nvPr/>
          </p:nvSpPr>
          <p:spPr bwMode="auto">
            <a:xfrm>
              <a:off x="2053134" y="2309285"/>
              <a:ext cx="14817" cy="21167"/>
            </a:xfrm>
            <a:custGeom>
              <a:cxnLst>
                <a:cxn ang="0">
                  <a:pos x="1" y="4"/>
                </a:cxn>
                <a:cxn ang="0">
                  <a:pos x="1" y="1"/>
                </a:cxn>
                <a:cxn ang="0">
                  <a:pos x="0" y="3"/>
                </a:cxn>
                <a:cxn ang="0">
                  <a:pos x="1" y="4"/>
                </a:cxn>
              </a:cxnLst>
              <a:rect b="b" l="0" r="r" t="0"/>
              <a:pathLst>
                <a:path h="4" w="3">
                  <a:moveTo>
                    <a:pt x="1" y="4"/>
                  </a:moveTo>
                  <a:cubicBezTo>
                    <a:pt x="2" y="3"/>
                    <a:pt x="3" y="0"/>
                    <a:pt x="1" y="1"/>
                  </a:cubicBezTo>
                  <a:cubicBezTo>
                    <a:pt x="0" y="1"/>
                    <a:pt x="1" y="3"/>
                    <a:pt x="0" y="3"/>
                  </a:cubicBezTo>
                  <a:cubicBezTo>
                    <a:pt x="0" y="4"/>
                    <a:pt x="1" y="4"/>
                    <a:pt x="1" y="4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25" name="Freeform 127"/>
            <p:cNvSpPr/>
            <p:nvPr/>
          </p:nvSpPr>
          <p:spPr bwMode="auto">
            <a:xfrm>
              <a:off x="1648852" y="2286001"/>
              <a:ext cx="55033" cy="48684"/>
            </a:xfrm>
            <a:custGeom>
              <a:cxnLst>
                <a:cxn ang="0">
                  <a:pos x="10" y="3"/>
                </a:cxn>
                <a:cxn ang="0">
                  <a:pos x="9" y="1"/>
                </a:cxn>
                <a:cxn ang="0">
                  <a:pos x="9" y="2"/>
                </a:cxn>
                <a:cxn ang="0">
                  <a:pos x="6" y="2"/>
                </a:cxn>
                <a:cxn ang="0">
                  <a:pos x="5" y="4"/>
                </a:cxn>
                <a:cxn ang="0">
                  <a:pos x="3" y="4"/>
                </a:cxn>
                <a:cxn ang="0">
                  <a:pos x="1" y="6"/>
                </a:cxn>
                <a:cxn ang="0">
                  <a:pos x="2" y="7"/>
                </a:cxn>
                <a:cxn ang="0">
                  <a:pos x="3" y="9"/>
                </a:cxn>
                <a:cxn ang="0">
                  <a:pos x="6" y="7"/>
                </a:cxn>
                <a:cxn ang="0">
                  <a:pos x="7" y="8"/>
                </a:cxn>
                <a:cxn ang="0">
                  <a:pos x="10" y="5"/>
                </a:cxn>
                <a:cxn ang="0">
                  <a:pos x="10" y="3"/>
                </a:cxn>
              </a:cxnLst>
              <a:rect b="b" l="0" r="r" t="0"/>
              <a:pathLst>
                <a:path h="10" w="11">
                  <a:moveTo>
                    <a:pt x="10" y="3"/>
                  </a:moveTo>
                  <a:cubicBezTo>
                    <a:pt x="10" y="2"/>
                    <a:pt x="10" y="2"/>
                    <a:pt x="9" y="1"/>
                  </a:cubicBezTo>
                  <a:cubicBezTo>
                    <a:pt x="9" y="0"/>
                    <a:pt x="9" y="2"/>
                    <a:pt x="9" y="2"/>
                  </a:cubicBezTo>
                  <a:cubicBezTo>
                    <a:pt x="9" y="2"/>
                    <a:pt x="7" y="2"/>
                    <a:pt x="6" y="2"/>
                  </a:cubicBezTo>
                  <a:cubicBezTo>
                    <a:pt x="5" y="2"/>
                    <a:pt x="6" y="3"/>
                    <a:pt x="5" y="4"/>
                  </a:cubicBezTo>
                  <a:cubicBezTo>
                    <a:pt x="5" y="4"/>
                    <a:pt x="4" y="4"/>
                    <a:pt x="3" y="4"/>
                  </a:cubicBezTo>
                  <a:cubicBezTo>
                    <a:pt x="2" y="4"/>
                    <a:pt x="2" y="5"/>
                    <a:pt x="1" y="6"/>
                  </a:cubicBezTo>
                  <a:cubicBezTo>
                    <a:pt x="0" y="7"/>
                    <a:pt x="2" y="7"/>
                    <a:pt x="2" y="7"/>
                  </a:cubicBezTo>
                  <a:cubicBezTo>
                    <a:pt x="3" y="7"/>
                    <a:pt x="2" y="8"/>
                    <a:pt x="3" y="9"/>
                  </a:cubicBezTo>
                  <a:cubicBezTo>
                    <a:pt x="3" y="10"/>
                    <a:pt x="5" y="7"/>
                    <a:pt x="6" y="7"/>
                  </a:cubicBezTo>
                  <a:cubicBezTo>
                    <a:pt x="6" y="6"/>
                    <a:pt x="6" y="7"/>
                    <a:pt x="7" y="8"/>
                  </a:cubicBezTo>
                  <a:cubicBezTo>
                    <a:pt x="7" y="8"/>
                    <a:pt x="9" y="5"/>
                    <a:pt x="10" y="5"/>
                  </a:cubicBezTo>
                  <a:cubicBezTo>
                    <a:pt x="11" y="4"/>
                    <a:pt x="11" y="3"/>
                    <a:pt x="10" y="3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26" name="Freeform 128"/>
            <p:cNvSpPr/>
            <p:nvPr/>
          </p:nvSpPr>
          <p:spPr bwMode="auto">
            <a:xfrm>
              <a:off x="1703884" y="2279651"/>
              <a:ext cx="19051" cy="10584"/>
            </a:xfrm>
            <a:custGeom>
              <a:cxnLst>
                <a:cxn ang="0">
                  <a:pos x="1" y="0"/>
                </a:cxn>
                <a:cxn ang="0">
                  <a:pos x="1" y="2"/>
                </a:cxn>
                <a:cxn ang="0">
                  <a:pos x="4" y="1"/>
                </a:cxn>
                <a:cxn ang="0">
                  <a:pos x="1" y="0"/>
                </a:cxn>
              </a:cxnLst>
              <a:rect b="b" l="0" r="r" t="0"/>
              <a:pathLst>
                <a:path h="2" w="4">
                  <a:moveTo>
                    <a:pt x="1" y="0"/>
                  </a:moveTo>
                  <a:cubicBezTo>
                    <a:pt x="0" y="0"/>
                    <a:pt x="0" y="2"/>
                    <a:pt x="1" y="2"/>
                  </a:cubicBezTo>
                  <a:cubicBezTo>
                    <a:pt x="2" y="1"/>
                    <a:pt x="4" y="1"/>
                    <a:pt x="4" y="1"/>
                  </a:cubicBezTo>
                  <a:cubicBezTo>
                    <a:pt x="3" y="1"/>
                    <a:pt x="2" y="0"/>
                    <a:pt x="1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27" name="Freeform 129"/>
            <p:cNvSpPr/>
            <p:nvPr/>
          </p:nvSpPr>
          <p:spPr bwMode="auto">
            <a:xfrm>
              <a:off x="1432952" y="2374901"/>
              <a:ext cx="29633" cy="14817"/>
            </a:xfrm>
            <a:custGeom>
              <a:cxnLst>
                <a:cxn ang="0">
                  <a:pos x="2" y="1"/>
                </a:cxn>
                <a:cxn ang="0">
                  <a:pos x="0" y="3"/>
                </a:cxn>
                <a:cxn ang="0">
                  <a:pos x="4" y="2"/>
                </a:cxn>
                <a:cxn ang="0">
                  <a:pos x="5" y="0"/>
                </a:cxn>
                <a:cxn ang="0">
                  <a:pos x="2" y="1"/>
                </a:cxn>
              </a:cxnLst>
              <a:rect b="b" l="0" r="r" t="0"/>
              <a:pathLst>
                <a:path h="3" w="6">
                  <a:moveTo>
                    <a:pt x="2" y="1"/>
                  </a:moveTo>
                  <a:cubicBezTo>
                    <a:pt x="1" y="1"/>
                    <a:pt x="0" y="2"/>
                    <a:pt x="0" y="3"/>
                  </a:cubicBezTo>
                  <a:cubicBezTo>
                    <a:pt x="0" y="3"/>
                    <a:pt x="3" y="2"/>
                    <a:pt x="4" y="2"/>
                  </a:cubicBezTo>
                  <a:cubicBezTo>
                    <a:pt x="6" y="2"/>
                    <a:pt x="5" y="1"/>
                    <a:pt x="5" y="0"/>
                  </a:cubicBezTo>
                  <a:cubicBezTo>
                    <a:pt x="5" y="0"/>
                    <a:pt x="3" y="1"/>
                    <a:pt x="2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28" name="Freeform 130"/>
            <p:cNvSpPr/>
            <p:nvPr/>
          </p:nvSpPr>
          <p:spPr bwMode="auto">
            <a:xfrm>
              <a:off x="1367334" y="2404534"/>
              <a:ext cx="21167" cy="21167"/>
            </a:xfrm>
            <a:custGeom>
              <a:cxnLst>
                <a:cxn ang="0">
                  <a:pos x="3" y="0"/>
                </a:cxn>
                <a:cxn ang="0">
                  <a:pos x="0" y="3"/>
                </a:cxn>
                <a:cxn ang="0">
                  <a:pos x="4" y="2"/>
                </a:cxn>
                <a:cxn ang="0">
                  <a:pos x="3" y="0"/>
                </a:cxn>
              </a:cxnLst>
              <a:rect b="b" l="0" r="r" t="0"/>
              <a:pathLst>
                <a:path h="4" w="4">
                  <a:moveTo>
                    <a:pt x="3" y="0"/>
                  </a:moveTo>
                  <a:cubicBezTo>
                    <a:pt x="3" y="0"/>
                    <a:pt x="0" y="3"/>
                    <a:pt x="0" y="3"/>
                  </a:cubicBezTo>
                  <a:cubicBezTo>
                    <a:pt x="1" y="4"/>
                    <a:pt x="4" y="2"/>
                    <a:pt x="4" y="2"/>
                  </a:cubicBezTo>
                  <a:cubicBezTo>
                    <a:pt x="4" y="1"/>
                    <a:pt x="4" y="1"/>
                    <a:pt x="3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29" name="Freeform 131"/>
            <p:cNvSpPr/>
            <p:nvPr/>
          </p:nvSpPr>
          <p:spPr bwMode="auto">
            <a:xfrm>
              <a:off x="1333468" y="2419351"/>
              <a:ext cx="29633" cy="21167"/>
            </a:xfrm>
            <a:custGeom>
              <a:cxnLst>
                <a:cxn ang="0">
                  <a:pos x="0" y="3"/>
                </a:cxn>
                <a:cxn ang="0">
                  <a:pos x="4" y="0"/>
                </a:cxn>
                <a:cxn ang="0">
                  <a:pos x="0" y="3"/>
                </a:cxn>
              </a:cxnLst>
              <a:rect b="b" l="0" r="r" t="0"/>
              <a:pathLst>
                <a:path h="4" w="6">
                  <a:moveTo>
                    <a:pt x="0" y="3"/>
                  </a:moveTo>
                  <a:cubicBezTo>
                    <a:pt x="1" y="4"/>
                    <a:pt x="6" y="0"/>
                    <a:pt x="4" y="0"/>
                  </a:cubicBezTo>
                  <a:cubicBezTo>
                    <a:pt x="4" y="0"/>
                    <a:pt x="0" y="2"/>
                    <a:pt x="0" y="3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30" name="Freeform 132"/>
            <p:cNvSpPr/>
            <p:nvPr/>
          </p:nvSpPr>
          <p:spPr bwMode="auto">
            <a:xfrm>
              <a:off x="1447767" y="2209801"/>
              <a:ext cx="35984" cy="21167"/>
            </a:xfrm>
            <a:custGeom>
              <a:cxnLst>
                <a:cxn ang="0">
                  <a:pos x="6" y="1"/>
                </a:cxn>
                <a:cxn ang="0">
                  <a:pos x="1" y="2"/>
                </a:cxn>
                <a:cxn ang="0">
                  <a:pos x="3" y="4"/>
                </a:cxn>
                <a:cxn ang="0">
                  <a:pos x="6" y="4"/>
                </a:cxn>
                <a:cxn ang="0">
                  <a:pos x="6" y="1"/>
                </a:cxn>
              </a:cxnLst>
              <a:rect b="b" l="0" r="r" t="0"/>
              <a:pathLst>
                <a:path h="4" w="7">
                  <a:moveTo>
                    <a:pt x="6" y="1"/>
                  </a:moveTo>
                  <a:cubicBezTo>
                    <a:pt x="6" y="0"/>
                    <a:pt x="2" y="1"/>
                    <a:pt x="1" y="2"/>
                  </a:cubicBezTo>
                  <a:cubicBezTo>
                    <a:pt x="0" y="3"/>
                    <a:pt x="2" y="4"/>
                    <a:pt x="3" y="4"/>
                  </a:cubicBezTo>
                  <a:cubicBezTo>
                    <a:pt x="3" y="4"/>
                    <a:pt x="5" y="4"/>
                    <a:pt x="6" y="4"/>
                  </a:cubicBezTo>
                  <a:cubicBezTo>
                    <a:pt x="7" y="4"/>
                    <a:pt x="6" y="1"/>
                    <a:pt x="6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31" name="Freeform 133"/>
            <p:cNvSpPr/>
            <p:nvPr/>
          </p:nvSpPr>
          <p:spPr bwMode="auto">
            <a:xfrm>
              <a:off x="2997168" y="2425700"/>
              <a:ext cx="40217" cy="19051"/>
            </a:xfrm>
            <a:custGeom>
              <a:cxnLst>
                <a:cxn ang="0">
                  <a:pos x="1" y="0"/>
                </a:cxn>
                <a:cxn ang="0">
                  <a:pos x="1" y="2"/>
                </a:cxn>
                <a:cxn ang="0">
                  <a:pos x="6" y="3"/>
                </a:cxn>
                <a:cxn ang="0">
                  <a:pos x="5" y="1"/>
                </a:cxn>
                <a:cxn ang="0">
                  <a:pos x="1" y="0"/>
                </a:cxn>
              </a:cxnLst>
              <a:rect b="b" l="0" r="r" t="0"/>
              <a:pathLst>
                <a:path h="4" w="8">
                  <a:moveTo>
                    <a:pt x="1" y="0"/>
                  </a:moveTo>
                  <a:cubicBezTo>
                    <a:pt x="1" y="0"/>
                    <a:pt x="0" y="1"/>
                    <a:pt x="1" y="2"/>
                  </a:cubicBezTo>
                  <a:cubicBezTo>
                    <a:pt x="2" y="3"/>
                    <a:pt x="5" y="4"/>
                    <a:pt x="6" y="3"/>
                  </a:cubicBezTo>
                  <a:cubicBezTo>
                    <a:pt x="8" y="3"/>
                    <a:pt x="7" y="2"/>
                    <a:pt x="5" y="1"/>
                  </a:cubicBezTo>
                  <a:cubicBezTo>
                    <a:pt x="3" y="1"/>
                    <a:pt x="2" y="0"/>
                    <a:pt x="1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32" name="Freeform 134"/>
            <p:cNvSpPr/>
            <p:nvPr/>
          </p:nvSpPr>
          <p:spPr bwMode="auto">
            <a:xfrm>
              <a:off x="4813267" y="2349501"/>
              <a:ext cx="33867" cy="29633"/>
            </a:xfrm>
            <a:custGeom>
              <a:cxnLst>
                <a:cxn ang="0">
                  <a:pos x="4" y="2"/>
                </a:cxn>
                <a:cxn ang="0">
                  <a:pos x="0" y="2"/>
                </a:cxn>
                <a:cxn ang="0">
                  <a:pos x="2" y="4"/>
                </a:cxn>
                <a:cxn ang="0">
                  <a:pos x="4" y="6"/>
                </a:cxn>
                <a:cxn ang="0">
                  <a:pos x="6" y="6"/>
                </a:cxn>
                <a:cxn ang="0">
                  <a:pos x="6" y="3"/>
                </a:cxn>
                <a:cxn ang="0">
                  <a:pos x="7" y="0"/>
                </a:cxn>
                <a:cxn ang="0">
                  <a:pos x="4" y="2"/>
                </a:cxn>
              </a:cxnLst>
              <a:rect b="b" l="0" r="r" t="0"/>
              <a:pathLst>
                <a:path h="6" w="7">
                  <a:moveTo>
                    <a:pt x="4" y="2"/>
                  </a:moveTo>
                  <a:cubicBezTo>
                    <a:pt x="3" y="2"/>
                    <a:pt x="1" y="2"/>
                    <a:pt x="0" y="2"/>
                  </a:cubicBezTo>
                  <a:cubicBezTo>
                    <a:pt x="0" y="2"/>
                    <a:pt x="0" y="3"/>
                    <a:pt x="2" y="4"/>
                  </a:cubicBezTo>
                  <a:cubicBezTo>
                    <a:pt x="3" y="5"/>
                    <a:pt x="3" y="6"/>
                    <a:pt x="4" y="6"/>
                  </a:cubicBezTo>
                  <a:cubicBezTo>
                    <a:pt x="5" y="6"/>
                    <a:pt x="5" y="6"/>
                    <a:pt x="6" y="6"/>
                  </a:cubicBezTo>
                  <a:cubicBezTo>
                    <a:pt x="7" y="6"/>
                    <a:pt x="6" y="4"/>
                    <a:pt x="6" y="3"/>
                  </a:cubicBezTo>
                  <a:cubicBezTo>
                    <a:pt x="6" y="2"/>
                    <a:pt x="6" y="1"/>
                    <a:pt x="7" y="0"/>
                  </a:cubicBezTo>
                  <a:cubicBezTo>
                    <a:pt x="7" y="0"/>
                    <a:pt x="4" y="1"/>
                    <a:pt x="4" y="2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33" name="Freeform 135"/>
            <p:cNvSpPr/>
            <p:nvPr/>
          </p:nvSpPr>
          <p:spPr bwMode="auto">
            <a:xfrm>
              <a:off x="4957200" y="2294467"/>
              <a:ext cx="25400" cy="35984"/>
            </a:xfrm>
            <a:custGeom>
              <a:cxnLst>
                <a:cxn ang="0">
                  <a:pos x="3" y="4"/>
                </a:cxn>
                <a:cxn ang="0">
                  <a:pos x="5" y="1"/>
                </a:cxn>
                <a:cxn ang="0">
                  <a:pos x="2" y="2"/>
                </a:cxn>
                <a:cxn ang="0">
                  <a:pos x="1" y="6"/>
                </a:cxn>
                <a:cxn ang="0">
                  <a:pos x="3" y="4"/>
                </a:cxn>
              </a:cxnLst>
              <a:rect b="b" l="0" r="r" t="0"/>
              <a:pathLst>
                <a:path h="7" w="5">
                  <a:moveTo>
                    <a:pt x="3" y="4"/>
                  </a:moveTo>
                  <a:cubicBezTo>
                    <a:pt x="4" y="3"/>
                    <a:pt x="4" y="2"/>
                    <a:pt x="5" y="1"/>
                  </a:cubicBezTo>
                  <a:cubicBezTo>
                    <a:pt x="5" y="0"/>
                    <a:pt x="3" y="1"/>
                    <a:pt x="2" y="2"/>
                  </a:cubicBezTo>
                  <a:cubicBezTo>
                    <a:pt x="0" y="3"/>
                    <a:pt x="0" y="5"/>
                    <a:pt x="1" y="6"/>
                  </a:cubicBezTo>
                  <a:cubicBezTo>
                    <a:pt x="1" y="7"/>
                    <a:pt x="3" y="4"/>
                    <a:pt x="3" y="4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34" name="Freeform 136"/>
            <p:cNvSpPr/>
            <p:nvPr/>
          </p:nvSpPr>
          <p:spPr bwMode="auto">
            <a:xfrm>
              <a:off x="5027051" y="2275418"/>
              <a:ext cx="25400" cy="14817"/>
            </a:xfrm>
            <a:custGeom>
              <a:cxnLst>
                <a:cxn ang="0">
                  <a:pos x="2" y="3"/>
                </a:cxn>
                <a:cxn ang="0">
                  <a:pos x="5" y="1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2" y="3"/>
                </a:cxn>
              </a:cxnLst>
              <a:rect b="b" l="0" r="r" t="0"/>
              <a:pathLst>
                <a:path h="3" w="5">
                  <a:moveTo>
                    <a:pt x="2" y="3"/>
                  </a:moveTo>
                  <a:cubicBezTo>
                    <a:pt x="3" y="3"/>
                    <a:pt x="4" y="1"/>
                    <a:pt x="5" y="1"/>
                  </a:cubicBezTo>
                  <a:cubicBezTo>
                    <a:pt x="5" y="0"/>
                    <a:pt x="5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"/>
                    <a:pt x="0" y="3"/>
                    <a:pt x="2" y="3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35" name="Freeform 137"/>
            <p:cNvSpPr/>
            <p:nvPr/>
          </p:nvSpPr>
          <p:spPr bwMode="auto">
            <a:xfrm>
              <a:off x="5033401" y="2260601"/>
              <a:ext cx="14817" cy="4233"/>
            </a:xfrm>
            <a:custGeom>
              <a:cxnLst>
                <a:cxn ang="0">
                  <a:pos x="2" y="0"/>
                </a:cxn>
                <a:cxn ang="0">
                  <a:pos x="1" y="1"/>
                </a:cxn>
                <a:cxn ang="0">
                  <a:pos x="2" y="0"/>
                </a:cxn>
              </a:cxnLst>
              <a:rect b="b" l="0" r="r" t="0"/>
              <a:pathLst>
                <a:path h="1" w="3">
                  <a:moveTo>
                    <a:pt x="2" y="0"/>
                  </a:moveTo>
                  <a:cubicBezTo>
                    <a:pt x="1" y="0"/>
                    <a:pt x="0" y="1"/>
                    <a:pt x="1" y="1"/>
                  </a:cubicBezTo>
                  <a:cubicBezTo>
                    <a:pt x="3" y="1"/>
                    <a:pt x="2" y="0"/>
                    <a:pt x="2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36" name="Freeform 138"/>
            <p:cNvSpPr/>
            <p:nvPr/>
          </p:nvSpPr>
          <p:spPr bwMode="auto">
            <a:xfrm>
              <a:off x="5782700" y="4144433"/>
              <a:ext cx="25400" cy="25400"/>
            </a:xfrm>
            <a:custGeom>
              <a:cxnLst>
                <a:cxn ang="0">
                  <a:pos x="2" y="1"/>
                </a:cxn>
                <a:cxn ang="0">
                  <a:pos x="4" y="4"/>
                </a:cxn>
                <a:cxn ang="0">
                  <a:pos x="2" y="1"/>
                </a:cxn>
              </a:cxnLst>
              <a:rect b="b" l="0" r="r" t="0"/>
              <a:pathLst>
                <a:path h="5" w="5">
                  <a:moveTo>
                    <a:pt x="2" y="1"/>
                  </a:moveTo>
                  <a:cubicBezTo>
                    <a:pt x="0" y="2"/>
                    <a:pt x="3" y="5"/>
                    <a:pt x="4" y="4"/>
                  </a:cubicBezTo>
                  <a:cubicBezTo>
                    <a:pt x="5" y="2"/>
                    <a:pt x="3" y="0"/>
                    <a:pt x="2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37" name="Freeform 139"/>
            <p:cNvSpPr/>
            <p:nvPr/>
          </p:nvSpPr>
          <p:spPr bwMode="auto">
            <a:xfrm>
              <a:off x="8123733" y="3865034"/>
              <a:ext cx="33867" cy="14817"/>
            </a:xfrm>
            <a:custGeom>
              <a:cxnLst>
                <a:cxn ang="0">
                  <a:pos x="1" y="0"/>
                </a:cxn>
                <a:cxn ang="0">
                  <a:pos x="3" y="2"/>
                </a:cxn>
                <a:cxn ang="0">
                  <a:pos x="7" y="2"/>
                </a:cxn>
                <a:cxn ang="0">
                  <a:pos x="1" y="0"/>
                </a:cxn>
              </a:cxnLst>
              <a:rect b="b" l="0" r="r" t="0"/>
              <a:pathLst>
                <a:path h="3" w="7">
                  <a:moveTo>
                    <a:pt x="1" y="0"/>
                  </a:moveTo>
                  <a:cubicBezTo>
                    <a:pt x="0" y="0"/>
                    <a:pt x="2" y="1"/>
                    <a:pt x="3" y="2"/>
                  </a:cubicBezTo>
                  <a:cubicBezTo>
                    <a:pt x="4" y="3"/>
                    <a:pt x="6" y="3"/>
                    <a:pt x="7" y="2"/>
                  </a:cubicBezTo>
                  <a:cubicBezTo>
                    <a:pt x="7" y="1"/>
                    <a:pt x="2" y="0"/>
                    <a:pt x="1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38" name="Freeform 140"/>
            <p:cNvSpPr/>
            <p:nvPr/>
          </p:nvSpPr>
          <p:spPr bwMode="auto">
            <a:xfrm>
              <a:off x="8187234" y="3890433"/>
              <a:ext cx="21167" cy="10584"/>
            </a:xfrm>
            <a:custGeom>
              <a:cxnLst>
                <a:cxn ang="0">
                  <a:pos x="0" y="1"/>
                </a:cxn>
                <a:cxn ang="0">
                  <a:pos x="4" y="2"/>
                </a:cxn>
                <a:cxn ang="0">
                  <a:pos x="0" y="1"/>
                </a:cxn>
              </a:cxnLst>
              <a:rect b="b" l="0" r="r" t="0"/>
              <a:pathLst>
                <a:path h="2" w="4">
                  <a:moveTo>
                    <a:pt x="0" y="1"/>
                  </a:moveTo>
                  <a:cubicBezTo>
                    <a:pt x="0" y="2"/>
                    <a:pt x="4" y="2"/>
                    <a:pt x="4" y="2"/>
                  </a:cubicBezTo>
                  <a:cubicBezTo>
                    <a:pt x="4" y="1"/>
                    <a:pt x="0" y="0"/>
                    <a:pt x="0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39" name="Freeform 141"/>
            <p:cNvSpPr/>
            <p:nvPr/>
          </p:nvSpPr>
          <p:spPr bwMode="auto">
            <a:xfrm>
              <a:off x="8077167" y="3820585"/>
              <a:ext cx="50800" cy="29633"/>
            </a:xfrm>
            <a:custGeom>
              <a:cxnLst>
                <a:cxn ang="0">
                  <a:pos x="9" y="5"/>
                </a:cxn>
                <a:cxn ang="0">
                  <a:pos x="2" y="0"/>
                </a:cxn>
                <a:cxn ang="0">
                  <a:pos x="9" y="5"/>
                </a:cxn>
              </a:cxnLst>
              <a:rect b="b" l="0" r="r" t="0"/>
              <a:pathLst>
                <a:path h="6" w="10">
                  <a:moveTo>
                    <a:pt x="9" y="5"/>
                  </a:moveTo>
                  <a:cubicBezTo>
                    <a:pt x="10" y="3"/>
                    <a:pt x="5" y="0"/>
                    <a:pt x="2" y="0"/>
                  </a:cubicBezTo>
                  <a:cubicBezTo>
                    <a:pt x="0" y="0"/>
                    <a:pt x="8" y="6"/>
                    <a:pt x="9" y="5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40" name="Freeform 142"/>
            <p:cNvSpPr/>
            <p:nvPr/>
          </p:nvSpPr>
          <p:spPr bwMode="auto">
            <a:xfrm>
              <a:off x="4868301" y="2870200"/>
              <a:ext cx="14817" cy="10584"/>
            </a:xfrm>
            <a:custGeom>
              <a:cxnLst>
                <a:cxn ang="0">
                  <a:pos x="1" y="1"/>
                </a:cxn>
                <a:cxn ang="0">
                  <a:pos x="2" y="1"/>
                </a:cxn>
                <a:cxn ang="0">
                  <a:pos x="1" y="1"/>
                </a:cxn>
              </a:cxnLst>
              <a:rect b="b" l="0" r="r" t="0"/>
              <a:pathLst>
                <a:path h="2" w="3">
                  <a:moveTo>
                    <a:pt x="1" y="1"/>
                  </a:moveTo>
                  <a:cubicBezTo>
                    <a:pt x="1" y="2"/>
                    <a:pt x="3" y="2"/>
                    <a:pt x="2" y="1"/>
                  </a:cubicBezTo>
                  <a:cubicBezTo>
                    <a:pt x="2" y="0"/>
                    <a:pt x="0" y="0"/>
                    <a:pt x="1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41" name="Freeform 143"/>
            <p:cNvSpPr/>
            <p:nvPr/>
          </p:nvSpPr>
          <p:spPr bwMode="auto">
            <a:xfrm>
              <a:off x="4038567" y="3335867"/>
              <a:ext cx="19051" cy="8467"/>
            </a:xfrm>
            <a:custGeom>
              <a:cxnLst>
                <a:cxn ang="0">
                  <a:pos x="2" y="1"/>
                </a:cxn>
                <a:cxn ang="0">
                  <a:pos x="3" y="2"/>
                </a:cxn>
                <a:cxn ang="0">
                  <a:pos x="2" y="1"/>
                </a:cxn>
              </a:cxnLst>
              <a:rect b="b" l="0" r="r" t="0"/>
              <a:pathLst>
                <a:path h="2" w="4">
                  <a:moveTo>
                    <a:pt x="2" y="1"/>
                  </a:moveTo>
                  <a:cubicBezTo>
                    <a:pt x="0" y="1"/>
                    <a:pt x="2" y="2"/>
                    <a:pt x="3" y="2"/>
                  </a:cubicBezTo>
                  <a:cubicBezTo>
                    <a:pt x="4" y="1"/>
                    <a:pt x="3" y="0"/>
                    <a:pt x="2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42" name="Freeform 144"/>
            <p:cNvSpPr/>
            <p:nvPr/>
          </p:nvSpPr>
          <p:spPr bwMode="auto">
            <a:xfrm>
              <a:off x="4713784" y="3585633"/>
              <a:ext cx="19051" cy="10584"/>
            </a:xfrm>
            <a:custGeom>
              <a:cxnLst>
                <a:cxn ang="0">
                  <a:pos x="3" y="2"/>
                </a:cxn>
                <a:cxn ang="0">
                  <a:pos x="2" y="0"/>
                </a:cxn>
                <a:cxn ang="0">
                  <a:pos x="3" y="2"/>
                </a:cxn>
              </a:cxnLst>
              <a:rect b="b" l="0" r="r" t="0"/>
              <a:pathLst>
                <a:path h="2" w="4">
                  <a:moveTo>
                    <a:pt x="3" y="2"/>
                  </a:moveTo>
                  <a:cubicBezTo>
                    <a:pt x="3" y="1"/>
                    <a:pt x="4" y="0"/>
                    <a:pt x="2" y="0"/>
                  </a:cubicBezTo>
                  <a:cubicBezTo>
                    <a:pt x="0" y="1"/>
                    <a:pt x="3" y="2"/>
                    <a:pt x="3" y="2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43" name="Freeform 145"/>
            <p:cNvSpPr/>
            <p:nvPr/>
          </p:nvSpPr>
          <p:spPr bwMode="auto">
            <a:xfrm>
              <a:off x="4677800" y="3644901"/>
              <a:ext cx="10584" cy="6351"/>
            </a:xfrm>
            <a:custGeom>
              <a:cxnLst>
                <a:cxn ang="0">
                  <a:pos x="1" y="0"/>
                </a:cxn>
                <a:cxn ang="0">
                  <a:pos x="1" y="1"/>
                </a:cxn>
                <a:cxn ang="0">
                  <a:pos x="1" y="0"/>
                </a:cxn>
              </a:cxnLst>
              <a:rect b="b" l="0" r="r" t="0"/>
              <a:pathLst>
                <a:path h="1" w="2">
                  <a:moveTo>
                    <a:pt x="1" y="0"/>
                  </a:moveTo>
                  <a:cubicBezTo>
                    <a:pt x="0" y="1"/>
                    <a:pt x="1" y="1"/>
                    <a:pt x="1" y="1"/>
                  </a:cubicBezTo>
                  <a:cubicBezTo>
                    <a:pt x="2" y="1"/>
                    <a:pt x="1" y="0"/>
                    <a:pt x="1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44" name="Freeform 146"/>
            <p:cNvSpPr/>
            <p:nvPr/>
          </p:nvSpPr>
          <p:spPr bwMode="auto">
            <a:xfrm>
              <a:off x="5763652" y="3744384"/>
              <a:ext cx="14817" cy="10584"/>
            </a:xfrm>
            <a:custGeom>
              <a:cxnLst>
                <a:cxn ang="0">
                  <a:pos x="1" y="1"/>
                </a:cxn>
                <a:cxn ang="0">
                  <a:pos x="2" y="2"/>
                </a:cxn>
                <a:cxn ang="0">
                  <a:pos x="1" y="1"/>
                </a:cxn>
              </a:cxnLst>
              <a:rect b="b" l="0" r="r" t="0"/>
              <a:pathLst>
                <a:path h="2" w="3">
                  <a:moveTo>
                    <a:pt x="1" y="1"/>
                  </a:moveTo>
                  <a:cubicBezTo>
                    <a:pt x="0" y="1"/>
                    <a:pt x="2" y="2"/>
                    <a:pt x="2" y="2"/>
                  </a:cubicBezTo>
                  <a:cubicBezTo>
                    <a:pt x="3" y="1"/>
                    <a:pt x="3" y="0"/>
                    <a:pt x="1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45" name="Freeform 147"/>
            <p:cNvSpPr/>
            <p:nvPr/>
          </p:nvSpPr>
          <p:spPr bwMode="auto">
            <a:xfrm>
              <a:off x="5617600" y="3079751"/>
              <a:ext cx="10584" cy="10584"/>
            </a:xfrm>
            <a:custGeom>
              <a:cxnLst>
                <a:cxn ang="0">
                  <a:pos x="1" y="1"/>
                </a:cxn>
                <a:cxn ang="0">
                  <a:pos x="2" y="1"/>
                </a:cxn>
                <a:cxn ang="0">
                  <a:pos x="1" y="1"/>
                </a:cxn>
              </a:cxnLst>
              <a:rect b="b" l="0" r="r" t="0"/>
              <a:pathLst>
                <a:path h="2" w="2">
                  <a:moveTo>
                    <a:pt x="1" y="1"/>
                  </a:moveTo>
                  <a:cubicBezTo>
                    <a:pt x="0" y="1"/>
                    <a:pt x="1" y="2"/>
                    <a:pt x="2" y="1"/>
                  </a:cubicBezTo>
                  <a:cubicBezTo>
                    <a:pt x="2" y="1"/>
                    <a:pt x="1" y="0"/>
                    <a:pt x="1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46" name="Freeform 148"/>
            <p:cNvSpPr/>
            <p:nvPr/>
          </p:nvSpPr>
          <p:spPr bwMode="auto">
            <a:xfrm>
              <a:off x="5492717" y="3920068"/>
              <a:ext cx="25400" cy="14817"/>
            </a:xfrm>
            <a:custGeom>
              <a:cxnLst>
                <a:cxn ang="0">
                  <a:pos x="2" y="0"/>
                </a:cxn>
                <a:cxn ang="0">
                  <a:pos x="3" y="3"/>
                </a:cxn>
                <a:cxn ang="0">
                  <a:pos x="2" y="0"/>
                </a:cxn>
              </a:cxnLst>
              <a:rect b="b" l="0" r="r" t="0"/>
              <a:pathLst>
                <a:path h="3" w="5">
                  <a:moveTo>
                    <a:pt x="2" y="0"/>
                  </a:moveTo>
                  <a:cubicBezTo>
                    <a:pt x="0" y="0"/>
                    <a:pt x="1" y="3"/>
                    <a:pt x="3" y="3"/>
                  </a:cubicBezTo>
                  <a:cubicBezTo>
                    <a:pt x="5" y="3"/>
                    <a:pt x="3" y="0"/>
                    <a:pt x="2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47" name="Freeform 149"/>
            <p:cNvSpPr/>
            <p:nvPr/>
          </p:nvSpPr>
          <p:spPr bwMode="auto">
            <a:xfrm>
              <a:off x="3223651" y="3420533"/>
              <a:ext cx="19051" cy="19051"/>
            </a:xfrm>
            <a:custGeom>
              <a:cxnLst>
                <a:cxn ang="0">
                  <a:pos x="3" y="3"/>
                </a:cxn>
                <a:cxn ang="0">
                  <a:pos x="1" y="2"/>
                </a:cxn>
                <a:cxn ang="0">
                  <a:pos x="3" y="3"/>
                </a:cxn>
              </a:cxnLst>
              <a:rect b="b" l="0" r="r" t="0"/>
              <a:pathLst>
                <a:path h="4" w="4">
                  <a:moveTo>
                    <a:pt x="3" y="3"/>
                  </a:moveTo>
                  <a:cubicBezTo>
                    <a:pt x="4" y="1"/>
                    <a:pt x="1" y="0"/>
                    <a:pt x="1" y="2"/>
                  </a:cubicBezTo>
                  <a:cubicBezTo>
                    <a:pt x="0" y="4"/>
                    <a:pt x="2" y="4"/>
                    <a:pt x="3" y="3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48" name="Freeform 150"/>
            <p:cNvSpPr/>
            <p:nvPr/>
          </p:nvSpPr>
          <p:spPr bwMode="auto">
            <a:xfrm>
              <a:off x="7488733" y="2664885"/>
              <a:ext cx="19051" cy="21167"/>
            </a:xfrm>
            <a:custGeom>
              <a:cxnLst>
                <a:cxn ang="0">
                  <a:pos x="4" y="1"/>
                </a:cxn>
                <a:cxn ang="0">
                  <a:pos x="1" y="4"/>
                </a:cxn>
                <a:cxn ang="0">
                  <a:pos x="4" y="1"/>
                </a:cxn>
              </a:cxnLst>
              <a:rect b="b" l="0" r="r" t="0"/>
              <a:pathLst>
                <a:path h="4" w="4">
                  <a:moveTo>
                    <a:pt x="4" y="1"/>
                  </a:moveTo>
                  <a:cubicBezTo>
                    <a:pt x="3" y="0"/>
                    <a:pt x="0" y="3"/>
                    <a:pt x="1" y="4"/>
                  </a:cubicBezTo>
                  <a:cubicBezTo>
                    <a:pt x="1" y="4"/>
                    <a:pt x="4" y="1"/>
                    <a:pt x="4" y="1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49" name="Freeform 151"/>
            <p:cNvSpPr/>
            <p:nvPr/>
          </p:nvSpPr>
          <p:spPr bwMode="auto">
            <a:xfrm>
              <a:off x="7507784" y="2639484"/>
              <a:ext cx="35984" cy="25400"/>
            </a:xfrm>
            <a:custGeom>
              <a:cxnLst>
                <a:cxn ang="0">
                  <a:pos x="7" y="0"/>
                </a:cxn>
                <a:cxn ang="0">
                  <a:pos x="4" y="2"/>
                </a:cxn>
                <a:cxn ang="0">
                  <a:pos x="2" y="5"/>
                </a:cxn>
                <a:cxn ang="0">
                  <a:pos x="7" y="0"/>
                </a:cxn>
              </a:cxnLst>
              <a:rect b="b" l="0" r="r" t="0"/>
              <a:pathLst>
                <a:path h="5" w="7">
                  <a:moveTo>
                    <a:pt x="7" y="0"/>
                  </a:moveTo>
                  <a:cubicBezTo>
                    <a:pt x="7" y="0"/>
                    <a:pt x="5" y="2"/>
                    <a:pt x="4" y="2"/>
                  </a:cubicBezTo>
                  <a:cubicBezTo>
                    <a:pt x="4" y="2"/>
                    <a:pt x="0" y="4"/>
                    <a:pt x="2" y="5"/>
                  </a:cubicBezTo>
                  <a:cubicBezTo>
                    <a:pt x="2" y="5"/>
                    <a:pt x="7" y="0"/>
                    <a:pt x="7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50" name="Freeform 152"/>
            <p:cNvSpPr/>
            <p:nvPr/>
          </p:nvSpPr>
          <p:spPr bwMode="auto">
            <a:xfrm>
              <a:off x="7552234" y="2620434"/>
              <a:ext cx="21167" cy="14817"/>
            </a:xfrm>
            <a:custGeom>
              <a:cxnLst>
                <a:cxn ang="0">
                  <a:pos x="3" y="0"/>
                </a:cxn>
                <a:cxn ang="0">
                  <a:pos x="1" y="3"/>
                </a:cxn>
                <a:cxn ang="0">
                  <a:pos x="3" y="0"/>
                </a:cxn>
              </a:cxnLst>
              <a:rect b="b" l="0" r="r" t="0"/>
              <a:pathLst>
                <a:path h="3" w="4">
                  <a:moveTo>
                    <a:pt x="3" y="0"/>
                  </a:moveTo>
                  <a:cubicBezTo>
                    <a:pt x="2" y="0"/>
                    <a:pt x="0" y="3"/>
                    <a:pt x="1" y="3"/>
                  </a:cubicBezTo>
                  <a:cubicBezTo>
                    <a:pt x="2" y="3"/>
                    <a:pt x="4" y="1"/>
                    <a:pt x="3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51" name="Freeform 153"/>
            <p:cNvSpPr/>
            <p:nvPr/>
          </p:nvSpPr>
          <p:spPr bwMode="auto">
            <a:xfrm>
              <a:off x="7581867" y="2595034"/>
              <a:ext cx="16933" cy="14817"/>
            </a:xfrm>
            <a:custGeom>
              <a:cxnLst>
                <a:cxn ang="0">
                  <a:pos x="2" y="0"/>
                </a:cxn>
                <a:cxn ang="0">
                  <a:pos x="1" y="2"/>
                </a:cxn>
                <a:cxn ang="0">
                  <a:pos x="2" y="0"/>
                </a:cxn>
              </a:cxnLst>
              <a:rect b="b" l="0" r="r" t="0"/>
              <a:pathLst>
                <a:path h="3" w="3">
                  <a:moveTo>
                    <a:pt x="2" y="0"/>
                  </a:moveTo>
                  <a:cubicBezTo>
                    <a:pt x="2" y="0"/>
                    <a:pt x="0" y="1"/>
                    <a:pt x="1" y="2"/>
                  </a:cubicBezTo>
                  <a:cubicBezTo>
                    <a:pt x="2" y="3"/>
                    <a:pt x="3" y="1"/>
                    <a:pt x="2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52" name="Freeform 154"/>
            <p:cNvSpPr/>
            <p:nvPr/>
          </p:nvSpPr>
          <p:spPr bwMode="auto">
            <a:xfrm>
              <a:off x="7628433" y="2506134"/>
              <a:ext cx="25400" cy="14817"/>
            </a:xfrm>
            <a:custGeom>
              <a:cxnLst>
                <a:cxn ang="0">
                  <a:pos x="4" y="0"/>
                </a:cxn>
                <a:cxn ang="0">
                  <a:pos x="2" y="1"/>
                </a:cxn>
                <a:cxn ang="0">
                  <a:pos x="1" y="3"/>
                </a:cxn>
                <a:cxn ang="0">
                  <a:pos x="4" y="0"/>
                </a:cxn>
              </a:cxnLst>
              <a:rect b="b" l="0" r="r" t="0"/>
              <a:pathLst>
                <a:path h="3" w="5">
                  <a:moveTo>
                    <a:pt x="4" y="0"/>
                  </a:moveTo>
                  <a:cubicBezTo>
                    <a:pt x="3" y="0"/>
                    <a:pt x="3" y="1"/>
                    <a:pt x="2" y="1"/>
                  </a:cubicBezTo>
                  <a:cubicBezTo>
                    <a:pt x="1" y="1"/>
                    <a:pt x="0" y="3"/>
                    <a:pt x="1" y="3"/>
                  </a:cubicBezTo>
                  <a:cubicBezTo>
                    <a:pt x="2" y="3"/>
                    <a:pt x="5" y="0"/>
                    <a:pt x="4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53" name="Freeform 155"/>
            <p:cNvSpPr/>
            <p:nvPr/>
          </p:nvSpPr>
          <p:spPr bwMode="auto">
            <a:xfrm>
              <a:off x="7617852" y="2550585"/>
              <a:ext cx="4233" cy="4233"/>
            </a:xfrm>
            <a:custGeom>
              <a:cxnLst>
                <a:cxn ang="0">
                  <a:pos x="1" y="0"/>
                </a:cxn>
                <a:cxn ang="0">
                  <a:pos x="1" y="1"/>
                </a:cxn>
                <a:cxn ang="0">
                  <a:pos x="1" y="0"/>
                </a:cxn>
              </a:cxnLst>
              <a:rect b="b" l="0" r="r" t="0"/>
              <a:pathLst>
                <a:path h="1" w="1">
                  <a:moveTo>
                    <a:pt x="1" y="0"/>
                  </a:moveTo>
                  <a:cubicBezTo>
                    <a:pt x="0" y="0"/>
                    <a:pt x="0" y="1"/>
                    <a:pt x="1" y="1"/>
                  </a:cubicBezTo>
                  <a:cubicBezTo>
                    <a:pt x="1" y="1"/>
                    <a:pt x="1" y="0"/>
                    <a:pt x="1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54" name="Freeform 156"/>
            <p:cNvSpPr/>
            <p:nvPr/>
          </p:nvSpPr>
          <p:spPr bwMode="auto">
            <a:xfrm>
              <a:off x="7143718" y="3130552"/>
              <a:ext cx="4233" cy="4233"/>
            </a:xfrm>
            <a:custGeom>
              <a:cxnLst>
                <a:cxn ang="0">
                  <a:pos x="0" y="0"/>
                </a:cxn>
                <a:cxn ang="0">
                  <a:pos x="0" y="1"/>
                </a:cxn>
                <a:cxn ang="0">
                  <a:pos x="0" y="0"/>
                </a:cxn>
              </a:cxnLst>
              <a:rect b="b" l="0" r="r" t="0"/>
              <a:pathLst>
                <a:path h="1" w="1">
                  <a:moveTo>
                    <a:pt x="0" y="0"/>
                  </a:moveTo>
                  <a:cubicBezTo>
                    <a:pt x="0" y="0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55" name="Freeform 157"/>
            <p:cNvSpPr/>
            <p:nvPr/>
          </p:nvSpPr>
          <p:spPr bwMode="auto">
            <a:xfrm>
              <a:off x="4883117" y="4665133"/>
              <a:ext cx="44451" cy="59267"/>
            </a:xfrm>
            <a:custGeom>
              <a:cxnLst>
                <a:cxn ang="0">
                  <a:pos x="2" y="10"/>
                </a:cxn>
                <a:cxn ang="0">
                  <a:pos x="8" y="3"/>
                </a:cxn>
                <a:cxn ang="0">
                  <a:pos x="9" y="0"/>
                </a:cxn>
                <a:cxn ang="0">
                  <a:pos x="3" y="0"/>
                </a:cxn>
                <a:cxn ang="0">
                  <a:pos x="2" y="10"/>
                </a:cxn>
              </a:cxnLst>
              <a:rect b="b" l="0" r="r" t="0"/>
              <a:pathLst>
                <a:path h="12" w="9">
                  <a:moveTo>
                    <a:pt x="2" y="10"/>
                  </a:moveTo>
                  <a:cubicBezTo>
                    <a:pt x="3" y="12"/>
                    <a:pt x="7" y="5"/>
                    <a:pt x="8" y="3"/>
                  </a:cubicBezTo>
                  <a:cubicBezTo>
                    <a:pt x="9" y="3"/>
                    <a:pt x="9" y="1"/>
                    <a:pt x="9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1" y="3"/>
                    <a:pt x="0" y="8"/>
                    <a:pt x="2" y="10"/>
                  </a:cubicBezTo>
                  <a:close/>
                </a:path>
              </a:pathLst>
            </a:cu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  <p:sp>
          <p:nvSpPr>
            <p:cNvPr id="156" name="Oval 160"/>
            <p:cNvSpPr>
              <a:spLocks noChangeArrowheads="1"/>
            </p:cNvSpPr>
            <p:nvPr/>
          </p:nvSpPr>
          <p:spPr bwMode="auto">
            <a:xfrm>
              <a:off x="4728601" y="2465918"/>
              <a:ext cx="165100" cy="165100"/>
            </a:xfrm>
            <a:prstGeom prst="ellipse">
              <a:avLst/>
            </a:prstGeom>
            <a:grpFill/>
            <a:ln w="9525">
              <a:noFill/>
              <a:round/>
            </a:ln>
          </p:spPr>
          <p:txBody>
            <a:bodyPr anchor="t" anchorCtr="0" bIns="60960" compatLnSpc="1" lIns="121920" numCol="1" rIns="121920" tIns="60960" vert="horz" wrap="square">
              <a:prstTxWarp prst="textNoShape">
                <a:avLst/>
              </a:prstTxWarp>
            </a:bodyPr>
            <a:lstStyle/>
            <a:p>
              <a:endParaRPr altLang="en-US" lang="zh-CN" sz="2400"/>
            </a:p>
          </p:txBody>
        </p:sp>
      </p:grpSp>
      <p:sp>
        <p:nvSpPr>
          <p:cNvPr id="158" name="矩形 157"/>
          <p:cNvSpPr/>
          <p:nvPr/>
        </p:nvSpPr>
        <p:spPr>
          <a:xfrm>
            <a:off x="821262" y="5505580"/>
            <a:ext cx="10549476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altLang="zh-CN" lang="en-US" smtClean="0">
                <a:solidFill>
                  <a:srgbClr val="2C524C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PP琪加班狗PPT卧谈会微信群已经成立，欢迎添加PP琪的微信bujber进入。PP琪加班狗PPT卧谈会微信群已经成立，欢迎添加PP琪的微信bujber进入。</a:t>
            </a:r>
          </a:p>
        </p:txBody>
      </p:sp>
      <p:sp>
        <p:nvSpPr>
          <p:cNvPr id="159" name="矩形 158"/>
          <p:cNvSpPr/>
          <p:nvPr/>
        </p:nvSpPr>
        <p:spPr>
          <a:xfrm>
            <a:off x="1743074" y="416778"/>
            <a:ext cx="8705852" cy="51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mtClean="0" sz="28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此处输入你的标题</a:t>
            </a:r>
          </a:p>
        </p:txBody>
      </p:sp>
      <p:sp>
        <p:nvSpPr>
          <p:cNvPr id="160" name="Freeform 166"/>
          <p:cNvSpPr>
            <a:spLocks noEditPoints="1"/>
          </p:cNvSpPr>
          <p:nvPr/>
        </p:nvSpPr>
        <p:spPr bwMode="auto">
          <a:xfrm>
            <a:off x="8118717" y="2077019"/>
            <a:ext cx="288119" cy="450739"/>
          </a:xfrm>
          <a:custGeom>
            <a:cxnLst>
              <a:cxn ang="0">
                <a:pos x="35" y="0"/>
              </a:cxn>
              <a:cxn ang="0">
                <a:pos x="0" y="35"/>
              </a:cxn>
              <a:cxn ang="0">
                <a:pos x="35" y="108"/>
              </a:cxn>
              <a:cxn ang="0">
                <a:pos x="69" y="35"/>
              </a:cxn>
              <a:cxn ang="0">
                <a:pos x="35" y="0"/>
              </a:cxn>
              <a:cxn ang="0">
                <a:pos x="35" y="50"/>
              </a:cxn>
              <a:cxn ang="0">
                <a:pos x="17" y="33"/>
              </a:cxn>
              <a:cxn ang="0">
                <a:pos x="35" y="15"/>
              </a:cxn>
              <a:cxn ang="0">
                <a:pos x="52" y="33"/>
              </a:cxn>
              <a:cxn ang="0">
                <a:pos x="35" y="50"/>
              </a:cxn>
            </a:cxnLst>
            <a:rect b="b" l="0" r="r" t="0"/>
            <a:pathLst>
              <a:path h="108" w="69">
                <a:moveTo>
                  <a:pt x="35" y="0"/>
                </a:moveTo>
                <a:cubicBezTo>
                  <a:pt x="16" y="0"/>
                  <a:pt x="0" y="16"/>
                  <a:pt x="0" y="35"/>
                </a:cubicBezTo>
                <a:cubicBezTo>
                  <a:pt x="0" y="53"/>
                  <a:pt x="35" y="108"/>
                  <a:pt x="35" y="108"/>
                </a:cubicBezTo>
                <a:cubicBezTo>
                  <a:pt x="35" y="108"/>
                  <a:pt x="69" y="53"/>
                  <a:pt x="69" y="35"/>
                </a:cubicBezTo>
                <a:cubicBezTo>
                  <a:pt x="69" y="16"/>
                  <a:pt x="54" y="0"/>
                  <a:pt x="35" y="0"/>
                </a:cubicBezTo>
                <a:close/>
                <a:moveTo>
                  <a:pt x="35" y="50"/>
                </a:moveTo>
                <a:cubicBezTo>
                  <a:pt x="25" y="50"/>
                  <a:pt x="17" y="42"/>
                  <a:pt x="17" y="33"/>
                </a:cubicBezTo>
                <a:cubicBezTo>
                  <a:pt x="17" y="23"/>
                  <a:pt x="25" y="15"/>
                  <a:pt x="35" y="15"/>
                </a:cubicBezTo>
                <a:cubicBezTo>
                  <a:pt x="44" y="15"/>
                  <a:pt x="52" y="23"/>
                  <a:pt x="52" y="33"/>
                </a:cubicBezTo>
                <a:cubicBezTo>
                  <a:pt x="52" y="42"/>
                  <a:pt x="44" y="50"/>
                  <a:pt x="35" y="5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60960" compatLnSpc="1" lIns="121920" numCol="1" rIns="121920" tIns="60960" vert="horz" wrap="square">
            <a:prstTxWarp prst="textNoShape">
              <a:avLst/>
            </a:prstTxWarp>
          </a:bodyPr>
          <a:lstStyle/>
          <a:p>
            <a:endParaRPr altLang="en-US" lang="zh-CN" sz="2400"/>
          </a:p>
        </p:txBody>
      </p:sp>
      <p:sp>
        <p:nvSpPr>
          <p:cNvPr id="161" name="Freeform 166"/>
          <p:cNvSpPr>
            <a:spLocks noEditPoints="1"/>
          </p:cNvSpPr>
          <p:nvPr/>
        </p:nvSpPr>
        <p:spPr bwMode="auto">
          <a:xfrm>
            <a:off x="6233139" y="3295285"/>
            <a:ext cx="288119" cy="450739"/>
          </a:xfrm>
          <a:custGeom>
            <a:cxnLst>
              <a:cxn ang="0">
                <a:pos x="35" y="0"/>
              </a:cxn>
              <a:cxn ang="0">
                <a:pos x="0" y="35"/>
              </a:cxn>
              <a:cxn ang="0">
                <a:pos x="35" y="108"/>
              </a:cxn>
              <a:cxn ang="0">
                <a:pos x="69" y="35"/>
              </a:cxn>
              <a:cxn ang="0">
                <a:pos x="35" y="0"/>
              </a:cxn>
              <a:cxn ang="0">
                <a:pos x="35" y="50"/>
              </a:cxn>
              <a:cxn ang="0">
                <a:pos x="17" y="33"/>
              </a:cxn>
              <a:cxn ang="0">
                <a:pos x="35" y="15"/>
              </a:cxn>
              <a:cxn ang="0">
                <a:pos x="52" y="33"/>
              </a:cxn>
              <a:cxn ang="0">
                <a:pos x="35" y="50"/>
              </a:cxn>
            </a:cxnLst>
            <a:rect b="b" l="0" r="r" t="0"/>
            <a:pathLst>
              <a:path h="108" w="69">
                <a:moveTo>
                  <a:pt x="35" y="0"/>
                </a:moveTo>
                <a:cubicBezTo>
                  <a:pt x="16" y="0"/>
                  <a:pt x="0" y="16"/>
                  <a:pt x="0" y="35"/>
                </a:cubicBezTo>
                <a:cubicBezTo>
                  <a:pt x="0" y="53"/>
                  <a:pt x="35" y="108"/>
                  <a:pt x="35" y="108"/>
                </a:cubicBezTo>
                <a:cubicBezTo>
                  <a:pt x="35" y="108"/>
                  <a:pt x="69" y="53"/>
                  <a:pt x="69" y="35"/>
                </a:cubicBezTo>
                <a:cubicBezTo>
                  <a:pt x="69" y="16"/>
                  <a:pt x="54" y="0"/>
                  <a:pt x="35" y="0"/>
                </a:cubicBezTo>
                <a:close/>
                <a:moveTo>
                  <a:pt x="35" y="50"/>
                </a:moveTo>
                <a:cubicBezTo>
                  <a:pt x="25" y="50"/>
                  <a:pt x="17" y="42"/>
                  <a:pt x="17" y="33"/>
                </a:cubicBezTo>
                <a:cubicBezTo>
                  <a:pt x="17" y="23"/>
                  <a:pt x="25" y="15"/>
                  <a:pt x="35" y="15"/>
                </a:cubicBezTo>
                <a:cubicBezTo>
                  <a:pt x="44" y="15"/>
                  <a:pt x="52" y="23"/>
                  <a:pt x="52" y="33"/>
                </a:cubicBezTo>
                <a:cubicBezTo>
                  <a:pt x="52" y="42"/>
                  <a:pt x="44" y="50"/>
                  <a:pt x="35" y="5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60960" compatLnSpc="1" lIns="121920" numCol="1" rIns="121920" tIns="60960" vert="horz" wrap="square">
            <a:prstTxWarp prst="textNoShape">
              <a:avLst/>
            </a:prstTxWarp>
          </a:bodyPr>
          <a:lstStyle/>
          <a:p>
            <a:endParaRPr altLang="en-US" lang="zh-CN" sz="2400"/>
          </a:p>
        </p:txBody>
      </p:sp>
      <p:sp>
        <p:nvSpPr>
          <p:cNvPr id="162" name="Freeform 166"/>
          <p:cNvSpPr>
            <a:spLocks noEditPoints="1"/>
          </p:cNvSpPr>
          <p:nvPr/>
        </p:nvSpPr>
        <p:spPr bwMode="auto">
          <a:xfrm>
            <a:off x="3528437" y="1808751"/>
            <a:ext cx="288119" cy="450739"/>
          </a:xfrm>
          <a:custGeom>
            <a:cxnLst>
              <a:cxn ang="0">
                <a:pos x="35" y="0"/>
              </a:cxn>
              <a:cxn ang="0">
                <a:pos x="0" y="35"/>
              </a:cxn>
              <a:cxn ang="0">
                <a:pos x="35" y="108"/>
              </a:cxn>
              <a:cxn ang="0">
                <a:pos x="69" y="35"/>
              </a:cxn>
              <a:cxn ang="0">
                <a:pos x="35" y="0"/>
              </a:cxn>
              <a:cxn ang="0">
                <a:pos x="35" y="50"/>
              </a:cxn>
              <a:cxn ang="0">
                <a:pos x="17" y="33"/>
              </a:cxn>
              <a:cxn ang="0">
                <a:pos x="35" y="15"/>
              </a:cxn>
              <a:cxn ang="0">
                <a:pos x="52" y="33"/>
              </a:cxn>
              <a:cxn ang="0">
                <a:pos x="35" y="50"/>
              </a:cxn>
            </a:cxnLst>
            <a:rect b="b" l="0" r="r" t="0"/>
            <a:pathLst>
              <a:path h="108" w="69">
                <a:moveTo>
                  <a:pt x="35" y="0"/>
                </a:moveTo>
                <a:cubicBezTo>
                  <a:pt x="16" y="0"/>
                  <a:pt x="0" y="16"/>
                  <a:pt x="0" y="35"/>
                </a:cubicBezTo>
                <a:cubicBezTo>
                  <a:pt x="0" y="53"/>
                  <a:pt x="35" y="108"/>
                  <a:pt x="35" y="108"/>
                </a:cubicBezTo>
                <a:cubicBezTo>
                  <a:pt x="35" y="108"/>
                  <a:pt x="69" y="53"/>
                  <a:pt x="69" y="35"/>
                </a:cubicBezTo>
                <a:cubicBezTo>
                  <a:pt x="69" y="16"/>
                  <a:pt x="54" y="0"/>
                  <a:pt x="35" y="0"/>
                </a:cubicBezTo>
                <a:close/>
                <a:moveTo>
                  <a:pt x="35" y="50"/>
                </a:moveTo>
                <a:cubicBezTo>
                  <a:pt x="25" y="50"/>
                  <a:pt x="17" y="42"/>
                  <a:pt x="17" y="33"/>
                </a:cubicBezTo>
                <a:cubicBezTo>
                  <a:pt x="17" y="23"/>
                  <a:pt x="25" y="15"/>
                  <a:pt x="35" y="15"/>
                </a:cubicBezTo>
                <a:cubicBezTo>
                  <a:pt x="44" y="15"/>
                  <a:pt x="52" y="23"/>
                  <a:pt x="52" y="33"/>
                </a:cubicBezTo>
                <a:cubicBezTo>
                  <a:pt x="52" y="42"/>
                  <a:pt x="44" y="50"/>
                  <a:pt x="35" y="5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60960" compatLnSpc="1" lIns="121920" numCol="1" rIns="121920" tIns="60960" vert="horz" wrap="square">
            <a:prstTxWarp prst="textNoShape">
              <a:avLst/>
            </a:prstTxWarp>
          </a:bodyPr>
          <a:lstStyle/>
          <a:p>
            <a:endParaRPr altLang="en-US" lang="zh-CN" sz="2400"/>
          </a:p>
        </p:txBody>
      </p:sp>
      <p:sp>
        <p:nvSpPr>
          <p:cNvPr id="163" name="Freeform 166"/>
          <p:cNvSpPr>
            <a:spLocks noEditPoints="1"/>
          </p:cNvSpPr>
          <p:nvPr/>
        </p:nvSpPr>
        <p:spPr bwMode="auto">
          <a:xfrm>
            <a:off x="4253544" y="3580501"/>
            <a:ext cx="288119" cy="450739"/>
          </a:xfrm>
          <a:custGeom>
            <a:cxnLst>
              <a:cxn ang="0">
                <a:pos x="35" y="0"/>
              </a:cxn>
              <a:cxn ang="0">
                <a:pos x="0" y="35"/>
              </a:cxn>
              <a:cxn ang="0">
                <a:pos x="35" y="108"/>
              </a:cxn>
              <a:cxn ang="0">
                <a:pos x="69" y="35"/>
              </a:cxn>
              <a:cxn ang="0">
                <a:pos x="35" y="0"/>
              </a:cxn>
              <a:cxn ang="0">
                <a:pos x="35" y="50"/>
              </a:cxn>
              <a:cxn ang="0">
                <a:pos x="17" y="33"/>
              </a:cxn>
              <a:cxn ang="0">
                <a:pos x="35" y="15"/>
              </a:cxn>
              <a:cxn ang="0">
                <a:pos x="52" y="33"/>
              </a:cxn>
              <a:cxn ang="0">
                <a:pos x="35" y="50"/>
              </a:cxn>
            </a:cxnLst>
            <a:rect b="b" l="0" r="r" t="0"/>
            <a:pathLst>
              <a:path h="108" w="69">
                <a:moveTo>
                  <a:pt x="35" y="0"/>
                </a:moveTo>
                <a:cubicBezTo>
                  <a:pt x="16" y="0"/>
                  <a:pt x="0" y="16"/>
                  <a:pt x="0" y="35"/>
                </a:cubicBezTo>
                <a:cubicBezTo>
                  <a:pt x="0" y="53"/>
                  <a:pt x="35" y="108"/>
                  <a:pt x="35" y="108"/>
                </a:cubicBezTo>
                <a:cubicBezTo>
                  <a:pt x="35" y="108"/>
                  <a:pt x="69" y="53"/>
                  <a:pt x="69" y="35"/>
                </a:cubicBezTo>
                <a:cubicBezTo>
                  <a:pt x="69" y="16"/>
                  <a:pt x="54" y="0"/>
                  <a:pt x="35" y="0"/>
                </a:cubicBezTo>
                <a:close/>
                <a:moveTo>
                  <a:pt x="35" y="50"/>
                </a:moveTo>
                <a:cubicBezTo>
                  <a:pt x="25" y="50"/>
                  <a:pt x="17" y="42"/>
                  <a:pt x="17" y="33"/>
                </a:cubicBezTo>
                <a:cubicBezTo>
                  <a:pt x="17" y="23"/>
                  <a:pt x="25" y="15"/>
                  <a:pt x="35" y="15"/>
                </a:cubicBezTo>
                <a:cubicBezTo>
                  <a:pt x="44" y="15"/>
                  <a:pt x="52" y="23"/>
                  <a:pt x="52" y="33"/>
                </a:cubicBezTo>
                <a:cubicBezTo>
                  <a:pt x="52" y="42"/>
                  <a:pt x="44" y="50"/>
                  <a:pt x="35" y="5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</a:ln>
        </p:spPr>
        <p:txBody>
          <a:bodyPr anchor="t" anchorCtr="0" bIns="60960" compatLnSpc="1" lIns="121920" numCol="1" rIns="121920" tIns="60960" vert="horz" wrap="square">
            <a:prstTxWarp prst="textNoShape">
              <a:avLst/>
            </a:prstTxWarp>
          </a:bodyPr>
          <a:lstStyle/>
          <a:p>
            <a:endParaRPr altLang="en-US" lang="zh-CN" sz="2400"/>
          </a:p>
        </p:txBody>
      </p:sp>
    </p:spTree>
    <p:extLst>
      <p:ext uri="{BB962C8B-B14F-4D97-AF65-F5344CB8AC3E}">
        <p14:creationId val="1737155069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5" name="矩形 34"/>
          <p:cNvSpPr/>
          <p:nvPr/>
        </p:nvSpPr>
        <p:spPr>
          <a:xfrm>
            <a:off x="7337140" y="-22553"/>
            <a:ext cx="4854859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3900"/>
          </a:p>
        </p:txBody>
      </p:sp>
      <p:sp>
        <p:nvSpPr>
          <p:cNvPr id="36" name="文本框 35"/>
          <p:cNvSpPr txBox="1"/>
          <p:nvPr/>
        </p:nvSpPr>
        <p:spPr>
          <a:xfrm>
            <a:off x="1109339" y="1320046"/>
            <a:ext cx="6267450" cy="42976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138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PART</a:t>
            </a:r>
          </a:p>
          <a:p>
            <a:r>
              <a:rPr altLang="zh-CN" b="1" lang="en-US" smtClean="0" sz="138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3</a:t>
            </a:r>
          </a:p>
        </p:txBody>
      </p:sp>
      <p:sp>
        <p:nvSpPr>
          <p:cNvPr id="37" name="矩形 36"/>
          <p:cNvSpPr/>
          <p:nvPr/>
        </p:nvSpPr>
        <p:spPr>
          <a:xfrm>
            <a:off x="1780553" y="4233819"/>
            <a:ext cx="4203286" cy="1097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vl="0"/>
            <a:r>
              <a:rPr altLang="en-US" b="1" lang="zh-CN" smtClean="0" sz="6600">
                <a:solidFill>
                  <a:srgbClr val="4E9085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你的标题</a:t>
            </a:r>
          </a:p>
        </p:txBody>
      </p:sp>
      <p:grpSp>
        <p:nvGrpSpPr>
          <p:cNvPr id="38" name="组合 37"/>
          <p:cNvGrpSpPr/>
          <p:nvPr/>
        </p:nvGrpSpPr>
        <p:grpSpPr>
          <a:xfrm rot="1480301">
            <a:off x="9062826" y="1884213"/>
            <a:ext cx="1554794" cy="3044469"/>
            <a:chOff x="7993192" y="595313"/>
            <a:chExt cx="2458591" cy="4814206"/>
          </a:xfrm>
        </p:grpSpPr>
        <p:grpSp>
          <p:nvGrpSpPr>
            <p:cNvPr id="39" name="组合 38"/>
            <p:cNvGrpSpPr/>
            <p:nvPr/>
          </p:nvGrpSpPr>
          <p:grpSpPr>
            <a:xfrm>
              <a:off x="8839732" y="595313"/>
              <a:ext cx="1009650" cy="4814206"/>
              <a:chOff x="8820150" y="193224"/>
              <a:chExt cx="1009650" cy="4814206"/>
            </a:xfrm>
          </p:grpSpPr>
          <p:grpSp>
            <p:nvGrpSpPr>
              <p:cNvPr id="58" name="组合 57"/>
              <p:cNvGrpSpPr/>
              <p:nvPr/>
            </p:nvGrpSpPr>
            <p:grpSpPr>
              <a:xfrm>
                <a:off x="8820150" y="193224"/>
                <a:ext cx="1009650" cy="4814206"/>
                <a:chOff x="8820150" y="193224"/>
                <a:chExt cx="1009650" cy="4814206"/>
              </a:xfrm>
            </p:grpSpPr>
            <p:grpSp>
              <p:nvGrpSpPr>
                <p:cNvPr id="64" name="组合 63"/>
                <p:cNvGrpSpPr/>
                <p:nvPr/>
              </p:nvGrpSpPr>
              <p:grpSpPr>
                <a:xfrm>
                  <a:off x="8820150" y="193224"/>
                  <a:ext cx="1009650" cy="4814206"/>
                  <a:chOff x="8820150" y="566921"/>
                  <a:chExt cx="1009650" cy="4066811"/>
                </a:xfrm>
              </p:grpSpPr>
              <p:sp>
                <p:nvSpPr>
                  <p:cNvPr id="66" name="任意多边形 65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FDC828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67" name="任意多边形 66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EE06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sp>
              <p:nvSpPr>
                <p:cNvPr id="65" name="椭圆 64"/>
                <p:cNvSpPr/>
                <p:nvPr/>
              </p:nvSpPr>
              <p:spPr>
                <a:xfrm>
                  <a:off x="8969375" y="1640113"/>
                  <a:ext cx="711200" cy="1190172"/>
                </a:xfrm>
                <a:prstGeom prst="ellipse">
                  <a:avLst/>
                </a:prstGeom>
                <a:solidFill>
                  <a:srgbClr val="560A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  <p:sp>
            <p:nvSpPr>
              <p:cNvPr id="59" name="任意多边形 58"/>
              <p:cNvSpPr/>
              <p:nvPr/>
            </p:nvSpPr>
            <p:spPr>
              <a:xfrm>
                <a:off x="8926286" y="827314"/>
                <a:ext cx="754743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60" name="任意多边形 59"/>
              <p:cNvSpPr/>
              <p:nvPr/>
            </p:nvSpPr>
            <p:spPr>
              <a:xfrm flipH="1">
                <a:off x="9000671" y="827314"/>
                <a:ext cx="709386" cy="653143"/>
              </a:xfrm>
              <a:custGeom>
                <a:gdLst>
                  <a:gd fmla="*/ 145143 w 754743" name="connsiteX0"/>
                  <a:gd fmla="*/ 0 h 653143" name="connsiteY0"/>
                  <a:gd fmla="*/ 754743 w 754743" name="connsiteX1"/>
                  <a:gd fmla="*/ 362857 h 653143" name="connsiteY1"/>
                  <a:gd fmla="*/ 0 w 754743" name="connsiteX2"/>
                  <a:gd fmla="*/ 653143 h 653143" name="connsiteY2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b="b" l="l" r="r" t="t"/>
                <a:pathLst>
                  <a:path h="653143" w="754743">
                    <a:moveTo>
                      <a:pt x="145143" y="0"/>
                    </a:moveTo>
                    <a:lnTo>
                      <a:pt x="754743" y="362857"/>
                    </a:lnTo>
                    <a:lnTo>
                      <a:pt x="0" y="653143"/>
                    </a:lnTo>
                  </a:path>
                </a:pathLst>
              </a:custGeom>
              <a:noFill/>
              <a:ln>
                <a:solidFill>
                  <a:srgbClr val="7E0C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grpSp>
            <p:nvGrpSpPr>
              <p:cNvPr id="61" name="组合 60"/>
              <p:cNvGrpSpPr/>
              <p:nvPr/>
            </p:nvGrpSpPr>
            <p:grpSpPr>
              <a:xfrm flipV="1">
                <a:off x="8926286" y="3614057"/>
                <a:ext cx="783771" cy="653143"/>
                <a:chOff x="8926286" y="3265714"/>
                <a:chExt cx="783771" cy="653143"/>
              </a:xfrm>
            </p:grpSpPr>
            <p:sp>
              <p:nvSpPr>
                <p:cNvPr id="62" name="任意多边形 61"/>
                <p:cNvSpPr/>
                <p:nvPr/>
              </p:nvSpPr>
              <p:spPr>
                <a:xfrm>
                  <a:off x="8926286" y="3265714"/>
                  <a:ext cx="754743" cy="653143"/>
                </a:xfrm>
                <a:custGeom>
                  <a:gdLst>
                    <a:gd fmla="*/ 145143 w 754743" name="connsiteX0"/>
                    <a:gd fmla="*/ 0 h 653143" name="connsiteY0"/>
                    <a:gd fmla="*/ 754743 w 754743" name="connsiteX1"/>
                    <a:gd fmla="*/ 362857 h 653143" name="connsiteY1"/>
                    <a:gd fmla="*/ 0 w 754743" name="connsiteX2"/>
                    <a:gd fmla="*/ 653143 h 653143" name="connsiteY2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653143" w="754743">
                      <a:moveTo>
                        <a:pt x="145143" y="0"/>
                      </a:moveTo>
                      <a:lnTo>
                        <a:pt x="754743" y="362857"/>
                      </a:lnTo>
                      <a:lnTo>
                        <a:pt x="0" y="653143"/>
                      </a:lnTo>
                    </a:path>
                  </a:pathLst>
                </a:custGeom>
                <a:noFill/>
                <a:ln>
                  <a:solidFill>
                    <a:srgbClr val="7E0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63" name="任意多边形 62"/>
                <p:cNvSpPr/>
                <p:nvPr/>
              </p:nvSpPr>
              <p:spPr>
                <a:xfrm flipH="1">
                  <a:off x="9000671" y="3265714"/>
                  <a:ext cx="709386" cy="653143"/>
                </a:xfrm>
                <a:custGeom>
                  <a:gdLst>
                    <a:gd fmla="*/ 145143 w 754743" name="connsiteX0"/>
                    <a:gd fmla="*/ 0 h 653143" name="connsiteY0"/>
                    <a:gd fmla="*/ 754743 w 754743" name="connsiteX1"/>
                    <a:gd fmla="*/ 362857 h 653143" name="connsiteY1"/>
                    <a:gd fmla="*/ 0 w 754743" name="connsiteX2"/>
                    <a:gd fmla="*/ 653143 h 653143" name="connsiteY2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b="b" l="l" r="r" t="t"/>
                  <a:pathLst>
                    <a:path h="653143" w="754743">
                      <a:moveTo>
                        <a:pt x="145143" y="0"/>
                      </a:moveTo>
                      <a:lnTo>
                        <a:pt x="754743" y="362857"/>
                      </a:lnTo>
                      <a:lnTo>
                        <a:pt x="0" y="653143"/>
                      </a:lnTo>
                    </a:path>
                  </a:pathLst>
                </a:custGeom>
                <a:noFill/>
                <a:ln>
                  <a:solidFill>
                    <a:srgbClr val="7E0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  <p:grpSp>
          <p:nvGrpSpPr>
            <p:cNvPr id="40" name="组合 39"/>
            <p:cNvGrpSpPr/>
            <p:nvPr/>
          </p:nvGrpSpPr>
          <p:grpSpPr>
            <a:xfrm flipV="1">
              <a:off x="7993192" y="2295996"/>
              <a:ext cx="2458591" cy="907349"/>
              <a:chOff x="4804509" y="459215"/>
              <a:chExt cx="1849558" cy="682584"/>
            </a:xfrm>
          </p:grpSpPr>
          <p:grpSp>
            <p:nvGrpSpPr>
              <p:cNvPr id="41" name="组合 40"/>
              <p:cNvGrpSpPr/>
              <p:nvPr/>
            </p:nvGrpSpPr>
            <p:grpSpPr>
              <a:xfrm rot="18152230">
                <a:off x="5668653" y="43621"/>
                <a:ext cx="121270" cy="1849558"/>
                <a:chOff x="7335839" y="-766990"/>
                <a:chExt cx="255132" cy="2080106"/>
              </a:xfrm>
            </p:grpSpPr>
            <p:cxnSp>
              <p:nvCxnSpPr>
                <p:cNvPr id="51" name="直接连接符 50"/>
                <p:cNvCxnSpPr/>
                <p:nvPr/>
              </p:nvCxnSpPr>
              <p:spPr>
                <a:xfrm flipH="1">
                  <a:off x="7463405" y="-414759"/>
                  <a:ext cx="0" cy="1476797"/>
                </a:xfrm>
                <a:prstGeom prst="line">
                  <a:avLst/>
                </a:prstGeom>
                <a:ln w="19050">
                  <a:solidFill>
                    <a:srgbClr val="92453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52" name="组合 51"/>
                <p:cNvGrpSpPr/>
                <p:nvPr/>
              </p:nvGrpSpPr>
              <p:grpSpPr>
                <a:xfrm>
                  <a:off x="7335839" y="-766990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56" name="任意多边形 55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57" name="任意多边形 56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  <p:grpSp>
              <p:nvGrpSpPr>
                <p:cNvPr id="53" name="组合 52"/>
                <p:cNvGrpSpPr/>
                <p:nvPr/>
              </p:nvGrpSpPr>
              <p:grpSpPr>
                <a:xfrm>
                  <a:off x="7335839" y="778355"/>
                  <a:ext cx="255132" cy="534761"/>
                  <a:chOff x="8820150" y="566921"/>
                  <a:chExt cx="1009650" cy="4066811"/>
                </a:xfrm>
              </p:grpSpPr>
              <p:sp>
                <p:nvSpPr>
                  <p:cNvPr id="54" name="任意多边形 53"/>
                  <p:cNvSpPr/>
                  <p:nvPr/>
                </p:nvSpPr>
                <p:spPr>
                  <a:xfrm>
                    <a:off x="9324975" y="566921"/>
                    <a:ext cx="504825" cy="4066811"/>
                  </a:xfrm>
                  <a:custGeom>
                    <a:gdLst>
                      <a:gd fmla="*/ 0 w 504825" name="connsiteX0"/>
                      <a:gd fmla="*/ 0 h 4066811" name="connsiteY0"/>
                      <a:gd fmla="*/ 109532 w 504825" name="connsiteX1"/>
                      <a:gd fmla="*/ 206752 h 4066811" name="connsiteY1"/>
                      <a:gd fmla="*/ 504825 w 504825" name="connsiteX2"/>
                      <a:gd fmla="*/ 2033405 h 4066811" name="connsiteY2"/>
                      <a:gd fmla="*/ 109532 w 504825" name="connsiteX3"/>
                      <a:gd fmla="*/ 3860058 h 4066811" name="connsiteY3"/>
                      <a:gd fmla="*/ 0 w 504825" name="connsiteX4"/>
                      <a:gd fmla="*/ 4066811 h 4066811" name="connsiteY4"/>
                      <a:gd fmla="*/ 0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0" y="0"/>
                        </a:moveTo>
                        <a:lnTo>
                          <a:pt x="109532" y="206752"/>
                        </a:lnTo>
                        <a:cubicBezTo>
                          <a:pt x="359099" y="728181"/>
                          <a:pt x="504825" y="1356772"/>
                          <a:pt x="504825" y="2033405"/>
                        </a:cubicBezTo>
                        <a:cubicBezTo>
                          <a:pt x="504825" y="2710039"/>
                          <a:pt x="359099" y="3338629"/>
                          <a:pt x="109532" y="3860058"/>
                        </a:cubicBezTo>
                        <a:lnTo>
                          <a:pt x="0" y="4066811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E86200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55" name="任意多边形 54"/>
                  <p:cNvSpPr/>
                  <p:nvPr/>
                </p:nvSpPr>
                <p:spPr>
                  <a:xfrm>
                    <a:off x="8820150" y="566921"/>
                    <a:ext cx="504825" cy="4066811"/>
                  </a:xfrm>
                  <a:custGeom>
                    <a:gdLst>
                      <a:gd fmla="*/ 504825 w 504825" name="connsiteX0"/>
                      <a:gd fmla="*/ 0 h 4066811" name="connsiteY0"/>
                      <a:gd fmla="*/ 504825 w 504825" name="connsiteX1"/>
                      <a:gd fmla="*/ 4066811 h 4066811" name="connsiteY1"/>
                      <a:gd fmla="*/ 395293 w 504825" name="connsiteX2"/>
                      <a:gd fmla="*/ 3860058 h 4066811" name="connsiteY2"/>
                      <a:gd fmla="*/ 0 w 504825" name="connsiteX3"/>
                      <a:gd fmla="*/ 2033405 h 4066811" name="connsiteY3"/>
                      <a:gd fmla="*/ 395293 w 504825" name="connsiteX4"/>
                      <a:gd fmla="*/ 206752 h 4066811" name="connsiteY4"/>
                      <a:gd fmla="*/ 504825 w 504825" name="connsiteX5"/>
                      <a:gd fmla="*/ 0 h 4066811" name="connsiteY5"/>
                    </a:gdLst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b="b" l="l" r="r" t="t"/>
                    <a:pathLst>
                      <a:path h="4066811" w="504825">
                        <a:moveTo>
                          <a:pt x="504825" y="0"/>
                        </a:moveTo>
                        <a:lnTo>
                          <a:pt x="504825" y="4066811"/>
                        </a:lnTo>
                        <a:lnTo>
                          <a:pt x="395293" y="3860058"/>
                        </a:lnTo>
                        <a:cubicBezTo>
                          <a:pt x="145726" y="3338629"/>
                          <a:pt x="0" y="2710039"/>
                          <a:pt x="0" y="2033405"/>
                        </a:cubicBezTo>
                        <a:cubicBezTo>
                          <a:pt x="0" y="1356772"/>
                          <a:pt x="145726" y="728181"/>
                          <a:pt x="395293" y="206752"/>
                        </a:cubicBezTo>
                        <a:lnTo>
                          <a:pt x="504825" y="0"/>
                        </a:lnTo>
                        <a:close/>
                      </a:path>
                    </a:pathLst>
                  </a:custGeom>
                  <a:solidFill>
                    <a:srgbClr val="F9851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/>
                  <a:p>
                    <a:pPr algn="ctr"/>
                    <a:endParaRPr altLang="en-US" lang="zh-CN"/>
                  </a:p>
                </p:txBody>
              </p:sp>
            </p:grpSp>
          </p:grpSp>
          <p:grpSp>
            <p:nvGrpSpPr>
              <p:cNvPr id="42" name="组合 41"/>
              <p:cNvGrpSpPr/>
              <p:nvPr/>
            </p:nvGrpSpPr>
            <p:grpSpPr>
              <a:xfrm>
                <a:off x="5419285" y="459215"/>
                <a:ext cx="814274" cy="682584"/>
                <a:chOff x="5419285" y="459215"/>
                <a:chExt cx="814274" cy="682584"/>
              </a:xfrm>
            </p:grpSpPr>
            <p:sp>
              <p:nvSpPr>
                <p:cNvPr id="43" name="任意多边形 42"/>
                <p:cNvSpPr/>
                <p:nvPr/>
              </p:nvSpPr>
              <p:spPr>
                <a:xfrm>
                  <a:off x="5445919" y="459215"/>
                  <a:ext cx="787640" cy="648351"/>
                </a:xfrm>
                <a:custGeom>
                  <a:gdLst>
                    <a:gd fmla="*/ 80962 w 787640" name="connsiteX0"/>
                    <a:gd fmla="*/ 240872 h 648351" name="connsiteY0"/>
                    <a:gd fmla="*/ 0 w 787640" name="connsiteX1"/>
                    <a:gd fmla="*/ 226584 h 648351" name="connsiteY1"/>
                    <a:gd fmla="*/ 109537 w 787640" name="connsiteX2"/>
                    <a:gd fmla="*/ 7509 h 648351" name="connsiteY2"/>
                    <a:gd fmla="*/ 309562 w 787640" name="connsiteX3"/>
                    <a:gd fmla="*/ 55134 h 648351" name="connsiteY3"/>
                    <a:gd fmla="*/ 328612 w 787640" name="connsiteX4"/>
                    <a:gd fmla="*/ 97997 h 648351" name="connsiteY4"/>
                    <a:gd fmla="*/ 376237 w 787640" name="connsiteX5"/>
                    <a:gd fmla="*/ 112284 h 648351" name="connsiteY5"/>
                    <a:gd fmla="*/ 695325 w 787640" name="connsiteX6"/>
                    <a:gd fmla="*/ 188484 h 648351" name="connsiteY6"/>
                    <a:gd fmla="*/ 766762 w 787640" name="connsiteX7"/>
                    <a:gd fmla="*/ 450422 h 648351" name="connsiteY7"/>
                    <a:gd fmla="*/ 604837 w 787640" name="connsiteX8"/>
                    <a:gd fmla="*/ 631397 h 648351" name="connsiteY8"/>
                    <a:gd fmla="*/ 547687 w 787640" name="connsiteX9"/>
                    <a:gd fmla="*/ 550434 h 648351" name="connsiteY9"/>
                    <a:gd fmla="*/ 619125 w 787640" name="connsiteX10"/>
                    <a:gd fmla="*/ 493284 h 648351" name="connsiteY10"/>
                    <a:gd fmla="*/ 619125 w 787640" name="connsiteX11"/>
                    <a:gd fmla="*/ 436134 h 648351" name="connsiteY11"/>
                    <a:gd fmla="*/ 542925 w 787640" name="connsiteX12"/>
                    <a:gd fmla="*/ 412322 h 648351" name="connsiteY12"/>
                    <a:gd fmla="*/ 276225 w 787640" name="connsiteX13"/>
                    <a:gd fmla="*/ 350409 h 648351" name="connsiteY13"/>
                    <a:gd fmla="*/ 219075 w 787640" name="connsiteX14"/>
                    <a:gd fmla="*/ 274209 h 648351" name="connsiteY14"/>
                    <a:gd fmla="*/ 219075 w 787640" name="connsiteX15"/>
                    <a:gd fmla="*/ 202772 h 648351" name="connsiteY15"/>
                    <a:gd fmla="*/ 171450 w 787640" name="connsiteX16"/>
                    <a:gd fmla="*/ 140859 h 648351" name="connsiteY16"/>
                    <a:gd fmla="*/ 80962 w 787640" name="connsiteX17"/>
                    <a:gd fmla="*/ 240872 h 648351" name="connsiteY17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b="b" l="l" r="r" t="t"/>
                  <a:pathLst>
                    <a:path h="648351" w="787640">
                      <a:moveTo>
                        <a:pt x="80962" y="240872"/>
                      </a:moveTo>
                      <a:lnTo>
                        <a:pt x="0" y="226584"/>
                      </a:lnTo>
                      <a:cubicBezTo>
                        <a:pt x="4762" y="187690"/>
                        <a:pt x="57943" y="36084"/>
                        <a:pt x="109537" y="7509"/>
                      </a:cubicBezTo>
                      <a:cubicBezTo>
                        <a:pt x="161131" y="-21066"/>
                        <a:pt x="273050" y="40053"/>
                        <a:pt x="309562" y="55134"/>
                      </a:cubicBezTo>
                      <a:cubicBezTo>
                        <a:pt x="346075" y="70215"/>
                        <a:pt x="317500" y="88472"/>
                        <a:pt x="328612" y="97997"/>
                      </a:cubicBezTo>
                      <a:lnTo>
                        <a:pt x="376237" y="112284"/>
                      </a:lnTo>
                      <a:cubicBezTo>
                        <a:pt x="437356" y="127365"/>
                        <a:pt x="630238" y="132128"/>
                        <a:pt x="695325" y="188484"/>
                      </a:cubicBezTo>
                      <a:cubicBezTo>
                        <a:pt x="760412" y="244840"/>
                        <a:pt x="820737" y="390097"/>
                        <a:pt x="766762" y="450422"/>
                      </a:cubicBezTo>
                      <a:lnTo>
                        <a:pt x="604837" y="631397"/>
                      </a:lnTo>
                      <a:cubicBezTo>
                        <a:pt x="550862" y="691722"/>
                        <a:pt x="545306" y="573453"/>
                        <a:pt x="547687" y="550434"/>
                      </a:cubicBezTo>
                      <a:cubicBezTo>
                        <a:pt x="550068" y="527415"/>
                        <a:pt x="607219" y="512334"/>
                        <a:pt x="619125" y="493284"/>
                      </a:cubicBezTo>
                      <a:cubicBezTo>
                        <a:pt x="631031" y="474234"/>
                        <a:pt x="631825" y="449628"/>
                        <a:pt x="619125" y="436134"/>
                      </a:cubicBezTo>
                      <a:cubicBezTo>
                        <a:pt x="606425" y="422640"/>
                        <a:pt x="600075" y="426610"/>
                        <a:pt x="542925" y="412322"/>
                      </a:cubicBezTo>
                      <a:cubicBezTo>
                        <a:pt x="485775" y="398035"/>
                        <a:pt x="330200" y="373428"/>
                        <a:pt x="276225" y="350409"/>
                      </a:cubicBezTo>
                      <a:cubicBezTo>
                        <a:pt x="222250" y="327390"/>
                        <a:pt x="228600" y="298815"/>
                        <a:pt x="219075" y="274209"/>
                      </a:cubicBezTo>
                      <a:cubicBezTo>
                        <a:pt x="209550" y="249603"/>
                        <a:pt x="227013" y="224997"/>
                        <a:pt x="219075" y="202772"/>
                      </a:cubicBezTo>
                      <a:cubicBezTo>
                        <a:pt x="211138" y="180547"/>
                        <a:pt x="194469" y="134509"/>
                        <a:pt x="171450" y="140859"/>
                      </a:cubicBezTo>
                      <a:cubicBezTo>
                        <a:pt x="148431" y="147209"/>
                        <a:pt x="109537" y="226585"/>
                        <a:pt x="80962" y="240872"/>
                      </a:cubicBezTo>
                      <a:close/>
                    </a:path>
                  </a:pathLst>
                </a:custGeom>
                <a:solidFill>
                  <a:srgbClr val="E05F0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4" name="任意多边形 43"/>
                <p:cNvSpPr/>
                <p:nvPr/>
              </p:nvSpPr>
              <p:spPr>
                <a:xfrm>
                  <a:off x="5729288" y="543085"/>
                  <a:ext cx="301648" cy="286149"/>
                </a:xfrm>
                <a:custGeom>
                  <a:gdLst>
                    <a:gd fmla="*/ 47625 w 301648" name="connsiteX0"/>
                    <a:gd fmla="*/ 245109 h 286149" name="connsiteY0"/>
                    <a:gd fmla="*/ 100013 w 301648" name="connsiteX1"/>
                    <a:gd fmla="*/ 126047 h 286149" name="connsiteY1"/>
                    <a:gd fmla="*/ 233363 w 301648" name="connsiteX2"/>
                    <a:gd fmla="*/ 283209 h 286149" name="connsiteY2"/>
                    <a:gd fmla="*/ 290513 w 301648" name="connsiteX3"/>
                    <a:gd fmla="*/ 221297 h 286149" name="connsiteY3"/>
                    <a:gd fmla="*/ 252413 w 301648" name="connsiteX4"/>
                    <a:gd fmla="*/ 130809 h 286149" name="connsiteY4"/>
                    <a:gd fmla="*/ 300038 w 301648" name="connsiteX5"/>
                    <a:gd fmla="*/ 92709 h 286149" name="connsiteY5"/>
                    <a:gd fmla="*/ 180975 w 301648" name="connsiteX6"/>
                    <a:gd fmla="*/ 9366 h 286149" name="connsiteY6"/>
                    <a:gd fmla="*/ 19050 w 301648" name="connsiteX7"/>
                    <a:gd fmla="*/ 23654 h 286149" name="connsiteY7"/>
                    <a:gd fmla="*/ 0 w 301648" name="connsiteX8"/>
                    <a:gd fmla="*/ 202247 h 286149" name="connsiteY8"/>
                    <a:gd fmla="*/ 47625 w 301648" name="connsiteX9"/>
                    <a:gd fmla="*/ 245109 h 286149" name="connsiteY9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b="b" l="l" r="r" t="t"/>
                  <a:pathLst>
                    <a:path h="286149" w="301648">
                      <a:moveTo>
                        <a:pt x="47625" y="245109"/>
                      </a:moveTo>
                      <a:lnTo>
                        <a:pt x="100013" y="126047"/>
                      </a:lnTo>
                      <a:lnTo>
                        <a:pt x="233363" y="283209"/>
                      </a:lnTo>
                      <a:cubicBezTo>
                        <a:pt x="265113" y="299084"/>
                        <a:pt x="287338" y="246697"/>
                        <a:pt x="290513" y="221297"/>
                      </a:cubicBezTo>
                      <a:cubicBezTo>
                        <a:pt x="293688" y="195897"/>
                        <a:pt x="250825" y="152240"/>
                        <a:pt x="252413" y="130809"/>
                      </a:cubicBezTo>
                      <a:cubicBezTo>
                        <a:pt x="254001" y="109378"/>
                        <a:pt x="311944" y="112950"/>
                        <a:pt x="300038" y="92709"/>
                      </a:cubicBezTo>
                      <a:cubicBezTo>
                        <a:pt x="288132" y="72469"/>
                        <a:pt x="227806" y="20875"/>
                        <a:pt x="180975" y="9366"/>
                      </a:cubicBezTo>
                      <a:cubicBezTo>
                        <a:pt x="134144" y="-2143"/>
                        <a:pt x="49212" y="-8493"/>
                        <a:pt x="19050" y="23654"/>
                      </a:cubicBezTo>
                      <a:cubicBezTo>
                        <a:pt x="-11112" y="55801"/>
                        <a:pt x="6350" y="142716"/>
                        <a:pt x="0" y="202247"/>
                      </a:cubicBezTo>
                      <a:lnTo>
                        <a:pt x="47625" y="245109"/>
                      </a:lnTo>
                      <a:close/>
                    </a:path>
                  </a:pathLst>
                </a:custGeom>
                <a:solidFill>
                  <a:srgbClr val="670F0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5" name="任意多边形 44"/>
                <p:cNvSpPr/>
                <p:nvPr/>
              </p:nvSpPr>
              <p:spPr>
                <a:xfrm>
                  <a:off x="5419285" y="717826"/>
                  <a:ext cx="119919" cy="121058"/>
                </a:xfrm>
                <a:custGeom>
                  <a:gdLst>
                    <a:gd fmla="*/ 105403 w 119919" name="connsiteX0"/>
                    <a:gd fmla="*/ 14312 h 121058" name="connsiteY0"/>
                    <a:gd fmla="*/ 110165 w 119919" name="connsiteX1"/>
                    <a:gd fmla="*/ 119087 h 121058" name="connsiteY1"/>
                    <a:gd fmla="*/ 628 w 119919" name="connsiteX2"/>
                    <a:gd fmla="*/ 76225 h 121058" name="connsiteY2"/>
                    <a:gd fmla="*/ 29203 w 119919" name="connsiteX3"/>
                    <a:gd fmla="*/ 14312 h 121058" name="connsiteY3"/>
                    <a:gd fmla="*/ 105403 w 119919" name="connsiteX4"/>
                    <a:gd fmla="*/ 14312 h 121058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121057" w="119919">
                      <a:moveTo>
                        <a:pt x="105403" y="14312"/>
                      </a:moveTo>
                      <a:cubicBezTo>
                        <a:pt x="118897" y="31775"/>
                        <a:pt x="127628" y="108768"/>
                        <a:pt x="110165" y="119087"/>
                      </a:cubicBezTo>
                      <a:cubicBezTo>
                        <a:pt x="92702" y="129406"/>
                        <a:pt x="-8897" y="96863"/>
                        <a:pt x="628" y="76225"/>
                      </a:cubicBezTo>
                      <a:lnTo>
                        <a:pt x="29203" y="14312"/>
                      </a:lnTo>
                      <a:cubicBezTo>
                        <a:pt x="38728" y="-6326"/>
                        <a:pt x="91909" y="-3151"/>
                        <a:pt x="105403" y="14312"/>
                      </a:cubicBezTo>
                      <a:close/>
                    </a:path>
                  </a:pathLst>
                </a:custGeom>
                <a:solidFill>
                  <a:srgbClr val="C537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6" name="任意多边形 45"/>
                <p:cNvSpPr/>
                <p:nvPr/>
              </p:nvSpPr>
              <p:spPr>
                <a:xfrm>
                  <a:off x="5886451" y="1048785"/>
                  <a:ext cx="135734" cy="93014"/>
                </a:xfrm>
                <a:custGeom>
                  <a:gdLst>
                    <a:gd fmla="*/ 73819 w 135734" name="connsiteX0"/>
                    <a:gd fmla="*/ 0 h 93014" name="connsiteY0"/>
                    <a:gd fmla="*/ 135731 w 135734" name="connsiteX1"/>
                    <a:gd fmla="*/ 52387 h 93014" name="connsiteY1"/>
                    <a:gd fmla="*/ 76201 w 135734" name="connsiteX2"/>
                    <a:gd fmla="*/ 92869 h 93014" name="connsiteY2"/>
                    <a:gd fmla="*/ 0 w 135734" name="connsiteX3"/>
                    <a:gd fmla="*/ 38100 h 93014" name="connsiteY3"/>
                    <a:gd fmla="*/ 47624 w 135734" name="connsiteX4"/>
                    <a:gd fmla="*/ 29921 h 93014" name="connsiteY4"/>
                    <a:gd fmla="*/ 73819 w 135734" name="connsiteX5"/>
                    <a:gd fmla="*/ 0 h 93014" name="connsiteY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b="b" l="l" r="r" t="t"/>
                  <a:pathLst>
                    <a:path h="93014" w="135734">
                      <a:moveTo>
                        <a:pt x="73819" y="0"/>
                      </a:moveTo>
                      <a:cubicBezTo>
                        <a:pt x="97631" y="794"/>
                        <a:pt x="135334" y="36909"/>
                        <a:pt x="135731" y="52387"/>
                      </a:cubicBezTo>
                      <a:cubicBezTo>
                        <a:pt x="136128" y="67865"/>
                        <a:pt x="98823" y="95250"/>
                        <a:pt x="76201" y="92869"/>
                      </a:cubicBezTo>
                      <a:cubicBezTo>
                        <a:pt x="53579" y="90488"/>
                        <a:pt x="5557" y="50576"/>
                        <a:pt x="0" y="38100"/>
                      </a:cubicBezTo>
                      <a:cubicBezTo>
                        <a:pt x="14287" y="31405"/>
                        <a:pt x="33337" y="36616"/>
                        <a:pt x="47624" y="29921"/>
                      </a:cubicBezTo>
                      <a:lnTo>
                        <a:pt x="73819" y="0"/>
                      </a:lnTo>
                      <a:close/>
                    </a:path>
                  </a:pathLst>
                </a:custGeom>
                <a:solidFill>
                  <a:srgbClr val="CB52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7" name="任意多边形 46"/>
                <p:cNvSpPr/>
                <p:nvPr/>
              </p:nvSpPr>
              <p:spPr>
                <a:xfrm>
                  <a:off x="5955653" y="1014370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8" name="椭圆 47"/>
                <p:cNvSpPr/>
                <p:nvPr/>
              </p:nvSpPr>
              <p:spPr>
                <a:xfrm>
                  <a:off x="5758426" y="635025"/>
                  <a:ext cx="200025" cy="333375"/>
                </a:xfrm>
                <a:prstGeom prst="ellipse">
                  <a:avLst/>
                </a:prstGeom>
                <a:solidFill>
                  <a:srgbClr val="D051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49" name="任意多边形 48"/>
                <p:cNvSpPr/>
                <p:nvPr/>
              </p:nvSpPr>
              <p:spPr>
                <a:xfrm rot="19118152">
                  <a:off x="5438775" y="659809"/>
                  <a:ext cx="106173" cy="95358"/>
                </a:xfrm>
                <a:custGeom>
                  <a:gdLst>
                    <a:gd fmla="*/ 44330 w 149469" name="connsiteX0"/>
                    <a:gd fmla="*/ 39 h 89399" name="connsiteY0"/>
                    <a:gd fmla="*/ 148411 w 149469" name="connsiteX1"/>
                    <a:gd fmla="*/ 55701 h 89399" name="connsiteY1"/>
                    <a:gd fmla="*/ 92487 w 149469" name="connsiteX2"/>
                    <a:gd fmla="*/ 89336 h 89399" name="connsiteY2"/>
                    <a:gd fmla="*/ 1467 w 149469" name="connsiteX3"/>
                    <a:gd fmla="*/ 47664 h 89399" name="connsiteY3"/>
                    <a:gd fmla="*/ 44330 w 149469" name="connsiteX4"/>
                    <a:gd fmla="*/ 39 h 89399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89399" w="149469">
                      <a:moveTo>
                        <a:pt x="44330" y="39"/>
                      </a:moveTo>
                      <a:cubicBezTo>
                        <a:pt x="68821" y="1378"/>
                        <a:pt x="140385" y="40818"/>
                        <a:pt x="148411" y="55701"/>
                      </a:cubicBezTo>
                      <a:cubicBezTo>
                        <a:pt x="156437" y="70584"/>
                        <a:pt x="116978" y="90675"/>
                        <a:pt x="92487" y="89336"/>
                      </a:cubicBezTo>
                      <a:cubicBezTo>
                        <a:pt x="67996" y="87997"/>
                        <a:pt x="9493" y="62547"/>
                        <a:pt x="1467" y="47664"/>
                      </a:cubicBezTo>
                      <a:cubicBezTo>
                        <a:pt x="-6559" y="32781"/>
                        <a:pt x="19839" y="-1300"/>
                        <a:pt x="44330" y="39"/>
                      </a:cubicBezTo>
                      <a:close/>
                    </a:path>
                  </a:pathLst>
                </a:custGeom>
                <a:solidFill>
                  <a:srgbClr val="5A08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  <p:sp>
              <p:nvSpPr>
                <p:cNvPr id="50" name="任意多边形 49"/>
                <p:cNvSpPr/>
                <p:nvPr/>
              </p:nvSpPr>
              <p:spPr>
                <a:xfrm>
                  <a:off x="5778893" y="581025"/>
                  <a:ext cx="171851" cy="80963"/>
                </a:xfrm>
                <a:custGeom>
                  <a:gdLst>
                    <a:gd fmla="*/ 9926 w 171851" name="connsiteX0"/>
                    <a:gd fmla="*/ 45244 h 80963" name="connsiteY0"/>
                    <a:gd fmla="*/ 9926 w 171851" name="connsiteX1"/>
                    <a:gd fmla="*/ 45244 h 80963" name="connsiteY1"/>
                    <a:gd fmla="*/ 95651 w 171851" name="connsiteX2"/>
                    <a:gd fmla="*/ 30956 h 80963" name="connsiteY2"/>
                    <a:gd fmla="*/ 102795 w 171851" name="connsiteX3"/>
                    <a:gd fmla="*/ 35719 h 80963" name="connsiteY3"/>
                    <a:gd fmla="*/ 109938 w 171851" name="connsiteX4"/>
                    <a:gd fmla="*/ 42863 h 80963" name="connsiteY4"/>
                    <a:gd fmla="*/ 117082 w 171851" name="connsiteX5"/>
                    <a:gd fmla="*/ 45244 h 80963" name="connsiteY5"/>
                    <a:gd fmla="*/ 131370 w 171851" name="connsiteX6"/>
                    <a:gd fmla="*/ 54769 h 80963" name="connsiteY6"/>
                    <a:gd fmla="*/ 138513 w 171851" name="connsiteX7"/>
                    <a:gd fmla="*/ 59531 h 80963" name="connsiteY7"/>
                    <a:gd fmla="*/ 145657 w 171851" name="connsiteX8"/>
                    <a:gd fmla="*/ 64294 h 80963" name="connsiteY8"/>
                    <a:gd fmla="*/ 157563 w 171851" name="connsiteX9"/>
                    <a:gd fmla="*/ 78581 h 80963" name="connsiteY9"/>
                    <a:gd fmla="*/ 164707 w 171851" name="connsiteX10"/>
                    <a:gd fmla="*/ 80963 h 80963" name="connsiteY10"/>
                    <a:gd fmla="*/ 167088 w 171851" name="connsiteX11"/>
                    <a:gd fmla="*/ 71438 h 80963" name="connsiteY11"/>
                    <a:gd fmla="*/ 169470 w 171851" name="connsiteX12"/>
                    <a:gd fmla="*/ 59531 h 80963" name="connsiteY12"/>
                    <a:gd fmla="*/ 171851 w 171851" name="connsiteX13"/>
                    <a:gd fmla="*/ 52388 h 80963" name="connsiteY13"/>
                    <a:gd fmla="*/ 169470 w 171851" name="connsiteX14"/>
                    <a:gd fmla="*/ 35719 h 80963" name="connsiteY14"/>
                    <a:gd fmla="*/ 152801 w 171851" name="connsiteX15"/>
                    <a:gd fmla="*/ 21431 h 80963" name="connsiteY15"/>
                    <a:gd fmla="*/ 136132 w 171851" name="connsiteX16"/>
                    <a:gd fmla="*/ 11906 h 80963" name="connsiteY16"/>
                    <a:gd fmla="*/ 121845 w 171851" name="connsiteX17"/>
                    <a:gd fmla="*/ 7144 h 80963" name="connsiteY17"/>
                    <a:gd fmla="*/ 114701 w 171851" name="connsiteX18"/>
                    <a:gd fmla="*/ 4763 h 80963" name="connsiteY18"/>
                    <a:gd fmla="*/ 107557 w 171851" name="connsiteX19"/>
                    <a:gd fmla="*/ 2381 h 80963" name="connsiteY19"/>
                    <a:gd fmla="*/ 95651 w 171851" name="connsiteX20"/>
                    <a:gd fmla="*/ 0 h 80963" name="connsiteY20"/>
                    <a:gd fmla="*/ 31357 w 171851" name="connsiteX21"/>
                    <a:gd fmla="*/ 2381 h 80963" name="connsiteY21"/>
                    <a:gd fmla="*/ 21832 w 171851" name="connsiteX22"/>
                    <a:gd fmla="*/ 4763 h 80963" name="connsiteY22"/>
                    <a:gd fmla="*/ 7545 w 171851" name="connsiteX23"/>
                    <a:gd fmla="*/ 9525 h 80963" name="connsiteY23"/>
                    <a:gd fmla="*/ 401 w 171851" name="connsiteX24"/>
                    <a:gd fmla="*/ 14288 h 80963" name="connsiteY24"/>
                    <a:gd fmla="*/ 9926 w 171851" name="connsiteX25"/>
                    <a:gd fmla="*/ 45244 h 80963" name="connsiteY25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</a:cxnLst>
                  <a:rect b="b" l="l" r="r" t="t"/>
                  <a:pathLst>
                    <a:path h="80963" w="171851">
                      <a:moveTo>
                        <a:pt x="9926" y="45244"/>
                      </a:moveTo>
                      <a:lnTo>
                        <a:pt x="9926" y="45244"/>
                      </a:lnTo>
                      <a:cubicBezTo>
                        <a:pt x="38501" y="40481"/>
                        <a:pt x="66833" y="33912"/>
                        <a:pt x="95651" y="30956"/>
                      </a:cubicBezTo>
                      <a:cubicBezTo>
                        <a:pt x="98498" y="30664"/>
                        <a:pt x="100596" y="33887"/>
                        <a:pt x="102795" y="35719"/>
                      </a:cubicBezTo>
                      <a:cubicBezTo>
                        <a:pt x="105382" y="37875"/>
                        <a:pt x="107136" y="40995"/>
                        <a:pt x="109938" y="42863"/>
                      </a:cubicBezTo>
                      <a:cubicBezTo>
                        <a:pt x="112027" y="44255"/>
                        <a:pt x="114888" y="44025"/>
                        <a:pt x="117082" y="45244"/>
                      </a:cubicBezTo>
                      <a:cubicBezTo>
                        <a:pt x="122086" y="48024"/>
                        <a:pt x="126607" y="51594"/>
                        <a:pt x="131370" y="54769"/>
                      </a:cubicBezTo>
                      <a:lnTo>
                        <a:pt x="138513" y="59531"/>
                      </a:lnTo>
                      <a:lnTo>
                        <a:pt x="145657" y="64294"/>
                      </a:lnTo>
                      <a:cubicBezTo>
                        <a:pt x="149171" y="69565"/>
                        <a:pt x="152063" y="74914"/>
                        <a:pt x="157563" y="78581"/>
                      </a:cubicBezTo>
                      <a:cubicBezTo>
                        <a:pt x="159652" y="79973"/>
                        <a:pt x="162326" y="80169"/>
                        <a:pt x="164707" y="80963"/>
                      </a:cubicBezTo>
                      <a:cubicBezTo>
                        <a:pt x="165501" y="77788"/>
                        <a:pt x="166378" y="74633"/>
                        <a:pt x="167088" y="71438"/>
                      </a:cubicBezTo>
                      <a:cubicBezTo>
                        <a:pt x="167966" y="67487"/>
                        <a:pt x="168488" y="63458"/>
                        <a:pt x="169470" y="59531"/>
                      </a:cubicBezTo>
                      <a:cubicBezTo>
                        <a:pt x="170079" y="57096"/>
                        <a:pt x="171057" y="54769"/>
                        <a:pt x="171851" y="52388"/>
                      </a:cubicBezTo>
                      <a:cubicBezTo>
                        <a:pt x="171057" y="46832"/>
                        <a:pt x="171554" y="40930"/>
                        <a:pt x="169470" y="35719"/>
                      </a:cubicBezTo>
                      <a:cubicBezTo>
                        <a:pt x="168086" y="32258"/>
                        <a:pt x="154925" y="22948"/>
                        <a:pt x="152801" y="21431"/>
                      </a:cubicBezTo>
                      <a:cubicBezTo>
                        <a:pt x="147337" y="17528"/>
                        <a:pt x="142469" y="14441"/>
                        <a:pt x="136132" y="11906"/>
                      </a:cubicBezTo>
                      <a:cubicBezTo>
                        <a:pt x="131471" y="10042"/>
                        <a:pt x="126607" y="8731"/>
                        <a:pt x="121845" y="7144"/>
                      </a:cubicBezTo>
                      <a:lnTo>
                        <a:pt x="114701" y="4763"/>
                      </a:lnTo>
                      <a:cubicBezTo>
                        <a:pt x="112320" y="3969"/>
                        <a:pt x="110018" y="2873"/>
                        <a:pt x="107557" y="2381"/>
                      </a:cubicBezTo>
                      <a:lnTo>
                        <a:pt x="95651" y="0"/>
                      </a:lnTo>
                      <a:cubicBezTo>
                        <a:pt x="74220" y="794"/>
                        <a:pt x="52759" y="1000"/>
                        <a:pt x="31357" y="2381"/>
                      </a:cubicBezTo>
                      <a:cubicBezTo>
                        <a:pt x="28091" y="2592"/>
                        <a:pt x="24967" y="3823"/>
                        <a:pt x="21832" y="4763"/>
                      </a:cubicBezTo>
                      <a:cubicBezTo>
                        <a:pt x="17024" y="6206"/>
                        <a:pt x="7545" y="9525"/>
                        <a:pt x="7545" y="9525"/>
                      </a:cubicBezTo>
                      <a:cubicBezTo>
                        <a:pt x="5164" y="11113"/>
                        <a:pt x="1095" y="11511"/>
                        <a:pt x="401" y="14288"/>
                      </a:cubicBezTo>
                      <a:cubicBezTo>
                        <a:pt x="-2165" y="24551"/>
                        <a:pt x="8339" y="40085"/>
                        <a:pt x="9926" y="45244"/>
                      </a:cubicBezTo>
                      <a:close/>
                    </a:path>
                  </a:pathLst>
                </a:custGeom>
                <a:solidFill>
                  <a:srgbClr val="7E0C0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 rtlCol="0"/>
                <a:lstStyle/>
                <a:p>
                  <a:pPr algn="ctr"/>
                  <a:endParaRPr altLang="en-US" lang="zh-CN"/>
                </a:p>
              </p:txBody>
            </p:sp>
          </p:grpSp>
        </p:grpSp>
      </p:grpSp>
    </p:spTree>
    <p:extLst>
      <p:ext uri="{BB962C8B-B14F-4D97-AF65-F5344CB8AC3E}">
        <p14:creationId val="3013404898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aragraphs>84</Paragraphs>
  <Slides>15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baseType="lpstr" size="20">
      <vt:lpstr>Arial</vt:lpstr>
      <vt:lpstr>Calibri Light</vt:lpstr>
      <vt:lpstr>Calibri</vt:lpstr>
      <vt:lpstr>微软雅黑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2021-08-22T11:55:04Z</dcterms:created>
  <cp:lastPrinted>2021-08-22T11:55:04Z</cp:lastPrinted>
  <dcterms:modified xsi:type="dcterms:W3CDTF">2021-08-22T05:41:06Z</dcterms:modified>
  <cp:revision>1</cp:revision>
</cp:coreProperties>
</file>