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108" userDrawn="1">
          <p15:clr>
            <a:srgbClr val="A4A3A4"/>
          </p15:clr>
        </p15:guide>
        <p15:guide id="3" pos="7015" userDrawn="1">
          <p15:clr>
            <a:srgbClr val="A4A3A4"/>
          </p15:clr>
        </p15:guide>
        <p15:guide id="4" pos="5201" userDrawn="1">
          <p15:clr>
            <a:srgbClr val="A4A3A4"/>
          </p15:clr>
        </p15:guide>
        <p15:guide id="5" pos="4294" userDrawn="1">
          <p15:clr>
            <a:srgbClr val="A4A3A4"/>
          </p15:clr>
        </p15:guide>
        <p15:guide id="6" pos="3386" userDrawn="1">
          <p15:clr>
            <a:srgbClr val="A4A3A4"/>
          </p15:clr>
        </p15:guide>
        <p15:guide id="7" pos="2479" userDrawn="1">
          <p15:clr>
            <a:srgbClr val="A4A3A4"/>
          </p15:clr>
        </p15:guide>
        <p15:guide id="8" pos="1572" userDrawn="1">
          <p15:clr>
            <a:srgbClr val="A4A3A4"/>
          </p15:clr>
        </p15:guide>
        <p15:guide id="9" pos="665" userDrawn="1">
          <p15:clr>
            <a:srgbClr val="A4A3A4"/>
          </p15:clr>
        </p15:guide>
        <p15:guide id="10" orient="horz" pos="1729" userDrawn="1">
          <p15:clr>
            <a:srgbClr val="A4A3A4"/>
          </p15:clr>
        </p15:guide>
        <p15:guide id="11" orient="horz" pos="1253" userDrawn="1">
          <p15:clr>
            <a:srgbClr val="A4A3A4"/>
          </p15:clr>
        </p15:guide>
        <p15:guide id="12" orient="horz" pos="799" userDrawn="1">
          <p15:clr>
            <a:srgbClr val="A4A3A4"/>
          </p15:clr>
        </p15:guide>
        <p15:guide id="13" orient="horz" pos="2636" userDrawn="1">
          <p15:clr>
            <a:srgbClr val="A4A3A4"/>
          </p15:clr>
        </p15:guide>
        <p15:guide id="14" orient="horz" pos="3067" userDrawn="1">
          <p15:clr>
            <a:srgbClr val="A4A3A4"/>
          </p15:clr>
        </p15:guide>
        <p15:guide id="15" orient="horz" pos="3498" userDrawn="1">
          <p15:clr>
            <a:srgbClr val="A4A3A4"/>
          </p15:clr>
        </p15:guide>
        <p15:guide id="16" orient="horz" pos="3499">
          <p15:clr>
            <a:srgbClr val="A4A3A4"/>
          </p15:clr>
        </p15:guide>
        <p15:guide id="17" pos="4295">
          <p15:clr>
            <a:srgbClr val="A4A3A4"/>
          </p15:clr>
        </p15:guide>
        <p15:guide id="18" pos="3387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258" y="84"/>
      </p:cViewPr>
      <p:guideLst>
        <p:guide orient="horz" pos="2160"/>
        <p:guide pos="6108"/>
        <p:guide pos="7015"/>
        <p:guide pos="5201"/>
        <p:guide pos="4294"/>
        <p:guide pos="3386"/>
        <p:guide pos="2479"/>
        <p:guide pos="1572"/>
        <p:guide pos="665"/>
        <p:guide orient="horz" pos="1729"/>
        <p:guide orient="horz" pos="1253"/>
        <p:guide orient="horz" pos="799"/>
        <p:guide orient="horz" pos="2636"/>
        <p:guide orient="horz" pos="3067"/>
        <p:guide orient="horz" pos="3498"/>
        <p:guide orient="horz" pos="3499"/>
        <p:guide pos="4295"/>
        <p:guide pos="338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1" d="100"/>
        <a:sy n="71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tags/tag1.xml" Type="http://schemas.openxmlformats.org/officeDocument/2006/relationships/tags"/><Relationship Id="rId17" Target="presProps.xml" Type="http://schemas.openxmlformats.org/officeDocument/2006/relationships/presProps"/><Relationship Id="rId18" Target="viewProps.xml" Type="http://schemas.openxmlformats.org/officeDocument/2006/relationships/viewProps"/><Relationship Id="rId19" Target="theme/theme1.xml" Type="http://schemas.openxmlformats.org/officeDocument/2006/relationships/theme"/><Relationship Id="rId2" Target="slideMasters/slideMaster2.xml" Type="http://schemas.openxmlformats.org/officeDocument/2006/relationships/slideMaster"/><Relationship Id="rId20" Target="tableStyles.xml" Type="http://schemas.openxmlformats.org/officeDocument/2006/relationships/tableStyles"/><Relationship Id="rId3" Target="slideMasters/slideMaster3.xml" Type="http://schemas.openxmlformats.org/officeDocument/2006/relationships/slideMaster"/><Relationship Id="rId4" Target="notesMasters/notesMaster1.xml" Type="http://schemas.openxmlformats.org/officeDocument/2006/relationships/notes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412C9-9248-4F9C-B43C-6ABF41F1C2DF}" type="datetimeFigureOut">
              <a:rPr lang="zh-CN" altLang="en-US" smtClean="0"/>
              <a:t>2015/5/29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E4742-4FAE-434B-88EC-E1A41A1369F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99957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54915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31950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03705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7045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35106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95806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99176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08313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635761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0006829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9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372-1E6C-4DFE-8EF8-2CB425F62B40}" type="datetimeFigureOut">
              <a:rPr lang="zh-CN" altLang="en-US" smtClean="0"/>
              <a:t>2015/5/29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5F2C-28CC-41D6-A174-66E8CFA15B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8856141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372-1E6C-4DFE-8EF8-2CB425F62B40}" type="datetimeFigureOut">
              <a:rPr lang="zh-CN" altLang="en-US" smtClean="0"/>
              <a:t>2015/5/29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5F2C-28CC-41D6-A174-66E8CFA15B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2837246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4"/>
            <a:ext cx="2628900" cy="581183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4"/>
            <a:ext cx="7734300" cy="581183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372-1E6C-4DFE-8EF8-2CB425F62B40}" type="datetimeFigureOut">
              <a:rPr lang="zh-CN" altLang="en-US" smtClean="0"/>
              <a:t>2015/5/29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5F2C-28CC-41D6-A174-66E8CFA15B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80555663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04AF-8C2D-47EA-9565-40530759E48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AEAC-8267-4123-9B99-0629501291A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17431590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04AF-8C2D-47EA-9565-40530759E48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AEAC-8267-4123-9B99-0629501291A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4853254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04AF-8C2D-47EA-9565-40530759E48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AEAC-8267-4123-9B99-0629501291A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9452170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04AF-8C2D-47EA-9565-40530759E48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AEAC-8267-4123-9B99-0629501291A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113003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04AF-8C2D-47EA-9565-40530759E48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AEAC-8267-4123-9B99-0629501291A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3233095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04AF-8C2D-47EA-9565-40530759E48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AEAC-8267-4123-9B99-0629501291A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3521633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04AF-8C2D-47EA-9565-40530759E48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AEAC-8267-4123-9B99-0629501291A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4059990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04AF-8C2D-47EA-9565-40530759E48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AEAC-8267-4123-9B99-0629501291A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2043653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372-1E6C-4DFE-8EF8-2CB425F62B40}" type="datetimeFigureOut">
              <a:rPr lang="zh-CN" altLang="en-US" smtClean="0"/>
              <a:t>2015/5/29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5F2C-28CC-41D6-A174-66E8CFA15B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38254975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04AF-8C2D-47EA-9565-40530759E48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AEAC-8267-4123-9B99-0629501291A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46471387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04AF-8C2D-47EA-9565-40530759E48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AEAC-8267-4123-9B99-0629501291A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8424648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04AF-8C2D-47EA-9565-40530759E48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AEAC-8267-4123-9B99-0629501291A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21777093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41846468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70927849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06074136"/>
      </p:ext>
    </p:extLst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83062376"/>
      </p:ext>
    </p:extLst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76253449"/>
      </p:ext>
    </p:extLst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01780838"/>
      </p:ext>
    </p:extLst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1323494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372-1E6C-4DFE-8EF8-2CB425F62B40}" type="datetimeFigureOut">
              <a:rPr lang="zh-CN" altLang="en-US" smtClean="0"/>
              <a:t>2015/5/29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5F2C-28CC-41D6-A174-66E8CFA15B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85918454"/>
      </p:ext>
    </p:extLst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58095000"/>
      </p:ext>
    </p:extLst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63161723"/>
      </p:ext>
    </p:extLst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01958327"/>
      </p:ext>
    </p:extLst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8499827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35133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435133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372-1E6C-4DFE-8EF8-2CB425F62B40}" type="datetimeFigureOut">
              <a:rPr lang="zh-CN" altLang="en-US" smtClean="0"/>
              <a:t>2015/5/29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5F2C-28CC-41D6-A174-66E8CFA15B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7137232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9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9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372-1E6C-4DFE-8EF8-2CB425F62B40}" type="datetimeFigureOut">
              <a:rPr lang="zh-CN" altLang="en-US" smtClean="0"/>
              <a:t>2015/5/29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5F2C-28CC-41D6-A174-66E8CFA15B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37122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372-1E6C-4DFE-8EF8-2CB425F62B40}" type="datetimeFigureOut">
              <a:rPr lang="zh-CN" altLang="en-US" smtClean="0"/>
              <a:t>2015/5/29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5F2C-28CC-41D6-A174-66E8CFA15B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0807643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372-1E6C-4DFE-8EF8-2CB425F62B40}" type="datetimeFigureOut">
              <a:rPr lang="zh-CN" altLang="en-US" smtClean="0"/>
              <a:t>2015/5/29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5F2C-28CC-41D6-A174-66E8CFA15B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4385687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500"/>
            </a:lvl2pPr>
            <a:lvl3pPr marL="914377" indent="0">
              <a:buNone/>
              <a:defRPr sz="1200"/>
            </a:lvl3pPr>
            <a:lvl4pPr marL="1371566" indent="0">
              <a:buNone/>
              <a:defRPr sz="1100"/>
            </a:lvl4pPr>
            <a:lvl5pPr marL="1828754" indent="0">
              <a:buNone/>
              <a:defRPr sz="1100"/>
            </a:lvl5pPr>
            <a:lvl6pPr marL="2285943" indent="0">
              <a:buNone/>
              <a:defRPr sz="1100"/>
            </a:lvl6pPr>
            <a:lvl7pPr marL="2743131" indent="0">
              <a:buNone/>
              <a:defRPr sz="1100"/>
            </a:lvl7pPr>
            <a:lvl8pPr marL="3200320" indent="0">
              <a:buNone/>
              <a:defRPr sz="1100"/>
            </a:lvl8pPr>
            <a:lvl9pPr marL="3657509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372-1E6C-4DFE-8EF8-2CB425F62B40}" type="datetimeFigureOut">
              <a:rPr lang="zh-CN" altLang="en-US" smtClean="0"/>
              <a:t>2015/5/29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5F2C-28CC-41D6-A174-66E8CFA15B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99201406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500"/>
            </a:lvl2pPr>
            <a:lvl3pPr marL="914377" indent="0">
              <a:buNone/>
              <a:defRPr sz="1200"/>
            </a:lvl3pPr>
            <a:lvl4pPr marL="1371566" indent="0">
              <a:buNone/>
              <a:defRPr sz="1100"/>
            </a:lvl4pPr>
            <a:lvl5pPr marL="1828754" indent="0">
              <a:buNone/>
              <a:defRPr sz="1100"/>
            </a:lvl5pPr>
            <a:lvl6pPr marL="2285943" indent="0">
              <a:buNone/>
              <a:defRPr sz="1100"/>
            </a:lvl6pPr>
            <a:lvl7pPr marL="2743131" indent="0">
              <a:buNone/>
              <a:defRPr sz="1100"/>
            </a:lvl7pPr>
            <a:lvl8pPr marL="3200320" indent="0">
              <a:buNone/>
              <a:defRPr sz="1100"/>
            </a:lvl8pPr>
            <a:lvl9pPr marL="3657509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372-1E6C-4DFE-8EF8-2CB425F62B40}" type="datetimeFigureOut">
              <a:rPr lang="zh-CN" altLang="en-US" smtClean="0"/>
              <a:t>2015/5/29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C5F2C-28CC-41D6-A174-66E8CFA15B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54533732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23.xml" Type="http://schemas.openxmlformats.org/officeDocument/2006/relationships/slideLayout"/><Relationship Id="rId10" Target="../slideLayouts/slideLayout32.xml" Type="http://schemas.openxmlformats.org/officeDocument/2006/relationships/slideLayout"/><Relationship Id="rId11" Target="../slideLayouts/slideLayout33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24.xml" Type="http://schemas.openxmlformats.org/officeDocument/2006/relationships/slideLayout"/><Relationship Id="rId3" Target="../slideLayouts/slideLayout25.xml" Type="http://schemas.openxmlformats.org/officeDocument/2006/relationships/slideLayout"/><Relationship Id="rId4" Target="../slideLayouts/slideLayout26.xml" Type="http://schemas.openxmlformats.org/officeDocument/2006/relationships/slideLayout"/><Relationship Id="rId5" Target="../slideLayouts/slideLayout27.xml" Type="http://schemas.openxmlformats.org/officeDocument/2006/relationships/slideLayout"/><Relationship Id="rId6" Target="../slideLayouts/slideLayout28.xml" Type="http://schemas.openxmlformats.org/officeDocument/2006/relationships/slideLayout"/><Relationship Id="rId7" Target="../slideLayouts/slideLayout29.xml" Type="http://schemas.openxmlformats.org/officeDocument/2006/relationships/slideLayout"/><Relationship Id="rId8" Target="../slideLayouts/slideLayout30.xml" Type="http://schemas.openxmlformats.org/officeDocument/2006/relationships/slideLayout"/><Relationship Id="rId9" Target="../slideLayouts/slideLayout3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351339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D4372-1E6C-4DFE-8EF8-2CB425F62B40}" type="datetimeFigureOut">
              <a:rPr lang="zh-CN" altLang="en-US" smtClean="0"/>
              <a:t>2015/5/29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C5F2C-28CC-41D6-A174-66E8CFA15B6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3294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D04AF-8C2D-47EA-9565-40530759E482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1AEAC-8267-4123-9B99-0629501291A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60467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2015/5/29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9465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0.xml" Type="http://schemas.openxmlformats.org/officeDocument/2006/relationships/notesSlide"/></Relationships>
</file>

<file path=ppt/slides/_rels/slide11.xml.rels><?xml version="1.0" encoding="UTF-8" standalone="yes"?><Relationships xmlns="http://schemas.openxmlformats.org/package/2006/relationships"><Relationship Id="rId1" Target="../slideLayouts/slideLayout18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Relationship Id="rId4" Target="../media/image5.png" Type="http://schemas.openxmlformats.org/officeDocument/2006/relationships/image"/><Relationship Id="rId5" Target="http://www.yanj.cn/index.php?act=activity&amp;activity_id=9&amp;nav_id=28" TargetMode="External" Type="http://schemas.openxmlformats.org/officeDocument/2006/relationships/hyperlink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8.xml" Type="http://schemas.openxmlformats.org/officeDocument/2006/relationships/notesSlid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0">
              <a:srgbClr val="BEBEBE"/>
            </a:gs>
            <a:gs pos="76000">
              <a:srgbClr val="F4F4F4"/>
            </a:gs>
            <a:gs pos="52000">
              <a:srgbClr val="F5F5F5"/>
            </a:gs>
            <a:gs pos="100000">
              <a:srgbClr val="BDBDB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文本框 8"/>
          <p:cNvSpPr txBox="1"/>
          <p:nvPr/>
        </p:nvSpPr>
        <p:spPr>
          <a:xfrm>
            <a:off x="8930821" y="6253492"/>
            <a:ext cx="2481943" cy="51815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lang="en-US" sz="2800">
                <a:solidFill>
                  <a:srgbClr val="A3A3A3"/>
                </a:solidFill>
                <a:latin charset="0" panose="02020602080505020303" pitchFamily="18" typeface="Baskerville Old Face"/>
              </a:rPr>
              <a:t>LET’S BEGIN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11269248" y="6384175"/>
            <a:ext cx="241109" cy="232757"/>
            <a:chOff x="11269247" y="6345382"/>
            <a:chExt cx="288000" cy="270514"/>
          </a:xfrm>
        </p:grpSpPr>
        <p:sp>
          <p:nvSpPr>
            <p:cNvPr id="10" name="矩形 9"/>
            <p:cNvSpPr/>
            <p:nvPr/>
          </p:nvSpPr>
          <p:spPr>
            <a:xfrm>
              <a:off x="11269247" y="6345382"/>
              <a:ext cx="288000" cy="270514"/>
            </a:xfrm>
            <a:prstGeom prst="rect">
              <a:avLst/>
            </a:prstGeom>
            <a:solidFill>
              <a:srgbClr val="B0B0B0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等腰三角形 10"/>
            <p:cNvSpPr/>
            <p:nvPr/>
          </p:nvSpPr>
          <p:spPr>
            <a:xfrm flipH="1" rot="5400000">
              <a:off x="11340232" y="6397518"/>
              <a:ext cx="180000" cy="180000"/>
            </a:xfrm>
            <a:prstGeom prst="triangle">
              <a:avLst/>
            </a:prstGeom>
            <a:solidFill>
              <a:srgbClr val="808080"/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dir="t" rig="threePt"/>
            </a:scene3d>
            <a:sp3d extrusionH="762000">
              <a:extrusionClr>
                <a:srgbClr val="808080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3" name="心形 12"/>
          <p:cNvSpPr/>
          <p:nvPr/>
        </p:nvSpPr>
        <p:spPr>
          <a:xfrm rot="20404710">
            <a:off x="1476339" y="132590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14" name="心形 13"/>
          <p:cNvSpPr/>
          <p:nvPr/>
        </p:nvSpPr>
        <p:spPr>
          <a:xfrm rot="20404710">
            <a:off x="494291" y="282079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15" name="心形 14"/>
          <p:cNvSpPr/>
          <p:nvPr/>
        </p:nvSpPr>
        <p:spPr>
          <a:xfrm rot="20404710">
            <a:off x="3286079" y="1131305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16" name="心形 15"/>
          <p:cNvSpPr/>
          <p:nvPr/>
        </p:nvSpPr>
        <p:spPr>
          <a:xfrm rot="16884126">
            <a:off x="-338511" y="836627"/>
            <a:ext cx="1663369" cy="1323647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18" name="心形 17"/>
          <p:cNvSpPr/>
          <p:nvPr/>
        </p:nvSpPr>
        <p:spPr>
          <a:xfrm rot="20404710">
            <a:off x="4668550" y="627009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17" name="心形 16"/>
          <p:cNvSpPr/>
          <p:nvPr/>
        </p:nvSpPr>
        <p:spPr>
          <a:xfrm rot="20404710">
            <a:off x="3204249" y="109536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19" name="心形 18"/>
          <p:cNvSpPr/>
          <p:nvPr/>
        </p:nvSpPr>
        <p:spPr>
          <a:xfrm rot="20404710">
            <a:off x="5765519" y="463762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0" name="心形 19"/>
          <p:cNvSpPr/>
          <p:nvPr/>
        </p:nvSpPr>
        <p:spPr>
          <a:xfrm rot="20404710">
            <a:off x="5291379" y="30418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1" name="心形 20"/>
          <p:cNvSpPr/>
          <p:nvPr/>
        </p:nvSpPr>
        <p:spPr>
          <a:xfrm rot="6513970">
            <a:off x="6108685" y="101796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2" name="心形 21"/>
          <p:cNvSpPr/>
          <p:nvPr/>
        </p:nvSpPr>
        <p:spPr>
          <a:xfrm rot="13196898">
            <a:off x="4674359" y="1450264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3" name="心形 22"/>
          <p:cNvSpPr/>
          <p:nvPr/>
        </p:nvSpPr>
        <p:spPr>
          <a:xfrm rot="16884126">
            <a:off x="9520090" y="68912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4" name="心形 23"/>
          <p:cNvSpPr/>
          <p:nvPr/>
        </p:nvSpPr>
        <p:spPr>
          <a:xfrm rot="16884126">
            <a:off x="10008993" y="157291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5" name="心形 24"/>
          <p:cNvSpPr/>
          <p:nvPr/>
        </p:nvSpPr>
        <p:spPr>
          <a:xfrm rot="16884126">
            <a:off x="9332750" y="1005958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6" name="心形 25"/>
          <p:cNvSpPr/>
          <p:nvPr/>
        </p:nvSpPr>
        <p:spPr>
          <a:xfrm rot="16884126">
            <a:off x="10497894" y="1621205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7" name="心形 26"/>
          <p:cNvSpPr/>
          <p:nvPr/>
        </p:nvSpPr>
        <p:spPr>
          <a:xfrm rot="16884126">
            <a:off x="10024557" y="733983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8" name="心形 27"/>
          <p:cNvSpPr/>
          <p:nvPr/>
        </p:nvSpPr>
        <p:spPr>
          <a:xfrm rot="11367927">
            <a:off x="10359187" y="-152679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9" name="心形 28"/>
          <p:cNvSpPr/>
          <p:nvPr/>
        </p:nvSpPr>
        <p:spPr>
          <a:xfrm rot="11367927">
            <a:off x="8255636" y="1811724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30" name="心形 29"/>
          <p:cNvSpPr/>
          <p:nvPr/>
        </p:nvSpPr>
        <p:spPr>
          <a:xfrm rot="11367927">
            <a:off x="7405904" y="2285353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31" name="心形 30"/>
          <p:cNvSpPr/>
          <p:nvPr/>
        </p:nvSpPr>
        <p:spPr>
          <a:xfrm rot="11367927">
            <a:off x="9066511" y="2011892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32" name="心形 31"/>
          <p:cNvSpPr/>
          <p:nvPr/>
        </p:nvSpPr>
        <p:spPr>
          <a:xfrm rot="14077502">
            <a:off x="8257166" y="882036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33" name="心形 32"/>
          <p:cNvSpPr/>
          <p:nvPr/>
        </p:nvSpPr>
        <p:spPr>
          <a:xfrm>
            <a:off x="814783" y="-228440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34" name="心形 33"/>
          <p:cNvSpPr/>
          <p:nvPr/>
        </p:nvSpPr>
        <p:spPr>
          <a:xfrm>
            <a:off x="315207" y="1794411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35" name="心形 34"/>
          <p:cNvSpPr/>
          <p:nvPr/>
        </p:nvSpPr>
        <p:spPr>
          <a:xfrm>
            <a:off x="1870434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36" name="心形 35"/>
          <p:cNvSpPr/>
          <p:nvPr/>
        </p:nvSpPr>
        <p:spPr>
          <a:xfrm>
            <a:off x="2861701" y="192397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37" name="心形 36"/>
          <p:cNvSpPr/>
          <p:nvPr/>
        </p:nvSpPr>
        <p:spPr>
          <a:xfrm>
            <a:off x="3989286" y="20007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38" name="心形 37"/>
          <p:cNvSpPr/>
          <p:nvPr/>
        </p:nvSpPr>
        <p:spPr>
          <a:xfrm>
            <a:off x="1838823" y="22084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39" name="心形 38"/>
          <p:cNvSpPr/>
          <p:nvPr/>
        </p:nvSpPr>
        <p:spPr>
          <a:xfrm>
            <a:off x="7523450" y="14886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40" name="心形 39"/>
          <p:cNvSpPr/>
          <p:nvPr/>
        </p:nvSpPr>
        <p:spPr>
          <a:xfrm>
            <a:off x="7797631" y="-1290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41" name="心形 40"/>
          <p:cNvSpPr/>
          <p:nvPr/>
        </p:nvSpPr>
        <p:spPr>
          <a:xfrm>
            <a:off x="11188627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42" name="心形 41"/>
          <p:cNvSpPr/>
          <p:nvPr/>
        </p:nvSpPr>
        <p:spPr>
          <a:xfrm>
            <a:off x="11463310" y="1516875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43" name="心形 42"/>
          <p:cNvSpPr/>
          <p:nvPr/>
        </p:nvSpPr>
        <p:spPr>
          <a:xfrm rot="19453160">
            <a:off x="11322514" y="-14243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44" name="心形 43"/>
          <p:cNvSpPr/>
          <p:nvPr/>
        </p:nvSpPr>
        <p:spPr>
          <a:xfrm>
            <a:off x="926081" y="936231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45" name="心形 44"/>
          <p:cNvSpPr/>
          <p:nvPr/>
        </p:nvSpPr>
        <p:spPr>
          <a:xfrm>
            <a:off x="2772602" y="800334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46" name="文本框 45"/>
          <p:cNvSpPr txBox="1"/>
          <p:nvPr/>
        </p:nvSpPr>
        <p:spPr>
          <a:xfrm>
            <a:off x="1050497" y="784720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65" name="Freeform 12"/>
          <p:cNvSpPr/>
          <p:nvPr/>
        </p:nvSpPr>
        <p:spPr bwMode="auto">
          <a:xfrm>
            <a:off x="9194801" y="3851275"/>
            <a:ext cx="30163" cy="62865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79A6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7" name="文本框 76"/>
          <p:cNvSpPr txBox="1"/>
          <p:nvPr/>
        </p:nvSpPr>
        <p:spPr>
          <a:xfrm>
            <a:off x="9636573" y="784720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78" name="文本框 77"/>
          <p:cNvSpPr txBox="1"/>
          <p:nvPr/>
        </p:nvSpPr>
        <p:spPr>
          <a:xfrm>
            <a:off x="3995205" y="784720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79" name="文本框 78"/>
          <p:cNvSpPr txBox="1"/>
          <p:nvPr/>
        </p:nvSpPr>
        <p:spPr>
          <a:xfrm>
            <a:off x="6909065" y="784720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5" name="椭圆 4"/>
          <p:cNvSpPr/>
          <p:nvPr/>
        </p:nvSpPr>
        <p:spPr>
          <a:xfrm>
            <a:off x="5439906" y="649638"/>
            <a:ext cx="1312191" cy="1312191"/>
          </a:xfrm>
          <a:prstGeom prst="ellipse">
            <a:avLst/>
          </a:prstGeom>
          <a:solidFill>
            <a:srgbClr val="22B4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b="1" lang="zh-CN" sz="6700">
              <a:solidFill>
                <a:srgbClr val="E0E0E0"/>
              </a:solidFill>
              <a:latin charset="0" panose="02020602080505020303" pitchFamily="18" typeface="Baskerville Old Face"/>
            </a:endParaRPr>
          </a:p>
        </p:txBody>
      </p:sp>
      <p:grpSp>
        <p:nvGrpSpPr>
          <p:cNvPr id="75" name="组合 74"/>
          <p:cNvGrpSpPr/>
          <p:nvPr/>
        </p:nvGrpSpPr>
        <p:grpSpPr>
          <a:xfrm>
            <a:off x="5864880" y="964947"/>
            <a:ext cx="606187" cy="761771"/>
            <a:chOff x="2511953" y="2228635"/>
            <a:chExt cx="606187" cy="761770"/>
          </a:xfrm>
        </p:grpSpPr>
        <p:sp>
          <p:nvSpPr>
            <p:cNvPr id="73" name="Freeform 20"/>
            <p:cNvSpPr/>
            <p:nvPr/>
          </p:nvSpPr>
          <p:spPr bwMode="auto">
            <a:xfrm>
              <a:off x="2511953" y="2228635"/>
              <a:ext cx="331302" cy="702138"/>
            </a:xfrm>
            <a:custGeom>
              <a:gdLst>
                <a:gd fmla="*/ 0 w 856" name="T0"/>
                <a:gd fmla="*/ 0 h 1576" name="T1"/>
                <a:gd fmla="*/ 0 w 856" name="T2"/>
                <a:gd fmla="*/ 1576 h 1576" name="T3"/>
                <a:gd fmla="*/ 856 w 856" name="T4"/>
                <a:gd fmla="*/ 0 h 1576" name="T5"/>
                <a:gd fmla="*/ 0 w 856" name="T6"/>
                <a:gd fmla="*/ 0 h 1576" name="T7"/>
                <a:gd fmla="*/ 0 w 856" name="T8"/>
                <a:gd fmla="*/ 0 h 157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76" w="856">
                  <a:moveTo>
                    <a:pt x="0" y="0"/>
                  </a:moveTo>
                  <a:lnTo>
                    <a:pt x="0" y="1576"/>
                  </a:lnTo>
                  <a:lnTo>
                    <a:pt x="8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Freeform 21"/>
            <p:cNvSpPr/>
            <p:nvPr/>
          </p:nvSpPr>
          <p:spPr bwMode="auto">
            <a:xfrm>
              <a:off x="2644020" y="2339057"/>
              <a:ext cx="474120" cy="651348"/>
            </a:xfrm>
            <a:custGeom>
              <a:gdLst>
                <a:gd fmla="*/ 714 w 1225" name="T0"/>
                <a:gd fmla="*/ 0 h 1462" name="T1"/>
                <a:gd fmla="*/ 475 w 1225" name="T2"/>
                <a:gd fmla="*/ 425 h 1462" name="T3"/>
                <a:gd fmla="*/ 669 w 1225" name="T4"/>
                <a:gd fmla="*/ 693 h 1462" name="T5"/>
                <a:gd fmla="*/ 276 w 1225" name="T6"/>
                <a:gd fmla="*/ 807 h 1462" name="T7"/>
                <a:gd fmla="*/ 0 w 1225" name="T8"/>
                <a:gd fmla="*/ 1300 h 1462" name="T9"/>
                <a:gd fmla="*/ 541 w 1225" name="T10"/>
                <a:gd fmla="*/ 1106 h 1462" name="T11"/>
                <a:gd fmla="*/ 790 w 1225" name="T12"/>
                <a:gd fmla="*/ 1462 h 1462" name="T13"/>
                <a:gd fmla="*/ 745 w 1225" name="T14"/>
                <a:gd fmla="*/ 1042 h 1462" name="T15"/>
                <a:gd fmla="*/ 1225 w 1225" name="T16"/>
                <a:gd fmla="*/ 878 h 1462" name="T17"/>
                <a:gd fmla="*/ 714 w 1225" name="T18"/>
                <a:gd fmla="*/ 0 h 1462" name="T19"/>
                <a:gd fmla="*/ 714 w 1225" name="T20"/>
                <a:gd fmla="*/ 0 h 146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462" w="1225">
                  <a:moveTo>
                    <a:pt x="714" y="0"/>
                  </a:moveTo>
                  <a:lnTo>
                    <a:pt x="475" y="425"/>
                  </a:lnTo>
                  <a:lnTo>
                    <a:pt x="669" y="693"/>
                  </a:lnTo>
                  <a:lnTo>
                    <a:pt x="276" y="807"/>
                  </a:lnTo>
                  <a:lnTo>
                    <a:pt x="0" y="1300"/>
                  </a:lnTo>
                  <a:lnTo>
                    <a:pt x="541" y="1106"/>
                  </a:lnTo>
                  <a:lnTo>
                    <a:pt x="790" y="1462"/>
                  </a:lnTo>
                  <a:lnTo>
                    <a:pt x="745" y="1042"/>
                  </a:lnTo>
                  <a:lnTo>
                    <a:pt x="1225" y="878"/>
                  </a:lnTo>
                  <a:lnTo>
                    <a:pt x="714" y="0"/>
                  </a:lnTo>
                  <a:lnTo>
                    <a:pt x="71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82" name="文本框 81"/>
          <p:cNvSpPr txBox="1"/>
          <p:nvPr/>
        </p:nvSpPr>
        <p:spPr>
          <a:xfrm>
            <a:off x="3995205" y="2923282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1050497" y="2923282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81" name="文本框 80"/>
          <p:cNvSpPr txBox="1"/>
          <p:nvPr/>
        </p:nvSpPr>
        <p:spPr>
          <a:xfrm>
            <a:off x="9636573" y="2923282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6909065" y="2923282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050497" y="5091711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636573" y="5091711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3995205" y="5091711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6909065" y="5091711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grpSp>
        <p:nvGrpSpPr>
          <p:cNvPr id="76" name="组合 75"/>
          <p:cNvGrpSpPr/>
          <p:nvPr/>
        </p:nvGrpSpPr>
        <p:grpSpPr>
          <a:xfrm>
            <a:off x="3040063" y="2208214"/>
            <a:ext cx="6111876" cy="2271713"/>
            <a:chOff x="4510088" y="2208213"/>
            <a:chExt cx="6111876" cy="2271713"/>
          </a:xfrm>
        </p:grpSpPr>
        <p:sp>
          <p:nvSpPr>
            <p:cNvPr id="49" name="Freeform 5"/>
            <p:cNvSpPr>
              <a:spLocks noEditPoints="1"/>
            </p:cNvSpPr>
            <p:nvPr/>
          </p:nvSpPr>
          <p:spPr bwMode="auto">
            <a:xfrm>
              <a:off x="4510088" y="3851275"/>
              <a:ext cx="633413" cy="628650"/>
            </a:xfrm>
            <a:custGeom>
              <a:gdLst>
                <a:gd fmla="*/ 0 w 169" name="T0"/>
                <a:gd fmla="*/ 0 h 167" name="T1"/>
                <a:gd fmla="*/ 122 w 169" name="T2"/>
                <a:gd fmla="*/ 0 h 167" name="T3"/>
                <a:gd fmla="*/ 140 w 169" name="T4"/>
                <a:gd fmla="*/ 4 h 167" name="T5"/>
                <a:gd fmla="*/ 155 w 169" name="T6"/>
                <a:gd fmla="*/ 14 h 167" name="T7"/>
                <a:gd fmla="*/ 165 w 169" name="T8"/>
                <a:gd fmla="*/ 29 h 167" name="T9"/>
                <a:gd fmla="*/ 169 w 169" name="T10"/>
                <a:gd fmla="*/ 47 h 167" name="T11"/>
                <a:gd fmla="*/ 165 w 169" name="T12"/>
                <a:gd fmla="*/ 65 h 167" name="T13"/>
                <a:gd fmla="*/ 155 w 169" name="T14"/>
                <a:gd fmla="*/ 80 h 167" name="T15"/>
                <a:gd fmla="*/ 140 w 169" name="T16"/>
                <a:gd fmla="*/ 90 h 167" name="T17"/>
                <a:gd fmla="*/ 122 w 169" name="T18"/>
                <a:gd fmla="*/ 93 h 167" name="T19"/>
                <a:gd fmla="*/ 122 w 169" name="T20"/>
                <a:gd fmla="*/ 93 h 167" name="T21"/>
                <a:gd fmla="*/ 169 w 169" name="T22"/>
                <a:gd fmla="*/ 167 h 167" name="T23"/>
                <a:gd fmla="*/ 162 w 169" name="T24"/>
                <a:gd fmla="*/ 167 h 167" name="T25"/>
                <a:gd fmla="*/ 114 w 169" name="T26"/>
                <a:gd fmla="*/ 93 h 167" name="T27"/>
                <a:gd fmla="*/ 6 w 169" name="T28"/>
                <a:gd fmla="*/ 93 h 167" name="T29"/>
                <a:gd fmla="*/ 6 w 169" name="T30"/>
                <a:gd fmla="*/ 167 h 167" name="T31"/>
                <a:gd fmla="*/ 0 w 169" name="T32"/>
                <a:gd fmla="*/ 167 h 167" name="T33"/>
                <a:gd fmla="*/ 0 w 169" name="T34"/>
                <a:gd fmla="*/ 0 h 167" name="T35"/>
                <a:gd fmla="*/ 137 w 169" name="T36"/>
                <a:gd fmla="*/ 83 h 167" name="T37"/>
                <a:gd fmla="*/ 150 w 169" name="T38"/>
                <a:gd fmla="*/ 75 h 167" name="T39"/>
                <a:gd fmla="*/ 159 w 169" name="T40"/>
                <a:gd fmla="*/ 62 h 167" name="T41"/>
                <a:gd fmla="*/ 162 w 169" name="T42"/>
                <a:gd fmla="*/ 47 h 167" name="T43"/>
                <a:gd fmla="*/ 159 w 169" name="T44"/>
                <a:gd fmla="*/ 31 h 167" name="T45"/>
                <a:gd fmla="*/ 150 w 169" name="T46"/>
                <a:gd fmla="*/ 19 h 167" name="T47"/>
                <a:gd fmla="*/ 137 w 169" name="T48"/>
                <a:gd fmla="*/ 10 h 167" name="T49"/>
                <a:gd fmla="*/ 122 w 169" name="T50"/>
                <a:gd fmla="*/ 7 h 167" name="T51"/>
                <a:gd fmla="*/ 6 w 169" name="T52"/>
                <a:gd fmla="*/ 7 h 167" name="T53"/>
                <a:gd fmla="*/ 6 w 169" name="T54"/>
                <a:gd fmla="*/ 87 h 167" name="T55"/>
                <a:gd fmla="*/ 122 w 169" name="T56"/>
                <a:gd fmla="*/ 87 h 167" name="T57"/>
                <a:gd fmla="*/ 137 w 169" name="T58"/>
                <a:gd fmla="*/ 83 h 167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167" w="169">
                  <a:moveTo>
                    <a:pt x="0" y="0"/>
                  </a:move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5" y="2"/>
                    <a:pt x="140" y="4"/>
                  </a:cubicBezTo>
                  <a:cubicBezTo>
                    <a:pt x="146" y="6"/>
                    <a:pt x="151" y="10"/>
                    <a:pt x="155" y="14"/>
                  </a:cubicBezTo>
                  <a:cubicBezTo>
                    <a:pt x="159" y="18"/>
                    <a:pt x="163" y="23"/>
                    <a:pt x="165" y="29"/>
                  </a:cubicBezTo>
                  <a:cubicBezTo>
                    <a:pt x="168" y="34"/>
                    <a:pt x="169" y="40"/>
                    <a:pt x="169" y="47"/>
                  </a:cubicBezTo>
                  <a:cubicBezTo>
                    <a:pt x="169" y="53"/>
                    <a:pt x="168" y="59"/>
                    <a:pt x="165" y="65"/>
                  </a:cubicBezTo>
                  <a:cubicBezTo>
                    <a:pt x="163" y="71"/>
                    <a:pt x="159" y="76"/>
                    <a:pt x="155" y="80"/>
                  </a:cubicBezTo>
                  <a:cubicBezTo>
                    <a:pt x="151" y="84"/>
                    <a:pt x="146" y="87"/>
                    <a:pt x="140" y="90"/>
                  </a:cubicBezTo>
                  <a:cubicBezTo>
                    <a:pt x="135" y="92"/>
                    <a:pt x="129" y="93"/>
                    <a:pt x="122" y="93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69" y="167"/>
                    <a:pt x="169" y="167"/>
                    <a:pt x="169" y="167"/>
                  </a:cubicBezTo>
                  <a:cubicBezTo>
                    <a:pt x="162" y="167"/>
                    <a:pt x="162" y="167"/>
                    <a:pt x="162" y="167"/>
                  </a:cubicBezTo>
                  <a:cubicBezTo>
                    <a:pt x="114" y="93"/>
                    <a:pt x="114" y="93"/>
                    <a:pt x="114" y="93"/>
                  </a:cubicBezTo>
                  <a:cubicBezTo>
                    <a:pt x="6" y="93"/>
                    <a:pt x="6" y="93"/>
                    <a:pt x="6" y="93"/>
                  </a:cubicBezTo>
                  <a:cubicBezTo>
                    <a:pt x="6" y="167"/>
                    <a:pt x="6" y="167"/>
                    <a:pt x="6" y="167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0"/>
                    <a:pt x="0" y="0"/>
                    <a:pt x="0" y="0"/>
                  </a:cubicBezTo>
                  <a:close/>
                  <a:moveTo>
                    <a:pt x="137" y="83"/>
                  </a:moveTo>
                  <a:cubicBezTo>
                    <a:pt x="142" y="82"/>
                    <a:pt x="147" y="79"/>
                    <a:pt x="150" y="75"/>
                  </a:cubicBezTo>
                  <a:cubicBezTo>
                    <a:pt x="154" y="71"/>
                    <a:pt x="157" y="67"/>
                    <a:pt x="159" y="62"/>
                  </a:cubicBezTo>
                  <a:cubicBezTo>
                    <a:pt x="161" y="58"/>
                    <a:pt x="162" y="52"/>
                    <a:pt x="162" y="47"/>
                  </a:cubicBezTo>
                  <a:cubicBezTo>
                    <a:pt x="162" y="41"/>
                    <a:pt x="161" y="36"/>
                    <a:pt x="159" y="31"/>
                  </a:cubicBezTo>
                  <a:cubicBezTo>
                    <a:pt x="157" y="26"/>
                    <a:pt x="154" y="22"/>
                    <a:pt x="150" y="19"/>
                  </a:cubicBezTo>
                  <a:cubicBezTo>
                    <a:pt x="147" y="15"/>
                    <a:pt x="142" y="12"/>
                    <a:pt x="137" y="10"/>
                  </a:cubicBezTo>
                  <a:cubicBezTo>
                    <a:pt x="132" y="8"/>
                    <a:pt x="127" y="7"/>
                    <a:pt x="122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7"/>
                    <a:pt x="6" y="87"/>
                    <a:pt x="6" y="87"/>
                  </a:cubicBezTo>
                  <a:cubicBezTo>
                    <a:pt x="122" y="87"/>
                    <a:pt x="122" y="87"/>
                    <a:pt x="122" y="87"/>
                  </a:cubicBezTo>
                  <a:cubicBezTo>
                    <a:pt x="127" y="87"/>
                    <a:pt x="132" y="86"/>
                    <a:pt x="137" y="83"/>
                  </a:cubicBezTo>
                  <a:close/>
                </a:path>
              </a:pathLst>
            </a:custGeom>
            <a:solidFill>
              <a:srgbClr val="0079A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6"/>
            <p:cNvSpPr>
              <a:spLocks noEditPoints="1"/>
            </p:cNvSpPr>
            <p:nvPr/>
          </p:nvSpPr>
          <p:spPr bwMode="auto">
            <a:xfrm>
              <a:off x="5173663" y="3851275"/>
              <a:ext cx="635000" cy="628650"/>
            </a:xfrm>
            <a:custGeom>
              <a:gdLst>
                <a:gd fmla="*/ 400 w 400" name="T0"/>
                <a:gd fmla="*/ 396 h 396" name="T1"/>
                <a:gd fmla="*/ 383 w 400" name="T2"/>
                <a:gd fmla="*/ 396 h 396" name="T3"/>
                <a:gd fmla="*/ 367 w 400" name="T4"/>
                <a:gd fmla="*/ 363 h 396" name="T5"/>
                <a:gd fmla="*/ 33 w 400" name="T6"/>
                <a:gd fmla="*/ 363 h 396" name="T7"/>
                <a:gd fmla="*/ 19 w 400" name="T8"/>
                <a:gd fmla="*/ 396 h 396" name="T9"/>
                <a:gd fmla="*/ 0 w 400" name="T10"/>
                <a:gd fmla="*/ 396 h 396" name="T11"/>
                <a:gd fmla="*/ 189 w 400" name="T12"/>
                <a:gd fmla="*/ 0 h 396" name="T13"/>
                <a:gd fmla="*/ 206 w 400" name="T14"/>
                <a:gd fmla="*/ 0 h 396" name="T15"/>
                <a:gd fmla="*/ 400 w 400" name="T16"/>
                <a:gd fmla="*/ 396 h 396" name="T17"/>
                <a:gd fmla="*/ 400 w 400" name="T18"/>
                <a:gd fmla="*/ 396 h 396" name="T19"/>
                <a:gd fmla="*/ 40 w 400" name="T20"/>
                <a:gd fmla="*/ 348 h 396" name="T21"/>
                <a:gd fmla="*/ 360 w 400" name="T22"/>
                <a:gd fmla="*/ 348 h 396" name="T23"/>
                <a:gd fmla="*/ 197 w 400" name="T24"/>
                <a:gd fmla="*/ 21 h 396" name="T25"/>
                <a:gd fmla="*/ 40 w 400" name="T26"/>
                <a:gd fmla="*/ 348 h 396" name="T27"/>
                <a:gd fmla="*/ 40 w 400" name="T28"/>
                <a:gd fmla="*/ 348 h 396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396" w="400">
                  <a:moveTo>
                    <a:pt x="400" y="396"/>
                  </a:moveTo>
                  <a:lnTo>
                    <a:pt x="383" y="396"/>
                  </a:lnTo>
                  <a:lnTo>
                    <a:pt x="367" y="363"/>
                  </a:lnTo>
                  <a:lnTo>
                    <a:pt x="33" y="363"/>
                  </a:lnTo>
                  <a:lnTo>
                    <a:pt x="19" y="396"/>
                  </a:lnTo>
                  <a:lnTo>
                    <a:pt x="0" y="396"/>
                  </a:lnTo>
                  <a:lnTo>
                    <a:pt x="189" y="0"/>
                  </a:lnTo>
                  <a:lnTo>
                    <a:pt x="206" y="0"/>
                  </a:lnTo>
                  <a:lnTo>
                    <a:pt x="400" y="396"/>
                  </a:lnTo>
                  <a:lnTo>
                    <a:pt x="400" y="396"/>
                  </a:lnTo>
                  <a:close/>
                  <a:moveTo>
                    <a:pt x="40" y="348"/>
                  </a:moveTo>
                  <a:lnTo>
                    <a:pt x="360" y="348"/>
                  </a:lnTo>
                  <a:lnTo>
                    <a:pt x="197" y="21"/>
                  </a:lnTo>
                  <a:lnTo>
                    <a:pt x="40" y="348"/>
                  </a:lnTo>
                  <a:lnTo>
                    <a:pt x="40" y="348"/>
                  </a:lnTo>
                  <a:close/>
                </a:path>
              </a:pathLst>
            </a:custGeom>
            <a:solidFill>
              <a:srgbClr val="0079A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7"/>
            <p:cNvSpPr>
              <a:spLocks noEditPoints="1"/>
            </p:cNvSpPr>
            <p:nvPr/>
          </p:nvSpPr>
          <p:spPr bwMode="auto">
            <a:xfrm>
              <a:off x="5838826" y="3851275"/>
              <a:ext cx="635000" cy="628650"/>
            </a:xfrm>
            <a:custGeom>
              <a:gdLst>
                <a:gd fmla="*/ 0 w 169" name="T0"/>
                <a:gd fmla="*/ 0 h 167" name="T1"/>
                <a:gd fmla="*/ 122 w 169" name="T2"/>
                <a:gd fmla="*/ 0 h 167" name="T3"/>
                <a:gd fmla="*/ 141 w 169" name="T4"/>
                <a:gd fmla="*/ 4 h 167" name="T5"/>
                <a:gd fmla="*/ 156 w 169" name="T6"/>
                <a:gd fmla="*/ 14 h 167" name="T7"/>
                <a:gd fmla="*/ 166 w 169" name="T8"/>
                <a:gd fmla="*/ 29 h 167" name="T9"/>
                <a:gd fmla="*/ 169 w 169" name="T10"/>
                <a:gd fmla="*/ 47 h 167" name="T11"/>
                <a:gd fmla="*/ 166 w 169" name="T12"/>
                <a:gd fmla="*/ 65 h 167" name="T13"/>
                <a:gd fmla="*/ 156 w 169" name="T14"/>
                <a:gd fmla="*/ 80 h 167" name="T15"/>
                <a:gd fmla="*/ 141 w 169" name="T16"/>
                <a:gd fmla="*/ 90 h 167" name="T17"/>
                <a:gd fmla="*/ 122 w 169" name="T18"/>
                <a:gd fmla="*/ 93 h 167" name="T19"/>
                <a:gd fmla="*/ 7 w 169" name="T20"/>
                <a:gd fmla="*/ 93 h 167" name="T21"/>
                <a:gd fmla="*/ 7 w 169" name="T22"/>
                <a:gd fmla="*/ 167 h 167" name="T23"/>
                <a:gd fmla="*/ 0 w 169" name="T24"/>
                <a:gd fmla="*/ 167 h 167" name="T25"/>
                <a:gd fmla="*/ 0 w 169" name="T26"/>
                <a:gd fmla="*/ 0 h 167" name="T27"/>
                <a:gd fmla="*/ 122 w 169" name="T28"/>
                <a:gd fmla="*/ 87 h 167" name="T29"/>
                <a:gd fmla="*/ 138 w 169" name="T30"/>
                <a:gd fmla="*/ 83 h 167" name="T31"/>
                <a:gd fmla="*/ 151 w 169" name="T32"/>
                <a:gd fmla="*/ 75 h 167" name="T33"/>
                <a:gd fmla="*/ 160 w 169" name="T34"/>
                <a:gd fmla="*/ 62 h 167" name="T35"/>
                <a:gd fmla="*/ 163 w 169" name="T36"/>
                <a:gd fmla="*/ 47 h 167" name="T37"/>
                <a:gd fmla="*/ 160 w 169" name="T38"/>
                <a:gd fmla="*/ 31 h 167" name="T39"/>
                <a:gd fmla="*/ 151 w 169" name="T40"/>
                <a:gd fmla="*/ 19 h 167" name="T41"/>
                <a:gd fmla="*/ 138 w 169" name="T42"/>
                <a:gd fmla="*/ 10 h 167" name="T43"/>
                <a:gd fmla="*/ 122 w 169" name="T44"/>
                <a:gd fmla="*/ 7 h 167" name="T45"/>
                <a:gd fmla="*/ 7 w 169" name="T46"/>
                <a:gd fmla="*/ 7 h 167" name="T47"/>
                <a:gd fmla="*/ 7 w 169" name="T48"/>
                <a:gd fmla="*/ 87 h 167" name="T49"/>
                <a:gd fmla="*/ 122 w 169" name="T50"/>
                <a:gd fmla="*/ 87 h 167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167" w="169">
                  <a:moveTo>
                    <a:pt x="0" y="0"/>
                  </a:moveTo>
                  <a:cubicBezTo>
                    <a:pt x="122" y="0"/>
                    <a:pt x="122" y="0"/>
                    <a:pt x="122" y="0"/>
                  </a:cubicBezTo>
                  <a:cubicBezTo>
                    <a:pt x="129" y="0"/>
                    <a:pt x="135" y="2"/>
                    <a:pt x="141" y="4"/>
                  </a:cubicBezTo>
                  <a:cubicBezTo>
                    <a:pt x="146" y="6"/>
                    <a:pt x="151" y="10"/>
                    <a:pt x="156" y="14"/>
                  </a:cubicBezTo>
                  <a:cubicBezTo>
                    <a:pt x="160" y="18"/>
                    <a:pt x="163" y="23"/>
                    <a:pt x="166" y="29"/>
                  </a:cubicBezTo>
                  <a:cubicBezTo>
                    <a:pt x="168" y="34"/>
                    <a:pt x="169" y="40"/>
                    <a:pt x="169" y="47"/>
                  </a:cubicBezTo>
                  <a:cubicBezTo>
                    <a:pt x="169" y="53"/>
                    <a:pt x="168" y="59"/>
                    <a:pt x="166" y="65"/>
                  </a:cubicBezTo>
                  <a:cubicBezTo>
                    <a:pt x="163" y="71"/>
                    <a:pt x="160" y="76"/>
                    <a:pt x="156" y="80"/>
                  </a:cubicBezTo>
                  <a:cubicBezTo>
                    <a:pt x="151" y="84"/>
                    <a:pt x="146" y="87"/>
                    <a:pt x="141" y="90"/>
                  </a:cubicBezTo>
                  <a:cubicBezTo>
                    <a:pt x="135" y="92"/>
                    <a:pt x="129" y="93"/>
                    <a:pt x="122" y="93"/>
                  </a:cubicBezTo>
                  <a:cubicBezTo>
                    <a:pt x="7" y="93"/>
                    <a:pt x="7" y="93"/>
                    <a:pt x="7" y="93"/>
                  </a:cubicBezTo>
                  <a:cubicBezTo>
                    <a:pt x="7" y="167"/>
                    <a:pt x="7" y="167"/>
                    <a:pt x="7" y="167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0"/>
                    <a:pt x="0" y="0"/>
                    <a:pt x="0" y="0"/>
                  </a:cubicBezTo>
                  <a:close/>
                  <a:moveTo>
                    <a:pt x="122" y="87"/>
                  </a:moveTo>
                  <a:cubicBezTo>
                    <a:pt x="128" y="87"/>
                    <a:pt x="133" y="86"/>
                    <a:pt x="138" y="83"/>
                  </a:cubicBezTo>
                  <a:cubicBezTo>
                    <a:pt x="143" y="82"/>
                    <a:pt x="147" y="79"/>
                    <a:pt x="151" y="75"/>
                  </a:cubicBezTo>
                  <a:cubicBezTo>
                    <a:pt x="155" y="71"/>
                    <a:pt x="158" y="67"/>
                    <a:pt x="160" y="62"/>
                  </a:cubicBezTo>
                  <a:cubicBezTo>
                    <a:pt x="162" y="58"/>
                    <a:pt x="163" y="52"/>
                    <a:pt x="163" y="47"/>
                  </a:cubicBezTo>
                  <a:cubicBezTo>
                    <a:pt x="163" y="41"/>
                    <a:pt x="162" y="36"/>
                    <a:pt x="160" y="31"/>
                  </a:cubicBezTo>
                  <a:cubicBezTo>
                    <a:pt x="158" y="26"/>
                    <a:pt x="155" y="22"/>
                    <a:pt x="151" y="19"/>
                  </a:cubicBezTo>
                  <a:cubicBezTo>
                    <a:pt x="147" y="15"/>
                    <a:pt x="143" y="12"/>
                    <a:pt x="138" y="10"/>
                  </a:cubicBezTo>
                  <a:cubicBezTo>
                    <a:pt x="133" y="8"/>
                    <a:pt x="128" y="7"/>
                    <a:pt x="122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87"/>
                    <a:pt x="7" y="87"/>
                    <a:pt x="7" y="87"/>
                  </a:cubicBezTo>
                  <a:cubicBezTo>
                    <a:pt x="122" y="87"/>
                    <a:pt x="122" y="87"/>
                    <a:pt x="122" y="87"/>
                  </a:cubicBezTo>
                  <a:close/>
                </a:path>
              </a:pathLst>
            </a:custGeom>
            <a:solidFill>
              <a:srgbClr val="0079A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8"/>
            <p:cNvSpPr/>
            <p:nvPr/>
          </p:nvSpPr>
          <p:spPr bwMode="auto">
            <a:xfrm>
              <a:off x="6503988" y="3851275"/>
              <a:ext cx="22225" cy="628650"/>
            </a:xfrm>
            <a:custGeom>
              <a:gdLst>
                <a:gd fmla="*/ 0 w 14" name="T0"/>
                <a:gd fmla="*/ 0 h 396" name="T1"/>
                <a:gd fmla="*/ 0 w 14" name="T2"/>
                <a:gd fmla="*/ 396 h 396" name="T3"/>
                <a:gd fmla="*/ 14 w 14" name="T4"/>
                <a:gd fmla="*/ 396 h 396" name="T5"/>
                <a:gd fmla="*/ 14 w 14" name="T6"/>
                <a:gd fmla="*/ 0 h 396" name="T7"/>
                <a:gd fmla="*/ 0 w 14" name="T8"/>
                <a:gd fmla="*/ 0 h 396" name="T9"/>
                <a:gd fmla="*/ 0 w 14" name="T10"/>
                <a:gd fmla="*/ 0 h 39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96" w="14">
                  <a:moveTo>
                    <a:pt x="0" y="0"/>
                  </a:moveTo>
                  <a:lnTo>
                    <a:pt x="0" y="396"/>
                  </a:lnTo>
                  <a:lnTo>
                    <a:pt x="14" y="396"/>
                  </a:lnTo>
                  <a:lnTo>
                    <a:pt x="1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9A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" name="Freeform 9"/>
            <p:cNvSpPr>
              <a:spLocks noEditPoints="1"/>
            </p:cNvSpPr>
            <p:nvPr/>
          </p:nvSpPr>
          <p:spPr bwMode="auto">
            <a:xfrm>
              <a:off x="6581776" y="3851275"/>
              <a:ext cx="638175" cy="628650"/>
            </a:xfrm>
            <a:custGeom>
              <a:gdLst>
                <a:gd fmla="*/ 0 w 170" name="T0"/>
                <a:gd fmla="*/ 0 h 167" name="T1"/>
                <a:gd fmla="*/ 85 w 170" name="T2"/>
                <a:gd fmla="*/ 0 h 167" name="T3"/>
                <a:gd fmla="*/ 118 w 170" name="T4"/>
                <a:gd fmla="*/ 7 h 167" name="T5"/>
                <a:gd fmla="*/ 145 w 170" name="T6"/>
                <a:gd fmla="*/ 25 h 167" name="T7"/>
                <a:gd fmla="*/ 163 w 170" name="T8"/>
                <a:gd fmla="*/ 51 h 167" name="T9"/>
                <a:gd fmla="*/ 170 w 170" name="T10"/>
                <a:gd fmla="*/ 83 h 167" name="T11"/>
                <a:gd fmla="*/ 163 w 170" name="T12"/>
                <a:gd fmla="*/ 116 h 167" name="T13"/>
                <a:gd fmla="*/ 145 w 170" name="T14"/>
                <a:gd fmla="*/ 142 h 167" name="T15"/>
                <a:gd fmla="*/ 118 w 170" name="T16"/>
                <a:gd fmla="*/ 160 h 167" name="T17"/>
                <a:gd fmla="*/ 85 w 170" name="T18"/>
                <a:gd fmla="*/ 167 h 167" name="T19"/>
                <a:gd fmla="*/ 0 w 170" name="T20"/>
                <a:gd fmla="*/ 167 h 167" name="T21"/>
                <a:gd fmla="*/ 0 w 170" name="T22"/>
                <a:gd fmla="*/ 0 h 167" name="T23"/>
                <a:gd fmla="*/ 85 w 170" name="T24"/>
                <a:gd fmla="*/ 160 h 167" name="T25"/>
                <a:gd fmla="*/ 116 w 170" name="T26"/>
                <a:gd fmla="*/ 154 h 167" name="T27"/>
                <a:gd fmla="*/ 140 w 170" name="T28"/>
                <a:gd fmla="*/ 138 h 167" name="T29"/>
                <a:gd fmla="*/ 157 w 170" name="T30"/>
                <a:gd fmla="*/ 113 h 167" name="T31"/>
                <a:gd fmla="*/ 163 w 170" name="T32"/>
                <a:gd fmla="*/ 83 h 167" name="T33"/>
                <a:gd fmla="*/ 157 w 170" name="T34"/>
                <a:gd fmla="*/ 53 h 167" name="T35"/>
                <a:gd fmla="*/ 140 w 170" name="T36"/>
                <a:gd fmla="*/ 29 h 167" name="T37"/>
                <a:gd fmla="*/ 116 w 170" name="T38"/>
                <a:gd fmla="*/ 13 h 167" name="T39"/>
                <a:gd fmla="*/ 85 w 170" name="T40"/>
                <a:gd fmla="*/ 7 h 167" name="T41"/>
                <a:gd fmla="*/ 7 w 170" name="T42"/>
                <a:gd fmla="*/ 7 h 167" name="T43"/>
                <a:gd fmla="*/ 7 w 170" name="T44"/>
                <a:gd fmla="*/ 160 h 167" name="T45"/>
                <a:gd fmla="*/ 85 w 170" name="T46"/>
                <a:gd fmla="*/ 160 h 167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67" w="170">
                  <a:moveTo>
                    <a:pt x="0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97" y="0"/>
                    <a:pt x="108" y="2"/>
                    <a:pt x="118" y="7"/>
                  </a:cubicBezTo>
                  <a:cubicBezTo>
                    <a:pt x="128" y="11"/>
                    <a:pt x="137" y="17"/>
                    <a:pt x="145" y="25"/>
                  </a:cubicBezTo>
                  <a:cubicBezTo>
                    <a:pt x="153" y="32"/>
                    <a:pt x="159" y="41"/>
                    <a:pt x="163" y="51"/>
                  </a:cubicBezTo>
                  <a:cubicBezTo>
                    <a:pt x="168" y="61"/>
                    <a:pt x="170" y="72"/>
                    <a:pt x="170" y="83"/>
                  </a:cubicBezTo>
                  <a:cubicBezTo>
                    <a:pt x="170" y="95"/>
                    <a:pt x="168" y="106"/>
                    <a:pt x="163" y="116"/>
                  </a:cubicBezTo>
                  <a:cubicBezTo>
                    <a:pt x="159" y="126"/>
                    <a:pt x="153" y="135"/>
                    <a:pt x="145" y="142"/>
                  </a:cubicBezTo>
                  <a:cubicBezTo>
                    <a:pt x="137" y="150"/>
                    <a:pt x="128" y="156"/>
                    <a:pt x="118" y="160"/>
                  </a:cubicBezTo>
                  <a:cubicBezTo>
                    <a:pt x="108" y="165"/>
                    <a:pt x="97" y="167"/>
                    <a:pt x="85" y="167"/>
                  </a:cubicBezTo>
                  <a:cubicBezTo>
                    <a:pt x="0" y="167"/>
                    <a:pt x="0" y="167"/>
                    <a:pt x="0" y="167"/>
                  </a:cubicBezTo>
                  <a:cubicBezTo>
                    <a:pt x="0" y="0"/>
                    <a:pt x="0" y="0"/>
                    <a:pt x="0" y="0"/>
                  </a:cubicBezTo>
                  <a:close/>
                  <a:moveTo>
                    <a:pt x="85" y="160"/>
                  </a:moveTo>
                  <a:cubicBezTo>
                    <a:pt x="96" y="160"/>
                    <a:pt x="106" y="158"/>
                    <a:pt x="116" y="154"/>
                  </a:cubicBezTo>
                  <a:cubicBezTo>
                    <a:pt x="125" y="150"/>
                    <a:pt x="134" y="145"/>
                    <a:pt x="140" y="138"/>
                  </a:cubicBezTo>
                  <a:cubicBezTo>
                    <a:pt x="147" y="131"/>
                    <a:pt x="153" y="123"/>
                    <a:pt x="157" y="113"/>
                  </a:cubicBezTo>
                  <a:cubicBezTo>
                    <a:pt x="161" y="104"/>
                    <a:pt x="163" y="94"/>
                    <a:pt x="163" y="83"/>
                  </a:cubicBezTo>
                  <a:cubicBezTo>
                    <a:pt x="163" y="73"/>
                    <a:pt x="161" y="63"/>
                    <a:pt x="157" y="53"/>
                  </a:cubicBezTo>
                  <a:cubicBezTo>
                    <a:pt x="153" y="44"/>
                    <a:pt x="147" y="36"/>
                    <a:pt x="140" y="29"/>
                  </a:cubicBezTo>
                  <a:cubicBezTo>
                    <a:pt x="134" y="22"/>
                    <a:pt x="125" y="17"/>
                    <a:pt x="116" y="13"/>
                  </a:cubicBezTo>
                  <a:cubicBezTo>
                    <a:pt x="106" y="9"/>
                    <a:pt x="96" y="7"/>
                    <a:pt x="85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160"/>
                    <a:pt x="7" y="160"/>
                    <a:pt x="7" y="160"/>
                  </a:cubicBezTo>
                  <a:cubicBezTo>
                    <a:pt x="85" y="160"/>
                    <a:pt x="85" y="160"/>
                    <a:pt x="85" y="160"/>
                  </a:cubicBezTo>
                  <a:close/>
                </a:path>
              </a:pathLst>
            </a:custGeom>
            <a:solidFill>
              <a:srgbClr val="0079A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" name="Freeform 10"/>
            <p:cNvSpPr/>
            <p:nvPr/>
          </p:nvSpPr>
          <p:spPr bwMode="auto">
            <a:xfrm>
              <a:off x="7258051" y="3851275"/>
              <a:ext cx="635000" cy="628650"/>
            </a:xfrm>
            <a:custGeom>
              <a:gdLst>
                <a:gd fmla="*/ 0 w 400" name="T0"/>
                <a:gd fmla="*/ 0 h 396" name="T1"/>
                <a:gd fmla="*/ 400 w 400" name="T2"/>
                <a:gd fmla="*/ 0 h 396" name="T3"/>
                <a:gd fmla="*/ 400 w 400" name="T4"/>
                <a:gd fmla="*/ 16 h 396" name="T5"/>
                <a:gd fmla="*/ 17 w 400" name="T6"/>
                <a:gd fmla="*/ 16 h 396" name="T7"/>
                <a:gd fmla="*/ 17 w 400" name="T8"/>
                <a:gd fmla="*/ 189 h 396" name="T9"/>
                <a:gd fmla="*/ 393 w 400" name="T10"/>
                <a:gd fmla="*/ 189 h 396" name="T11"/>
                <a:gd fmla="*/ 393 w 400" name="T12"/>
                <a:gd fmla="*/ 206 h 396" name="T13"/>
                <a:gd fmla="*/ 17 w 400" name="T14"/>
                <a:gd fmla="*/ 206 h 396" name="T15"/>
                <a:gd fmla="*/ 17 w 400" name="T16"/>
                <a:gd fmla="*/ 379 h 396" name="T17"/>
                <a:gd fmla="*/ 400 w 400" name="T18"/>
                <a:gd fmla="*/ 379 h 396" name="T19"/>
                <a:gd fmla="*/ 400 w 400" name="T20"/>
                <a:gd fmla="*/ 396 h 396" name="T21"/>
                <a:gd fmla="*/ 0 w 400" name="T22"/>
                <a:gd fmla="*/ 396 h 396" name="T23"/>
                <a:gd fmla="*/ 0 w 400" name="T24"/>
                <a:gd fmla="*/ 0 h 396" name="T25"/>
                <a:gd fmla="*/ 0 w 400" name="T26"/>
                <a:gd fmla="*/ 0 h 39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96" w="400">
                  <a:moveTo>
                    <a:pt x="0" y="0"/>
                  </a:moveTo>
                  <a:lnTo>
                    <a:pt x="400" y="0"/>
                  </a:lnTo>
                  <a:lnTo>
                    <a:pt x="400" y="16"/>
                  </a:lnTo>
                  <a:lnTo>
                    <a:pt x="17" y="16"/>
                  </a:lnTo>
                  <a:lnTo>
                    <a:pt x="17" y="189"/>
                  </a:lnTo>
                  <a:lnTo>
                    <a:pt x="393" y="189"/>
                  </a:lnTo>
                  <a:lnTo>
                    <a:pt x="393" y="206"/>
                  </a:lnTo>
                  <a:lnTo>
                    <a:pt x="17" y="206"/>
                  </a:lnTo>
                  <a:lnTo>
                    <a:pt x="17" y="379"/>
                  </a:lnTo>
                  <a:lnTo>
                    <a:pt x="400" y="379"/>
                  </a:lnTo>
                  <a:lnTo>
                    <a:pt x="400" y="396"/>
                  </a:lnTo>
                  <a:lnTo>
                    <a:pt x="0" y="39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9A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4" name="Freeform 11"/>
            <p:cNvSpPr/>
            <p:nvPr/>
          </p:nvSpPr>
          <p:spPr bwMode="auto">
            <a:xfrm>
              <a:off x="7915276" y="3843338"/>
              <a:ext cx="1238250" cy="636588"/>
            </a:xfrm>
            <a:custGeom>
              <a:gdLst>
                <a:gd fmla="*/ 323 w 330" name="T0"/>
                <a:gd fmla="*/ 85 h 169" name="T1"/>
                <a:gd fmla="*/ 317 w 330" name="T2"/>
                <a:gd fmla="*/ 54 h 169" name="T3"/>
                <a:gd fmla="*/ 301 w 330" name="T4"/>
                <a:gd fmla="*/ 29 h 169" name="T5"/>
                <a:gd fmla="*/ 276 w 330" name="T6"/>
                <a:gd fmla="*/ 13 h 169" name="T7"/>
                <a:gd fmla="*/ 246 w 330" name="T8"/>
                <a:gd fmla="*/ 7 h 169" name="T9"/>
                <a:gd fmla="*/ 219 w 330" name="T10"/>
                <a:gd fmla="*/ 12 h 169" name="T11"/>
                <a:gd fmla="*/ 196 w 330" name="T12"/>
                <a:gd fmla="*/ 27 h 169" name="T13"/>
                <a:gd fmla="*/ 179 w 330" name="T14"/>
                <a:gd fmla="*/ 51 h 169" name="T15"/>
                <a:gd fmla="*/ 170 w 330" name="T16"/>
                <a:gd fmla="*/ 85 h 169" name="T17"/>
                <a:gd fmla="*/ 160 w 330" name="T18"/>
                <a:gd fmla="*/ 120 h 169" name="T19"/>
                <a:gd fmla="*/ 142 w 330" name="T20"/>
                <a:gd fmla="*/ 146 h 169" name="T21"/>
                <a:gd fmla="*/ 116 w 330" name="T22"/>
                <a:gd fmla="*/ 163 h 169" name="T23"/>
                <a:gd fmla="*/ 84 w 330" name="T24"/>
                <a:gd fmla="*/ 169 h 169" name="T25"/>
                <a:gd fmla="*/ 51 w 330" name="T26"/>
                <a:gd fmla="*/ 162 h 169" name="T27"/>
                <a:gd fmla="*/ 24 w 330" name="T28"/>
                <a:gd fmla="*/ 144 h 169" name="T29"/>
                <a:gd fmla="*/ 6 w 330" name="T30"/>
                <a:gd fmla="*/ 117 h 169" name="T31"/>
                <a:gd fmla="*/ 0 w 330" name="T32"/>
                <a:gd fmla="*/ 84 h 169" name="T33"/>
                <a:gd fmla="*/ 6 w 330" name="T34"/>
                <a:gd fmla="*/ 51 h 169" name="T35"/>
                <a:gd fmla="*/ 24 w 330" name="T36"/>
                <a:gd fmla="*/ 24 h 169" name="T37"/>
                <a:gd fmla="*/ 51 w 330" name="T38"/>
                <a:gd fmla="*/ 6 h 169" name="T39"/>
                <a:gd fmla="*/ 84 w 330" name="T40"/>
                <a:gd fmla="*/ 0 h 169" name="T41"/>
                <a:gd fmla="*/ 84 w 330" name="T42"/>
                <a:gd fmla="*/ 6 h 169" name="T43"/>
                <a:gd fmla="*/ 53 w 330" name="T44"/>
                <a:gd fmla="*/ 13 h 169" name="T45"/>
                <a:gd fmla="*/ 29 w 330" name="T46"/>
                <a:gd fmla="*/ 29 h 169" name="T47"/>
                <a:gd fmla="*/ 12 w 330" name="T48"/>
                <a:gd fmla="*/ 54 h 169" name="T49"/>
                <a:gd fmla="*/ 6 w 330" name="T50"/>
                <a:gd fmla="*/ 84 h 169" name="T51"/>
                <a:gd fmla="*/ 12 w 330" name="T52"/>
                <a:gd fmla="*/ 115 h 169" name="T53"/>
                <a:gd fmla="*/ 29 w 330" name="T54"/>
                <a:gd fmla="*/ 139 h 169" name="T55"/>
                <a:gd fmla="*/ 53 w 330" name="T56"/>
                <a:gd fmla="*/ 156 h 169" name="T57"/>
                <a:gd fmla="*/ 84 w 330" name="T58"/>
                <a:gd fmla="*/ 162 h 169" name="T59"/>
                <a:gd fmla="*/ 113 w 330" name="T60"/>
                <a:gd fmla="*/ 157 h 169" name="T61"/>
                <a:gd fmla="*/ 136 w 330" name="T62"/>
                <a:gd fmla="*/ 141 h 169" name="T63"/>
                <a:gd fmla="*/ 153 w 330" name="T64"/>
                <a:gd fmla="*/ 117 h 169" name="T65"/>
                <a:gd fmla="*/ 162 w 330" name="T66"/>
                <a:gd fmla="*/ 85 h 169" name="T67"/>
                <a:gd fmla="*/ 171 w 330" name="T68"/>
                <a:gd fmla="*/ 50 h 169" name="T69"/>
                <a:gd fmla="*/ 189 w 330" name="T70"/>
                <a:gd fmla="*/ 23 h 169" name="T71"/>
                <a:gd fmla="*/ 214 w 330" name="T72"/>
                <a:gd fmla="*/ 6 h 169" name="T73"/>
                <a:gd fmla="*/ 246 w 330" name="T74"/>
                <a:gd fmla="*/ 0 h 169" name="T75"/>
                <a:gd fmla="*/ 279 w 330" name="T76"/>
                <a:gd fmla="*/ 7 h 169" name="T77"/>
                <a:gd fmla="*/ 305 w 330" name="T78"/>
                <a:gd fmla="*/ 25 h 169" name="T79"/>
                <a:gd fmla="*/ 323 w 330" name="T80"/>
                <a:gd fmla="*/ 52 h 169" name="T81"/>
                <a:gd fmla="*/ 330 w 330" name="T82"/>
                <a:gd fmla="*/ 85 h 169" name="T83"/>
                <a:gd fmla="*/ 326 w 330" name="T84"/>
                <a:gd fmla="*/ 109 h 169" name="T85"/>
                <a:gd fmla="*/ 316 w 330" name="T86"/>
                <a:gd fmla="*/ 131 h 169" name="T87"/>
                <a:gd fmla="*/ 301 w 330" name="T88"/>
                <a:gd fmla="*/ 149 h 169" name="T89"/>
                <a:gd fmla="*/ 281 w 330" name="T90"/>
                <a:gd fmla="*/ 161 h 169" name="T91"/>
                <a:gd fmla="*/ 281 w 330" name="T92"/>
                <a:gd fmla="*/ 154 h 169" name="T93"/>
                <a:gd fmla="*/ 298 w 330" name="T94"/>
                <a:gd fmla="*/ 142 h 169" name="T95"/>
                <a:gd fmla="*/ 312 w 330" name="T96"/>
                <a:gd fmla="*/ 126 h 169" name="T97"/>
                <a:gd fmla="*/ 320 w 330" name="T98"/>
                <a:gd fmla="*/ 106 h 169" name="T99"/>
                <a:gd fmla="*/ 323 w 330" name="T100"/>
                <a:gd fmla="*/ 85 h 169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169" w="330">
                  <a:moveTo>
                    <a:pt x="323" y="85"/>
                  </a:moveTo>
                  <a:cubicBezTo>
                    <a:pt x="323" y="74"/>
                    <a:pt x="321" y="64"/>
                    <a:pt x="317" y="54"/>
                  </a:cubicBezTo>
                  <a:cubicBezTo>
                    <a:pt x="313" y="45"/>
                    <a:pt x="308" y="37"/>
                    <a:pt x="301" y="29"/>
                  </a:cubicBezTo>
                  <a:cubicBezTo>
                    <a:pt x="294" y="23"/>
                    <a:pt x="286" y="17"/>
                    <a:pt x="276" y="13"/>
                  </a:cubicBezTo>
                  <a:cubicBezTo>
                    <a:pt x="267" y="9"/>
                    <a:pt x="257" y="7"/>
                    <a:pt x="246" y="7"/>
                  </a:cubicBezTo>
                  <a:cubicBezTo>
                    <a:pt x="237" y="7"/>
                    <a:pt x="228" y="9"/>
                    <a:pt x="219" y="12"/>
                  </a:cubicBezTo>
                  <a:cubicBezTo>
                    <a:pt x="211" y="15"/>
                    <a:pt x="203" y="20"/>
                    <a:pt x="196" y="27"/>
                  </a:cubicBezTo>
                  <a:cubicBezTo>
                    <a:pt x="190" y="33"/>
                    <a:pt x="184" y="41"/>
                    <a:pt x="179" y="51"/>
                  </a:cubicBezTo>
                  <a:cubicBezTo>
                    <a:pt x="174" y="61"/>
                    <a:pt x="171" y="72"/>
                    <a:pt x="170" y="85"/>
                  </a:cubicBezTo>
                  <a:cubicBezTo>
                    <a:pt x="168" y="98"/>
                    <a:pt x="165" y="110"/>
                    <a:pt x="160" y="120"/>
                  </a:cubicBezTo>
                  <a:cubicBezTo>
                    <a:pt x="155" y="131"/>
                    <a:pt x="149" y="140"/>
                    <a:pt x="142" y="146"/>
                  </a:cubicBezTo>
                  <a:cubicBezTo>
                    <a:pt x="134" y="154"/>
                    <a:pt x="126" y="159"/>
                    <a:pt x="116" y="163"/>
                  </a:cubicBezTo>
                  <a:cubicBezTo>
                    <a:pt x="106" y="167"/>
                    <a:pt x="96" y="169"/>
                    <a:pt x="84" y="169"/>
                  </a:cubicBezTo>
                  <a:cubicBezTo>
                    <a:pt x="72" y="169"/>
                    <a:pt x="61" y="167"/>
                    <a:pt x="51" y="162"/>
                  </a:cubicBezTo>
                  <a:cubicBezTo>
                    <a:pt x="41" y="158"/>
                    <a:pt x="32" y="152"/>
                    <a:pt x="24" y="144"/>
                  </a:cubicBezTo>
                  <a:cubicBezTo>
                    <a:pt x="17" y="136"/>
                    <a:pt x="10" y="127"/>
                    <a:pt x="6" y="117"/>
                  </a:cubicBezTo>
                  <a:cubicBezTo>
                    <a:pt x="2" y="107"/>
                    <a:pt x="0" y="96"/>
                    <a:pt x="0" y="84"/>
                  </a:cubicBezTo>
                  <a:cubicBezTo>
                    <a:pt x="0" y="72"/>
                    <a:pt x="2" y="62"/>
                    <a:pt x="6" y="51"/>
                  </a:cubicBezTo>
                  <a:cubicBezTo>
                    <a:pt x="10" y="41"/>
                    <a:pt x="17" y="32"/>
                    <a:pt x="24" y="24"/>
                  </a:cubicBezTo>
                  <a:cubicBezTo>
                    <a:pt x="32" y="17"/>
                    <a:pt x="41" y="11"/>
                    <a:pt x="51" y="6"/>
                  </a:cubicBezTo>
                  <a:cubicBezTo>
                    <a:pt x="61" y="2"/>
                    <a:pt x="72" y="0"/>
                    <a:pt x="84" y="0"/>
                  </a:cubicBezTo>
                  <a:cubicBezTo>
                    <a:pt x="84" y="6"/>
                    <a:pt x="84" y="6"/>
                    <a:pt x="84" y="6"/>
                  </a:cubicBezTo>
                  <a:cubicBezTo>
                    <a:pt x="73" y="6"/>
                    <a:pt x="63" y="8"/>
                    <a:pt x="53" y="13"/>
                  </a:cubicBezTo>
                  <a:cubicBezTo>
                    <a:pt x="44" y="16"/>
                    <a:pt x="36" y="22"/>
                    <a:pt x="29" y="29"/>
                  </a:cubicBezTo>
                  <a:cubicBezTo>
                    <a:pt x="22" y="36"/>
                    <a:pt x="17" y="44"/>
                    <a:pt x="12" y="54"/>
                  </a:cubicBezTo>
                  <a:cubicBezTo>
                    <a:pt x="8" y="63"/>
                    <a:pt x="6" y="73"/>
                    <a:pt x="6" y="84"/>
                  </a:cubicBezTo>
                  <a:cubicBezTo>
                    <a:pt x="6" y="95"/>
                    <a:pt x="8" y="105"/>
                    <a:pt x="12" y="115"/>
                  </a:cubicBezTo>
                  <a:cubicBezTo>
                    <a:pt x="17" y="124"/>
                    <a:pt x="22" y="132"/>
                    <a:pt x="29" y="139"/>
                  </a:cubicBezTo>
                  <a:cubicBezTo>
                    <a:pt x="36" y="146"/>
                    <a:pt x="44" y="152"/>
                    <a:pt x="53" y="156"/>
                  </a:cubicBezTo>
                  <a:cubicBezTo>
                    <a:pt x="63" y="160"/>
                    <a:pt x="73" y="162"/>
                    <a:pt x="84" y="162"/>
                  </a:cubicBezTo>
                  <a:cubicBezTo>
                    <a:pt x="95" y="162"/>
                    <a:pt x="104" y="160"/>
                    <a:pt x="113" y="157"/>
                  </a:cubicBezTo>
                  <a:cubicBezTo>
                    <a:pt x="122" y="153"/>
                    <a:pt x="129" y="148"/>
                    <a:pt x="136" y="141"/>
                  </a:cubicBezTo>
                  <a:cubicBezTo>
                    <a:pt x="143" y="135"/>
                    <a:pt x="148" y="127"/>
                    <a:pt x="153" y="117"/>
                  </a:cubicBezTo>
                  <a:cubicBezTo>
                    <a:pt x="157" y="107"/>
                    <a:pt x="160" y="97"/>
                    <a:pt x="162" y="85"/>
                  </a:cubicBezTo>
                  <a:cubicBezTo>
                    <a:pt x="163" y="72"/>
                    <a:pt x="167" y="60"/>
                    <a:pt x="171" y="50"/>
                  </a:cubicBezTo>
                  <a:cubicBezTo>
                    <a:pt x="176" y="39"/>
                    <a:pt x="182" y="31"/>
                    <a:pt x="189" y="23"/>
                  </a:cubicBezTo>
                  <a:cubicBezTo>
                    <a:pt x="196" y="16"/>
                    <a:pt x="204" y="10"/>
                    <a:pt x="214" y="6"/>
                  </a:cubicBezTo>
                  <a:cubicBezTo>
                    <a:pt x="224" y="2"/>
                    <a:pt x="234" y="0"/>
                    <a:pt x="246" y="0"/>
                  </a:cubicBezTo>
                  <a:cubicBezTo>
                    <a:pt x="258" y="0"/>
                    <a:pt x="268" y="2"/>
                    <a:pt x="279" y="7"/>
                  </a:cubicBezTo>
                  <a:cubicBezTo>
                    <a:pt x="289" y="11"/>
                    <a:pt x="298" y="17"/>
                    <a:pt x="305" y="25"/>
                  </a:cubicBezTo>
                  <a:cubicBezTo>
                    <a:pt x="313" y="32"/>
                    <a:pt x="319" y="41"/>
                    <a:pt x="323" y="52"/>
                  </a:cubicBezTo>
                  <a:cubicBezTo>
                    <a:pt x="328" y="62"/>
                    <a:pt x="330" y="73"/>
                    <a:pt x="330" y="85"/>
                  </a:cubicBezTo>
                  <a:cubicBezTo>
                    <a:pt x="330" y="93"/>
                    <a:pt x="329" y="101"/>
                    <a:pt x="326" y="109"/>
                  </a:cubicBezTo>
                  <a:cubicBezTo>
                    <a:pt x="324" y="117"/>
                    <a:pt x="321" y="124"/>
                    <a:pt x="316" y="131"/>
                  </a:cubicBezTo>
                  <a:cubicBezTo>
                    <a:pt x="312" y="137"/>
                    <a:pt x="307" y="143"/>
                    <a:pt x="301" y="149"/>
                  </a:cubicBezTo>
                  <a:cubicBezTo>
                    <a:pt x="295" y="154"/>
                    <a:pt x="289" y="158"/>
                    <a:pt x="281" y="161"/>
                  </a:cubicBezTo>
                  <a:cubicBezTo>
                    <a:pt x="281" y="154"/>
                    <a:pt x="281" y="154"/>
                    <a:pt x="281" y="154"/>
                  </a:cubicBezTo>
                  <a:cubicBezTo>
                    <a:pt x="287" y="151"/>
                    <a:pt x="293" y="147"/>
                    <a:pt x="298" y="142"/>
                  </a:cubicBezTo>
                  <a:cubicBezTo>
                    <a:pt x="304" y="137"/>
                    <a:pt x="308" y="132"/>
                    <a:pt x="312" y="126"/>
                  </a:cubicBezTo>
                  <a:cubicBezTo>
                    <a:pt x="315" y="120"/>
                    <a:pt x="318" y="113"/>
                    <a:pt x="320" y="106"/>
                  </a:cubicBezTo>
                  <a:cubicBezTo>
                    <a:pt x="323" y="100"/>
                    <a:pt x="323" y="92"/>
                    <a:pt x="323" y="85"/>
                  </a:cubicBezTo>
                </a:path>
              </a:pathLst>
            </a:custGeom>
            <a:solidFill>
              <a:srgbClr val="0079A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" name="Freeform 13"/>
            <p:cNvSpPr/>
            <p:nvPr/>
          </p:nvSpPr>
          <p:spPr bwMode="auto">
            <a:xfrm>
              <a:off x="9274176" y="3843338"/>
              <a:ext cx="635000" cy="636588"/>
            </a:xfrm>
            <a:custGeom>
              <a:gdLst>
                <a:gd fmla="*/ 12 w 169" name="T0"/>
                <a:gd fmla="*/ 115 h 169" name="T1"/>
                <a:gd fmla="*/ 29 w 169" name="T2"/>
                <a:gd fmla="*/ 139 h 169" name="T3"/>
                <a:gd fmla="*/ 54 w 169" name="T4"/>
                <a:gd fmla="*/ 156 h 169" name="T5"/>
                <a:gd fmla="*/ 84 w 169" name="T6"/>
                <a:gd fmla="*/ 162 h 169" name="T7"/>
                <a:gd fmla="*/ 114 w 169" name="T8"/>
                <a:gd fmla="*/ 156 h 169" name="T9"/>
                <a:gd fmla="*/ 139 w 169" name="T10"/>
                <a:gd fmla="*/ 139 h 169" name="T11"/>
                <a:gd fmla="*/ 156 w 169" name="T12"/>
                <a:gd fmla="*/ 115 h 169" name="T13"/>
                <a:gd fmla="*/ 162 w 169" name="T14"/>
                <a:gd fmla="*/ 85 h 169" name="T15"/>
                <a:gd fmla="*/ 162 w 169" name="T16"/>
                <a:gd fmla="*/ 84 h 169" name="T17"/>
                <a:gd fmla="*/ 91 w 169" name="T18"/>
                <a:gd fmla="*/ 84 h 169" name="T19"/>
                <a:gd fmla="*/ 91 w 169" name="T20"/>
                <a:gd fmla="*/ 78 h 169" name="T21"/>
                <a:gd fmla="*/ 169 w 169" name="T22"/>
                <a:gd fmla="*/ 78 h 169" name="T23"/>
                <a:gd fmla="*/ 169 w 169" name="T24"/>
                <a:gd fmla="*/ 85 h 169" name="T25"/>
                <a:gd fmla="*/ 162 w 169" name="T26"/>
                <a:gd fmla="*/ 117 h 169" name="T27"/>
                <a:gd fmla="*/ 144 w 169" name="T28"/>
                <a:gd fmla="*/ 144 h 169" name="T29"/>
                <a:gd fmla="*/ 117 w 169" name="T30"/>
                <a:gd fmla="*/ 162 h 169" name="T31"/>
                <a:gd fmla="*/ 84 w 169" name="T32"/>
                <a:gd fmla="*/ 169 h 169" name="T33"/>
                <a:gd fmla="*/ 51 w 169" name="T34"/>
                <a:gd fmla="*/ 162 h 169" name="T35"/>
                <a:gd fmla="*/ 24 w 169" name="T36"/>
                <a:gd fmla="*/ 144 h 169" name="T37"/>
                <a:gd fmla="*/ 6 w 169" name="T38"/>
                <a:gd fmla="*/ 117 h 169" name="T39"/>
                <a:gd fmla="*/ 0 w 169" name="T40"/>
                <a:gd fmla="*/ 85 h 169" name="T41"/>
                <a:gd fmla="*/ 0 w 169" name="T42"/>
                <a:gd fmla="*/ 84 h 169" name="T43"/>
                <a:gd fmla="*/ 6 w 169" name="T44"/>
                <a:gd fmla="*/ 51 h 169" name="T45"/>
                <a:gd fmla="*/ 24 w 169" name="T46"/>
                <a:gd fmla="*/ 24 h 169" name="T47"/>
                <a:gd fmla="*/ 51 w 169" name="T48"/>
                <a:gd fmla="*/ 6 h 169" name="T49"/>
                <a:gd fmla="*/ 84 w 169" name="T50"/>
                <a:gd fmla="*/ 0 h 169" name="T51"/>
                <a:gd fmla="*/ 109 w 169" name="T52"/>
                <a:gd fmla="*/ 3 h 169" name="T53"/>
                <a:gd fmla="*/ 131 w 169" name="T54"/>
                <a:gd fmla="*/ 13 h 169" name="T55"/>
                <a:gd fmla="*/ 117 w 169" name="T56"/>
                <a:gd fmla="*/ 13 h 169" name="T57"/>
                <a:gd fmla="*/ 101 w 169" name="T58"/>
                <a:gd fmla="*/ 8 h 169" name="T59"/>
                <a:gd fmla="*/ 84 w 169" name="T60"/>
                <a:gd fmla="*/ 6 h 169" name="T61"/>
                <a:gd fmla="*/ 54 w 169" name="T62"/>
                <a:gd fmla="*/ 13 h 169" name="T63"/>
                <a:gd fmla="*/ 29 w 169" name="T64"/>
                <a:gd fmla="*/ 29 h 169" name="T65"/>
                <a:gd fmla="*/ 12 w 169" name="T66"/>
                <a:gd fmla="*/ 54 h 169" name="T67"/>
                <a:gd fmla="*/ 6 w 169" name="T68"/>
                <a:gd fmla="*/ 85 h 169" name="T69"/>
                <a:gd fmla="*/ 12 w 169" name="T70"/>
                <a:gd fmla="*/ 115 h 169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169" w="169">
                  <a:moveTo>
                    <a:pt x="12" y="115"/>
                  </a:moveTo>
                  <a:cubicBezTo>
                    <a:pt x="17" y="124"/>
                    <a:pt x="22" y="132"/>
                    <a:pt x="29" y="139"/>
                  </a:cubicBezTo>
                  <a:cubicBezTo>
                    <a:pt x="36" y="146"/>
                    <a:pt x="44" y="152"/>
                    <a:pt x="54" y="156"/>
                  </a:cubicBezTo>
                  <a:cubicBezTo>
                    <a:pt x="63" y="160"/>
                    <a:pt x="74" y="162"/>
                    <a:pt x="84" y="162"/>
                  </a:cubicBezTo>
                  <a:cubicBezTo>
                    <a:pt x="95" y="162"/>
                    <a:pt x="105" y="160"/>
                    <a:pt x="114" y="156"/>
                  </a:cubicBezTo>
                  <a:cubicBezTo>
                    <a:pt x="124" y="152"/>
                    <a:pt x="132" y="146"/>
                    <a:pt x="139" y="139"/>
                  </a:cubicBezTo>
                  <a:cubicBezTo>
                    <a:pt x="146" y="132"/>
                    <a:pt x="152" y="124"/>
                    <a:pt x="156" y="115"/>
                  </a:cubicBezTo>
                  <a:cubicBezTo>
                    <a:pt x="160" y="105"/>
                    <a:pt x="162" y="95"/>
                    <a:pt x="162" y="85"/>
                  </a:cubicBezTo>
                  <a:cubicBezTo>
                    <a:pt x="162" y="84"/>
                    <a:pt x="162" y="84"/>
                    <a:pt x="162" y="84"/>
                  </a:cubicBezTo>
                  <a:cubicBezTo>
                    <a:pt x="91" y="84"/>
                    <a:pt x="91" y="84"/>
                    <a:pt x="91" y="84"/>
                  </a:cubicBezTo>
                  <a:cubicBezTo>
                    <a:pt x="91" y="78"/>
                    <a:pt x="91" y="78"/>
                    <a:pt x="91" y="78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69" y="85"/>
                    <a:pt x="169" y="85"/>
                    <a:pt x="169" y="85"/>
                  </a:cubicBezTo>
                  <a:cubicBezTo>
                    <a:pt x="169" y="96"/>
                    <a:pt x="167" y="107"/>
                    <a:pt x="162" y="117"/>
                  </a:cubicBezTo>
                  <a:cubicBezTo>
                    <a:pt x="158" y="127"/>
                    <a:pt x="152" y="137"/>
                    <a:pt x="144" y="144"/>
                  </a:cubicBezTo>
                  <a:cubicBezTo>
                    <a:pt x="136" y="152"/>
                    <a:pt x="127" y="158"/>
                    <a:pt x="117" y="162"/>
                  </a:cubicBezTo>
                  <a:cubicBezTo>
                    <a:pt x="107" y="167"/>
                    <a:pt x="96" y="169"/>
                    <a:pt x="84" y="169"/>
                  </a:cubicBezTo>
                  <a:cubicBezTo>
                    <a:pt x="73" y="169"/>
                    <a:pt x="61" y="167"/>
                    <a:pt x="51" y="162"/>
                  </a:cubicBezTo>
                  <a:cubicBezTo>
                    <a:pt x="41" y="158"/>
                    <a:pt x="32" y="152"/>
                    <a:pt x="24" y="144"/>
                  </a:cubicBezTo>
                  <a:cubicBezTo>
                    <a:pt x="17" y="137"/>
                    <a:pt x="11" y="127"/>
                    <a:pt x="6" y="117"/>
                  </a:cubicBezTo>
                  <a:cubicBezTo>
                    <a:pt x="2" y="107"/>
                    <a:pt x="0" y="96"/>
                    <a:pt x="0" y="85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72"/>
                    <a:pt x="2" y="61"/>
                    <a:pt x="6" y="51"/>
                  </a:cubicBezTo>
                  <a:cubicBezTo>
                    <a:pt x="11" y="41"/>
                    <a:pt x="17" y="32"/>
                    <a:pt x="24" y="24"/>
                  </a:cubicBezTo>
                  <a:cubicBezTo>
                    <a:pt x="32" y="17"/>
                    <a:pt x="41" y="11"/>
                    <a:pt x="51" y="6"/>
                  </a:cubicBezTo>
                  <a:cubicBezTo>
                    <a:pt x="61" y="2"/>
                    <a:pt x="73" y="0"/>
                    <a:pt x="84" y="0"/>
                  </a:cubicBezTo>
                  <a:cubicBezTo>
                    <a:pt x="93" y="0"/>
                    <a:pt x="101" y="1"/>
                    <a:pt x="109" y="3"/>
                  </a:cubicBezTo>
                  <a:cubicBezTo>
                    <a:pt x="117" y="6"/>
                    <a:pt x="124" y="9"/>
                    <a:pt x="131" y="13"/>
                  </a:cubicBezTo>
                  <a:cubicBezTo>
                    <a:pt x="117" y="13"/>
                    <a:pt x="117" y="13"/>
                    <a:pt x="117" y="13"/>
                  </a:cubicBezTo>
                  <a:cubicBezTo>
                    <a:pt x="112" y="11"/>
                    <a:pt x="107" y="10"/>
                    <a:pt x="101" y="8"/>
                  </a:cubicBezTo>
                  <a:cubicBezTo>
                    <a:pt x="95" y="7"/>
                    <a:pt x="90" y="6"/>
                    <a:pt x="84" y="6"/>
                  </a:cubicBezTo>
                  <a:cubicBezTo>
                    <a:pt x="74" y="6"/>
                    <a:pt x="63" y="8"/>
                    <a:pt x="54" y="13"/>
                  </a:cubicBezTo>
                  <a:cubicBezTo>
                    <a:pt x="44" y="16"/>
                    <a:pt x="36" y="22"/>
                    <a:pt x="29" y="29"/>
                  </a:cubicBezTo>
                  <a:cubicBezTo>
                    <a:pt x="22" y="36"/>
                    <a:pt x="17" y="44"/>
                    <a:pt x="12" y="54"/>
                  </a:cubicBezTo>
                  <a:cubicBezTo>
                    <a:pt x="9" y="63"/>
                    <a:pt x="6" y="73"/>
                    <a:pt x="6" y="85"/>
                  </a:cubicBezTo>
                  <a:cubicBezTo>
                    <a:pt x="6" y="95"/>
                    <a:pt x="9" y="105"/>
                    <a:pt x="12" y="115"/>
                  </a:cubicBezTo>
                </a:path>
              </a:pathLst>
            </a:custGeom>
            <a:solidFill>
              <a:srgbClr val="0079A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7" name="Freeform 14"/>
            <p:cNvSpPr/>
            <p:nvPr/>
          </p:nvSpPr>
          <p:spPr bwMode="auto">
            <a:xfrm>
              <a:off x="9939338" y="3851275"/>
              <a:ext cx="633413" cy="628650"/>
            </a:xfrm>
            <a:custGeom>
              <a:gdLst>
                <a:gd fmla="*/ 383 w 399" name="T0"/>
                <a:gd fmla="*/ 0 h 396" name="T1"/>
                <a:gd fmla="*/ 399 w 399" name="T2"/>
                <a:gd fmla="*/ 0 h 396" name="T3"/>
                <a:gd fmla="*/ 399 w 399" name="T4"/>
                <a:gd fmla="*/ 396 h 396" name="T5"/>
                <a:gd fmla="*/ 383 w 399" name="T6"/>
                <a:gd fmla="*/ 396 h 396" name="T7"/>
                <a:gd fmla="*/ 16 w 399" name="T8"/>
                <a:gd fmla="*/ 23 h 396" name="T9"/>
                <a:gd fmla="*/ 16 w 399" name="T10"/>
                <a:gd fmla="*/ 396 h 396" name="T11"/>
                <a:gd fmla="*/ 0 w 399" name="T12"/>
                <a:gd fmla="*/ 396 h 396" name="T13"/>
                <a:gd fmla="*/ 0 w 399" name="T14"/>
                <a:gd fmla="*/ 0 h 396" name="T15"/>
                <a:gd fmla="*/ 16 w 399" name="T16"/>
                <a:gd fmla="*/ 0 h 396" name="T17"/>
                <a:gd fmla="*/ 383 w 399" name="T18"/>
                <a:gd fmla="*/ 375 h 396" name="T19"/>
                <a:gd fmla="*/ 383 w 399" name="T20"/>
                <a:gd fmla="*/ 0 h 396" name="T21"/>
                <a:gd fmla="*/ 383 w 399" name="T22"/>
                <a:gd fmla="*/ 0 h 39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96" w="399">
                  <a:moveTo>
                    <a:pt x="383" y="0"/>
                  </a:moveTo>
                  <a:lnTo>
                    <a:pt x="399" y="0"/>
                  </a:lnTo>
                  <a:lnTo>
                    <a:pt x="399" y="396"/>
                  </a:lnTo>
                  <a:lnTo>
                    <a:pt x="383" y="396"/>
                  </a:lnTo>
                  <a:lnTo>
                    <a:pt x="16" y="23"/>
                  </a:lnTo>
                  <a:lnTo>
                    <a:pt x="16" y="396"/>
                  </a:lnTo>
                  <a:lnTo>
                    <a:pt x="0" y="396"/>
                  </a:lnTo>
                  <a:lnTo>
                    <a:pt x="0" y="0"/>
                  </a:lnTo>
                  <a:lnTo>
                    <a:pt x="16" y="0"/>
                  </a:lnTo>
                  <a:lnTo>
                    <a:pt x="383" y="375"/>
                  </a:lnTo>
                  <a:lnTo>
                    <a:pt x="383" y="0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0079A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8" name="Freeform 15"/>
            <p:cNvSpPr>
              <a:spLocks noEditPoints="1"/>
            </p:cNvSpPr>
            <p:nvPr/>
          </p:nvSpPr>
          <p:spPr bwMode="auto">
            <a:xfrm>
              <a:off x="4527551" y="2208213"/>
              <a:ext cx="1550988" cy="1525588"/>
            </a:xfrm>
            <a:custGeom>
              <a:gdLst>
                <a:gd fmla="*/ 114 w 413" name="T0"/>
                <a:gd fmla="*/ 17 h 405" name="T1"/>
                <a:gd fmla="*/ 114 w 413" name="T2"/>
                <a:gd fmla="*/ 24 h 405" name="T3"/>
                <a:gd fmla="*/ 95 w 413" name="T4"/>
                <a:gd fmla="*/ 46 h 405" name="T5"/>
                <a:gd fmla="*/ 133 w 413" name="T6"/>
                <a:gd fmla="*/ 68 h 405" name="T7"/>
                <a:gd fmla="*/ 170 w 413" name="T8"/>
                <a:gd fmla="*/ 92 h 405" name="T9"/>
                <a:gd fmla="*/ 70 w 413" name="T10"/>
                <a:gd fmla="*/ 90 h 405" name="T11"/>
                <a:gd fmla="*/ 29 w 413" name="T12"/>
                <a:gd fmla="*/ 146 h 405" name="T13"/>
                <a:gd fmla="*/ 85 w 413" name="T14"/>
                <a:gd fmla="*/ 4 h 405" name="T15"/>
                <a:gd fmla="*/ 82 w 413" name="T16"/>
                <a:gd fmla="*/ 228 h 405" name="T17"/>
                <a:gd fmla="*/ 70 w 413" name="T18"/>
                <a:gd fmla="*/ 168 h 405" name="T19"/>
                <a:gd fmla="*/ 34 w 413" name="T20"/>
                <a:gd fmla="*/ 143 h 405" name="T21"/>
                <a:gd fmla="*/ 70 w 413" name="T22"/>
                <a:gd fmla="*/ 146 h 405" name="T23"/>
                <a:gd fmla="*/ 146 w 413" name="T24"/>
                <a:gd fmla="*/ 144 h 405" name="T25"/>
                <a:gd fmla="*/ 153 w 413" name="T26"/>
                <a:gd fmla="*/ 170 h 405" name="T27"/>
                <a:gd fmla="*/ 105 w 413" name="T28"/>
                <a:gd fmla="*/ 168 h 405" name="T29"/>
                <a:gd fmla="*/ 136 w 413" name="T30"/>
                <a:gd fmla="*/ 228 h 405" name="T31"/>
                <a:gd fmla="*/ 172 w 413" name="T32"/>
                <a:gd fmla="*/ 252 h 405" name="T33"/>
                <a:gd fmla="*/ 105 w 413" name="T34"/>
                <a:gd fmla="*/ 250 h 405" name="T35"/>
                <a:gd fmla="*/ 123 w 413" name="T36"/>
                <a:gd fmla="*/ 328 h 405" name="T37"/>
                <a:gd fmla="*/ 169 w 413" name="T38"/>
                <a:gd fmla="*/ 325 h 405" name="T39"/>
                <a:gd fmla="*/ 85 w 413" name="T40"/>
                <a:gd fmla="*/ 383 h 405" name="T41"/>
                <a:gd fmla="*/ 82 w 413" name="T42"/>
                <a:gd fmla="*/ 337 h 405" name="T43"/>
                <a:gd fmla="*/ 51 w 413" name="T44"/>
                <a:gd fmla="*/ 250 h 405" name="T45"/>
                <a:gd fmla="*/ 17 w 413" name="T46"/>
                <a:gd fmla="*/ 224 h 405" name="T47"/>
                <a:gd fmla="*/ 231 w 413" name="T48"/>
                <a:gd fmla="*/ 235 h 405" name="T49"/>
                <a:gd fmla="*/ 189 w 413" name="T50"/>
                <a:gd fmla="*/ 238 h 405" name="T51"/>
                <a:gd fmla="*/ 192 w 413" name="T52"/>
                <a:gd fmla="*/ 202 h 405" name="T53"/>
                <a:gd fmla="*/ 189 w 413" name="T54"/>
                <a:gd fmla="*/ 99 h 405" name="T55"/>
                <a:gd fmla="*/ 289 w 413" name="T56"/>
                <a:gd fmla="*/ 100 h 405" name="T57"/>
                <a:gd fmla="*/ 331 w 413" name="T58"/>
                <a:gd fmla="*/ 0 h 405" name="T59"/>
                <a:gd fmla="*/ 369 w 413" name="T60"/>
                <a:gd fmla="*/ 17 h 405" name="T61"/>
                <a:gd fmla="*/ 347 w 413" name="T62"/>
                <a:gd fmla="*/ 38 h 405" name="T63"/>
                <a:gd fmla="*/ 335 w 413" name="T64"/>
                <a:gd fmla="*/ 100 h 405" name="T65"/>
                <a:gd fmla="*/ 367 w 413" name="T66"/>
                <a:gd fmla="*/ 133 h 405" name="T67"/>
                <a:gd fmla="*/ 370 w 413" name="T68"/>
                <a:gd fmla="*/ 238 h 405" name="T69"/>
                <a:gd fmla="*/ 335 w 413" name="T70"/>
                <a:gd fmla="*/ 235 h 405" name="T71"/>
                <a:gd fmla="*/ 323 w 413" name="T72"/>
                <a:gd fmla="*/ 353 h 405" name="T73"/>
                <a:gd fmla="*/ 353 w 413" name="T74"/>
                <a:gd fmla="*/ 372 h 405" name="T75"/>
                <a:gd fmla="*/ 413 w 413" name="T76"/>
                <a:gd fmla="*/ 344 h 405" name="T77"/>
                <a:gd fmla="*/ 331 w 413" name="T78"/>
                <a:gd fmla="*/ 396 h 405" name="T79"/>
                <a:gd fmla="*/ 298 w 413" name="T80"/>
                <a:gd fmla="*/ 235 h 405" name="T81"/>
                <a:gd fmla="*/ 234 w 413" name="T82"/>
                <a:gd fmla="*/ 338 h 405" name="T83"/>
                <a:gd fmla="*/ 123 w 413" name="T84"/>
                <a:gd fmla="*/ 381 h 405" name="T85"/>
                <a:gd fmla="*/ 231 w 413" name="T86"/>
                <a:gd fmla="*/ 235 h 405" name="T87"/>
                <a:gd fmla="*/ 260 w 413" name="T88"/>
                <a:gd fmla="*/ 73 h 405" name="T89"/>
                <a:gd fmla="*/ 190 w 413" name="T90"/>
                <a:gd fmla="*/ 22 h 405" name="T91"/>
                <a:gd fmla="*/ 216 w 413" name="T92"/>
                <a:gd fmla="*/ 124 h 405" name="T93"/>
                <a:gd fmla="*/ 343 w 413" name="T94"/>
                <a:gd fmla="*/ 213 h 405" name="T95"/>
                <a:gd fmla="*/ 216 w 413" name="T96"/>
                <a:gd fmla="*/ 124 h 405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405" w="412">
                  <a:moveTo>
                    <a:pt x="85" y="4"/>
                  </a:moveTo>
                  <a:cubicBezTo>
                    <a:pt x="114" y="17"/>
                    <a:pt x="114" y="17"/>
                    <a:pt x="114" y="17"/>
                  </a:cubicBezTo>
                  <a:cubicBezTo>
                    <a:pt x="119" y="20"/>
                    <a:pt x="119" y="20"/>
                    <a:pt x="119" y="20"/>
                  </a:cubicBezTo>
                  <a:cubicBezTo>
                    <a:pt x="119" y="22"/>
                    <a:pt x="117" y="23"/>
                    <a:pt x="114" y="24"/>
                  </a:cubicBezTo>
                  <a:cubicBezTo>
                    <a:pt x="108" y="26"/>
                    <a:pt x="104" y="30"/>
                    <a:pt x="100" y="36"/>
                  </a:cubicBezTo>
                  <a:cubicBezTo>
                    <a:pt x="99" y="38"/>
                    <a:pt x="98" y="41"/>
                    <a:pt x="95" y="46"/>
                  </a:cubicBezTo>
                  <a:cubicBezTo>
                    <a:pt x="91" y="55"/>
                    <a:pt x="86" y="62"/>
                    <a:pt x="82" y="68"/>
                  </a:cubicBezTo>
                  <a:cubicBezTo>
                    <a:pt x="133" y="68"/>
                    <a:pt x="133" y="68"/>
                    <a:pt x="133" y="68"/>
                  </a:cubicBezTo>
                  <a:cubicBezTo>
                    <a:pt x="146" y="68"/>
                    <a:pt x="159" y="67"/>
                    <a:pt x="170" y="66"/>
                  </a:cubicBezTo>
                  <a:cubicBezTo>
                    <a:pt x="170" y="92"/>
                    <a:pt x="170" y="92"/>
                    <a:pt x="170" y="92"/>
                  </a:cubicBezTo>
                  <a:cubicBezTo>
                    <a:pt x="159" y="91"/>
                    <a:pt x="146" y="90"/>
                    <a:pt x="133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9" y="92"/>
                    <a:pt x="66" y="96"/>
                    <a:pt x="63" y="100"/>
                  </a:cubicBezTo>
                  <a:cubicBezTo>
                    <a:pt x="50" y="121"/>
                    <a:pt x="38" y="136"/>
                    <a:pt x="29" y="146"/>
                  </a:cubicBezTo>
                  <a:cubicBezTo>
                    <a:pt x="21" y="140"/>
                    <a:pt x="12" y="135"/>
                    <a:pt x="0" y="131"/>
                  </a:cubicBezTo>
                  <a:cubicBezTo>
                    <a:pt x="36" y="104"/>
                    <a:pt x="65" y="61"/>
                    <a:pt x="85" y="4"/>
                  </a:cubicBezTo>
                  <a:close/>
                  <a:moveTo>
                    <a:pt x="51" y="228"/>
                  </a:moveTo>
                  <a:cubicBezTo>
                    <a:pt x="82" y="228"/>
                    <a:pt x="82" y="228"/>
                    <a:pt x="82" y="228"/>
                  </a:cubicBezTo>
                  <a:cubicBezTo>
                    <a:pt x="82" y="168"/>
                    <a:pt x="82" y="168"/>
                    <a:pt x="82" y="168"/>
                  </a:cubicBezTo>
                  <a:cubicBezTo>
                    <a:pt x="70" y="168"/>
                    <a:pt x="70" y="168"/>
                    <a:pt x="70" y="168"/>
                  </a:cubicBezTo>
                  <a:cubicBezTo>
                    <a:pt x="60" y="168"/>
                    <a:pt x="48" y="169"/>
                    <a:pt x="34" y="170"/>
                  </a:cubicBezTo>
                  <a:cubicBezTo>
                    <a:pt x="34" y="143"/>
                    <a:pt x="34" y="143"/>
                    <a:pt x="34" y="143"/>
                  </a:cubicBezTo>
                  <a:cubicBezTo>
                    <a:pt x="36" y="143"/>
                    <a:pt x="39" y="143"/>
                    <a:pt x="43" y="144"/>
                  </a:cubicBezTo>
                  <a:cubicBezTo>
                    <a:pt x="54" y="146"/>
                    <a:pt x="63" y="146"/>
                    <a:pt x="70" y="146"/>
                  </a:cubicBezTo>
                  <a:cubicBezTo>
                    <a:pt x="117" y="146"/>
                    <a:pt x="117" y="146"/>
                    <a:pt x="117" y="146"/>
                  </a:cubicBezTo>
                  <a:cubicBezTo>
                    <a:pt x="124" y="146"/>
                    <a:pt x="134" y="146"/>
                    <a:pt x="146" y="144"/>
                  </a:cubicBezTo>
                  <a:cubicBezTo>
                    <a:pt x="149" y="143"/>
                    <a:pt x="151" y="143"/>
                    <a:pt x="153" y="143"/>
                  </a:cubicBezTo>
                  <a:cubicBezTo>
                    <a:pt x="153" y="170"/>
                    <a:pt x="153" y="170"/>
                    <a:pt x="153" y="170"/>
                  </a:cubicBezTo>
                  <a:cubicBezTo>
                    <a:pt x="144" y="169"/>
                    <a:pt x="132" y="168"/>
                    <a:pt x="117" y="168"/>
                  </a:cubicBezTo>
                  <a:cubicBezTo>
                    <a:pt x="105" y="168"/>
                    <a:pt x="105" y="168"/>
                    <a:pt x="105" y="168"/>
                  </a:cubicBezTo>
                  <a:cubicBezTo>
                    <a:pt x="105" y="228"/>
                    <a:pt x="105" y="228"/>
                    <a:pt x="105" y="228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42" y="228"/>
                    <a:pt x="153" y="227"/>
                    <a:pt x="172" y="224"/>
                  </a:cubicBezTo>
                  <a:cubicBezTo>
                    <a:pt x="172" y="252"/>
                    <a:pt x="172" y="252"/>
                    <a:pt x="172" y="252"/>
                  </a:cubicBezTo>
                  <a:cubicBezTo>
                    <a:pt x="160" y="251"/>
                    <a:pt x="149" y="250"/>
                    <a:pt x="136" y="250"/>
                  </a:cubicBezTo>
                  <a:cubicBezTo>
                    <a:pt x="105" y="250"/>
                    <a:pt x="105" y="250"/>
                    <a:pt x="105" y="250"/>
                  </a:cubicBezTo>
                  <a:cubicBezTo>
                    <a:pt x="105" y="340"/>
                    <a:pt x="105" y="340"/>
                    <a:pt x="105" y="340"/>
                  </a:cubicBezTo>
                  <a:cubicBezTo>
                    <a:pt x="109" y="338"/>
                    <a:pt x="114" y="334"/>
                    <a:pt x="123" y="328"/>
                  </a:cubicBezTo>
                  <a:cubicBezTo>
                    <a:pt x="130" y="323"/>
                    <a:pt x="144" y="312"/>
                    <a:pt x="163" y="298"/>
                  </a:cubicBezTo>
                  <a:cubicBezTo>
                    <a:pt x="163" y="307"/>
                    <a:pt x="165" y="316"/>
                    <a:pt x="169" y="325"/>
                  </a:cubicBezTo>
                  <a:cubicBezTo>
                    <a:pt x="166" y="326"/>
                    <a:pt x="163" y="328"/>
                    <a:pt x="158" y="332"/>
                  </a:cubicBezTo>
                  <a:cubicBezTo>
                    <a:pt x="124" y="352"/>
                    <a:pt x="100" y="369"/>
                    <a:pt x="85" y="383"/>
                  </a:cubicBezTo>
                  <a:cubicBezTo>
                    <a:pt x="81" y="372"/>
                    <a:pt x="75" y="363"/>
                    <a:pt x="68" y="355"/>
                  </a:cubicBezTo>
                  <a:cubicBezTo>
                    <a:pt x="76" y="353"/>
                    <a:pt x="81" y="347"/>
                    <a:pt x="82" y="337"/>
                  </a:cubicBezTo>
                  <a:cubicBezTo>
                    <a:pt x="82" y="250"/>
                    <a:pt x="82" y="250"/>
                    <a:pt x="82" y="250"/>
                  </a:cubicBezTo>
                  <a:cubicBezTo>
                    <a:pt x="51" y="250"/>
                    <a:pt x="51" y="250"/>
                    <a:pt x="51" y="250"/>
                  </a:cubicBezTo>
                  <a:cubicBezTo>
                    <a:pt x="41" y="250"/>
                    <a:pt x="30" y="251"/>
                    <a:pt x="17" y="252"/>
                  </a:cubicBezTo>
                  <a:cubicBezTo>
                    <a:pt x="17" y="224"/>
                    <a:pt x="17" y="224"/>
                    <a:pt x="17" y="224"/>
                  </a:cubicBezTo>
                  <a:cubicBezTo>
                    <a:pt x="30" y="227"/>
                    <a:pt x="41" y="228"/>
                    <a:pt x="51" y="228"/>
                  </a:cubicBezTo>
                  <a:close/>
                  <a:moveTo>
                    <a:pt x="231" y="235"/>
                  </a:moveTo>
                  <a:cubicBezTo>
                    <a:pt x="223" y="235"/>
                    <a:pt x="223" y="235"/>
                    <a:pt x="223" y="235"/>
                  </a:cubicBezTo>
                  <a:cubicBezTo>
                    <a:pt x="216" y="235"/>
                    <a:pt x="204" y="236"/>
                    <a:pt x="189" y="238"/>
                  </a:cubicBezTo>
                  <a:cubicBezTo>
                    <a:pt x="189" y="237"/>
                    <a:pt x="189" y="236"/>
                    <a:pt x="189" y="233"/>
                  </a:cubicBezTo>
                  <a:cubicBezTo>
                    <a:pt x="191" y="223"/>
                    <a:pt x="192" y="213"/>
                    <a:pt x="192" y="202"/>
                  </a:cubicBezTo>
                  <a:cubicBezTo>
                    <a:pt x="192" y="135"/>
                    <a:pt x="192" y="135"/>
                    <a:pt x="192" y="135"/>
                  </a:cubicBezTo>
                  <a:cubicBezTo>
                    <a:pt x="193" y="122"/>
                    <a:pt x="192" y="110"/>
                    <a:pt x="189" y="99"/>
                  </a:cubicBezTo>
                  <a:cubicBezTo>
                    <a:pt x="200" y="100"/>
                    <a:pt x="211" y="100"/>
                    <a:pt x="223" y="100"/>
                  </a:cubicBezTo>
                  <a:cubicBezTo>
                    <a:pt x="289" y="100"/>
                    <a:pt x="289" y="100"/>
                    <a:pt x="289" y="100"/>
                  </a:cubicBezTo>
                  <a:cubicBezTo>
                    <a:pt x="290" y="99"/>
                    <a:pt x="291" y="98"/>
                    <a:pt x="292" y="95"/>
                  </a:cubicBezTo>
                  <a:cubicBezTo>
                    <a:pt x="317" y="50"/>
                    <a:pt x="330" y="18"/>
                    <a:pt x="331" y="0"/>
                  </a:cubicBezTo>
                  <a:cubicBezTo>
                    <a:pt x="362" y="12"/>
                    <a:pt x="362" y="12"/>
                    <a:pt x="362" y="12"/>
                  </a:cubicBezTo>
                  <a:cubicBezTo>
                    <a:pt x="366" y="14"/>
                    <a:pt x="369" y="16"/>
                    <a:pt x="369" y="17"/>
                  </a:cubicBezTo>
                  <a:cubicBezTo>
                    <a:pt x="369" y="18"/>
                    <a:pt x="366" y="20"/>
                    <a:pt x="362" y="22"/>
                  </a:cubicBezTo>
                  <a:cubicBezTo>
                    <a:pt x="354" y="26"/>
                    <a:pt x="349" y="31"/>
                    <a:pt x="347" y="38"/>
                  </a:cubicBezTo>
                  <a:cubicBezTo>
                    <a:pt x="337" y="59"/>
                    <a:pt x="326" y="80"/>
                    <a:pt x="314" y="100"/>
                  </a:cubicBezTo>
                  <a:cubicBezTo>
                    <a:pt x="335" y="100"/>
                    <a:pt x="335" y="100"/>
                    <a:pt x="335" y="100"/>
                  </a:cubicBezTo>
                  <a:cubicBezTo>
                    <a:pt x="344" y="100"/>
                    <a:pt x="356" y="100"/>
                    <a:pt x="370" y="99"/>
                  </a:cubicBezTo>
                  <a:cubicBezTo>
                    <a:pt x="368" y="111"/>
                    <a:pt x="367" y="123"/>
                    <a:pt x="367" y="133"/>
                  </a:cubicBezTo>
                  <a:cubicBezTo>
                    <a:pt x="367" y="202"/>
                    <a:pt x="367" y="202"/>
                    <a:pt x="367" y="202"/>
                  </a:cubicBezTo>
                  <a:cubicBezTo>
                    <a:pt x="367" y="213"/>
                    <a:pt x="368" y="224"/>
                    <a:pt x="370" y="238"/>
                  </a:cubicBezTo>
                  <a:cubicBezTo>
                    <a:pt x="368" y="238"/>
                    <a:pt x="366" y="238"/>
                    <a:pt x="363" y="236"/>
                  </a:cubicBezTo>
                  <a:cubicBezTo>
                    <a:pt x="351" y="236"/>
                    <a:pt x="342" y="235"/>
                    <a:pt x="335" y="235"/>
                  </a:cubicBezTo>
                  <a:cubicBezTo>
                    <a:pt x="323" y="235"/>
                    <a:pt x="323" y="235"/>
                    <a:pt x="323" y="235"/>
                  </a:cubicBezTo>
                  <a:cubicBezTo>
                    <a:pt x="323" y="353"/>
                    <a:pt x="323" y="353"/>
                    <a:pt x="323" y="353"/>
                  </a:cubicBezTo>
                  <a:cubicBezTo>
                    <a:pt x="321" y="368"/>
                    <a:pt x="326" y="375"/>
                    <a:pt x="340" y="372"/>
                  </a:cubicBezTo>
                  <a:cubicBezTo>
                    <a:pt x="353" y="372"/>
                    <a:pt x="353" y="372"/>
                    <a:pt x="353" y="372"/>
                  </a:cubicBezTo>
                  <a:cubicBezTo>
                    <a:pt x="374" y="376"/>
                    <a:pt x="383" y="361"/>
                    <a:pt x="382" y="328"/>
                  </a:cubicBezTo>
                  <a:cubicBezTo>
                    <a:pt x="390" y="338"/>
                    <a:pt x="400" y="344"/>
                    <a:pt x="413" y="344"/>
                  </a:cubicBezTo>
                  <a:cubicBezTo>
                    <a:pt x="409" y="382"/>
                    <a:pt x="390" y="399"/>
                    <a:pt x="355" y="396"/>
                  </a:cubicBezTo>
                  <a:cubicBezTo>
                    <a:pt x="331" y="396"/>
                    <a:pt x="331" y="396"/>
                    <a:pt x="331" y="396"/>
                  </a:cubicBezTo>
                  <a:cubicBezTo>
                    <a:pt x="307" y="397"/>
                    <a:pt x="296" y="386"/>
                    <a:pt x="298" y="364"/>
                  </a:cubicBezTo>
                  <a:cubicBezTo>
                    <a:pt x="298" y="235"/>
                    <a:pt x="298" y="235"/>
                    <a:pt x="298" y="235"/>
                  </a:cubicBezTo>
                  <a:cubicBezTo>
                    <a:pt x="255" y="235"/>
                    <a:pt x="255" y="235"/>
                    <a:pt x="255" y="235"/>
                  </a:cubicBezTo>
                  <a:cubicBezTo>
                    <a:pt x="256" y="281"/>
                    <a:pt x="249" y="316"/>
                    <a:pt x="234" y="338"/>
                  </a:cubicBezTo>
                  <a:cubicBezTo>
                    <a:pt x="222" y="360"/>
                    <a:pt x="193" y="382"/>
                    <a:pt x="148" y="405"/>
                  </a:cubicBezTo>
                  <a:cubicBezTo>
                    <a:pt x="141" y="391"/>
                    <a:pt x="133" y="383"/>
                    <a:pt x="123" y="381"/>
                  </a:cubicBezTo>
                  <a:cubicBezTo>
                    <a:pt x="170" y="365"/>
                    <a:pt x="199" y="349"/>
                    <a:pt x="209" y="333"/>
                  </a:cubicBezTo>
                  <a:cubicBezTo>
                    <a:pt x="223" y="316"/>
                    <a:pt x="230" y="284"/>
                    <a:pt x="231" y="235"/>
                  </a:cubicBezTo>
                  <a:close/>
                  <a:moveTo>
                    <a:pt x="213" y="7"/>
                  </a:moveTo>
                  <a:cubicBezTo>
                    <a:pt x="232" y="29"/>
                    <a:pt x="248" y="50"/>
                    <a:pt x="260" y="73"/>
                  </a:cubicBezTo>
                  <a:cubicBezTo>
                    <a:pt x="238" y="89"/>
                    <a:pt x="238" y="89"/>
                    <a:pt x="238" y="89"/>
                  </a:cubicBezTo>
                  <a:cubicBezTo>
                    <a:pt x="222" y="60"/>
                    <a:pt x="206" y="38"/>
                    <a:pt x="190" y="22"/>
                  </a:cubicBezTo>
                  <a:cubicBezTo>
                    <a:pt x="213" y="7"/>
                    <a:pt x="213" y="7"/>
                    <a:pt x="213" y="7"/>
                  </a:cubicBezTo>
                  <a:close/>
                  <a:moveTo>
                    <a:pt x="216" y="124"/>
                  </a:moveTo>
                  <a:cubicBezTo>
                    <a:pt x="216" y="213"/>
                    <a:pt x="216" y="213"/>
                    <a:pt x="216" y="213"/>
                  </a:cubicBezTo>
                  <a:cubicBezTo>
                    <a:pt x="343" y="213"/>
                    <a:pt x="343" y="213"/>
                    <a:pt x="343" y="213"/>
                  </a:cubicBezTo>
                  <a:cubicBezTo>
                    <a:pt x="343" y="124"/>
                    <a:pt x="343" y="124"/>
                    <a:pt x="343" y="124"/>
                  </a:cubicBezTo>
                  <a:cubicBezTo>
                    <a:pt x="216" y="124"/>
                    <a:pt x="216" y="124"/>
                    <a:pt x="216" y="124"/>
                  </a:cubicBezTo>
                  <a:close/>
                </a:path>
              </a:pathLst>
            </a:custGeom>
            <a:solidFill>
              <a:srgbClr val="0079A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rgbClr val="0079A6"/>
                </a:solidFill>
              </a:endParaRPr>
            </a:p>
          </p:txBody>
        </p:sp>
        <p:sp>
          <p:nvSpPr>
            <p:cNvPr id="69" name="Freeform 16"/>
            <p:cNvSpPr>
              <a:spLocks noEditPoints="1"/>
            </p:cNvSpPr>
            <p:nvPr/>
          </p:nvSpPr>
          <p:spPr bwMode="auto">
            <a:xfrm>
              <a:off x="6218238" y="2208213"/>
              <a:ext cx="1438275" cy="1495425"/>
            </a:xfrm>
            <a:custGeom>
              <a:gdLst>
                <a:gd fmla="*/ 143 w 383" name="T0"/>
                <a:gd fmla="*/ 185 h 397" name="T1"/>
                <a:gd fmla="*/ 51 w 383" name="T2"/>
                <a:gd fmla="*/ 83 h 397" name="T3"/>
                <a:gd fmla="*/ 23 w 383" name="T4"/>
                <a:gd fmla="*/ 61 h 397" name="T5"/>
                <a:gd fmla="*/ 129 w 383" name="T6"/>
                <a:gd fmla="*/ 63 h 397" name="T7"/>
                <a:gd fmla="*/ 104 w 383" name="T8"/>
                <a:gd fmla="*/ 4 h 397" name="T9"/>
                <a:gd fmla="*/ 133 w 383" name="T10"/>
                <a:gd fmla="*/ 63 h 397" name="T11"/>
                <a:gd fmla="*/ 259 w 383" name="T12"/>
                <a:gd fmla="*/ 0 h 397" name="T13"/>
                <a:gd fmla="*/ 294 w 383" name="T14"/>
                <a:gd fmla="*/ 22 h 397" name="T15"/>
                <a:gd fmla="*/ 272 w 383" name="T16"/>
                <a:gd fmla="*/ 34 h 397" name="T17"/>
                <a:gd fmla="*/ 252 w 383" name="T18"/>
                <a:gd fmla="*/ 63 h 397" name="T19"/>
                <a:gd fmla="*/ 359 w 383" name="T20"/>
                <a:gd fmla="*/ 61 h 397" name="T21"/>
                <a:gd fmla="*/ 332 w 383" name="T22"/>
                <a:gd fmla="*/ 83 h 397" name="T23"/>
                <a:gd fmla="*/ 243 w 383" name="T24"/>
                <a:gd fmla="*/ 185 h 397" name="T25"/>
                <a:gd fmla="*/ 383 w 383" name="T26"/>
                <a:gd fmla="*/ 182 h 397" name="T27"/>
                <a:gd fmla="*/ 358 w 383" name="T28"/>
                <a:gd fmla="*/ 205 h 397" name="T29"/>
                <a:gd fmla="*/ 0 w 383" name="T30"/>
                <a:gd fmla="*/ 207 h 397" name="T31"/>
                <a:gd fmla="*/ 25 w 383" name="T32"/>
                <a:gd fmla="*/ 185 h 397" name="T33"/>
                <a:gd fmla="*/ 69 w 383" name="T34"/>
                <a:gd fmla="*/ 97 h 397" name="T35"/>
                <a:gd fmla="*/ 114 w 383" name="T36"/>
                <a:gd fmla="*/ 153 h 397" name="T37"/>
                <a:gd fmla="*/ 49 w 383" name="T38"/>
                <a:gd fmla="*/ 112 h 397" name="T39"/>
                <a:gd fmla="*/ 71 w 383" name="T40"/>
                <a:gd fmla="*/ 397 h 397" name="T41"/>
                <a:gd fmla="*/ 75 w 383" name="T42"/>
                <a:gd fmla="*/ 368 h 397" name="T43"/>
                <a:gd fmla="*/ 73 w 383" name="T44"/>
                <a:gd fmla="*/ 248 h 397" name="T45"/>
                <a:gd fmla="*/ 102 w 383" name="T46"/>
                <a:gd fmla="*/ 237 h 397" name="T47"/>
                <a:gd fmla="*/ 315 w 383" name="T48"/>
                <a:gd fmla="*/ 236 h 397" name="T49"/>
                <a:gd fmla="*/ 312 w 383" name="T50"/>
                <a:gd fmla="*/ 366 h 397" name="T51"/>
                <a:gd fmla="*/ 284 w 383" name="T52"/>
                <a:gd fmla="*/ 395 h 397" name="T53"/>
                <a:gd fmla="*/ 97 w 383" name="T54"/>
                <a:gd fmla="*/ 373 h 397" name="T55"/>
                <a:gd fmla="*/ 100 w 383" name="T56"/>
                <a:gd fmla="*/ 397 h 397" name="T57"/>
                <a:gd fmla="*/ 99 w 383" name="T58"/>
                <a:gd fmla="*/ 299 h 397" name="T59"/>
                <a:gd fmla="*/ 287 w 383" name="T60"/>
                <a:gd fmla="*/ 258 h 397" name="T61"/>
                <a:gd fmla="*/ 99 w 383" name="T62"/>
                <a:gd fmla="*/ 319 h 397" name="T63"/>
                <a:gd fmla="*/ 287 w 383" name="T64"/>
                <a:gd fmla="*/ 356 h 397" name="T65"/>
                <a:gd fmla="*/ 99 w 383" name="T66"/>
                <a:gd fmla="*/ 319 h 397" name="T67"/>
                <a:gd fmla="*/ 167 w 383" name="T68"/>
                <a:gd fmla="*/ 185 h 397" name="T69"/>
                <a:gd fmla="*/ 220 w 383" name="T70"/>
                <a:gd fmla="*/ 83 h 397" name="T71"/>
                <a:gd fmla="*/ 267 w 383" name="T72"/>
                <a:gd fmla="*/ 160 h 397" name="T73"/>
                <a:gd fmla="*/ 337 w 383" name="T74"/>
                <a:gd fmla="*/ 110 h 397" name="T75"/>
                <a:gd fmla="*/ 334 w 383" name="T76"/>
                <a:gd fmla="*/ 117 h 397" name="T77"/>
                <a:gd fmla="*/ 287 w 383" name="T78"/>
                <a:gd fmla="*/ 173 h 397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397" w="383">
                  <a:moveTo>
                    <a:pt x="25" y="185"/>
                  </a:moveTo>
                  <a:cubicBezTo>
                    <a:pt x="143" y="185"/>
                    <a:pt x="143" y="185"/>
                    <a:pt x="143" y="185"/>
                  </a:cubicBezTo>
                  <a:cubicBezTo>
                    <a:pt x="143" y="83"/>
                    <a:pt x="143" y="83"/>
                    <a:pt x="143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3" y="83"/>
                    <a:pt x="34" y="85"/>
                    <a:pt x="23" y="87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30" y="62"/>
                    <a:pt x="39" y="63"/>
                    <a:pt x="49" y="63"/>
                  </a:cubicBezTo>
                  <a:cubicBezTo>
                    <a:pt x="129" y="63"/>
                    <a:pt x="129" y="63"/>
                    <a:pt x="129" y="63"/>
                  </a:cubicBezTo>
                  <a:cubicBezTo>
                    <a:pt x="111" y="45"/>
                    <a:pt x="96" y="31"/>
                    <a:pt x="85" y="22"/>
                  </a:cubicBezTo>
                  <a:cubicBezTo>
                    <a:pt x="104" y="4"/>
                    <a:pt x="104" y="4"/>
                    <a:pt x="104" y="4"/>
                  </a:cubicBezTo>
                  <a:cubicBezTo>
                    <a:pt x="117" y="14"/>
                    <a:pt x="133" y="29"/>
                    <a:pt x="151" y="48"/>
                  </a:cubicBezTo>
                  <a:cubicBezTo>
                    <a:pt x="133" y="63"/>
                    <a:pt x="133" y="63"/>
                    <a:pt x="133" y="63"/>
                  </a:cubicBezTo>
                  <a:cubicBezTo>
                    <a:pt x="225" y="63"/>
                    <a:pt x="225" y="63"/>
                    <a:pt x="225" y="63"/>
                  </a:cubicBezTo>
                  <a:cubicBezTo>
                    <a:pt x="242" y="37"/>
                    <a:pt x="253" y="16"/>
                    <a:pt x="259" y="0"/>
                  </a:cubicBezTo>
                  <a:cubicBezTo>
                    <a:pt x="289" y="17"/>
                    <a:pt x="289" y="17"/>
                    <a:pt x="289" y="17"/>
                  </a:cubicBezTo>
                  <a:cubicBezTo>
                    <a:pt x="293" y="19"/>
                    <a:pt x="294" y="21"/>
                    <a:pt x="294" y="22"/>
                  </a:cubicBezTo>
                  <a:cubicBezTo>
                    <a:pt x="293" y="23"/>
                    <a:pt x="291" y="25"/>
                    <a:pt x="286" y="25"/>
                  </a:cubicBezTo>
                  <a:cubicBezTo>
                    <a:pt x="279" y="28"/>
                    <a:pt x="275" y="30"/>
                    <a:pt x="272" y="34"/>
                  </a:cubicBezTo>
                  <a:cubicBezTo>
                    <a:pt x="270" y="36"/>
                    <a:pt x="267" y="41"/>
                    <a:pt x="262" y="48"/>
                  </a:cubicBezTo>
                  <a:cubicBezTo>
                    <a:pt x="257" y="55"/>
                    <a:pt x="254" y="59"/>
                    <a:pt x="252" y="63"/>
                  </a:cubicBezTo>
                  <a:cubicBezTo>
                    <a:pt x="332" y="63"/>
                    <a:pt x="332" y="63"/>
                    <a:pt x="332" y="63"/>
                  </a:cubicBezTo>
                  <a:cubicBezTo>
                    <a:pt x="342" y="63"/>
                    <a:pt x="351" y="62"/>
                    <a:pt x="359" y="61"/>
                  </a:cubicBezTo>
                  <a:cubicBezTo>
                    <a:pt x="359" y="87"/>
                    <a:pt x="359" y="87"/>
                    <a:pt x="359" y="87"/>
                  </a:cubicBezTo>
                  <a:cubicBezTo>
                    <a:pt x="351" y="85"/>
                    <a:pt x="342" y="83"/>
                    <a:pt x="332" y="83"/>
                  </a:cubicBezTo>
                  <a:cubicBezTo>
                    <a:pt x="243" y="83"/>
                    <a:pt x="243" y="83"/>
                    <a:pt x="243" y="83"/>
                  </a:cubicBezTo>
                  <a:cubicBezTo>
                    <a:pt x="243" y="185"/>
                    <a:pt x="243" y="185"/>
                    <a:pt x="243" y="185"/>
                  </a:cubicBezTo>
                  <a:cubicBezTo>
                    <a:pt x="358" y="185"/>
                    <a:pt x="358" y="185"/>
                    <a:pt x="358" y="185"/>
                  </a:cubicBezTo>
                  <a:cubicBezTo>
                    <a:pt x="364" y="185"/>
                    <a:pt x="373" y="184"/>
                    <a:pt x="383" y="182"/>
                  </a:cubicBezTo>
                  <a:cubicBezTo>
                    <a:pt x="383" y="207"/>
                    <a:pt x="383" y="207"/>
                    <a:pt x="383" y="207"/>
                  </a:cubicBezTo>
                  <a:cubicBezTo>
                    <a:pt x="375" y="206"/>
                    <a:pt x="367" y="205"/>
                    <a:pt x="358" y="205"/>
                  </a:cubicBezTo>
                  <a:cubicBezTo>
                    <a:pt x="27" y="205"/>
                    <a:pt x="27" y="205"/>
                    <a:pt x="27" y="205"/>
                  </a:cubicBezTo>
                  <a:cubicBezTo>
                    <a:pt x="19" y="205"/>
                    <a:pt x="10" y="206"/>
                    <a:pt x="0" y="207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7" y="184"/>
                    <a:pt x="16" y="185"/>
                    <a:pt x="25" y="185"/>
                  </a:cubicBezTo>
                  <a:close/>
                  <a:moveTo>
                    <a:pt x="49" y="112"/>
                  </a:moveTo>
                  <a:cubicBezTo>
                    <a:pt x="69" y="97"/>
                    <a:pt x="69" y="97"/>
                    <a:pt x="69" y="97"/>
                  </a:cubicBezTo>
                  <a:cubicBezTo>
                    <a:pt x="71" y="98"/>
                    <a:pt x="72" y="100"/>
                    <a:pt x="73" y="102"/>
                  </a:cubicBezTo>
                  <a:cubicBezTo>
                    <a:pt x="89" y="120"/>
                    <a:pt x="103" y="137"/>
                    <a:pt x="114" y="153"/>
                  </a:cubicBezTo>
                  <a:cubicBezTo>
                    <a:pt x="92" y="168"/>
                    <a:pt x="92" y="168"/>
                    <a:pt x="92" y="168"/>
                  </a:cubicBezTo>
                  <a:cubicBezTo>
                    <a:pt x="80" y="149"/>
                    <a:pt x="66" y="130"/>
                    <a:pt x="49" y="112"/>
                  </a:cubicBezTo>
                  <a:close/>
                  <a:moveTo>
                    <a:pt x="100" y="397"/>
                  </a:moveTo>
                  <a:cubicBezTo>
                    <a:pt x="71" y="397"/>
                    <a:pt x="71" y="397"/>
                    <a:pt x="71" y="397"/>
                  </a:cubicBezTo>
                  <a:cubicBezTo>
                    <a:pt x="71" y="395"/>
                    <a:pt x="72" y="392"/>
                    <a:pt x="73" y="388"/>
                  </a:cubicBezTo>
                  <a:cubicBezTo>
                    <a:pt x="74" y="380"/>
                    <a:pt x="75" y="374"/>
                    <a:pt x="75" y="368"/>
                  </a:cubicBezTo>
                  <a:cubicBezTo>
                    <a:pt x="75" y="267"/>
                    <a:pt x="75" y="267"/>
                    <a:pt x="75" y="267"/>
                  </a:cubicBezTo>
                  <a:cubicBezTo>
                    <a:pt x="75" y="262"/>
                    <a:pt x="74" y="255"/>
                    <a:pt x="73" y="248"/>
                  </a:cubicBezTo>
                  <a:cubicBezTo>
                    <a:pt x="72" y="243"/>
                    <a:pt x="71" y="239"/>
                    <a:pt x="71" y="236"/>
                  </a:cubicBezTo>
                  <a:cubicBezTo>
                    <a:pt x="79" y="237"/>
                    <a:pt x="90" y="237"/>
                    <a:pt x="102" y="237"/>
                  </a:cubicBezTo>
                  <a:cubicBezTo>
                    <a:pt x="284" y="237"/>
                    <a:pt x="284" y="237"/>
                    <a:pt x="284" y="237"/>
                  </a:cubicBezTo>
                  <a:cubicBezTo>
                    <a:pt x="293" y="237"/>
                    <a:pt x="304" y="237"/>
                    <a:pt x="315" y="236"/>
                  </a:cubicBezTo>
                  <a:cubicBezTo>
                    <a:pt x="312" y="244"/>
                    <a:pt x="312" y="253"/>
                    <a:pt x="312" y="265"/>
                  </a:cubicBezTo>
                  <a:cubicBezTo>
                    <a:pt x="312" y="366"/>
                    <a:pt x="312" y="366"/>
                    <a:pt x="312" y="366"/>
                  </a:cubicBezTo>
                  <a:cubicBezTo>
                    <a:pt x="312" y="377"/>
                    <a:pt x="312" y="387"/>
                    <a:pt x="315" y="395"/>
                  </a:cubicBezTo>
                  <a:cubicBezTo>
                    <a:pt x="284" y="395"/>
                    <a:pt x="284" y="395"/>
                    <a:pt x="284" y="395"/>
                  </a:cubicBezTo>
                  <a:cubicBezTo>
                    <a:pt x="287" y="389"/>
                    <a:pt x="287" y="382"/>
                    <a:pt x="287" y="373"/>
                  </a:cubicBezTo>
                  <a:cubicBezTo>
                    <a:pt x="97" y="373"/>
                    <a:pt x="97" y="373"/>
                    <a:pt x="97" y="373"/>
                  </a:cubicBezTo>
                  <a:cubicBezTo>
                    <a:pt x="97" y="377"/>
                    <a:pt x="97" y="383"/>
                    <a:pt x="99" y="388"/>
                  </a:cubicBezTo>
                  <a:cubicBezTo>
                    <a:pt x="100" y="392"/>
                    <a:pt x="100" y="395"/>
                    <a:pt x="100" y="397"/>
                  </a:cubicBezTo>
                  <a:close/>
                  <a:moveTo>
                    <a:pt x="99" y="258"/>
                  </a:moveTo>
                  <a:cubicBezTo>
                    <a:pt x="99" y="299"/>
                    <a:pt x="99" y="299"/>
                    <a:pt x="99" y="299"/>
                  </a:cubicBezTo>
                  <a:cubicBezTo>
                    <a:pt x="287" y="299"/>
                    <a:pt x="287" y="299"/>
                    <a:pt x="287" y="299"/>
                  </a:cubicBezTo>
                  <a:cubicBezTo>
                    <a:pt x="287" y="258"/>
                    <a:pt x="287" y="258"/>
                    <a:pt x="287" y="258"/>
                  </a:cubicBezTo>
                  <a:cubicBezTo>
                    <a:pt x="99" y="258"/>
                    <a:pt x="99" y="258"/>
                    <a:pt x="99" y="258"/>
                  </a:cubicBezTo>
                  <a:close/>
                  <a:moveTo>
                    <a:pt x="99" y="319"/>
                  </a:moveTo>
                  <a:cubicBezTo>
                    <a:pt x="99" y="356"/>
                    <a:pt x="99" y="356"/>
                    <a:pt x="99" y="356"/>
                  </a:cubicBezTo>
                  <a:cubicBezTo>
                    <a:pt x="287" y="356"/>
                    <a:pt x="287" y="356"/>
                    <a:pt x="287" y="356"/>
                  </a:cubicBezTo>
                  <a:cubicBezTo>
                    <a:pt x="287" y="319"/>
                    <a:pt x="287" y="319"/>
                    <a:pt x="287" y="319"/>
                  </a:cubicBezTo>
                  <a:cubicBezTo>
                    <a:pt x="99" y="319"/>
                    <a:pt x="99" y="319"/>
                    <a:pt x="99" y="319"/>
                  </a:cubicBezTo>
                  <a:close/>
                  <a:moveTo>
                    <a:pt x="167" y="83"/>
                  </a:moveTo>
                  <a:cubicBezTo>
                    <a:pt x="167" y="185"/>
                    <a:pt x="167" y="185"/>
                    <a:pt x="167" y="185"/>
                  </a:cubicBezTo>
                  <a:cubicBezTo>
                    <a:pt x="220" y="185"/>
                    <a:pt x="220" y="185"/>
                    <a:pt x="220" y="185"/>
                  </a:cubicBezTo>
                  <a:cubicBezTo>
                    <a:pt x="220" y="83"/>
                    <a:pt x="220" y="83"/>
                    <a:pt x="220" y="83"/>
                  </a:cubicBezTo>
                  <a:cubicBezTo>
                    <a:pt x="167" y="83"/>
                    <a:pt x="167" y="83"/>
                    <a:pt x="167" y="83"/>
                  </a:cubicBezTo>
                  <a:close/>
                  <a:moveTo>
                    <a:pt x="267" y="160"/>
                  </a:moveTo>
                  <a:cubicBezTo>
                    <a:pt x="291" y="132"/>
                    <a:pt x="306" y="110"/>
                    <a:pt x="312" y="93"/>
                  </a:cubicBezTo>
                  <a:cubicBezTo>
                    <a:pt x="337" y="110"/>
                    <a:pt x="337" y="110"/>
                    <a:pt x="337" y="110"/>
                  </a:cubicBezTo>
                  <a:cubicBezTo>
                    <a:pt x="341" y="113"/>
                    <a:pt x="342" y="114"/>
                    <a:pt x="341" y="114"/>
                  </a:cubicBezTo>
                  <a:cubicBezTo>
                    <a:pt x="334" y="117"/>
                    <a:pt x="334" y="117"/>
                    <a:pt x="334" y="117"/>
                  </a:cubicBezTo>
                  <a:cubicBezTo>
                    <a:pt x="329" y="119"/>
                    <a:pt x="325" y="123"/>
                    <a:pt x="322" y="127"/>
                  </a:cubicBezTo>
                  <a:cubicBezTo>
                    <a:pt x="312" y="142"/>
                    <a:pt x="300" y="157"/>
                    <a:pt x="287" y="173"/>
                  </a:cubicBezTo>
                  <a:cubicBezTo>
                    <a:pt x="267" y="160"/>
                    <a:pt x="267" y="160"/>
                    <a:pt x="267" y="160"/>
                  </a:cubicBezTo>
                  <a:close/>
                </a:path>
              </a:pathLst>
            </a:custGeom>
            <a:solidFill>
              <a:srgbClr val="0079A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rgbClr val="0079A6"/>
                </a:solidFill>
              </a:endParaRPr>
            </a:p>
          </p:txBody>
        </p:sp>
        <p:sp>
          <p:nvSpPr>
            <p:cNvPr id="70" name="Freeform 17"/>
            <p:cNvSpPr>
              <a:spLocks noEditPoints="1"/>
            </p:cNvSpPr>
            <p:nvPr/>
          </p:nvSpPr>
          <p:spPr bwMode="auto">
            <a:xfrm>
              <a:off x="7874001" y="2366963"/>
              <a:ext cx="814388" cy="1185863"/>
            </a:xfrm>
            <a:custGeom>
              <a:gdLst>
                <a:gd fmla="*/ 29 w 217" name="T0"/>
                <a:gd fmla="*/ 315 h 315" name="T1"/>
                <a:gd fmla="*/ 0 w 217" name="T2"/>
                <a:gd fmla="*/ 315 h 315" name="T3"/>
                <a:gd fmla="*/ 0 w 217" name="T4"/>
                <a:gd fmla="*/ 0 h 315" name="T5"/>
                <a:gd fmla="*/ 114 w 217" name="T6"/>
                <a:gd fmla="*/ 0 h 315" name="T7"/>
                <a:gd fmla="*/ 216 w 217" name="T8"/>
                <a:gd fmla="*/ 88 h 315" name="T9"/>
                <a:gd fmla="*/ 97 w 217" name="T10"/>
                <a:gd fmla="*/ 177 h 315" name="T11"/>
                <a:gd fmla="*/ 29 w 217" name="T12"/>
                <a:gd fmla="*/ 177 h 315" name="T13"/>
                <a:gd fmla="*/ 29 w 217" name="T14"/>
                <a:gd fmla="*/ 315 h 315" name="T15"/>
                <a:gd fmla="*/ 29 w 217" name="T16"/>
                <a:gd fmla="*/ 151 h 315" name="T17"/>
                <a:gd fmla="*/ 97 w 217" name="T18"/>
                <a:gd fmla="*/ 151 h 315" name="T19"/>
                <a:gd fmla="*/ 187 w 217" name="T20"/>
                <a:gd fmla="*/ 86 h 315" name="T21"/>
                <a:gd fmla="*/ 106 w 217" name="T22"/>
                <a:gd fmla="*/ 26 h 315" name="T23"/>
                <a:gd fmla="*/ 29 w 217" name="T24"/>
                <a:gd fmla="*/ 26 h 315" name="T25"/>
                <a:gd fmla="*/ 29 w 217" name="T26"/>
                <a:gd fmla="*/ 151 h 31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15" w="216">
                  <a:moveTo>
                    <a:pt x="29" y="315"/>
                  </a:moveTo>
                  <a:cubicBezTo>
                    <a:pt x="0" y="315"/>
                    <a:pt x="0" y="315"/>
                    <a:pt x="0" y="3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83" y="0"/>
                    <a:pt x="217" y="29"/>
                    <a:pt x="216" y="88"/>
                  </a:cubicBezTo>
                  <a:cubicBezTo>
                    <a:pt x="215" y="146"/>
                    <a:pt x="175" y="175"/>
                    <a:pt x="97" y="177"/>
                  </a:cubicBezTo>
                  <a:cubicBezTo>
                    <a:pt x="29" y="177"/>
                    <a:pt x="29" y="177"/>
                    <a:pt x="29" y="177"/>
                  </a:cubicBezTo>
                  <a:cubicBezTo>
                    <a:pt x="29" y="315"/>
                    <a:pt x="29" y="315"/>
                    <a:pt x="29" y="315"/>
                  </a:cubicBezTo>
                  <a:close/>
                  <a:moveTo>
                    <a:pt x="29" y="151"/>
                  </a:moveTo>
                  <a:cubicBezTo>
                    <a:pt x="97" y="151"/>
                    <a:pt x="97" y="151"/>
                    <a:pt x="97" y="151"/>
                  </a:cubicBezTo>
                  <a:cubicBezTo>
                    <a:pt x="159" y="153"/>
                    <a:pt x="189" y="131"/>
                    <a:pt x="187" y="86"/>
                  </a:cubicBezTo>
                  <a:cubicBezTo>
                    <a:pt x="187" y="46"/>
                    <a:pt x="160" y="26"/>
                    <a:pt x="106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151"/>
                    <a:pt x="29" y="151"/>
                    <a:pt x="29" y="151"/>
                  </a:cubicBezTo>
                  <a:close/>
                </a:path>
              </a:pathLst>
            </a:custGeom>
            <a:solidFill>
              <a:srgbClr val="0079A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rgbClr val="0079A6"/>
                </a:solidFill>
              </a:endParaRPr>
            </a:p>
          </p:txBody>
        </p:sp>
        <p:sp>
          <p:nvSpPr>
            <p:cNvPr id="71" name="Freeform 18"/>
            <p:cNvSpPr>
              <a:spLocks noEditPoints="1"/>
            </p:cNvSpPr>
            <p:nvPr/>
          </p:nvSpPr>
          <p:spPr bwMode="auto">
            <a:xfrm>
              <a:off x="8875713" y="2366963"/>
              <a:ext cx="815975" cy="1185863"/>
            </a:xfrm>
            <a:custGeom>
              <a:gdLst>
                <a:gd fmla="*/ 29 w 217" name="T0"/>
                <a:gd fmla="*/ 315 h 315" name="T1"/>
                <a:gd fmla="*/ 0 w 217" name="T2"/>
                <a:gd fmla="*/ 315 h 315" name="T3"/>
                <a:gd fmla="*/ 0 w 217" name="T4"/>
                <a:gd fmla="*/ 0 h 315" name="T5"/>
                <a:gd fmla="*/ 114 w 217" name="T6"/>
                <a:gd fmla="*/ 0 h 315" name="T7"/>
                <a:gd fmla="*/ 216 w 217" name="T8"/>
                <a:gd fmla="*/ 88 h 315" name="T9"/>
                <a:gd fmla="*/ 97 w 217" name="T10"/>
                <a:gd fmla="*/ 177 h 315" name="T11"/>
                <a:gd fmla="*/ 29 w 217" name="T12"/>
                <a:gd fmla="*/ 177 h 315" name="T13"/>
                <a:gd fmla="*/ 29 w 217" name="T14"/>
                <a:gd fmla="*/ 315 h 315" name="T15"/>
                <a:gd fmla="*/ 29 w 217" name="T16"/>
                <a:gd fmla="*/ 151 h 315" name="T17"/>
                <a:gd fmla="*/ 97 w 217" name="T18"/>
                <a:gd fmla="*/ 151 h 315" name="T19"/>
                <a:gd fmla="*/ 187 w 217" name="T20"/>
                <a:gd fmla="*/ 86 h 315" name="T21"/>
                <a:gd fmla="*/ 106 w 217" name="T22"/>
                <a:gd fmla="*/ 26 h 315" name="T23"/>
                <a:gd fmla="*/ 29 w 217" name="T24"/>
                <a:gd fmla="*/ 26 h 315" name="T25"/>
                <a:gd fmla="*/ 29 w 217" name="T26"/>
                <a:gd fmla="*/ 151 h 31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15" w="216">
                  <a:moveTo>
                    <a:pt x="29" y="315"/>
                  </a:moveTo>
                  <a:cubicBezTo>
                    <a:pt x="0" y="315"/>
                    <a:pt x="0" y="315"/>
                    <a:pt x="0" y="3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83" y="0"/>
                    <a:pt x="217" y="29"/>
                    <a:pt x="216" y="88"/>
                  </a:cubicBezTo>
                  <a:cubicBezTo>
                    <a:pt x="214" y="146"/>
                    <a:pt x="175" y="175"/>
                    <a:pt x="97" y="177"/>
                  </a:cubicBezTo>
                  <a:cubicBezTo>
                    <a:pt x="29" y="177"/>
                    <a:pt x="29" y="177"/>
                    <a:pt x="29" y="177"/>
                  </a:cubicBezTo>
                  <a:cubicBezTo>
                    <a:pt x="29" y="315"/>
                    <a:pt x="29" y="315"/>
                    <a:pt x="29" y="315"/>
                  </a:cubicBezTo>
                  <a:close/>
                  <a:moveTo>
                    <a:pt x="29" y="151"/>
                  </a:moveTo>
                  <a:cubicBezTo>
                    <a:pt x="97" y="151"/>
                    <a:pt x="97" y="151"/>
                    <a:pt x="97" y="151"/>
                  </a:cubicBezTo>
                  <a:cubicBezTo>
                    <a:pt x="159" y="153"/>
                    <a:pt x="189" y="131"/>
                    <a:pt x="187" y="86"/>
                  </a:cubicBezTo>
                  <a:cubicBezTo>
                    <a:pt x="187" y="46"/>
                    <a:pt x="160" y="26"/>
                    <a:pt x="106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151"/>
                    <a:pt x="29" y="151"/>
                    <a:pt x="29" y="151"/>
                  </a:cubicBezTo>
                  <a:close/>
                </a:path>
              </a:pathLst>
            </a:custGeom>
            <a:solidFill>
              <a:srgbClr val="0079A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rgbClr val="0079A6"/>
                </a:solidFill>
              </a:endParaRPr>
            </a:p>
          </p:txBody>
        </p:sp>
        <p:sp>
          <p:nvSpPr>
            <p:cNvPr id="72" name="Freeform 19"/>
            <p:cNvSpPr/>
            <p:nvPr/>
          </p:nvSpPr>
          <p:spPr bwMode="auto">
            <a:xfrm>
              <a:off x="9769476" y="2366963"/>
              <a:ext cx="852488" cy="1185863"/>
            </a:xfrm>
            <a:custGeom>
              <a:gdLst>
                <a:gd fmla="*/ 0 w 537" name="T0"/>
                <a:gd fmla="*/ 62 h 747" name="T1"/>
                <a:gd fmla="*/ 0 w 537" name="T2"/>
                <a:gd fmla="*/ 0 h 747" name="T3"/>
                <a:gd fmla="*/ 537 w 537" name="T4"/>
                <a:gd fmla="*/ 0 h 747" name="T5"/>
                <a:gd fmla="*/ 537 w 537" name="T6"/>
                <a:gd fmla="*/ 62 h 747" name="T7"/>
                <a:gd fmla="*/ 305 w 537" name="T8"/>
                <a:gd fmla="*/ 62 h 747" name="T9"/>
                <a:gd fmla="*/ 305 w 537" name="T10"/>
                <a:gd fmla="*/ 747 h 747" name="T11"/>
                <a:gd fmla="*/ 234 w 537" name="T12"/>
                <a:gd fmla="*/ 747 h 747" name="T13"/>
                <a:gd fmla="*/ 234 w 537" name="T14"/>
                <a:gd fmla="*/ 62 h 747" name="T15"/>
                <a:gd fmla="*/ 0 w 537" name="T16"/>
                <a:gd fmla="*/ 62 h 747" name="T17"/>
                <a:gd fmla="*/ 0 w 537" name="T18"/>
                <a:gd fmla="*/ 62 h 747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47" w="537">
                  <a:moveTo>
                    <a:pt x="0" y="62"/>
                  </a:moveTo>
                  <a:lnTo>
                    <a:pt x="0" y="0"/>
                  </a:lnTo>
                  <a:lnTo>
                    <a:pt x="537" y="0"/>
                  </a:lnTo>
                  <a:lnTo>
                    <a:pt x="537" y="62"/>
                  </a:lnTo>
                  <a:lnTo>
                    <a:pt x="305" y="62"/>
                  </a:lnTo>
                  <a:lnTo>
                    <a:pt x="305" y="747"/>
                  </a:lnTo>
                  <a:lnTo>
                    <a:pt x="234" y="747"/>
                  </a:lnTo>
                  <a:lnTo>
                    <a:pt x="234" y="62"/>
                  </a:lnTo>
                  <a:lnTo>
                    <a:pt x="0" y="6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0079A6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srgbClr val="0079A6"/>
                </a:solidFill>
              </a:endParaRPr>
            </a:p>
          </p:txBody>
        </p:sp>
      </p:grpSp>
    </p:spTree>
    <p:extLst>
      <p:ext uri="{BB962C8B-B14F-4D97-AF65-F5344CB8AC3E}">
        <p14:creationId val="3174556328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0">
              <a:srgbClr val="BEBEBE"/>
            </a:gs>
            <a:gs pos="76000">
              <a:srgbClr val="F4F4F4"/>
            </a:gs>
            <a:gs pos="52000">
              <a:srgbClr val="F5F5F5"/>
            </a:gs>
            <a:gs pos="100000">
              <a:srgbClr val="BDBDB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心形 12"/>
          <p:cNvSpPr/>
          <p:nvPr/>
        </p:nvSpPr>
        <p:spPr>
          <a:xfrm rot="20404710">
            <a:off x="1476339" y="132590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4" name="心形 13"/>
          <p:cNvSpPr/>
          <p:nvPr/>
        </p:nvSpPr>
        <p:spPr>
          <a:xfrm rot="20404710">
            <a:off x="494291" y="282079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5" name="心形 14"/>
          <p:cNvSpPr/>
          <p:nvPr/>
        </p:nvSpPr>
        <p:spPr>
          <a:xfrm rot="20404710">
            <a:off x="3286079" y="1131305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6" name="心形 15"/>
          <p:cNvSpPr/>
          <p:nvPr/>
        </p:nvSpPr>
        <p:spPr>
          <a:xfrm rot="16884126">
            <a:off x="-338511" y="836627"/>
            <a:ext cx="1663369" cy="1323647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8" name="心形 17"/>
          <p:cNvSpPr/>
          <p:nvPr/>
        </p:nvSpPr>
        <p:spPr>
          <a:xfrm rot="20404710">
            <a:off x="4668550" y="627009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7" name="心形 16"/>
          <p:cNvSpPr/>
          <p:nvPr/>
        </p:nvSpPr>
        <p:spPr>
          <a:xfrm rot="20404710">
            <a:off x="3204249" y="109536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9" name="心形 18"/>
          <p:cNvSpPr/>
          <p:nvPr/>
        </p:nvSpPr>
        <p:spPr>
          <a:xfrm rot="20404710">
            <a:off x="5765519" y="463762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0" name="心形 19"/>
          <p:cNvSpPr/>
          <p:nvPr/>
        </p:nvSpPr>
        <p:spPr>
          <a:xfrm rot="20404710">
            <a:off x="5291379" y="30418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1" name="心形 20"/>
          <p:cNvSpPr/>
          <p:nvPr/>
        </p:nvSpPr>
        <p:spPr>
          <a:xfrm rot="6513970">
            <a:off x="6108685" y="101796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2" name="心形 21"/>
          <p:cNvSpPr/>
          <p:nvPr/>
        </p:nvSpPr>
        <p:spPr>
          <a:xfrm rot="13196898">
            <a:off x="4674359" y="1450264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3" name="心形 22"/>
          <p:cNvSpPr/>
          <p:nvPr/>
        </p:nvSpPr>
        <p:spPr>
          <a:xfrm rot="16884126">
            <a:off x="9520090" y="68912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4" name="心形 23"/>
          <p:cNvSpPr/>
          <p:nvPr/>
        </p:nvSpPr>
        <p:spPr>
          <a:xfrm rot="16884126">
            <a:off x="10008993" y="157291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5" name="心形 24"/>
          <p:cNvSpPr/>
          <p:nvPr/>
        </p:nvSpPr>
        <p:spPr>
          <a:xfrm rot="16884126">
            <a:off x="9332750" y="1005958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6" name="心形 25"/>
          <p:cNvSpPr/>
          <p:nvPr/>
        </p:nvSpPr>
        <p:spPr>
          <a:xfrm rot="16884126">
            <a:off x="10497894" y="1621205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7" name="心形 26"/>
          <p:cNvSpPr/>
          <p:nvPr/>
        </p:nvSpPr>
        <p:spPr>
          <a:xfrm rot="16884126">
            <a:off x="10024557" y="733983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8" name="心形 27"/>
          <p:cNvSpPr/>
          <p:nvPr/>
        </p:nvSpPr>
        <p:spPr>
          <a:xfrm rot="11367927">
            <a:off x="10359187" y="-152679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9" name="心形 28"/>
          <p:cNvSpPr/>
          <p:nvPr/>
        </p:nvSpPr>
        <p:spPr>
          <a:xfrm rot="11367927">
            <a:off x="8255636" y="1811724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0" name="心形 29"/>
          <p:cNvSpPr/>
          <p:nvPr/>
        </p:nvSpPr>
        <p:spPr>
          <a:xfrm rot="11367927">
            <a:off x="7405904" y="2285353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1" name="心形 30"/>
          <p:cNvSpPr/>
          <p:nvPr/>
        </p:nvSpPr>
        <p:spPr>
          <a:xfrm rot="11367927">
            <a:off x="9066511" y="2011892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2" name="心形 31"/>
          <p:cNvSpPr/>
          <p:nvPr/>
        </p:nvSpPr>
        <p:spPr>
          <a:xfrm rot="14077502">
            <a:off x="8257166" y="882036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3" name="心形 32"/>
          <p:cNvSpPr/>
          <p:nvPr/>
        </p:nvSpPr>
        <p:spPr>
          <a:xfrm>
            <a:off x="814783" y="-228440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4" name="心形 33"/>
          <p:cNvSpPr/>
          <p:nvPr/>
        </p:nvSpPr>
        <p:spPr>
          <a:xfrm>
            <a:off x="315207" y="1794411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5" name="心形 34"/>
          <p:cNvSpPr/>
          <p:nvPr/>
        </p:nvSpPr>
        <p:spPr>
          <a:xfrm>
            <a:off x="1870434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6" name="心形 35"/>
          <p:cNvSpPr/>
          <p:nvPr/>
        </p:nvSpPr>
        <p:spPr>
          <a:xfrm>
            <a:off x="2861701" y="192397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7" name="心形 36"/>
          <p:cNvSpPr/>
          <p:nvPr/>
        </p:nvSpPr>
        <p:spPr>
          <a:xfrm>
            <a:off x="3989286" y="20007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8" name="心形 37"/>
          <p:cNvSpPr/>
          <p:nvPr/>
        </p:nvSpPr>
        <p:spPr>
          <a:xfrm>
            <a:off x="1838823" y="22084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9" name="心形 38"/>
          <p:cNvSpPr/>
          <p:nvPr/>
        </p:nvSpPr>
        <p:spPr>
          <a:xfrm>
            <a:off x="7523450" y="14886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0" name="心形 39"/>
          <p:cNvSpPr/>
          <p:nvPr/>
        </p:nvSpPr>
        <p:spPr>
          <a:xfrm>
            <a:off x="7797631" y="-1290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1" name="心形 40"/>
          <p:cNvSpPr/>
          <p:nvPr/>
        </p:nvSpPr>
        <p:spPr>
          <a:xfrm>
            <a:off x="11188627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2" name="心形 41"/>
          <p:cNvSpPr/>
          <p:nvPr/>
        </p:nvSpPr>
        <p:spPr>
          <a:xfrm>
            <a:off x="11463310" y="1516875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3" name="心形 42"/>
          <p:cNvSpPr/>
          <p:nvPr/>
        </p:nvSpPr>
        <p:spPr>
          <a:xfrm rot="19453160">
            <a:off x="11322514" y="-14243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4" name="心形 43"/>
          <p:cNvSpPr/>
          <p:nvPr/>
        </p:nvSpPr>
        <p:spPr>
          <a:xfrm>
            <a:off x="926081" y="936231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5" name="心形 44"/>
          <p:cNvSpPr/>
          <p:nvPr/>
        </p:nvSpPr>
        <p:spPr>
          <a:xfrm>
            <a:off x="2772602" y="800334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1050497" y="784720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77" name="文本框 76"/>
          <p:cNvSpPr txBox="1"/>
          <p:nvPr/>
        </p:nvSpPr>
        <p:spPr>
          <a:xfrm>
            <a:off x="9636573" y="784720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78" name="文本框 77"/>
          <p:cNvSpPr txBox="1"/>
          <p:nvPr/>
        </p:nvSpPr>
        <p:spPr>
          <a:xfrm>
            <a:off x="3995205" y="784720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79" name="文本框 78"/>
          <p:cNvSpPr txBox="1"/>
          <p:nvPr/>
        </p:nvSpPr>
        <p:spPr>
          <a:xfrm>
            <a:off x="6909065" y="784720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82" name="文本框 81"/>
          <p:cNvSpPr txBox="1"/>
          <p:nvPr/>
        </p:nvSpPr>
        <p:spPr>
          <a:xfrm>
            <a:off x="3995205" y="2923282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1050497" y="2923282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81" name="文本框 80"/>
          <p:cNvSpPr txBox="1"/>
          <p:nvPr/>
        </p:nvSpPr>
        <p:spPr>
          <a:xfrm>
            <a:off x="9636573" y="2923282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6909065" y="2923282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050497" y="5091711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636573" y="5091711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3995205" y="5091711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6909065" y="5091711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grpSp>
        <p:nvGrpSpPr>
          <p:cNvPr id="88" name="组合 87"/>
          <p:cNvGrpSpPr/>
          <p:nvPr/>
        </p:nvGrpSpPr>
        <p:grpSpPr>
          <a:xfrm>
            <a:off x="5439906" y="4435615"/>
            <a:ext cx="1312191" cy="1312191"/>
            <a:chOff x="5439905" y="649638"/>
            <a:chExt cx="1312190" cy="1312190"/>
          </a:xfrm>
        </p:grpSpPr>
        <p:sp>
          <p:nvSpPr>
            <p:cNvPr id="89" name="椭圆 88"/>
            <p:cNvSpPr/>
            <p:nvPr/>
          </p:nvSpPr>
          <p:spPr>
            <a:xfrm>
              <a:off x="5439905" y="649638"/>
              <a:ext cx="1312190" cy="1312190"/>
            </a:xfrm>
            <a:prstGeom prst="ellipse">
              <a:avLst/>
            </a:prstGeom>
            <a:solidFill>
              <a:srgbClr val="22B4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b="1" lang="zh-CN" sz="6700">
                <a:solidFill>
                  <a:srgbClr val="E0E0E0"/>
                </a:solidFill>
                <a:latin charset="0" panose="02020602080505020303" pitchFamily="18" typeface="Baskerville Old Face"/>
              </a:endParaRPr>
            </a:p>
          </p:txBody>
        </p:sp>
        <p:grpSp>
          <p:nvGrpSpPr>
            <p:cNvPr id="90" name="组合 89"/>
            <p:cNvGrpSpPr/>
            <p:nvPr/>
          </p:nvGrpSpPr>
          <p:grpSpPr>
            <a:xfrm>
              <a:off x="5864879" y="964947"/>
              <a:ext cx="606187" cy="761770"/>
              <a:chOff x="2511953" y="2228635"/>
              <a:chExt cx="606187" cy="761770"/>
            </a:xfrm>
          </p:grpSpPr>
          <p:sp>
            <p:nvSpPr>
              <p:cNvPr id="91" name="Freeform 20"/>
              <p:cNvSpPr/>
              <p:nvPr/>
            </p:nvSpPr>
            <p:spPr bwMode="auto">
              <a:xfrm>
                <a:off x="2511953" y="2228635"/>
                <a:ext cx="331302" cy="702138"/>
              </a:xfrm>
              <a:custGeom>
                <a:gdLst>
                  <a:gd fmla="*/ 0 w 856" name="T0"/>
                  <a:gd fmla="*/ 0 h 1576" name="T1"/>
                  <a:gd fmla="*/ 0 w 856" name="T2"/>
                  <a:gd fmla="*/ 1576 h 1576" name="T3"/>
                  <a:gd fmla="*/ 856 w 856" name="T4"/>
                  <a:gd fmla="*/ 0 h 1576" name="T5"/>
                  <a:gd fmla="*/ 0 w 856" name="T6"/>
                  <a:gd fmla="*/ 0 h 1576" name="T7"/>
                  <a:gd fmla="*/ 0 w 856" name="T8"/>
                  <a:gd fmla="*/ 0 h 157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576" w="856">
                    <a:moveTo>
                      <a:pt x="0" y="0"/>
                    </a:moveTo>
                    <a:lnTo>
                      <a:pt x="0" y="1576"/>
                    </a:lnTo>
                    <a:lnTo>
                      <a:pt x="8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Freeform 21"/>
              <p:cNvSpPr/>
              <p:nvPr/>
            </p:nvSpPr>
            <p:spPr bwMode="auto">
              <a:xfrm>
                <a:off x="2644020" y="2339057"/>
                <a:ext cx="474120" cy="651348"/>
              </a:xfrm>
              <a:custGeom>
                <a:gdLst>
                  <a:gd fmla="*/ 714 w 1225" name="T0"/>
                  <a:gd fmla="*/ 0 h 1462" name="T1"/>
                  <a:gd fmla="*/ 475 w 1225" name="T2"/>
                  <a:gd fmla="*/ 425 h 1462" name="T3"/>
                  <a:gd fmla="*/ 669 w 1225" name="T4"/>
                  <a:gd fmla="*/ 693 h 1462" name="T5"/>
                  <a:gd fmla="*/ 276 w 1225" name="T6"/>
                  <a:gd fmla="*/ 807 h 1462" name="T7"/>
                  <a:gd fmla="*/ 0 w 1225" name="T8"/>
                  <a:gd fmla="*/ 1300 h 1462" name="T9"/>
                  <a:gd fmla="*/ 541 w 1225" name="T10"/>
                  <a:gd fmla="*/ 1106 h 1462" name="T11"/>
                  <a:gd fmla="*/ 790 w 1225" name="T12"/>
                  <a:gd fmla="*/ 1462 h 1462" name="T13"/>
                  <a:gd fmla="*/ 745 w 1225" name="T14"/>
                  <a:gd fmla="*/ 1042 h 1462" name="T15"/>
                  <a:gd fmla="*/ 1225 w 1225" name="T16"/>
                  <a:gd fmla="*/ 878 h 1462" name="T17"/>
                  <a:gd fmla="*/ 714 w 1225" name="T18"/>
                  <a:gd fmla="*/ 0 h 1462" name="T19"/>
                  <a:gd fmla="*/ 714 w 1225" name="T20"/>
                  <a:gd fmla="*/ 0 h 1462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462" w="1225">
                    <a:moveTo>
                      <a:pt x="714" y="0"/>
                    </a:moveTo>
                    <a:lnTo>
                      <a:pt x="475" y="425"/>
                    </a:lnTo>
                    <a:lnTo>
                      <a:pt x="669" y="693"/>
                    </a:lnTo>
                    <a:lnTo>
                      <a:pt x="276" y="807"/>
                    </a:lnTo>
                    <a:lnTo>
                      <a:pt x="0" y="1300"/>
                    </a:lnTo>
                    <a:lnTo>
                      <a:pt x="541" y="1106"/>
                    </a:lnTo>
                    <a:lnTo>
                      <a:pt x="790" y="1462"/>
                    </a:lnTo>
                    <a:lnTo>
                      <a:pt x="745" y="1042"/>
                    </a:lnTo>
                    <a:lnTo>
                      <a:pt x="1225" y="878"/>
                    </a:lnTo>
                    <a:lnTo>
                      <a:pt x="714" y="0"/>
                    </a:lnTo>
                    <a:lnTo>
                      <a:pt x="714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3" name="文本框 2"/>
          <p:cNvSpPr txBox="1"/>
          <p:nvPr/>
        </p:nvSpPr>
        <p:spPr>
          <a:xfrm>
            <a:off x="4177798" y="1369494"/>
            <a:ext cx="3836407" cy="143255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lang="en-US" sz="8800">
                <a:solidFill>
                  <a:srgbClr val="01AFF4"/>
                </a:solidFill>
              </a:rPr>
              <a:t>Thanks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315645" y="2724940"/>
            <a:ext cx="6103035" cy="94487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lang="en-US" sz="2800">
                <a:solidFill>
                  <a:srgbClr val="B0B0B0"/>
                </a:solidFill>
              </a:rPr>
              <a:t>WE’RE LOOKING FORWARD TO MAKING </a:t>
            </a:r>
          </a:p>
          <a:p>
            <a:r>
              <a:rPr altLang="zh-CN" b="1" lang="en-US" sz="2800">
                <a:solidFill>
                  <a:srgbClr val="B0B0B0"/>
                </a:solidFill>
              </a:rPr>
              <a:t>       OUR MARK ON YOUR BUSINESS</a:t>
            </a:r>
          </a:p>
        </p:txBody>
      </p:sp>
    </p:spTree>
    <p:extLst>
      <p:ext uri="{BB962C8B-B14F-4D97-AF65-F5344CB8AC3E}">
        <p14:creationId val="1599661594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2303715" y="2247900"/>
            <a:ext cx="2616200" cy="2616200"/>
            <a:chOff x="3590925" y="1266825"/>
            <a:chExt cx="1962150" cy="1962150"/>
          </a:xfrm>
        </p:grpSpPr>
        <p:sp>
          <p:nvSpPr>
            <p:cNvPr id="5" name="矩形 4"/>
            <p:cNvSpPr/>
            <p:nvPr/>
          </p:nvSpPr>
          <p:spPr>
            <a:xfrm>
              <a:off x="3590925" y="1266825"/>
              <a:ext cx="1962150" cy="1962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354"/>
              <a:endParaRPr altLang="en-US" lang="zh-CN">
                <a:solidFill>
                  <a:prstClr val="black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3629025" y="1304925"/>
              <a:ext cx="1885950" cy="1885950"/>
            </a:xfrm>
            <a:prstGeom prst="rect">
              <a:avLst/>
            </a:prstGeom>
          </p:spPr>
        </p:pic>
      </p:grpSp>
      <p:sp>
        <p:nvSpPr>
          <p:cNvPr hidden="1" id="7" name="文本框 6"/>
          <p:cNvSpPr txBox="1"/>
          <p:nvPr/>
        </p:nvSpPr>
        <p:spPr>
          <a:xfrm>
            <a:off x="5274737" y="2209802"/>
            <a:ext cx="4955528" cy="1737354"/>
          </a:xfrm>
          <a:prstGeom prst="rect">
            <a:avLst/>
          </a:prstGeom>
          <a:noFill/>
        </p:spPr>
        <p:txBody>
          <a:bodyPr bIns="60957" lIns="121914" rIns="121914" rtlCol="0" tIns="60957" wrap="none">
            <a:spAutoFit/>
          </a:bodyPr>
          <a:lstStyle/>
          <a:p>
            <a:pPr defTabSz="914354"/>
            <a:r>
              <a:rPr altLang="en-US" lang="zh-CN" sz="53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600000000000000" pitchFamily="34" typeface="冬青黑体简体中文 W6"/>
                <a:ea charset="-122" panose="020b0600000000000000" pitchFamily="34" typeface="冬青黑体简体中文 W6"/>
              </a:rPr>
              <a:t>拿出手机扫一扫</a:t>
            </a:r>
          </a:p>
          <a:p>
            <a:pPr defTabSz="914354"/>
            <a:r>
              <a:rPr altLang="en-US" lang="zh-CN" sz="53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600000000000000" pitchFamily="34" typeface="冬青黑体简体中文 W6"/>
                <a:ea charset="-122" panose="020b0600000000000000" pitchFamily="34" typeface="冬青黑体简体中文 W6"/>
              </a:rPr>
              <a:t>精华资源不用找</a:t>
            </a:r>
          </a:p>
        </p:txBody>
      </p:sp>
      <p:sp>
        <p:nvSpPr>
          <p:cNvPr id="35" name="矩形 34"/>
          <p:cNvSpPr/>
          <p:nvPr/>
        </p:nvSpPr>
        <p:spPr>
          <a:xfrm>
            <a:off x="2178715" y="4890184"/>
            <a:ext cx="2867039" cy="441954"/>
          </a:xfrm>
          <a:prstGeom prst="rect">
            <a:avLst/>
          </a:prstGeom>
        </p:spPr>
        <p:txBody>
          <a:bodyPr bIns="60957" lIns="121914" rIns="121914" tIns="60957" wrap="square">
            <a:spAutoFit/>
          </a:bodyPr>
          <a:lstStyle/>
          <a:p>
            <a:pPr algn="dist" defTabSz="914354"/>
            <a:r>
              <a:rPr altLang="zh-CN" lang="en-US" sz="21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</a:rPr>
              <a:t>ID号：yanjshow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2303716" y="1588864"/>
            <a:ext cx="7898619" cy="499533"/>
            <a:chOff x="1727786" y="1191647"/>
            <a:chExt cx="5923964" cy="374650"/>
          </a:xfrm>
        </p:grpSpPr>
        <p:sp>
          <p:nvSpPr>
            <p:cNvPr id="36" name="圆角矩形 35"/>
            <p:cNvSpPr/>
            <p:nvPr/>
          </p:nvSpPr>
          <p:spPr>
            <a:xfrm>
              <a:off x="1727786" y="1191647"/>
              <a:ext cx="5860464" cy="374650"/>
            </a:xfrm>
            <a:prstGeom prst="roundRect">
              <a:avLst>
                <a:gd fmla="val 8192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354"/>
              <a:endParaRPr altLang="en-US" lang="zh-CN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1791286" y="1229452"/>
              <a:ext cx="5860464" cy="28575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 defTabSz="914354"/>
              <a:r>
                <a:rPr altLang="en-US" lang="zh-CN">
                  <a:solidFill>
                    <a:prstClr val="black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本作品版权归演界网所有，转载请注明出处。</a:t>
              </a:r>
            </a:p>
          </p:txBody>
        </p:sp>
      </p:grpSp>
      <p:pic>
        <p:nvPicPr>
          <p:cNvPr id="41" name="图片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0717" y="2089789"/>
            <a:ext cx="5616935" cy="2308552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8072848" y="3869265"/>
            <a:ext cx="3428432" cy="3001435"/>
            <a:chOff x="6054636" y="2901949"/>
            <a:chExt cx="2571324" cy="2251076"/>
          </a:xfrm>
        </p:grpSpPr>
        <p:grpSp>
          <p:nvGrpSpPr>
            <p:cNvPr id="11" name="组合 10"/>
            <p:cNvGrpSpPr/>
            <p:nvPr/>
          </p:nvGrpSpPr>
          <p:grpSpPr>
            <a:xfrm>
              <a:off x="6054636" y="2901949"/>
              <a:ext cx="2571324" cy="2251076"/>
              <a:chOff x="2488745" y="4177357"/>
              <a:chExt cx="2179638" cy="1908175"/>
            </a:xfrm>
          </p:grpSpPr>
          <p:sp>
            <p:nvSpPr>
              <p:cNvPr id="12" name="Freeform 66"/>
              <p:cNvSpPr>
                <a:spLocks noEditPoints="1"/>
              </p:cNvSpPr>
              <p:nvPr/>
            </p:nvSpPr>
            <p:spPr bwMode="auto">
              <a:xfrm>
                <a:off x="2488745" y="4177357"/>
                <a:ext cx="1825625" cy="1908175"/>
              </a:xfrm>
              <a:custGeom>
                <a:gdLst>
                  <a:gd fmla="*/ 487 w 704" name="T0"/>
                  <a:gd fmla="*/ 80 h 737" name="T1"/>
                  <a:gd fmla="*/ 487 w 704" name="T2"/>
                  <a:gd fmla="*/ 79 h 737" name="T3"/>
                  <a:gd fmla="*/ 484 w 704" name="T4"/>
                  <a:gd fmla="*/ 76 h 737" name="T5"/>
                  <a:gd fmla="*/ 477 w 704" name="T6"/>
                  <a:gd fmla="*/ 70 h 737" name="T7"/>
                  <a:gd fmla="*/ 465 w 704" name="T8"/>
                  <a:gd fmla="*/ 65 h 737" name="T9"/>
                  <a:gd fmla="*/ 456 w 704" name="T10"/>
                  <a:gd fmla="*/ 63 h 737" name="T11"/>
                  <a:gd fmla="*/ 422 w 704" name="T12"/>
                  <a:gd fmla="*/ 72 h 737" name="T13"/>
                  <a:gd fmla="*/ 420 w 704" name="T14"/>
                  <a:gd fmla="*/ 74 h 737" name="T15"/>
                  <a:gd fmla="*/ 404 w 704" name="T16"/>
                  <a:gd fmla="*/ 109 h 737" name="T17"/>
                  <a:gd fmla="*/ 438 w 704" name="T18"/>
                  <a:gd fmla="*/ 184 h 737" name="T19"/>
                  <a:gd fmla="*/ 423 w 704" name="T20"/>
                  <a:gd fmla="*/ 191 h 737" name="T21"/>
                  <a:gd fmla="*/ 375 w 704" name="T22"/>
                  <a:gd fmla="*/ 100 h 737" name="T23"/>
                  <a:gd fmla="*/ 316 w 704" name="T24"/>
                  <a:gd fmla="*/ 82 h 737" name="T25"/>
                  <a:gd fmla="*/ 304 w 704" name="T26"/>
                  <a:gd fmla="*/ 90 h 737" name="T27"/>
                  <a:gd fmla="*/ 341 w 704" name="T28"/>
                  <a:gd fmla="*/ 235 h 737" name="T29"/>
                  <a:gd fmla="*/ 267 w 704" name="T30"/>
                  <a:gd fmla="*/ 126 h 737" name="T31"/>
                  <a:gd fmla="*/ 240 w 704" name="T32"/>
                  <a:gd fmla="*/ 103 h 737" name="T33"/>
                  <a:gd fmla="*/ 195 w 704" name="T34"/>
                  <a:gd fmla="*/ 113 h 737" name="T35"/>
                  <a:gd fmla="*/ 246 w 704" name="T36"/>
                  <a:gd fmla="*/ 286 h 737" name="T37"/>
                  <a:gd fmla="*/ 233 w 704" name="T38"/>
                  <a:gd fmla="*/ 293 h 737" name="T39"/>
                  <a:gd fmla="*/ 64 w 704" name="T40"/>
                  <a:gd fmla="*/ 6 h 737" name="T41"/>
                  <a:gd fmla="*/ 19 w 704" name="T42"/>
                  <a:gd fmla="*/ 13 h 737" name="T43"/>
                  <a:gd fmla="*/ 175 w 704" name="T44"/>
                  <a:gd fmla="*/ 383 h 737" name="T45"/>
                  <a:gd fmla="*/ 182 w 704" name="T46"/>
                  <a:gd fmla="*/ 398 h 737" name="T47"/>
                  <a:gd fmla="*/ 178 w 704" name="T48"/>
                  <a:gd fmla="*/ 453 h 737" name="T49"/>
                  <a:gd fmla="*/ 131 w 704" name="T50"/>
                  <a:gd fmla="*/ 405 h 737" name="T51"/>
                  <a:gd fmla="*/ 41 w 704" name="T52"/>
                  <a:gd fmla="*/ 366 h 737" name="T53"/>
                  <a:gd fmla="*/ 115 w 704" name="T54"/>
                  <a:gd fmla="*/ 526 h 737" name="T55"/>
                  <a:gd fmla="*/ 138 w 704" name="T56"/>
                  <a:gd fmla="*/ 543 h 737" name="T57"/>
                  <a:gd fmla="*/ 302 w 704" name="T58"/>
                  <a:gd fmla="*/ 655 h 737" name="T59"/>
                  <a:gd fmla="*/ 324 w 704" name="T60"/>
                  <a:gd fmla="*/ 664 h 737" name="T61"/>
                  <a:gd fmla="*/ 443 w 704" name="T62"/>
                  <a:gd fmla="*/ 731 h 737" name="T63"/>
                  <a:gd fmla="*/ 526 w 704" name="T64"/>
                  <a:gd fmla="*/ 687 h 737" name="T65"/>
                  <a:gd fmla="*/ 686 w 704" name="T66"/>
                  <a:gd fmla="*/ 602 h 737" name="T67"/>
                  <a:gd fmla="*/ 652 w 704" name="T68"/>
                  <a:gd fmla="*/ 430 h 737" name="T69"/>
                  <a:gd fmla="*/ 523 w 704" name="T70"/>
                  <a:gd fmla="*/ 146 h 737" name="T71"/>
                  <a:gd fmla="*/ 488 w 704" name="T72"/>
                  <a:gd fmla="*/ 80 h 737" name="T73"/>
                  <a:gd fmla="*/ 38 w 704" name="T74"/>
                  <a:gd fmla="*/ 17 h 737" name="T75"/>
                  <a:gd fmla="*/ 88 w 704" name="T76"/>
                  <a:gd fmla="*/ 58 h 737" name="T77"/>
                  <a:gd fmla="*/ 65 w 704" name="T78"/>
                  <a:gd fmla="*/ 71 h 737" name="T79"/>
                  <a:gd fmla="*/ 36 w 704" name="T80"/>
                  <a:gd fmla="*/ 85 h 737" name="T81"/>
                  <a:gd fmla="*/ 21 w 704" name="T82"/>
                  <a:gd fmla="*/ 62 h 737" name="T83"/>
                  <a:gd fmla="*/ 171 w 704" name="T84"/>
                  <a:gd fmla="*/ 207 h 737" name="T85"/>
                  <a:gd fmla="*/ 129 w 704" name="T86"/>
                  <a:gd fmla="*/ 240 h 737" name="T87"/>
                  <a:gd fmla="*/ 116 w 704" name="T88"/>
                  <a:gd fmla="*/ 223 h 737" name="T89"/>
                  <a:gd fmla="*/ 164 w 704" name="T90"/>
                  <a:gd fmla="*/ 205 h 737" name="T91"/>
                  <a:gd fmla="*/ 116 w 704" name="T92"/>
                  <a:gd fmla="*/ 223 h 737" name="T93"/>
                  <a:gd fmla="*/ 117 w 704" name="T94"/>
                  <a:gd fmla="*/ 215 h 737" name="T95"/>
                  <a:gd fmla="*/ 157 w 704" name="T96"/>
                  <a:gd fmla="*/ 179 h 737" name="T9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b="b" l="0" r="r" t="0"/>
                <a:pathLst>
                  <a:path h="737" w="704">
                    <a:moveTo>
                      <a:pt x="488" y="80"/>
                    </a:moveTo>
                    <a:cubicBezTo>
                      <a:pt x="488" y="80"/>
                      <a:pt x="487" y="80"/>
                      <a:pt x="487" y="80"/>
                    </a:cubicBezTo>
                    <a:cubicBezTo>
                      <a:pt x="487" y="80"/>
                      <a:pt x="487" y="80"/>
                      <a:pt x="487" y="80"/>
                    </a:cubicBezTo>
                    <a:cubicBezTo>
                      <a:pt x="487" y="80"/>
                      <a:pt x="487" y="80"/>
                      <a:pt x="487" y="79"/>
                    </a:cubicBezTo>
                    <a:cubicBezTo>
                      <a:pt x="487" y="79"/>
                      <a:pt x="487" y="79"/>
                      <a:pt x="486" y="79"/>
                    </a:cubicBezTo>
                    <a:cubicBezTo>
                      <a:pt x="486" y="78"/>
                      <a:pt x="485" y="77"/>
                      <a:pt x="484" y="76"/>
                    </a:cubicBezTo>
                    <a:cubicBezTo>
                      <a:pt x="483" y="75"/>
                      <a:pt x="482" y="74"/>
                      <a:pt x="480" y="73"/>
                    </a:cubicBezTo>
                    <a:cubicBezTo>
                      <a:pt x="479" y="72"/>
                      <a:pt x="478" y="71"/>
                      <a:pt x="477" y="70"/>
                    </a:cubicBezTo>
                    <a:cubicBezTo>
                      <a:pt x="474" y="69"/>
                      <a:pt x="472" y="67"/>
                      <a:pt x="469" y="66"/>
                    </a:cubicBezTo>
                    <a:cubicBezTo>
                      <a:pt x="468" y="65"/>
                      <a:pt x="466" y="65"/>
                      <a:pt x="465" y="65"/>
                    </a:cubicBezTo>
                    <a:cubicBezTo>
                      <a:pt x="463" y="64"/>
                      <a:pt x="462" y="64"/>
                      <a:pt x="460" y="63"/>
                    </a:cubicBezTo>
                    <a:cubicBezTo>
                      <a:pt x="459" y="63"/>
                      <a:pt x="457" y="63"/>
                      <a:pt x="456" y="63"/>
                    </a:cubicBezTo>
                    <a:cubicBezTo>
                      <a:pt x="447" y="62"/>
                      <a:pt x="438" y="63"/>
                      <a:pt x="429" y="68"/>
                    </a:cubicBezTo>
                    <a:cubicBezTo>
                      <a:pt x="427" y="69"/>
                      <a:pt x="425" y="71"/>
                      <a:pt x="422" y="72"/>
                    </a:cubicBezTo>
                    <a:cubicBezTo>
                      <a:pt x="422" y="73"/>
                      <a:pt x="421" y="73"/>
                      <a:pt x="420" y="74"/>
                    </a:cubicBezTo>
                    <a:cubicBezTo>
                      <a:pt x="420" y="74"/>
                      <a:pt x="420" y="74"/>
                      <a:pt x="420" y="74"/>
                    </a:cubicBezTo>
                    <a:cubicBezTo>
                      <a:pt x="417" y="77"/>
                      <a:pt x="415" y="80"/>
                      <a:pt x="412" y="83"/>
                    </a:cubicBezTo>
                    <a:cubicBezTo>
                      <a:pt x="407" y="91"/>
                      <a:pt x="404" y="100"/>
                      <a:pt x="404" y="109"/>
                    </a:cubicBezTo>
                    <a:cubicBezTo>
                      <a:pt x="404" y="117"/>
                      <a:pt x="406" y="124"/>
                      <a:pt x="410" y="131"/>
                    </a:cubicBezTo>
                    <a:cubicBezTo>
                      <a:pt x="438" y="184"/>
                      <a:pt x="438" y="184"/>
                      <a:pt x="438" y="184"/>
                    </a:cubicBezTo>
                    <a:cubicBezTo>
                      <a:pt x="436" y="185"/>
                      <a:pt x="434" y="186"/>
                      <a:pt x="432" y="187"/>
                    </a:cubicBezTo>
                    <a:cubicBezTo>
                      <a:pt x="423" y="191"/>
                      <a:pt x="423" y="191"/>
                      <a:pt x="423" y="191"/>
                    </a:cubicBezTo>
                    <a:cubicBezTo>
                      <a:pt x="376" y="103"/>
                      <a:pt x="376" y="103"/>
                      <a:pt x="376" y="103"/>
                    </a:cubicBezTo>
                    <a:cubicBezTo>
                      <a:pt x="376" y="102"/>
                      <a:pt x="375" y="101"/>
                      <a:pt x="375" y="100"/>
                    </a:cubicBezTo>
                    <a:cubicBezTo>
                      <a:pt x="369" y="90"/>
                      <a:pt x="359" y="83"/>
                      <a:pt x="349" y="80"/>
                    </a:cubicBezTo>
                    <a:cubicBezTo>
                      <a:pt x="338" y="77"/>
                      <a:pt x="326" y="77"/>
                      <a:pt x="316" y="82"/>
                    </a:cubicBezTo>
                    <a:cubicBezTo>
                      <a:pt x="315" y="83"/>
                      <a:pt x="314" y="83"/>
                      <a:pt x="313" y="83"/>
                    </a:cubicBezTo>
                    <a:cubicBezTo>
                      <a:pt x="310" y="85"/>
                      <a:pt x="307" y="87"/>
                      <a:pt x="304" y="90"/>
                    </a:cubicBezTo>
                    <a:cubicBezTo>
                      <a:pt x="288" y="103"/>
                      <a:pt x="283" y="127"/>
                      <a:pt x="294" y="147"/>
                    </a:cubicBezTo>
                    <a:cubicBezTo>
                      <a:pt x="341" y="235"/>
                      <a:pt x="341" y="235"/>
                      <a:pt x="341" y="235"/>
                    </a:cubicBezTo>
                    <a:cubicBezTo>
                      <a:pt x="329" y="242"/>
                      <a:pt x="329" y="242"/>
                      <a:pt x="329" y="242"/>
                    </a:cubicBezTo>
                    <a:cubicBezTo>
                      <a:pt x="267" y="126"/>
                      <a:pt x="267" y="126"/>
                      <a:pt x="267" y="126"/>
                    </a:cubicBezTo>
                    <a:cubicBezTo>
                      <a:pt x="266" y="124"/>
                      <a:pt x="265" y="122"/>
                      <a:pt x="263" y="120"/>
                    </a:cubicBezTo>
                    <a:cubicBezTo>
                      <a:pt x="258" y="112"/>
                      <a:pt x="249" y="106"/>
                      <a:pt x="240" y="103"/>
                    </a:cubicBezTo>
                    <a:cubicBezTo>
                      <a:pt x="228" y="100"/>
                      <a:pt x="215" y="101"/>
                      <a:pt x="204" y="107"/>
                    </a:cubicBezTo>
                    <a:cubicBezTo>
                      <a:pt x="201" y="108"/>
                      <a:pt x="198" y="111"/>
                      <a:pt x="195" y="113"/>
                    </a:cubicBezTo>
                    <a:cubicBezTo>
                      <a:pt x="179" y="127"/>
                      <a:pt x="174" y="150"/>
                      <a:pt x="185" y="170"/>
                    </a:cubicBezTo>
                    <a:cubicBezTo>
                      <a:pt x="246" y="286"/>
                      <a:pt x="246" y="286"/>
                      <a:pt x="246" y="286"/>
                    </a:cubicBezTo>
                    <a:cubicBezTo>
                      <a:pt x="238" y="290"/>
                      <a:pt x="238" y="290"/>
                      <a:pt x="238" y="290"/>
                    </a:cubicBezTo>
                    <a:cubicBezTo>
                      <a:pt x="236" y="291"/>
                      <a:pt x="234" y="292"/>
                      <a:pt x="233" y="293"/>
                    </a:cubicBezTo>
                    <a:cubicBezTo>
                      <a:pt x="95" y="34"/>
                      <a:pt x="95" y="34"/>
                      <a:pt x="95" y="34"/>
                    </a:cubicBezTo>
                    <a:cubicBezTo>
                      <a:pt x="88" y="20"/>
                      <a:pt x="77" y="10"/>
                      <a:pt x="64" y="6"/>
                    </a:cubicBezTo>
                    <a:cubicBezTo>
                      <a:pt x="52" y="1"/>
                      <a:pt x="39" y="0"/>
                      <a:pt x="28" y="7"/>
                    </a:cubicBezTo>
                    <a:cubicBezTo>
                      <a:pt x="24" y="8"/>
                      <a:pt x="21" y="11"/>
                      <a:pt x="19" y="13"/>
                    </a:cubicBezTo>
                    <a:cubicBezTo>
                      <a:pt x="3" y="28"/>
                      <a:pt x="0" y="55"/>
                      <a:pt x="13" y="78"/>
                    </a:cubicBezTo>
                    <a:cubicBezTo>
                      <a:pt x="175" y="383"/>
                      <a:pt x="175" y="383"/>
                      <a:pt x="175" y="383"/>
                    </a:cubicBezTo>
                    <a:cubicBezTo>
                      <a:pt x="176" y="385"/>
                      <a:pt x="177" y="388"/>
                      <a:pt x="179" y="390"/>
                    </a:cubicBezTo>
                    <a:cubicBezTo>
                      <a:pt x="180" y="393"/>
                      <a:pt x="181" y="395"/>
                      <a:pt x="182" y="398"/>
                    </a:cubicBezTo>
                    <a:cubicBezTo>
                      <a:pt x="224" y="477"/>
                      <a:pt x="224" y="477"/>
                      <a:pt x="224" y="477"/>
                    </a:cubicBezTo>
                    <a:cubicBezTo>
                      <a:pt x="178" y="453"/>
                      <a:pt x="178" y="453"/>
                      <a:pt x="178" y="453"/>
                    </a:cubicBezTo>
                    <a:cubicBezTo>
                      <a:pt x="138" y="432"/>
                      <a:pt x="138" y="432"/>
                      <a:pt x="138" y="432"/>
                    </a:cubicBezTo>
                    <a:cubicBezTo>
                      <a:pt x="131" y="405"/>
                      <a:pt x="131" y="405"/>
                      <a:pt x="131" y="405"/>
                    </a:cubicBezTo>
                    <a:cubicBezTo>
                      <a:pt x="111" y="336"/>
                      <a:pt x="56" y="327"/>
                      <a:pt x="37" y="347"/>
                    </a:cubicBezTo>
                    <a:cubicBezTo>
                      <a:pt x="36" y="353"/>
                      <a:pt x="40" y="360"/>
                      <a:pt x="41" y="366"/>
                    </a:cubicBezTo>
                    <a:cubicBezTo>
                      <a:pt x="49" y="391"/>
                      <a:pt x="53" y="430"/>
                      <a:pt x="58" y="453"/>
                    </a:cubicBezTo>
                    <a:cubicBezTo>
                      <a:pt x="65" y="486"/>
                      <a:pt x="92" y="503"/>
                      <a:pt x="115" y="526"/>
                    </a:cubicBezTo>
                    <a:cubicBezTo>
                      <a:pt x="115" y="526"/>
                      <a:pt x="115" y="526"/>
                      <a:pt x="115" y="526"/>
                    </a:cubicBezTo>
                    <a:cubicBezTo>
                      <a:pt x="123" y="532"/>
                      <a:pt x="130" y="538"/>
                      <a:pt x="138" y="543"/>
                    </a:cubicBezTo>
                    <a:cubicBezTo>
                      <a:pt x="168" y="567"/>
                      <a:pt x="193" y="589"/>
                      <a:pt x="218" y="609"/>
                    </a:cubicBezTo>
                    <a:cubicBezTo>
                      <a:pt x="240" y="627"/>
                      <a:pt x="276" y="643"/>
                      <a:pt x="302" y="655"/>
                    </a:cubicBezTo>
                    <a:cubicBezTo>
                      <a:pt x="309" y="659"/>
                      <a:pt x="316" y="661"/>
                      <a:pt x="323" y="663"/>
                    </a:cubicBezTo>
                    <a:cubicBezTo>
                      <a:pt x="324" y="663"/>
                      <a:pt x="324" y="664"/>
                      <a:pt x="324" y="664"/>
                    </a:cubicBezTo>
                    <a:cubicBezTo>
                      <a:pt x="356" y="671"/>
                      <a:pt x="393" y="680"/>
                      <a:pt x="432" y="737"/>
                    </a:cubicBezTo>
                    <a:cubicBezTo>
                      <a:pt x="443" y="731"/>
                      <a:pt x="443" y="731"/>
                      <a:pt x="443" y="731"/>
                    </a:cubicBezTo>
                    <a:cubicBezTo>
                      <a:pt x="451" y="727"/>
                      <a:pt x="451" y="727"/>
                      <a:pt x="451" y="727"/>
                    </a:cubicBezTo>
                    <a:cubicBezTo>
                      <a:pt x="526" y="687"/>
                      <a:pt x="526" y="687"/>
                      <a:pt x="526" y="687"/>
                    </a:cubicBezTo>
                    <a:cubicBezTo>
                      <a:pt x="559" y="669"/>
                      <a:pt x="559" y="669"/>
                      <a:pt x="559" y="669"/>
                    </a:cubicBezTo>
                    <a:cubicBezTo>
                      <a:pt x="686" y="602"/>
                      <a:pt x="686" y="602"/>
                      <a:pt x="686" y="602"/>
                    </a:cubicBezTo>
                    <a:cubicBezTo>
                      <a:pt x="704" y="593"/>
                      <a:pt x="704" y="593"/>
                      <a:pt x="704" y="593"/>
                    </a:cubicBezTo>
                    <a:cubicBezTo>
                      <a:pt x="671" y="531"/>
                      <a:pt x="667" y="482"/>
                      <a:pt x="652" y="430"/>
                    </a:cubicBezTo>
                    <a:cubicBezTo>
                      <a:pt x="639" y="386"/>
                      <a:pt x="626" y="342"/>
                      <a:pt x="606" y="301"/>
                    </a:cubicBezTo>
                    <a:cubicBezTo>
                      <a:pt x="523" y="146"/>
                      <a:pt x="523" y="146"/>
                      <a:pt x="523" y="146"/>
                    </a:cubicBezTo>
                    <a:cubicBezTo>
                      <a:pt x="492" y="87"/>
                      <a:pt x="492" y="87"/>
                      <a:pt x="492" y="87"/>
                    </a:cubicBezTo>
                    <a:cubicBezTo>
                      <a:pt x="491" y="85"/>
                      <a:pt x="489" y="82"/>
                      <a:pt x="488" y="80"/>
                    </a:cubicBezTo>
                    <a:close/>
                    <a:moveTo>
                      <a:pt x="21" y="62"/>
                    </a:moveTo>
                    <a:cubicBezTo>
                      <a:pt x="17" y="47"/>
                      <a:pt x="21" y="23"/>
                      <a:pt x="38" y="17"/>
                    </a:cubicBezTo>
                    <a:cubicBezTo>
                      <a:pt x="58" y="8"/>
                      <a:pt x="77" y="27"/>
                      <a:pt x="89" y="41"/>
                    </a:cubicBezTo>
                    <a:cubicBezTo>
                      <a:pt x="95" y="49"/>
                      <a:pt x="98" y="51"/>
                      <a:pt x="88" y="58"/>
                    </a:cubicBezTo>
                    <a:cubicBezTo>
                      <a:pt x="88" y="58"/>
                      <a:pt x="87" y="58"/>
                      <a:pt x="87" y="58"/>
                    </a:cubicBezTo>
                    <a:cubicBezTo>
                      <a:pt x="80" y="63"/>
                      <a:pt x="72" y="68"/>
                      <a:pt x="65" y="71"/>
                    </a:cubicBezTo>
                    <a:cubicBezTo>
                      <a:pt x="60" y="74"/>
                      <a:pt x="51" y="78"/>
                      <a:pt x="44" y="81"/>
                    </a:cubicBezTo>
                    <a:cubicBezTo>
                      <a:pt x="41" y="83"/>
                      <a:pt x="38" y="84"/>
                      <a:pt x="36" y="85"/>
                    </a:cubicBezTo>
                    <a:cubicBezTo>
                      <a:pt x="35" y="85"/>
                      <a:pt x="31" y="87"/>
                      <a:pt x="29" y="84"/>
                    </a:cubicBezTo>
                    <a:cubicBezTo>
                      <a:pt x="25" y="78"/>
                      <a:pt x="23" y="69"/>
                      <a:pt x="21" y="62"/>
                    </a:cubicBezTo>
                    <a:close/>
                    <a:moveTo>
                      <a:pt x="126" y="232"/>
                    </a:moveTo>
                    <a:cubicBezTo>
                      <a:pt x="171" y="207"/>
                      <a:pt x="171" y="207"/>
                      <a:pt x="171" y="207"/>
                    </a:cubicBezTo>
                    <a:cubicBezTo>
                      <a:pt x="178" y="204"/>
                      <a:pt x="180" y="212"/>
                      <a:pt x="174" y="215"/>
                    </a:cubicBezTo>
                    <a:cubicBezTo>
                      <a:pt x="129" y="240"/>
                      <a:pt x="129" y="240"/>
                      <a:pt x="129" y="240"/>
                    </a:cubicBezTo>
                    <a:cubicBezTo>
                      <a:pt x="122" y="243"/>
                      <a:pt x="120" y="235"/>
                      <a:pt x="126" y="232"/>
                    </a:cubicBezTo>
                    <a:close/>
                    <a:moveTo>
                      <a:pt x="116" y="223"/>
                    </a:moveTo>
                    <a:cubicBezTo>
                      <a:pt x="131" y="212"/>
                      <a:pt x="147" y="203"/>
                      <a:pt x="164" y="195"/>
                    </a:cubicBezTo>
                    <a:cubicBezTo>
                      <a:pt x="171" y="192"/>
                      <a:pt x="169" y="202"/>
                      <a:pt x="164" y="205"/>
                    </a:cubicBezTo>
                    <a:cubicBezTo>
                      <a:pt x="148" y="212"/>
                      <a:pt x="133" y="221"/>
                      <a:pt x="119" y="231"/>
                    </a:cubicBezTo>
                    <a:cubicBezTo>
                      <a:pt x="113" y="236"/>
                      <a:pt x="111" y="227"/>
                      <a:pt x="116" y="223"/>
                    </a:cubicBezTo>
                    <a:close/>
                    <a:moveTo>
                      <a:pt x="159" y="186"/>
                    </a:moveTo>
                    <a:cubicBezTo>
                      <a:pt x="144" y="195"/>
                      <a:pt x="131" y="206"/>
                      <a:pt x="117" y="215"/>
                    </a:cubicBezTo>
                    <a:cubicBezTo>
                      <a:pt x="110" y="219"/>
                      <a:pt x="109" y="211"/>
                      <a:pt x="114" y="208"/>
                    </a:cubicBezTo>
                    <a:cubicBezTo>
                      <a:pt x="129" y="199"/>
                      <a:pt x="142" y="188"/>
                      <a:pt x="157" y="179"/>
                    </a:cubicBezTo>
                    <a:cubicBezTo>
                      <a:pt x="164" y="175"/>
                      <a:pt x="165" y="183"/>
                      <a:pt x="159" y="186"/>
                    </a:cubicBezTo>
                    <a:close/>
                  </a:path>
                </a:pathLst>
              </a:custGeom>
              <a:solidFill>
                <a:srgbClr val="F4D7C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任意多边形 12"/>
              <p:cNvSpPr/>
              <p:nvPr/>
            </p:nvSpPr>
            <p:spPr bwMode="auto">
              <a:xfrm>
                <a:off x="3613273" y="5672782"/>
                <a:ext cx="1055110" cy="412750"/>
              </a:xfrm>
              <a:custGeom>
                <a:gdLst>
                  <a:gd fmla="*/ 767773 w 1055110" name="connsiteX0"/>
                  <a:gd fmla="*/ 0 h 412750" name="connsiteY0"/>
                  <a:gd fmla="*/ 1055110 w 1055110" name="connsiteX1"/>
                  <a:gd fmla="*/ 385763 h 412750" name="connsiteY1"/>
                  <a:gd fmla="*/ 1055110 w 1055110" name="connsiteX2"/>
                  <a:gd fmla="*/ 412750 h 412750" name="connsiteY2"/>
                  <a:gd fmla="*/ 0 w 1055110" name="connsiteX3"/>
                  <a:gd fmla="*/ 412750 h 412750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412750" w="1055110">
                    <a:moveTo>
                      <a:pt x="767773" y="0"/>
                    </a:moveTo>
                    <a:lnTo>
                      <a:pt x="1055110" y="385763"/>
                    </a:lnTo>
                    <a:lnTo>
                      <a:pt x="1055110" y="412750"/>
                    </a:lnTo>
                    <a:lnTo>
                      <a:pt x="0" y="412750"/>
                    </a:lnTo>
                    <a:close/>
                  </a:path>
                </a:pathLst>
              </a:custGeom>
              <a:solidFill>
                <a:srgbClr val="2C313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  <a:noAutofit/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Freeform 5"/>
              <p:cNvSpPr/>
              <p:nvPr/>
            </p:nvSpPr>
            <p:spPr bwMode="auto">
              <a:xfrm>
                <a:off x="4399219" y="5919639"/>
                <a:ext cx="47583" cy="14010"/>
              </a:xfrm>
              <a:custGeom>
                <a:gdLst>
                  <a:gd fmla="*/ 208 w 466" name="T0"/>
                  <a:gd fmla="*/ 0 h 135" name="T1"/>
                  <a:gd fmla="*/ 289 w 466" name="T2"/>
                  <a:gd fmla="*/ 0 h 135" name="T3"/>
                  <a:gd fmla="*/ 286 w 466" name="T4"/>
                  <a:gd fmla="*/ 26 h 135" name="T5"/>
                  <a:gd fmla="*/ 466 w 466" name="T6"/>
                  <a:gd fmla="*/ 26 h 135" name="T7"/>
                  <a:gd fmla="*/ 452 w 466" name="T8"/>
                  <a:gd fmla="*/ 135 h 135" name="T9"/>
                  <a:gd fmla="*/ 395 w 466" name="T10"/>
                  <a:gd fmla="*/ 135 h 135" name="T11"/>
                  <a:gd fmla="*/ 405 w 466" name="T12"/>
                  <a:gd fmla="*/ 71 h 135" name="T13"/>
                  <a:gd fmla="*/ 64 w 466" name="T14"/>
                  <a:gd fmla="*/ 71 h 135" name="T15"/>
                  <a:gd fmla="*/ 55 w 466" name="T16"/>
                  <a:gd fmla="*/ 135 h 135" name="T17"/>
                  <a:gd fmla="*/ 0 w 466" name="T18"/>
                  <a:gd fmla="*/ 135 h 135" name="T19"/>
                  <a:gd fmla="*/ 15 w 466" name="T20"/>
                  <a:gd fmla="*/ 26 h 135" name="T21"/>
                  <a:gd fmla="*/ 204 w 466" name="T22"/>
                  <a:gd fmla="*/ 26 h 135" name="T23"/>
                  <a:gd fmla="*/ 208 w 466" name="T24"/>
                  <a:gd fmla="*/ 0 h 135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35" w="466">
                    <a:moveTo>
                      <a:pt x="208" y="0"/>
                    </a:moveTo>
                    <a:lnTo>
                      <a:pt x="289" y="0"/>
                    </a:lnTo>
                    <a:lnTo>
                      <a:pt x="286" y="26"/>
                    </a:lnTo>
                    <a:lnTo>
                      <a:pt x="466" y="26"/>
                    </a:lnTo>
                    <a:lnTo>
                      <a:pt x="452" y="135"/>
                    </a:lnTo>
                    <a:lnTo>
                      <a:pt x="395" y="135"/>
                    </a:lnTo>
                    <a:lnTo>
                      <a:pt x="405" y="71"/>
                    </a:lnTo>
                    <a:lnTo>
                      <a:pt x="64" y="71"/>
                    </a:lnTo>
                    <a:lnTo>
                      <a:pt x="55" y="135"/>
                    </a:lnTo>
                    <a:lnTo>
                      <a:pt x="0" y="135"/>
                    </a:lnTo>
                    <a:lnTo>
                      <a:pt x="15" y="26"/>
                    </a:lnTo>
                    <a:lnTo>
                      <a:pt x="204" y="26"/>
                    </a:lnTo>
                    <a:lnTo>
                      <a:pt x="208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Freeform 6"/>
              <p:cNvSpPr>
                <a:spLocks noEditPoints="1"/>
              </p:cNvSpPr>
              <p:nvPr/>
            </p:nvSpPr>
            <p:spPr bwMode="auto">
              <a:xfrm>
                <a:off x="4397993" y="5931677"/>
                <a:ext cx="43805" cy="34557"/>
              </a:xfrm>
              <a:custGeom>
                <a:gdLst>
                  <a:gd fmla="*/ 393 w 429" name="T0"/>
                  <a:gd fmla="*/ 333 h 333" name="T1"/>
                  <a:gd fmla="*/ 429 w 429" name="T2"/>
                  <a:gd fmla="*/ 90 h 333" name="T3"/>
                  <a:gd fmla="*/ 261 w 429" name="T4"/>
                  <a:gd fmla="*/ 90 h 333" name="T5"/>
                  <a:gd fmla="*/ 265 w 429" name="T6"/>
                  <a:gd fmla="*/ 47 h 333" name="T7"/>
                  <a:gd fmla="*/ 372 w 429" name="T8"/>
                  <a:gd fmla="*/ 47 h 333" name="T9"/>
                  <a:gd fmla="*/ 376 w 429" name="T10"/>
                  <a:gd fmla="*/ 0 h 333" name="T11"/>
                  <a:gd fmla="*/ 109 w 429" name="T12"/>
                  <a:gd fmla="*/ 0 h 333" name="T13"/>
                  <a:gd fmla="*/ 102 w 429" name="T14"/>
                  <a:gd fmla="*/ 47 h 333" name="T15"/>
                  <a:gd fmla="*/ 211 w 429" name="T16"/>
                  <a:gd fmla="*/ 47 h 333" name="T17"/>
                  <a:gd fmla="*/ 206 w 429" name="T18"/>
                  <a:gd fmla="*/ 90 h 333" name="T19"/>
                  <a:gd fmla="*/ 36 w 429" name="T20"/>
                  <a:gd fmla="*/ 90 h 333" name="T21"/>
                  <a:gd fmla="*/ 0 w 429" name="T22"/>
                  <a:gd fmla="*/ 333 h 333" name="T23"/>
                  <a:gd fmla="*/ 393 w 429" name="T24"/>
                  <a:gd fmla="*/ 333 h 333" name="T25"/>
                  <a:gd fmla="*/ 178 w 429" name="T26"/>
                  <a:gd fmla="*/ 288 h 333" name="T27"/>
                  <a:gd fmla="*/ 62 w 429" name="T28"/>
                  <a:gd fmla="*/ 288 h 333" name="T29"/>
                  <a:gd fmla="*/ 71 w 429" name="T30"/>
                  <a:gd fmla="*/ 236 h 333" name="T31"/>
                  <a:gd fmla="*/ 185 w 429" name="T32"/>
                  <a:gd fmla="*/ 236 h 333" name="T33"/>
                  <a:gd fmla="*/ 178 w 429" name="T34"/>
                  <a:gd fmla="*/ 288 h 333" name="T35"/>
                  <a:gd fmla="*/ 190 w 429" name="T36"/>
                  <a:gd fmla="*/ 189 h 333" name="T37"/>
                  <a:gd fmla="*/ 76 w 429" name="T38"/>
                  <a:gd fmla="*/ 189 h 333" name="T39"/>
                  <a:gd fmla="*/ 83 w 429" name="T40"/>
                  <a:gd fmla="*/ 137 h 333" name="T41"/>
                  <a:gd fmla="*/ 199 w 429" name="T42"/>
                  <a:gd fmla="*/ 137 h 333" name="T43"/>
                  <a:gd fmla="*/ 190 w 429" name="T44"/>
                  <a:gd fmla="*/ 189 h 333" name="T45"/>
                  <a:gd fmla="*/ 254 w 429" name="T46"/>
                  <a:gd fmla="*/ 137 h 333" name="T47"/>
                  <a:gd fmla="*/ 365 w 429" name="T48"/>
                  <a:gd fmla="*/ 137 h 333" name="T49"/>
                  <a:gd fmla="*/ 358 w 429" name="T50"/>
                  <a:gd fmla="*/ 191 h 333" name="T51"/>
                  <a:gd fmla="*/ 246 w 429" name="T52"/>
                  <a:gd fmla="*/ 191 h 333" name="T53"/>
                  <a:gd fmla="*/ 254 w 429" name="T54"/>
                  <a:gd fmla="*/ 137 h 333" name="T55"/>
                  <a:gd fmla="*/ 232 w 429" name="T56"/>
                  <a:gd fmla="*/ 288 h 333" name="T57"/>
                  <a:gd fmla="*/ 239 w 429" name="T58"/>
                  <a:gd fmla="*/ 236 h 333" name="T59"/>
                  <a:gd fmla="*/ 350 w 429" name="T60"/>
                  <a:gd fmla="*/ 236 h 333" name="T61"/>
                  <a:gd fmla="*/ 343 w 429" name="T62"/>
                  <a:gd fmla="*/ 288 h 333" name="T63"/>
                  <a:gd fmla="*/ 232 w 429" name="T64"/>
                  <a:gd fmla="*/ 288 h 333" name="T6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b="b" l="0" r="r" t="0"/>
                <a:pathLst>
                  <a:path h="333" w="429">
                    <a:moveTo>
                      <a:pt x="393" y="333"/>
                    </a:moveTo>
                    <a:lnTo>
                      <a:pt x="429" y="90"/>
                    </a:lnTo>
                    <a:lnTo>
                      <a:pt x="261" y="90"/>
                    </a:lnTo>
                    <a:lnTo>
                      <a:pt x="265" y="47"/>
                    </a:lnTo>
                    <a:lnTo>
                      <a:pt x="372" y="47"/>
                    </a:lnTo>
                    <a:lnTo>
                      <a:pt x="376" y="0"/>
                    </a:lnTo>
                    <a:lnTo>
                      <a:pt x="109" y="0"/>
                    </a:lnTo>
                    <a:lnTo>
                      <a:pt x="102" y="47"/>
                    </a:lnTo>
                    <a:lnTo>
                      <a:pt x="211" y="47"/>
                    </a:lnTo>
                    <a:lnTo>
                      <a:pt x="206" y="90"/>
                    </a:lnTo>
                    <a:lnTo>
                      <a:pt x="36" y="90"/>
                    </a:lnTo>
                    <a:lnTo>
                      <a:pt x="0" y="333"/>
                    </a:lnTo>
                    <a:lnTo>
                      <a:pt x="393" y="333"/>
                    </a:lnTo>
                    <a:close/>
                    <a:moveTo>
                      <a:pt x="178" y="288"/>
                    </a:moveTo>
                    <a:lnTo>
                      <a:pt x="62" y="288"/>
                    </a:lnTo>
                    <a:lnTo>
                      <a:pt x="71" y="236"/>
                    </a:lnTo>
                    <a:lnTo>
                      <a:pt x="185" y="236"/>
                    </a:lnTo>
                    <a:lnTo>
                      <a:pt x="178" y="288"/>
                    </a:lnTo>
                    <a:close/>
                    <a:moveTo>
                      <a:pt x="190" y="189"/>
                    </a:moveTo>
                    <a:lnTo>
                      <a:pt x="76" y="189"/>
                    </a:lnTo>
                    <a:lnTo>
                      <a:pt x="83" y="137"/>
                    </a:lnTo>
                    <a:lnTo>
                      <a:pt x="199" y="137"/>
                    </a:lnTo>
                    <a:lnTo>
                      <a:pt x="190" y="189"/>
                    </a:lnTo>
                    <a:close/>
                    <a:moveTo>
                      <a:pt x="254" y="137"/>
                    </a:moveTo>
                    <a:lnTo>
                      <a:pt x="365" y="137"/>
                    </a:lnTo>
                    <a:lnTo>
                      <a:pt x="358" y="191"/>
                    </a:lnTo>
                    <a:lnTo>
                      <a:pt x="246" y="191"/>
                    </a:lnTo>
                    <a:lnTo>
                      <a:pt x="254" y="137"/>
                    </a:lnTo>
                    <a:close/>
                    <a:moveTo>
                      <a:pt x="232" y="288"/>
                    </a:moveTo>
                    <a:lnTo>
                      <a:pt x="239" y="236"/>
                    </a:lnTo>
                    <a:lnTo>
                      <a:pt x="350" y="236"/>
                    </a:lnTo>
                    <a:lnTo>
                      <a:pt x="343" y="288"/>
                    </a:lnTo>
                    <a:lnTo>
                      <a:pt x="232" y="28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Freeform 7"/>
              <p:cNvSpPr/>
              <p:nvPr/>
            </p:nvSpPr>
            <p:spPr bwMode="auto">
              <a:xfrm>
                <a:off x="4396564" y="5968517"/>
                <a:ext cx="13989" cy="8302"/>
              </a:xfrm>
              <a:custGeom>
                <a:gdLst>
                  <a:gd fmla="*/ 81 w 137" name="T0"/>
                  <a:gd fmla="*/ 0 h 80" name="T1"/>
                  <a:gd fmla="*/ 52 w 137" name="T2"/>
                  <a:gd fmla="*/ 35 h 80" name="T3"/>
                  <a:gd fmla="*/ 7 w 137" name="T4"/>
                  <a:gd fmla="*/ 35 h 80" name="T5"/>
                  <a:gd fmla="*/ 0 w 137" name="T6"/>
                  <a:gd fmla="*/ 80 h 80" name="T7"/>
                  <a:gd fmla="*/ 71 w 137" name="T8"/>
                  <a:gd fmla="*/ 80 h 80" name="T9"/>
                  <a:gd fmla="*/ 137 w 137" name="T10"/>
                  <a:gd fmla="*/ 0 h 80" name="T11"/>
                  <a:gd fmla="*/ 81 w 137" name="T12"/>
                  <a:gd fmla="*/ 0 h 8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80" w="137">
                    <a:moveTo>
                      <a:pt x="81" y="0"/>
                    </a:moveTo>
                    <a:lnTo>
                      <a:pt x="52" y="35"/>
                    </a:lnTo>
                    <a:lnTo>
                      <a:pt x="7" y="35"/>
                    </a:lnTo>
                    <a:lnTo>
                      <a:pt x="0" y="80"/>
                    </a:lnTo>
                    <a:lnTo>
                      <a:pt x="71" y="80"/>
                    </a:lnTo>
                    <a:lnTo>
                      <a:pt x="137" y="0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Freeform 8"/>
              <p:cNvSpPr/>
              <p:nvPr/>
            </p:nvSpPr>
            <p:spPr bwMode="auto">
              <a:xfrm>
                <a:off x="4425053" y="5968517"/>
                <a:ext cx="12355" cy="8302"/>
              </a:xfrm>
              <a:custGeom>
                <a:gdLst>
                  <a:gd fmla="*/ 52 w 121" name="T0"/>
                  <a:gd fmla="*/ 0 h 80" name="T1"/>
                  <a:gd fmla="*/ 74 w 121" name="T2"/>
                  <a:gd fmla="*/ 35 h 80" name="T3"/>
                  <a:gd fmla="*/ 121 w 121" name="T4"/>
                  <a:gd fmla="*/ 35 h 80" name="T5"/>
                  <a:gd fmla="*/ 114 w 121" name="T6"/>
                  <a:gd fmla="*/ 80 h 80" name="T7"/>
                  <a:gd fmla="*/ 41 w 121" name="T8"/>
                  <a:gd fmla="*/ 80 h 80" name="T9"/>
                  <a:gd fmla="*/ 0 w 121" name="T10"/>
                  <a:gd fmla="*/ 0 h 80" name="T11"/>
                  <a:gd fmla="*/ 52 w 121" name="T12"/>
                  <a:gd fmla="*/ 0 h 8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80" w="120">
                    <a:moveTo>
                      <a:pt x="52" y="0"/>
                    </a:moveTo>
                    <a:lnTo>
                      <a:pt x="74" y="35"/>
                    </a:lnTo>
                    <a:lnTo>
                      <a:pt x="121" y="35"/>
                    </a:lnTo>
                    <a:lnTo>
                      <a:pt x="114" y="80"/>
                    </a:lnTo>
                    <a:lnTo>
                      <a:pt x="41" y="80"/>
                    </a:lnTo>
                    <a:lnTo>
                      <a:pt x="0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Freeform 9"/>
              <p:cNvSpPr/>
              <p:nvPr/>
            </p:nvSpPr>
            <p:spPr bwMode="auto">
              <a:xfrm>
                <a:off x="4389110" y="5922337"/>
                <a:ext cx="10415" cy="6434"/>
              </a:xfrm>
              <a:custGeom>
                <a:gdLst>
                  <a:gd fmla="*/ 92 w 102" name="T0"/>
                  <a:gd fmla="*/ 62 h 62" name="T1"/>
                  <a:gd fmla="*/ 0 w 102" name="T2"/>
                  <a:gd fmla="*/ 62 h 62" name="T3"/>
                  <a:gd fmla="*/ 7 w 102" name="T4"/>
                  <a:gd fmla="*/ 0 h 62" name="T5"/>
                  <a:gd fmla="*/ 102 w 102" name="T6"/>
                  <a:gd fmla="*/ 0 h 62" name="T7"/>
                  <a:gd fmla="*/ 92 w 102" name="T8"/>
                  <a:gd fmla="*/ 62 h 6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2" w="102">
                    <a:moveTo>
                      <a:pt x="92" y="62"/>
                    </a:moveTo>
                    <a:lnTo>
                      <a:pt x="0" y="62"/>
                    </a:lnTo>
                    <a:lnTo>
                      <a:pt x="7" y="0"/>
                    </a:lnTo>
                    <a:lnTo>
                      <a:pt x="102" y="0"/>
                    </a:lnTo>
                    <a:lnTo>
                      <a:pt x="92" y="6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Freeform 10"/>
              <p:cNvSpPr/>
              <p:nvPr/>
            </p:nvSpPr>
            <p:spPr bwMode="auto">
              <a:xfrm>
                <a:off x="4385740" y="5946413"/>
                <a:ext cx="10415" cy="6123"/>
              </a:xfrm>
              <a:custGeom>
                <a:gdLst>
                  <a:gd fmla="*/ 92 w 102" name="T0"/>
                  <a:gd fmla="*/ 59 h 59" name="T1"/>
                  <a:gd fmla="*/ 0 w 102" name="T2"/>
                  <a:gd fmla="*/ 59 h 59" name="T3"/>
                  <a:gd fmla="*/ 9 w 102" name="T4"/>
                  <a:gd fmla="*/ 0 h 59" name="T5"/>
                  <a:gd fmla="*/ 102 w 102" name="T6"/>
                  <a:gd fmla="*/ 0 h 59" name="T7"/>
                  <a:gd fmla="*/ 92 w 102" name="T8"/>
                  <a:gd fmla="*/ 59 h 5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9" w="102">
                    <a:moveTo>
                      <a:pt x="92" y="59"/>
                    </a:moveTo>
                    <a:lnTo>
                      <a:pt x="0" y="59"/>
                    </a:lnTo>
                    <a:lnTo>
                      <a:pt x="9" y="0"/>
                    </a:lnTo>
                    <a:lnTo>
                      <a:pt x="102" y="0"/>
                    </a:lnTo>
                    <a:lnTo>
                      <a:pt x="92" y="59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 11"/>
              <p:cNvSpPr/>
              <p:nvPr/>
            </p:nvSpPr>
            <p:spPr bwMode="auto">
              <a:xfrm>
                <a:off x="4382371" y="5970178"/>
                <a:ext cx="10313" cy="6434"/>
              </a:xfrm>
              <a:custGeom>
                <a:gdLst>
                  <a:gd fmla="*/ 92 w 101" name="T0"/>
                  <a:gd fmla="*/ 62 h 62" name="T1"/>
                  <a:gd fmla="*/ 0 w 101" name="T2"/>
                  <a:gd fmla="*/ 62 h 62" name="T3"/>
                  <a:gd fmla="*/ 9 w 101" name="T4"/>
                  <a:gd fmla="*/ 0 h 62" name="T5"/>
                  <a:gd fmla="*/ 101 w 101" name="T6"/>
                  <a:gd fmla="*/ 0 h 62" name="T7"/>
                  <a:gd fmla="*/ 92 w 101" name="T8"/>
                  <a:gd fmla="*/ 62 h 6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2" w="100">
                    <a:moveTo>
                      <a:pt x="92" y="62"/>
                    </a:moveTo>
                    <a:lnTo>
                      <a:pt x="0" y="62"/>
                    </a:lnTo>
                    <a:lnTo>
                      <a:pt x="9" y="0"/>
                    </a:lnTo>
                    <a:lnTo>
                      <a:pt x="101" y="0"/>
                    </a:lnTo>
                    <a:lnTo>
                      <a:pt x="92" y="6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12"/>
              <p:cNvSpPr>
                <a:spLocks noEditPoints="1"/>
              </p:cNvSpPr>
              <p:nvPr/>
            </p:nvSpPr>
            <p:spPr bwMode="auto">
              <a:xfrm>
                <a:off x="4446087" y="5919639"/>
                <a:ext cx="51464" cy="26255"/>
              </a:xfrm>
              <a:custGeom>
                <a:gdLst>
                  <a:gd fmla="*/ 468 w 504" name="T0"/>
                  <a:gd fmla="*/ 253 h 253" name="T1"/>
                  <a:gd fmla="*/ 504 w 504" name="T2"/>
                  <a:gd fmla="*/ 0 h 253" name="T3"/>
                  <a:gd fmla="*/ 36 w 504" name="T4"/>
                  <a:gd fmla="*/ 0 h 253" name="T5"/>
                  <a:gd fmla="*/ 0 w 504" name="T6"/>
                  <a:gd fmla="*/ 253 h 253" name="T7"/>
                  <a:gd fmla="*/ 468 w 504" name="T8"/>
                  <a:gd fmla="*/ 253 h 253" name="T9"/>
                  <a:gd fmla="*/ 215 w 504" name="T10"/>
                  <a:gd fmla="*/ 208 h 253" name="T11"/>
                  <a:gd fmla="*/ 62 w 504" name="T12"/>
                  <a:gd fmla="*/ 208 h 253" name="T13"/>
                  <a:gd fmla="*/ 71 w 504" name="T14"/>
                  <a:gd fmla="*/ 144 h 253" name="T15"/>
                  <a:gd fmla="*/ 225 w 504" name="T16"/>
                  <a:gd fmla="*/ 144 h 253" name="T17"/>
                  <a:gd fmla="*/ 215 w 504" name="T18"/>
                  <a:gd fmla="*/ 208 h 253" name="T19"/>
                  <a:gd fmla="*/ 229 w 504" name="T20"/>
                  <a:gd fmla="*/ 106 h 253" name="T21"/>
                  <a:gd fmla="*/ 76 w 504" name="T22"/>
                  <a:gd fmla="*/ 106 h 253" name="T23"/>
                  <a:gd fmla="*/ 85 w 504" name="T24"/>
                  <a:gd fmla="*/ 43 h 253" name="T25"/>
                  <a:gd fmla="*/ 239 w 504" name="T26"/>
                  <a:gd fmla="*/ 43 h 253" name="T27"/>
                  <a:gd fmla="*/ 229 w 504" name="T28"/>
                  <a:gd fmla="*/ 106 h 253" name="T29"/>
                  <a:gd fmla="*/ 291 w 504" name="T30"/>
                  <a:gd fmla="*/ 43 h 253" name="T31"/>
                  <a:gd fmla="*/ 445 w 504" name="T32"/>
                  <a:gd fmla="*/ 43 h 253" name="T33"/>
                  <a:gd fmla="*/ 435 w 504" name="T34"/>
                  <a:gd fmla="*/ 106 h 253" name="T35"/>
                  <a:gd fmla="*/ 281 w 504" name="T36"/>
                  <a:gd fmla="*/ 106 h 253" name="T37"/>
                  <a:gd fmla="*/ 291 w 504" name="T38"/>
                  <a:gd fmla="*/ 43 h 253" name="T39"/>
                  <a:gd fmla="*/ 267 w 504" name="T40"/>
                  <a:gd fmla="*/ 208 h 253" name="T41"/>
                  <a:gd fmla="*/ 277 w 504" name="T42"/>
                  <a:gd fmla="*/ 144 h 253" name="T43"/>
                  <a:gd fmla="*/ 430 w 504" name="T44"/>
                  <a:gd fmla="*/ 144 h 253" name="T45"/>
                  <a:gd fmla="*/ 421 w 504" name="T46"/>
                  <a:gd fmla="*/ 208 h 253" name="T47"/>
                  <a:gd fmla="*/ 267 w 504" name="T48"/>
                  <a:gd fmla="*/ 208 h 253" name="T4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b="b" l="0" r="r" t="0"/>
                <a:pathLst>
                  <a:path h="253" w="503">
                    <a:moveTo>
                      <a:pt x="468" y="253"/>
                    </a:moveTo>
                    <a:lnTo>
                      <a:pt x="504" y="0"/>
                    </a:lnTo>
                    <a:lnTo>
                      <a:pt x="36" y="0"/>
                    </a:lnTo>
                    <a:lnTo>
                      <a:pt x="0" y="253"/>
                    </a:lnTo>
                    <a:lnTo>
                      <a:pt x="468" y="253"/>
                    </a:lnTo>
                    <a:close/>
                    <a:moveTo>
                      <a:pt x="215" y="208"/>
                    </a:moveTo>
                    <a:lnTo>
                      <a:pt x="62" y="208"/>
                    </a:lnTo>
                    <a:lnTo>
                      <a:pt x="71" y="144"/>
                    </a:lnTo>
                    <a:lnTo>
                      <a:pt x="225" y="144"/>
                    </a:lnTo>
                    <a:lnTo>
                      <a:pt x="215" y="208"/>
                    </a:lnTo>
                    <a:close/>
                    <a:moveTo>
                      <a:pt x="229" y="106"/>
                    </a:moveTo>
                    <a:lnTo>
                      <a:pt x="76" y="106"/>
                    </a:lnTo>
                    <a:lnTo>
                      <a:pt x="85" y="43"/>
                    </a:lnTo>
                    <a:lnTo>
                      <a:pt x="239" y="43"/>
                    </a:lnTo>
                    <a:lnTo>
                      <a:pt x="229" y="106"/>
                    </a:lnTo>
                    <a:close/>
                    <a:moveTo>
                      <a:pt x="291" y="43"/>
                    </a:moveTo>
                    <a:lnTo>
                      <a:pt x="445" y="43"/>
                    </a:lnTo>
                    <a:lnTo>
                      <a:pt x="435" y="106"/>
                    </a:lnTo>
                    <a:lnTo>
                      <a:pt x="281" y="106"/>
                    </a:lnTo>
                    <a:lnTo>
                      <a:pt x="291" y="43"/>
                    </a:lnTo>
                    <a:close/>
                    <a:moveTo>
                      <a:pt x="267" y="208"/>
                    </a:moveTo>
                    <a:lnTo>
                      <a:pt x="277" y="144"/>
                    </a:lnTo>
                    <a:lnTo>
                      <a:pt x="430" y="144"/>
                    </a:lnTo>
                    <a:lnTo>
                      <a:pt x="421" y="208"/>
                    </a:lnTo>
                    <a:lnTo>
                      <a:pt x="267" y="20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13"/>
              <p:cNvSpPr/>
              <p:nvPr/>
            </p:nvSpPr>
            <p:spPr bwMode="auto">
              <a:xfrm>
                <a:off x="4444658" y="5947140"/>
                <a:ext cx="17154" cy="8821"/>
              </a:xfrm>
              <a:custGeom>
                <a:gdLst>
                  <a:gd fmla="*/ 113 w 168" name="T0"/>
                  <a:gd fmla="*/ 0 h 85" name="T1"/>
                  <a:gd fmla="*/ 85 w 168" name="T2"/>
                  <a:gd fmla="*/ 38 h 85" name="T3"/>
                  <a:gd fmla="*/ 7 w 168" name="T4"/>
                  <a:gd fmla="*/ 38 h 85" name="T5"/>
                  <a:gd fmla="*/ 0 w 168" name="T6"/>
                  <a:gd fmla="*/ 85 h 85" name="T7"/>
                  <a:gd fmla="*/ 113 w 168" name="T8"/>
                  <a:gd fmla="*/ 85 h 85" name="T9"/>
                  <a:gd fmla="*/ 168 w 168" name="T10"/>
                  <a:gd fmla="*/ 0 h 85" name="T11"/>
                  <a:gd fmla="*/ 113 w 168" name="T12"/>
                  <a:gd fmla="*/ 0 h 8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85" w="168">
                    <a:moveTo>
                      <a:pt x="113" y="0"/>
                    </a:moveTo>
                    <a:lnTo>
                      <a:pt x="85" y="38"/>
                    </a:lnTo>
                    <a:lnTo>
                      <a:pt x="7" y="38"/>
                    </a:lnTo>
                    <a:lnTo>
                      <a:pt x="0" y="85"/>
                    </a:lnTo>
                    <a:lnTo>
                      <a:pt x="113" y="85"/>
                    </a:lnTo>
                    <a:lnTo>
                      <a:pt x="168" y="0"/>
                    </a:lnTo>
                    <a:lnTo>
                      <a:pt x="113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Freeform 14"/>
              <p:cNvSpPr/>
              <p:nvPr/>
            </p:nvSpPr>
            <p:spPr bwMode="auto">
              <a:xfrm>
                <a:off x="4477742" y="5947140"/>
                <a:ext cx="15419" cy="8821"/>
              </a:xfrm>
              <a:custGeom>
                <a:gdLst>
                  <a:gd fmla="*/ 54 w 151" name="T0"/>
                  <a:gd fmla="*/ 0 h 85" name="T1"/>
                  <a:gd fmla="*/ 73 w 151" name="T2"/>
                  <a:gd fmla="*/ 38 h 85" name="T3"/>
                  <a:gd fmla="*/ 151 w 151" name="T4"/>
                  <a:gd fmla="*/ 38 h 85" name="T5"/>
                  <a:gd fmla="*/ 146 w 151" name="T6"/>
                  <a:gd fmla="*/ 85 h 85" name="T7"/>
                  <a:gd fmla="*/ 35 w 151" name="T8"/>
                  <a:gd fmla="*/ 85 h 85" name="T9"/>
                  <a:gd fmla="*/ 0 w 151" name="T10"/>
                  <a:gd fmla="*/ 0 h 85" name="T11"/>
                  <a:gd fmla="*/ 54 w 151" name="T12"/>
                  <a:gd fmla="*/ 0 h 8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85" w="151">
                    <a:moveTo>
                      <a:pt x="54" y="0"/>
                    </a:moveTo>
                    <a:lnTo>
                      <a:pt x="73" y="38"/>
                    </a:lnTo>
                    <a:lnTo>
                      <a:pt x="151" y="38"/>
                    </a:lnTo>
                    <a:lnTo>
                      <a:pt x="146" y="85"/>
                    </a:lnTo>
                    <a:lnTo>
                      <a:pt x="35" y="85"/>
                    </a:lnTo>
                    <a:lnTo>
                      <a:pt x="0" y="0"/>
                    </a:lnTo>
                    <a:lnTo>
                      <a:pt x="54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Freeform 15"/>
              <p:cNvSpPr/>
              <p:nvPr/>
            </p:nvSpPr>
            <p:spPr bwMode="auto">
              <a:xfrm>
                <a:off x="4441799" y="5957932"/>
                <a:ext cx="14193" cy="18887"/>
              </a:xfrm>
              <a:custGeom>
                <a:gdLst>
                  <a:gd fmla="*/ 59 w 139" name="T0"/>
                  <a:gd fmla="*/ 182 h 182" name="T1"/>
                  <a:gd fmla="*/ 0 w 139" name="T2"/>
                  <a:gd fmla="*/ 182 h 182" name="T3"/>
                  <a:gd fmla="*/ 68 w 139" name="T4"/>
                  <a:gd fmla="*/ 104 h 182" name="T5"/>
                  <a:gd fmla="*/ 85 w 139" name="T6"/>
                  <a:gd fmla="*/ 0 h 182" name="T7"/>
                  <a:gd fmla="*/ 139 w 139" name="T8"/>
                  <a:gd fmla="*/ 0 h 182" name="T9"/>
                  <a:gd fmla="*/ 125 w 139" name="T10"/>
                  <a:gd fmla="*/ 104 h 182" name="T11"/>
                  <a:gd fmla="*/ 59 w 139" name="T12"/>
                  <a:gd fmla="*/ 182 h 18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82" w="139">
                    <a:moveTo>
                      <a:pt x="59" y="182"/>
                    </a:moveTo>
                    <a:lnTo>
                      <a:pt x="0" y="182"/>
                    </a:lnTo>
                    <a:lnTo>
                      <a:pt x="68" y="104"/>
                    </a:lnTo>
                    <a:lnTo>
                      <a:pt x="85" y="0"/>
                    </a:lnTo>
                    <a:lnTo>
                      <a:pt x="139" y="0"/>
                    </a:lnTo>
                    <a:lnTo>
                      <a:pt x="125" y="104"/>
                    </a:lnTo>
                    <a:lnTo>
                      <a:pt x="59" y="18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Freeform 16"/>
              <p:cNvSpPr/>
              <p:nvPr/>
            </p:nvSpPr>
            <p:spPr bwMode="auto">
              <a:xfrm>
                <a:off x="4478456" y="5957932"/>
                <a:ext cx="8169" cy="18887"/>
              </a:xfrm>
              <a:custGeom>
                <a:gdLst>
                  <a:gd fmla="*/ 54 w 80" name="T0"/>
                  <a:gd fmla="*/ 182 h 182" name="T1"/>
                  <a:gd fmla="*/ 0 w 80" name="T2"/>
                  <a:gd fmla="*/ 182 h 182" name="T3"/>
                  <a:gd fmla="*/ 26 w 80" name="T4"/>
                  <a:gd fmla="*/ 0 h 182" name="T5"/>
                  <a:gd fmla="*/ 80 w 80" name="T6"/>
                  <a:gd fmla="*/ 0 h 182" name="T7"/>
                  <a:gd fmla="*/ 54 w 80" name="T8"/>
                  <a:gd fmla="*/ 182 h 18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82" w="80">
                    <a:moveTo>
                      <a:pt x="54" y="182"/>
                    </a:moveTo>
                    <a:lnTo>
                      <a:pt x="0" y="182"/>
                    </a:lnTo>
                    <a:lnTo>
                      <a:pt x="26" y="0"/>
                    </a:lnTo>
                    <a:lnTo>
                      <a:pt x="80" y="0"/>
                    </a:lnTo>
                    <a:lnTo>
                      <a:pt x="54" y="18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17"/>
              <p:cNvSpPr/>
              <p:nvPr/>
            </p:nvSpPr>
            <p:spPr bwMode="auto">
              <a:xfrm>
                <a:off x="4428422" y="5985848"/>
                <a:ext cx="59735" cy="56454"/>
              </a:xfrm>
              <a:custGeom>
                <a:gdLst>
                  <a:gd fmla="*/ 497 w 585" name="T0"/>
                  <a:gd fmla="*/ 0 h 544" name="T1"/>
                  <a:gd fmla="*/ 431 w 585" name="T2"/>
                  <a:gd fmla="*/ 428 h 544" name="T3"/>
                  <a:gd fmla="*/ 192 w 585" name="T4"/>
                  <a:gd fmla="*/ 0 h 544" name="T5"/>
                  <a:gd fmla="*/ 81 w 585" name="T6"/>
                  <a:gd fmla="*/ 0 h 544" name="T7"/>
                  <a:gd fmla="*/ 0 w 585" name="T8"/>
                  <a:gd fmla="*/ 544 h 544" name="T9"/>
                  <a:gd fmla="*/ 88 w 585" name="T10"/>
                  <a:gd fmla="*/ 544 h 544" name="T11"/>
                  <a:gd fmla="*/ 152 w 585" name="T12"/>
                  <a:gd fmla="*/ 114 h 544" name="T13"/>
                  <a:gd fmla="*/ 391 w 585" name="T14"/>
                  <a:gd fmla="*/ 544 h 544" name="T15"/>
                  <a:gd fmla="*/ 502 w 585" name="T16"/>
                  <a:gd fmla="*/ 544 h 544" name="T17"/>
                  <a:gd fmla="*/ 585 w 585" name="T18"/>
                  <a:gd fmla="*/ 0 h 544" name="T19"/>
                  <a:gd fmla="*/ 497 w 585" name="T20"/>
                  <a:gd fmla="*/ 0 h 544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544" w="585">
                    <a:moveTo>
                      <a:pt x="497" y="0"/>
                    </a:moveTo>
                    <a:lnTo>
                      <a:pt x="431" y="428"/>
                    </a:lnTo>
                    <a:lnTo>
                      <a:pt x="192" y="0"/>
                    </a:lnTo>
                    <a:lnTo>
                      <a:pt x="81" y="0"/>
                    </a:lnTo>
                    <a:lnTo>
                      <a:pt x="0" y="544"/>
                    </a:lnTo>
                    <a:lnTo>
                      <a:pt x="88" y="544"/>
                    </a:lnTo>
                    <a:lnTo>
                      <a:pt x="152" y="114"/>
                    </a:lnTo>
                    <a:lnTo>
                      <a:pt x="391" y="544"/>
                    </a:lnTo>
                    <a:lnTo>
                      <a:pt x="502" y="544"/>
                    </a:lnTo>
                    <a:lnTo>
                      <a:pt x="585" y="0"/>
                    </a:lnTo>
                    <a:lnTo>
                      <a:pt x="497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Freeform 18"/>
              <p:cNvSpPr/>
              <p:nvPr/>
            </p:nvSpPr>
            <p:spPr bwMode="auto">
              <a:xfrm>
                <a:off x="4382064" y="5985848"/>
                <a:ext cx="48094" cy="56454"/>
              </a:xfrm>
              <a:custGeom>
                <a:gdLst>
                  <a:gd fmla="*/ 95 w 199" name="T0"/>
                  <a:gd fmla="*/ 37 h 230" name="T1"/>
                  <a:gd fmla="*/ 194 w 199" name="T2"/>
                  <a:gd fmla="*/ 37 h 230" name="T3"/>
                  <a:gd fmla="*/ 199 w 199" name="T4"/>
                  <a:gd fmla="*/ 0 h 230" name="T5"/>
                  <a:gd fmla="*/ 77 w 199" name="T6"/>
                  <a:gd fmla="*/ 0 h 230" name="T7"/>
                  <a:gd fmla="*/ 16 w 199" name="T8"/>
                  <a:gd fmla="*/ 54 h 230" name="T9"/>
                  <a:gd fmla="*/ 0 w 199" name="T10"/>
                  <a:gd fmla="*/ 167 h 230" name="T11"/>
                  <a:gd fmla="*/ 23 w 199" name="T12"/>
                  <a:gd fmla="*/ 201 h 230" name="T13"/>
                  <a:gd fmla="*/ 15 w 199" name="T14"/>
                  <a:gd fmla="*/ 219 h 230" name="T15"/>
                  <a:gd fmla="*/ 45 w 199" name="T16"/>
                  <a:gd fmla="*/ 230 h 230" name="T17"/>
                  <a:gd fmla="*/ 165 w 199" name="T18"/>
                  <a:gd fmla="*/ 230 h 230" name="T19"/>
                  <a:gd fmla="*/ 170 w 199" name="T20"/>
                  <a:gd fmla="*/ 193 h 230" name="T21"/>
                  <a:gd fmla="*/ 73 w 199" name="T22"/>
                  <a:gd fmla="*/ 193 h 230" name="T23"/>
                  <a:gd fmla="*/ 38 w 199" name="T24"/>
                  <a:gd fmla="*/ 159 h 230" name="T25"/>
                  <a:gd fmla="*/ 50 w 199" name="T26"/>
                  <a:gd fmla="*/ 70 h 230" name="T27"/>
                  <a:gd fmla="*/ 95 w 199" name="T28"/>
                  <a:gd fmla="*/ 37 h 230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230" w="199">
                    <a:moveTo>
                      <a:pt x="95" y="37"/>
                    </a:moveTo>
                    <a:cubicBezTo>
                      <a:pt x="194" y="37"/>
                      <a:pt x="194" y="37"/>
                      <a:pt x="194" y="37"/>
                    </a:cubicBezTo>
                    <a:cubicBezTo>
                      <a:pt x="199" y="0"/>
                      <a:pt x="199" y="0"/>
                      <a:pt x="199" y="0"/>
                    </a:cubicBezTo>
                    <a:cubicBezTo>
                      <a:pt x="77" y="0"/>
                      <a:pt x="77" y="0"/>
                      <a:pt x="77" y="0"/>
                    </a:cubicBezTo>
                    <a:cubicBezTo>
                      <a:pt x="47" y="0"/>
                      <a:pt x="20" y="24"/>
                      <a:pt x="16" y="54"/>
                    </a:cubicBezTo>
                    <a:cubicBezTo>
                      <a:pt x="0" y="167"/>
                      <a:pt x="0" y="167"/>
                      <a:pt x="0" y="167"/>
                    </a:cubicBezTo>
                    <a:cubicBezTo>
                      <a:pt x="15" y="171"/>
                      <a:pt x="26" y="186"/>
                      <a:pt x="23" y="201"/>
                    </a:cubicBezTo>
                    <a:cubicBezTo>
                      <a:pt x="22" y="208"/>
                      <a:pt x="20" y="214"/>
                      <a:pt x="15" y="219"/>
                    </a:cubicBezTo>
                    <a:cubicBezTo>
                      <a:pt x="24" y="225"/>
                      <a:pt x="32" y="230"/>
                      <a:pt x="45" y="230"/>
                    </a:cubicBezTo>
                    <a:cubicBezTo>
                      <a:pt x="165" y="230"/>
                      <a:pt x="165" y="230"/>
                      <a:pt x="165" y="230"/>
                    </a:cubicBezTo>
                    <a:cubicBezTo>
                      <a:pt x="170" y="193"/>
                      <a:pt x="170" y="193"/>
                      <a:pt x="170" y="193"/>
                    </a:cubicBezTo>
                    <a:cubicBezTo>
                      <a:pt x="73" y="193"/>
                      <a:pt x="73" y="193"/>
                      <a:pt x="73" y="193"/>
                    </a:cubicBezTo>
                    <a:cubicBezTo>
                      <a:pt x="54" y="193"/>
                      <a:pt x="35" y="181"/>
                      <a:pt x="38" y="159"/>
                    </a:cubicBezTo>
                    <a:cubicBezTo>
                      <a:pt x="50" y="70"/>
                      <a:pt x="50" y="70"/>
                      <a:pt x="50" y="70"/>
                    </a:cubicBezTo>
                    <a:cubicBezTo>
                      <a:pt x="54" y="45"/>
                      <a:pt x="71" y="37"/>
                      <a:pt x="95" y="37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Oval 19"/>
              <p:cNvSpPr>
                <a:spLocks noChangeArrowheads="1"/>
              </p:cNvSpPr>
              <p:nvPr/>
            </p:nvSpPr>
            <p:spPr bwMode="auto">
              <a:xfrm>
                <a:off x="4372976" y="6027358"/>
                <a:ext cx="13683" cy="1421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Freeform 20"/>
              <p:cNvSpPr/>
              <p:nvPr/>
            </p:nvSpPr>
            <p:spPr bwMode="auto">
              <a:xfrm>
                <a:off x="4044794" y="5998612"/>
                <a:ext cx="322056" cy="45143"/>
              </a:xfrm>
              <a:custGeom>
                <a:gdLst>
                  <a:gd fmla="*/ 1295 w 1334" name="T0"/>
                  <a:gd fmla="*/ 170 h 184" name="T1"/>
                  <a:gd fmla="*/ 730 w 1334" name="T2"/>
                  <a:gd fmla="*/ 64 h 184" name="T3"/>
                  <a:gd fmla="*/ 118 w 1334" name="T4"/>
                  <a:gd fmla="*/ 133 h 184" name="T5"/>
                  <a:gd fmla="*/ 0 w 1334" name="T6"/>
                  <a:gd fmla="*/ 177 h 184" name="T7"/>
                  <a:gd fmla="*/ 72 w 1334" name="T8"/>
                  <a:gd fmla="*/ 140 h 184" name="T9"/>
                  <a:gd fmla="*/ 723 w 1334" name="T10"/>
                  <a:gd fmla="*/ 25 h 184" name="T11"/>
                  <a:gd fmla="*/ 1334 w 1334" name="T12"/>
                  <a:gd fmla="*/ 184 h 184" name="T13"/>
                  <a:gd fmla="*/ 1295 w 1334" name="T14"/>
                  <a:gd fmla="*/ 170 h 18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84" w="1334">
                    <a:moveTo>
                      <a:pt x="1295" y="170"/>
                    </a:moveTo>
                    <a:cubicBezTo>
                      <a:pt x="1224" y="147"/>
                      <a:pt x="1037" y="82"/>
                      <a:pt x="730" y="64"/>
                    </a:cubicBezTo>
                    <a:cubicBezTo>
                      <a:pt x="436" y="47"/>
                      <a:pt x="227" y="100"/>
                      <a:pt x="118" y="133"/>
                    </a:cubicBezTo>
                    <a:cubicBezTo>
                      <a:pt x="100" y="140"/>
                      <a:pt x="0" y="177"/>
                      <a:pt x="0" y="177"/>
                    </a:cubicBezTo>
                    <a:cubicBezTo>
                      <a:pt x="0" y="177"/>
                      <a:pt x="60" y="147"/>
                      <a:pt x="72" y="140"/>
                    </a:cubicBezTo>
                    <a:cubicBezTo>
                      <a:pt x="85" y="133"/>
                      <a:pt x="336" y="0"/>
                      <a:pt x="723" y="25"/>
                    </a:cubicBezTo>
                    <a:cubicBezTo>
                      <a:pt x="1085" y="48"/>
                      <a:pt x="1303" y="164"/>
                      <a:pt x="1334" y="184"/>
                    </a:cubicBezTo>
                    <a:cubicBezTo>
                      <a:pt x="1334" y="184"/>
                      <a:pt x="1310" y="175"/>
                      <a:pt x="1295" y="17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Freeform 21"/>
              <p:cNvSpPr/>
              <p:nvPr/>
            </p:nvSpPr>
            <p:spPr bwMode="auto">
              <a:xfrm>
                <a:off x="4040403" y="5919847"/>
                <a:ext cx="96596" cy="108550"/>
              </a:xfrm>
              <a:custGeom>
                <a:gdLst>
                  <a:gd fmla="*/ 212 w 400" name="T0"/>
                  <a:gd fmla="*/ 404 h 442" name="T1"/>
                  <a:gd fmla="*/ 231 w 400" name="T2"/>
                  <a:gd fmla="*/ 270 h 442" name="T3"/>
                  <a:gd fmla="*/ 400 w 400" name="T4"/>
                  <a:gd fmla="*/ 0 h 442" name="T5"/>
                  <a:gd fmla="*/ 311 w 400" name="T6"/>
                  <a:gd fmla="*/ 0 h 442" name="T7"/>
                  <a:gd fmla="*/ 195 w 400" name="T8"/>
                  <a:gd fmla="*/ 191 h 442" name="T9"/>
                  <a:gd fmla="*/ 87 w 400" name="T10"/>
                  <a:gd fmla="*/ 0 h 442" name="T11"/>
                  <a:gd fmla="*/ 0 w 400" name="T12"/>
                  <a:gd fmla="*/ 0 h 442" name="T13"/>
                  <a:gd fmla="*/ 148 w 400" name="T14"/>
                  <a:gd fmla="*/ 263 h 442" name="T15"/>
                  <a:gd fmla="*/ 121 w 400" name="T16"/>
                  <a:gd fmla="*/ 442 h 442" name="T17"/>
                  <a:gd fmla="*/ 212 w 400" name="T18"/>
                  <a:gd fmla="*/ 404 h 44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42" w="400">
                    <a:moveTo>
                      <a:pt x="212" y="404"/>
                    </a:moveTo>
                    <a:cubicBezTo>
                      <a:pt x="231" y="270"/>
                      <a:pt x="231" y="270"/>
                      <a:pt x="231" y="270"/>
                    </a:cubicBezTo>
                    <a:cubicBezTo>
                      <a:pt x="400" y="0"/>
                      <a:pt x="400" y="0"/>
                      <a:pt x="400" y="0"/>
                    </a:cubicBezTo>
                    <a:cubicBezTo>
                      <a:pt x="311" y="0"/>
                      <a:pt x="311" y="0"/>
                      <a:pt x="311" y="0"/>
                    </a:cubicBezTo>
                    <a:cubicBezTo>
                      <a:pt x="195" y="191"/>
                      <a:pt x="195" y="191"/>
                      <a:pt x="195" y="191"/>
                    </a:cubicBezTo>
                    <a:cubicBezTo>
                      <a:pt x="87" y="0"/>
                      <a:pt x="87" y="0"/>
                      <a:pt x="8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48" y="263"/>
                      <a:pt x="148" y="263"/>
                      <a:pt x="148" y="263"/>
                    </a:cubicBezTo>
                    <a:cubicBezTo>
                      <a:pt x="145" y="288"/>
                      <a:pt x="121" y="442"/>
                      <a:pt x="121" y="442"/>
                    </a:cubicBezTo>
                    <a:cubicBezTo>
                      <a:pt x="121" y="442"/>
                      <a:pt x="148" y="428"/>
                      <a:pt x="212" y="404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Freeform 22"/>
              <p:cNvSpPr/>
              <p:nvPr/>
            </p:nvSpPr>
            <p:spPr bwMode="auto">
              <a:xfrm>
                <a:off x="4307932" y="5920158"/>
                <a:ext cx="73724" cy="112389"/>
              </a:xfrm>
              <a:custGeom>
                <a:gdLst>
                  <a:gd fmla="*/ 183 w 305" name="T0"/>
                  <a:gd fmla="*/ 447 h 458" name="T1"/>
                  <a:gd fmla="*/ 213 w 305" name="T2"/>
                  <a:gd fmla="*/ 427 h 458" name="T3"/>
                  <a:gd fmla="*/ 232 w 305" name="T4"/>
                  <a:gd fmla="*/ 404 h 458" name="T5"/>
                  <a:gd fmla="*/ 246 w 305" name="T6"/>
                  <a:gd fmla="*/ 373 h 458" name="T7"/>
                  <a:gd fmla="*/ 305 w 305" name="T8"/>
                  <a:gd fmla="*/ 0 h 458" name="T9"/>
                  <a:gd fmla="*/ 228 w 305" name="T10"/>
                  <a:gd fmla="*/ 0 h 458" name="T11"/>
                  <a:gd fmla="*/ 181 w 305" name="T12"/>
                  <a:gd fmla="*/ 312 h 458" name="T13"/>
                  <a:gd fmla="*/ 112 w 305" name="T14"/>
                  <a:gd fmla="*/ 396 h 458" name="T15"/>
                  <a:gd fmla="*/ 0 w 305" name="T16"/>
                  <a:gd fmla="*/ 397 h 458" name="T17"/>
                  <a:gd fmla="*/ 160 w 305" name="T18"/>
                  <a:gd fmla="*/ 458 h 458" name="T19"/>
                  <a:gd fmla="*/ 183 w 305" name="T20"/>
                  <a:gd fmla="*/ 447 h 458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58" w="305">
                    <a:moveTo>
                      <a:pt x="183" y="447"/>
                    </a:moveTo>
                    <a:cubicBezTo>
                      <a:pt x="194" y="441"/>
                      <a:pt x="204" y="435"/>
                      <a:pt x="213" y="427"/>
                    </a:cubicBezTo>
                    <a:cubicBezTo>
                      <a:pt x="220" y="421"/>
                      <a:pt x="227" y="413"/>
                      <a:pt x="232" y="404"/>
                    </a:cubicBezTo>
                    <a:cubicBezTo>
                      <a:pt x="238" y="395"/>
                      <a:pt x="244" y="385"/>
                      <a:pt x="246" y="373"/>
                    </a:cubicBezTo>
                    <a:cubicBezTo>
                      <a:pt x="250" y="351"/>
                      <a:pt x="305" y="0"/>
                      <a:pt x="305" y="0"/>
                    </a:cubicBezTo>
                    <a:cubicBezTo>
                      <a:pt x="228" y="0"/>
                      <a:pt x="228" y="0"/>
                      <a:pt x="228" y="0"/>
                    </a:cubicBezTo>
                    <a:cubicBezTo>
                      <a:pt x="228" y="0"/>
                      <a:pt x="185" y="293"/>
                      <a:pt x="181" y="312"/>
                    </a:cubicBezTo>
                    <a:cubicBezTo>
                      <a:pt x="177" y="326"/>
                      <a:pt x="163" y="389"/>
                      <a:pt x="112" y="396"/>
                    </a:cubicBezTo>
                    <a:cubicBezTo>
                      <a:pt x="71" y="402"/>
                      <a:pt x="0" y="397"/>
                      <a:pt x="0" y="397"/>
                    </a:cubicBezTo>
                    <a:cubicBezTo>
                      <a:pt x="70" y="418"/>
                      <a:pt x="122" y="441"/>
                      <a:pt x="160" y="458"/>
                    </a:cubicBezTo>
                    <a:cubicBezTo>
                      <a:pt x="167" y="455"/>
                      <a:pt x="176" y="451"/>
                      <a:pt x="183" y="447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Freeform 23"/>
              <p:cNvSpPr/>
              <p:nvPr/>
            </p:nvSpPr>
            <p:spPr bwMode="auto">
              <a:xfrm>
                <a:off x="4207251" y="5920158"/>
                <a:ext cx="113036" cy="96615"/>
              </a:xfrm>
              <a:custGeom>
                <a:gdLst>
                  <a:gd fmla="*/ 468 w 468" name="T0"/>
                  <a:gd fmla="*/ 0 h 394" name="T1"/>
                  <a:gd fmla="*/ 387 w 468" name="T2"/>
                  <a:gd fmla="*/ 0 h 394" name="T3"/>
                  <a:gd fmla="*/ 332 w 468" name="T4"/>
                  <a:gd fmla="*/ 358 h 394" name="T5"/>
                  <a:gd fmla="*/ 132 w 468" name="T6"/>
                  <a:gd fmla="*/ 0 h 394" name="T7"/>
                  <a:gd fmla="*/ 49 w 468" name="T8"/>
                  <a:gd fmla="*/ 0 h 394" name="T9"/>
                  <a:gd fmla="*/ 0 w 468" name="T10"/>
                  <a:gd fmla="*/ 325 h 394" name="T11"/>
                  <a:gd fmla="*/ 21 w 468" name="T12"/>
                  <a:gd fmla="*/ 326 h 394" name="T13"/>
                  <a:gd fmla="*/ 74 w 468" name="T14"/>
                  <a:gd fmla="*/ 330 h 394" name="T15"/>
                  <a:gd fmla="*/ 107 w 468" name="T16"/>
                  <a:gd fmla="*/ 109 h 394" name="T17"/>
                  <a:gd fmla="*/ 245 w 468" name="T18"/>
                  <a:gd fmla="*/ 354 h 394" name="T19"/>
                  <a:gd fmla="*/ 408 w 468" name="T20"/>
                  <a:gd fmla="*/ 394 h 394" name="T21"/>
                  <a:gd fmla="*/ 468 w 468" name="T22"/>
                  <a:gd fmla="*/ 0 h 394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394" w="468">
                    <a:moveTo>
                      <a:pt x="468" y="0"/>
                    </a:moveTo>
                    <a:cubicBezTo>
                      <a:pt x="387" y="0"/>
                      <a:pt x="387" y="0"/>
                      <a:pt x="387" y="0"/>
                    </a:cubicBezTo>
                    <a:cubicBezTo>
                      <a:pt x="332" y="358"/>
                      <a:pt x="332" y="358"/>
                      <a:pt x="332" y="358"/>
                    </a:cubicBezTo>
                    <a:cubicBezTo>
                      <a:pt x="301" y="297"/>
                      <a:pt x="132" y="0"/>
                      <a:pt x="132" y="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0" y="325"/>
                      <a:pt x="0" y="325"/>
                      <a:pt x="0" y="325"/>
                    </a:cubicBezTo>
                    <a:cubicBezTo>
                      <a:pt x="9" y="326"/>
                      <a:pt x="12" y="326"/>
                      <a:pt x="21" y="326"/>
                    </a:cubicBezTo>
                    <a:cubicBezTo>
                      <a:pt x="39" y="327"/>
                      <a:pt x="57" y="328"/>
                      <a:pt x="74" y="330"/>
                    </a:cubicBezTo>
                    <a:cubicBezTo>
                      <a:pt x="107" y="109"/>
                      <a:pt x="107" y="109"/>
                      <a:pt x="107" y="109"/>
                    </a:cubicBezTo>
                    <a:cubicBezTo>
                      <a:pt x="107" y="109"/>
                      <a:pt x="191" y="256"/>
                      <a:pt x="245" y="354"/>
                    </a:cubicBezTo>
                    <a:cubicBezTo>
                      <a:pt x="318" y="367"/>
                      <a:pt x="383" y="387"/>
                      <a:pt x="408" y="394"/>
                    </a:cubicBezTo>
                    <a:lnTo>
                      <a:pt x="468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Freeform 24"/>
              <p:cNvSpPr/>
              <p:nvPr/>
            </p:nvSpPr>
            <p:spPr bwMode="auto">
              <a:xfrm>
                <a:off x="4100342" y="5920158"/>
                <a:ext cx="102621" cy="95889"/>
              </a:xfrm>
              <a:custGeom>
                <a:gdLst>
                  <a:gd fmla="*/ 335 w 425" name="T0"/>
                  <a:gd fmla="*/ 0 h 391" name="T1"/>
                  <a:gd fmla="*/ 226 w 425" name="T2"/>
                  <a:gd fmla="*/ 0 h 391" name="T3"/>
                  <a:gd fmla="*/ 0 w 425" name="T4"/>
                  <a:gd fmla="*/ 391 h 391" name="T5"/>
                  <a:gd fmla="*/ 304 w 425" name="T6"/>
                  <a:gd fmla="*/ 330 h 391" name="T7"/>
                  <a:gd fmla="*/ 150 w 425" name="T8"/>
                  <a:gd fmla="*/ 272 h 391" name="T9"/>
                  <a:gd fmla="*/ 272 w 425" name="T10"/>
                  <a:gd fmla="*/ 59 h 391" name="T11"/>
                  <a:gd fmla="*/ 349 w 425" name="T12"/>
                  <a:gd fmla="*/ 327 h 391" name="T13"/>
                  <a:gd fmla="*/ 389 w 425" name="T14"/>
                  <a:gd fmla="*/ 325 h 391" name="T15"/>
                  <a:gd fmla="*/ 425 w 425" name="T16"/>
                  <a:gd fmla="*/ 326 h 391" name="T17"/>
                  <a:gd fmla="*/ 335 w 425" name="T18"/>
                  <a:gd fmla="*/ 0 h 39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91" w="425">
                    <a:moveTo>
                      <a:pt x="335" y="0"/>
                    </a:moveTo>
                    <a:cubicBezTo>
                      <a:pt x="314" y="0"/>
                      <a:pt x="256" y="0"/>
                      <a:pt x="226" y="0"/>
                    </a:cubicBezTo>
                    <a:cubicBezTo>
                      <a:pt x="208" y="32"/>
                      <a:pt x="0" y="391"/>
                      <a:pt x="0" y="391"/>
                    </a:cubicBezTo>
                    <a:cubicBezTo>
                      <a:pt x="138" y="340"/>
                      <a:pt x="268" y="332"/>
                      <a:pt x="304" y="330"/>
                    </a:cubicBezTo>
                    <a:cubicBezTo>
                      <a:pt x="150" y="272"/>
                      <a:pt x="150" y="272"/>
                      <a:pt x="150" y="272"/>
                    </a:cubicBezTo>
                    <a:cubicBezTo>
                      <a:pt x="272" y="59"/>
                      <a:pt x="272" y="59"/>
                      <a:pt x="272" y="59"/>
                    </a:cubicBezTo>
                    <a:cubicBezTo>
                      <a:pt x="349" y="327"/>
                      <a:pt x="349" y="327"/>
                      <a:pt x="349" y="327"/>
                    </a:cubicBezTo>
                    <a:cubicBezTo>
                      <a:pt x="370" y="326"/>
                      <a:pt x="368" y="325"/>
                      <a:pt x="389" y="325"/>
                    </a:cubicBezTo>
                    <a:cubicBezTo>
                      <a:pt x="397" y="325"/>
                      <a:pt x="417" y="325"/>
                      <a:pt x="425" y="326"/>
                    </a:cubicBezTo>
                    <a:lnTo>
                      <a:pt x="33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Freeform 25"/>
              <p:cNvSpPr/>
              <p:nvPr/>
            </p:nvSpPr>
            <p:spPr bwMode="auto">
              <a:xfrm>
                <a:off x="4149865" y="5960630"/>
                <a:ext cx="20933" cy="29161"/>
              </a:xfrm>
              <a:custGeom>
                <a:gdLst>
                  <a:gd fmla="*/ 205 w 205" name="T0"/>
                  <a:gd fmla="*/ 281 h 281" name="T1"/>
                  <a:gd fmla="*/ 0 w 205" name="T2"/>
                  <a:gd fmla="*/ 210 h 281" name="T3"/>
                  <a:gd fmla="*/ 122 w 205" name="T4"/>
                  <a:gd fmla="*/ 0 h 281" name="T5"/>
                  <a:gd fmla="*/ 205 w 205" name="T6"/>
                  <a:gd fmla="*/ 281 h 281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81" w="205">
                    <a:moveTo>
                      <a:pt x="205" y="281"/>
                    </a:moveTo>
                    <a:lnTo>
                      <a:pt x="0" y="210"/>
                    </a:lnTo>
                    <a:lnTo>
                      <a:pt x="122" y="0"/>
                    </a:lnTo>
                    <a:lnTo>
                      <a:pt x="205" y="28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354"/>
                <a:endParaRPr altLang="en-US" lang="zh-CN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4" name="组合 43"/>
            <p:cNvGrpSpPr/>
            <p:nvPr/>
          </p:nvGrpSpPr>
          <p:grpSpPr>
            <a:xfrm>
              <a:off x="6918769" y="3730337"/>
              <a:ext cx="1038742" cy="1169352"/>
              <a:chOff x="3462711" y="1723406"/>
              <a:chExt cx="1227036" cy="1381326"/>
            </a:xfrm>
          </p:grpSpPr>
          <p:grpSp>
            <p:nvGrpSpPr>
              <p:cNvPr id="45" name="组合 44"/>
              <p:cNvGrpSpPr/>
              <p:nvPr/>
            </p:nvGrpSpPr>
            <p:grpSpPr>
              <a:xfrm>
                <a:off x="4013076" y="1723406"/>
                <a:ext cx="463674" cy="846998"/>
                <a:chOff x="944563" y="-4000500"/>
                <a:chExt cx="7191375" cy="13136562"/>
              </a:xfrm>
            </p:grpSpPr>
            <p:sp>
              <p:nvSpPr>
                <p:cNvPr id="47" name="Freeform 5"/>
                <p:cNvSpPr/>
                <p:nvPr/>
              </p:nvSpPr>
              <p:spPr bwMode="auto">
                <a:xfrm>
                  <a:off x="944563" y="-4000500"/>
                  <a:ext cx="7191375" cy="13136562"/>
                </a:xfrm>
                <a:custGeom>
                  <a:gdLst>
                    <a:gd fmla="*/ 1915 w 1915" name="T0"/>
                    <a:gd fmla="*/ 617 h 3500" name="T1"/>
                    <a:gd fmla="*/ 1866 w 1915" name="T2"/>
                    <a:gd fmla="*/ 414 h 3500" name="T3"/>
                    <a:gd fmla="*/ 1859 w 1915" name="T4"/>
                    <a:gd fmla="*/ 405 h 3500" name="T5"/>
                    <a:gd fmla="*/ 1663 w 1915" name="T6"/>
                    <a:gd fmla="*/ 343 h 3500" name="T7"/>
                    <a:gd fmla="*/ 1447 w 1915" name="T8"/>
                    <a:gd fmla="*/ 123 h 3500" name="T9"/>
                    <a:gd fmla="*/ 1446 w 1915" name="T10"/>
                    <a:gd fmla="*/ 123 h 3500" name="T11"/>
                    <a:gd fmla="*/ 1321 w 1915" name="T12"/>
                    <a:gd fmla="*/ 154 h 3500" name="T13"/>
                    <a:gd fmla="*/ 1254 w 1915" name="T14"/>
                    <a:gd fmla="*/ 52 h 3500" name="T15"/>
                    <a:gd fmla="*/ 1087 w 1915" name="T16"/>
                    <a:gd fmla="*/ 3 h 3500" name="T17"/>
                    <a:gd fmla="*/ 1081 w 1915" name="T18"/>
                    <a:gd fmla="*/ 4 h 3500" name="T19"/>
                    <a:gd fmla="*/ 918 w 1915" name="T20"/>
                    <a:gd fmla="*/ 115 h 3500" name="T21"/>
                    <a:gd fmla="*/ 862 w 1915" name="T22"/>
                    <a:gd fmla="*/ 42 h 3500" name="T23"/>
                    <a:gd fmla="*/ 853 w 1915" name="T24"/>
                    <a:gd fmla="*/ 36 h 3500" name="T25"/>
                    <a:gd fmla="*/ 693 w 1915" name="T26"/>
                    <a:gd fmla="*/ 27 h 3500" name="T27"/>
                    <a:gd fmla="*/ 693 w 1915" name="T28"/>
                    <a:gd fmla="*/ 27 h 3500" name="T29"/>
                    <a:gd fmla="*/ 516 w 1915" name="T30"/>
                    <a:gd fmla="*/ 208 h 3500" name="T31"/>
                    <a:gd fmla="*/ 516 w 1915" name="T32"/>
                    <a:gd fmla="*/ 209 h 3500" name="T33"/>
                    <a:gd fmla="*/ 480 w 1915" name="T34"/>
                    <a:gd fmla="*/ 311 h 3500" name="T35"/>
                    <a:gd fmla="*/ 272 w 1915" name="T36"/>
                    <a:gd fmla="*/ 280 h 3500" name="T37"/>
                    <a:gd fmla="*/ 260 w 1915" name="T38"/>
                    <a:gd fmla="*/ 283 h 3500" name="T39"/>
                    <a:gd fmla="*/ 96 w 1915" name="T40"/>
                    <a:gd fmla="*/ 550 h 3500" name="T41"/>
                    <a:gd fmla="*/ 18 w 1915" name="T42"/>
                    <a:gd fmla="*/ 947 h 3500" name="T43"/>
                    <a:gd fmla="*/ 18 w 1915" name="T44"/>
                    <a:gd fmla="*/ 949 h 3500" name="T45"/>
                    <a:gd fmla="*/ 150 w 1915" name="T46"/>
                    <a:gd fmla="*/ 1263 h 3500" name="T47"/>
                    <a:gd fmla="*/ 151 w 1915" name="T48"/>
                    <a:gd fmla="*/ 1263 h 3500" name="T49"/>
                    <a:gd fmla="*/ 605 w 1915" name="T50"/>
                    <a:gd fmla="*/ 1659 h 3500" name="T51"/>
                    <a:gd fmla="*/ 627 w 1915" name="T52"/>
                    <a:gd fmla="*/ 1821 h 3500" name="T53"/>
                    <a:gd fmla="*/ 627 w 1915" name="T54"/>
                    <a:gd fmla="*/ 1822 h 3500" name="T55"/>
                    <a:gd fmla="*/ 553 w 1915" name="T56"/>
                    <a:gd fmla="*/ 2517 h 3500" name="T57"/>
                    <a:gd fmla="*/ 329 w 1915" name="T58"/>
                    <a:gd fmla="*/ 3478 h 3500" name="T59"/>
                    <a:gd fmla="*/ 332 w 1915" name="T60"/>
                    <a:gd fmla="*/ 3500 h 3500" name="T61"/>
                    <a:gd fmla="*/ 1572 w 1915" name="T62"/>
                    <a:gd fmla="*/ 3500 h 3500" name="T63"/>
                    <a:gd fmla="*/ 1573 w 1915" name="T64"/>
                    <a:gd fmla="*/ 3499 h 3500" name="T65"/>
                    <a:gd fmla="*/ 1580 w 1915" name="T66"/>
                    <a:gd fmla="*/ 3475 h 3500" name="T67"/>
                    <a:gd fmla="*/ 1580 w 1915" name="T68"/>
                    <a:gd fmla="*/ 1883 h 3500" name="T69"/>
                    <a:gd fmla="*/ 1638 w 1915" name="T70"/>
                    <a:gd fmla="*/ 1644 h 3500" name="T71"/>
                    <a:gd fmla="*/ 1692 w 1915" name="T72"/>
                    <a:gd fmla="*/ 1568 h 3500" name="T73"/>
                    <a:gd fmla="*/ 1785 w 1915" name="T74"/>
                    <a:gd fmla="*/ 1412 h 3500" name="T75"/>
                    <a:gd fmla="*/ 1880 w 1915" name="T76"/>
                    <a:gd fmla="*/ 941 h 3500" name="T77"/>
                    <a:gd fmla="*/ 1862 w 1915" name="T78"/>
                    <a:gd fmla="*/ 744 h 3500" name="T79"/>
                    <a:gd fmla="*/ 1913 w 1915" name="T80"/>
                    <a:gd fmla="*/ 628 h 3500" name="T81"/>
                    <a:gd fmla="*/ 1915 w 1915" name="T82"/>
                    <a:gd fmla="*/ 617 h 3500" name="T8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b="b" l="0" r="r" t="0"/>
                  <a:pathLst>
                    <a:path h="3500" w="1914">
                      <a:moveTo>
                        <a:pt x="1915" y="617"/>
                      </a:moveTo>
                      <a:cubicBezTo>
                        <a:pt x="1911" y="516"/>
                        <a:pt x="1867" y="418"/>
                        <a:pt x="1866" y="414"/>
                      </a:cubicBezTo>
                      <a:cubicBezTo>
                        <a:pt x="1864" y="410"/>
                        <a:pt x="1862" y="407"/>
                        <a:pt x="1859" y="405"/>
                      </a:cubicBezTo>
                      <a:cubicBezTo>
                        <a:pt x="1792" y="339"/>
                        <a:pt x="1709" y="337"/>
                        <a:pt x="1663" y="343"/>
                      </a:cubicBezTo>
                      <a:cubicBezTo>
                        <a:pt x="1621" y="142"/>
                        <a:pt x="1449" y="123"/>
                        <a:pt x="1447" y="123"/>
                      </a:cubicBezTo>
                      <a:cubicBezTo>
                        <a:pt x="1447" y="123"/>
                        <a:pt x="1447" y="123"/>
                        <a:pt x="1446" y="123"/>
                      </a:cubicBezTo>
                      <a:cubicBezTo>
                        <a:pt x="1390" y="119"/>
                        <a:pt x="1349" y="136"/>
                        <a:pt x="1321" y="154"/>
                      </a:cubicBezTo>
                      <a:cubicBezTo>
                        <a:pt x="1306" y="91"/>
                        <a:pt x="1263" y="58"/>
                        <a:pt x="1254" y="52"/>
                      </a:cubicBezTo>
                      <a:cubicBezTo>
                        <a:pt x="1189" y="0"/>
                        <a:pt x="1091" y="3"/>
                        <a:pt x="1087" y="3"/>
                      </a:cubicBezTo>
                      <a:cubicBezTo>
                        <a:pt x="1085" y="3"/>
                        <a:pt x="1083" y="3"/>
                        <a:pt x="1081" y="4"/>
                      </a:cubicBezTo>
                      <a:cubicBezTo>
                        <a:pt x="1022" y="19"/>
                        <a:pt x="956" y="78"/>
                        <a:pt x="918" y="115"/>
                      </a:cubicBezTo>
                      <a:cubicBezTo>
                        <a:pt x="893" y="75"/>
                        <a:pt x="863" y="44"/>
                        <a:pt x="862" y="42"/>
                      </a:cubicBezTo>
                      <a:cubicBezTo>
                        <a:pt x="859" y="39"/>
                        <a:pt x="856" y="37"/>
                        <a:pt x="853" y="36"/>
                      </a:cubicBezTo>
                      <a:cubicBezTo>
                        <a:pt x="797" y="8"/>
                        <a:pt x="704" y="25"/>
                        <a:pt x="693" y="27"/>
                      </a:cubicBezTo>
                      <a:cubicBezTo>
                        <a:pt x="693" y="27"/>
                        <a:pt x="693" y="27"/>
                        <a:pt x="693" y="27"/>
                      </a:cubicBezTo>
                      <a:cubicBezTo>
                        <a:pt x="601" y="47"/>
                        <a:pt x="525" y="191"/>
                        <a:pt x="516" y="208"/>
                      </a:cubicBezTo>
                      <a:cubicBezTo>
                        <a:pt x="516" y="208"/>
                        <a:pt x="516" y="208"/>
                        <a:pt x="516" y="209"/>
                      </a:cubicBezTo>
                      <a:cubicBezTo>
                        <a:pt x="496" y="252"/>
                        <a:pt x="486" y="286"/>
                        <a:pt x="480" y="311"/>
                      </a:cubicBezTo>
                      <a:cubicBezTo>
                        <a:pt x="424" y="288"/>
                        <a:pt x="352" y="270"/>
                        <a:pt x="272" y="280"/>
                      </a:cubicBezTo>
                      <a:cubicBezTo>
                        <a:pt x="268" y="280"/>
                        <a:pt x="264" y="281"/>
                        <a:pt x="260" y="283"/>
                      </a:cubicBezTo>
                      <a:cubicBezTo>
                        <a:pt x="255" y="286"/>
                        <a:pt x="132" y="359"/>
                        <a:pt x="96" y="550"/>
                      </a:cubicBezTo>
                      <a:cubicBezTo>
                        <a:pt x="18" y="947"/>
                        <a:pt x="18" y="947"/>
                        <a:pt x="18" y="947"/>
                      </a:cubicBezTo>
                      <a:cubicBezTo>
                        <a:pt x="18" y="947"/>
                        <a:pt x="18" y="948"/>
                        <a:pt x="18" y="949"/>
                      </a:cubicBezTo>
                      <a:cubicBezTo>
                        <a:pt x="17" y="956"/>
                        <a:pt x="0" y="1124"/>
                        <a:pt x="150" y="1263"/>
                      </a:cubicBezTo>
                      <a:cubicBezTo>
                        <a:pt x="150" y="1263"/>
                        <a:pt x="150" y="1263"/>
                        <a:pt x="151" y="1263"/>
                      </a:cubicBezTo>
                      <a:cubicBezTo>
                        <a:pt x="605" y="1659"/>
                        <a:pt x="605" y="1659"/>
                        <a:pt x="605" y="1659"/>
                      </a:cubicBezTo>
                      <a:cubicBezTo>
                        <a:pt x="612" y="1671"/>
                        <a:pt x="641" y="1723"/>
                        <a:pt x="627" y="1821"/>
                      </a:cubicBezTo>
                      <a:cubicBezTo>
                        <a:pt x="627" y="1821"/>
                        <a:pt x="627" y="1822"/>
                        <a:pt x="627" y="1822"/>
                      </a:cubicBezTo>
                      <a:cubicBezTo>
                        <a:pt x="626" y="1827"/>
                        <a:pt x="593" y="2250"/>
                        <a:pt x="553" y="2517"/>
                      </a:cubicBezTo>
                      <a:cubicBezTo>
                        <a:pt x="514" y="2783"/>
                        <a:pt x="331" y="3471"/>
                        <a:pt x="329" y="3478"/>
                      </a:cubicBezTo>
                      <a:cubicBezTo>
                        <a:pt x="327" y="3485"/>
                        <a:pt x="328" y="3493"/>
                        <a:pt x="332" y="3500"/>
                      </a:cubicBezTo>
                      <a:cubicBezTo>
                        <a:pt x="1572" y="3500"/>
                        <a:pt x="1572" y="3500"/>
                        <a:pt x="1572" y="3500"/>
                      </a:cubicBezTo>
                      <a:cubicBezTo>
                        <a:pt x="1572" y="3499"/>
                        <a:pt x="1572" y="3499"/>
                        <a:pt x="1573" y="3499"/>
                      </a:cubicBezTo>
                      <a:cubicBezTo>
                        <a:pt x="1579" y="3492"/>
                        <a:pt x="1581" y="3484"/>
                        <a:pt x="1580" y="3475"/>
                      </a:cubicBezTo>
                      <a:cubicBezTo>
                        <a:pt x="1512" y="2925"/>
                        <a:pt x="1578" y="1922"/>
                        <a:pt x="1580" y="1883"/>
                      </a:cubicBezTo>
                      <a:cubicBezTo>
                        <a:pt x="1589" y="1821"/>
                        <a:pt x="1631" y="1671"/>
                        <a:pt x="1638" y="1644"/>
                      </a:cubicBezTo>
                      <a:cubicBezTo>
                        <a:pt x="1655" y="1617"/>
                        <a:pt x="1674" y="1592"/>
                        <a:pt x="1692" y="1568"/>
                      </a:cubicBezTo>
                      <a:cubicBezTo>
                        <a:pt x="1729" y="1518"/>
                        <a:pt x="1764" y="1471"/>
                        <a:pt x="1785" y="1412"/>
                      </a:cubicBezTo>
                      <a:cubicBezTo>
                        <a:pt x="1842" y="1252"/>
                        <a:pt x="1875" y="1055"/>
                        <a:pt x="1880" y="941"/>
                      </a:cubicBezTo>
                      <a:cubicBezTo>
                        <a:pt x="1886" y="823"/>
                        <a:pt x="1869" y="764"/>
                        <a:pt x="1862" y="744"/>
                      </a:cubicBezTo>
                      <a:cubicBezTo>
                        <a:pt x="1892" y="683"/>
                        <a:pt x="1912" y="632"/>
                        <a:pt x="1913" y="628"/>
                      </a:cubicBezTo>
                      <a:cubicBezTo>
                        <a:pt x="1914" y="624"/>
                        <a:pt x="1915" y="620"/>
                        <a:pt x="1915" y="61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cap="flat" w="30163">
                  <a:solidFill>
                    <a:srgbClr val="939597"/>
                  </a:solidFill>
                  <a:prstDash val="solid"/>
                  <a:miter lim="800000"/>
                </a:ln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8" name="Freeform 6"/>
                <p:cNvSpPr/>
                <p:nvPr/>
              </p:nvSpPr>
              <p:spPr bwMode="auto">
                <a:xfrm>
                  <a:off x="1200151" y="-3767137"/>
                  <a:ext cx="6591301" cy="12677774"/>
                </a:xfrm>
                <a:custGeom>
                  <a:gdLst>
                    <a:gd fmla="*/ 1750 w 1755" name="T0"/>
                    <a:gd fmla="*/ 762 h 3378" name="T1"/>
                    <a:gd fmla="*/ 1707 w 1755" name="T2"/>
                    <a:gd fmla="*/ 825 h 3378" name="T3"/>
                    <a:gd fmla="*/ 1462 w 1755" name="T4"/>
                    <a:gd fmla="*/ 968 h 3378" name="T5"/>
                    <a:gd fmla="*/ 1435 w 1755" name="T6"/>
                    <a:gd fmla="*/ 971 h 3378" name="T7"/>
                    <a:gd fmla="*/ 1313 w 1755" name="T8"/>
                    <a:gd fmla="*/ 904 h 3378" name="T9"/>
                    <a:gd fmla="*/ 1233 w 1755" name="T10"/>
                    <a:gd fmla="*/ 939 h 3378" name="T11"/>
                    <a:gd fmla="*/ 1230 w 1755" name="T12"/>
                    <a:gd fmla="*/ 940 h 3378" name="T13"/>
                    <a:gd fmla="*/ 1202 w 1755" name="T14"/>
                    <a:gd fmla="*/ 942 h 3378" name="T15"/>
                    <a:gd fmla="*/ 1034 w 1755" name="T16"/>
                    <a:gd fmla="*/ 839 h 3378" name="T17"/>
                    <a:gd fmla="*/ 1032 w 1755" name="T18"/>
                    <a:gd fmla="*/ 841 h 3378" name="T19"/>
                    <a:gd fmla="*/ 1029 w 1755" name="T20"/>
                    <a:gd fmla="*/ 843 h 3378" name="T21"/>
                    <a:gd fmla="*/ 948 w 1755" name="T22"/>
                    <a:gd fmla="*/ 867 h 3378" name="T23"/>
                    <a:gd fmla="*/ 926 w 1755" name="T24"/>
                    <a:gd fmla="*/ 863 h 3378" name="T25"/>
                    <a:gd fmla="*/ 910 w 1755" name="T26"/>
                    <a:gd fmla="*/ 821 h 3378" name="T27"/>
                    <a:gd fmla="*/ 991 w 1755" name="T28"/>
                    <a:gd fmla="*/ 797 h 3378" name="T29"/>
                    <a:gd fmla="*/ 1118 w 1755" name="T30"/>
                    <a:gd fmla="*/ 513 h 3378" name="T31"/>
                    <a:gd fmla="*/ 1198 w 1755" name="T32"/>
                    <a:gd fmla="*/ 153 h 3378" name="T33"/>
                    <a:gd fmla="*/ 1151 w 1755" name="T34"/>
                    <a:gd fmla="*/ 38 h 3378" name="T35"/>
                    <a:gd fmla="*/ 1149 w 1755" name="T36"/>
                    <a:gd fmla="*/ 37 h 3378" name="T37"/>
                    <a:gd fmla="*/ 1025 w 1755" name="T38"/>
                    <a:gd fmla="*/ 0 h 3378" name="T39"/>
                    <a:gd fmla="*/ 869 w 1755" name="T40"/>
                    <a:gd fmla="*/ 120 h 3378" name="T41"/>
                    <a:gd fmla="*/ 858 w 1755" name="T42"/>
                    <a:gd fmla="*/ 229 h 3378" name="T43"/>
                    <a:gd fmla="*/ 871 w 1755" name="T44"/>
                    <a:gd fmla="*/ 346 h 3378" name="T45"/>
                    <a:gd fmla="*/ 884 w 1755" name="T46"/>
                    <a:gd fmla="*/ 509 h 3378" name="T47"/>
                    <a:gd fmla="*/ 797 w 1755" name="T48"/>
                    <a:gd fmla="*/ 795 h 3378" name="T49"/>
                    <a:gd fmla="*/ 788 w 1755" name="T50"/>
                    <a:gd fmla="*/ 802 h 3378" name="T51"/>
                    <a:gd fmla="*/ 695 w 1755" name="T52"/>
                    <a:gd fmla="*/ 824 h 3378" name="T53"/>
                    <a:gd fmla="*/ 591 w 1755" name="T54"/>
                    <a:gd fmla="*/ 787 h 3378" name="T55"/>
                    <a:gd fmla="*/ 539 w 1755" name="T56"/>
                    <a:gd fmla="*/ 710 h 3378" name="T57"/>
                    <a:gd fmla="*/ 476 w 1755" name="T58"/>
                    <a:gd fmla="*/ 726 h 3378" name="T59"/>
                    <a:gd fmla="*/ 465 w 1755" name="T60"/>
                    <a:gd fmla="*/ 726 h 3378" name="T61"/>
                    <a:gd fmla="*/ 171 w 1755" name="T62"/>
                    <a:gd fmla="*/ 489 h 3378" name="T63"/>
                    <a:gd fmla="*/ 190 w 1755" name="T64"/>
                    <a:gd fmla="*/ 485 h 3378" name="T65"/>
                    <a:gd fmla="*/ 471 w 1755" name="T66"/>
                    <a:gd fmla="*/ 666 h 3378" name="T67"/>
                    <a:gd fmla="*/ 735 w 1755" name="T68"/>
                    <a:gd fmla="*/ 531 h 3378" name="T69"/>
                    <a:gd fmla="*/ 737 w 1755" name="T70"/>
                    <a:gd fmla="*/ 415 h 3378" name="T71"/>
                    <a:gd fmla="*/ 509 w 1755" name="T72"/>
                    <a:gd fmla="*/ 369 h 3378" name="T73"/>
                    <a:gd fmla="*/ 489 w 1755" name="T74"/>
                    <a:gd fmla="*/ 362 h 3378" name="T75"/>
                    <a:gd fmla="*/ 218 w 1755" name="T76"/>
                    <a:gd fmla="*/ 276 h 3378" name="T77"/>
                    <a:gd fmla="*/ 88 w 1755" name="T78"/>
                    <a:gd fmla="*/ 499 h 3378" name="T79"/>
                    <a:gd fmla="*/ 10 w 1755" name="T80"/>
                    <a:gd fmla="*/ 895 h 3378" name="T81"/>
                    <a:gd fmla="*/ 123 w 1755" name="T82"/>
                    <a:gd fmla="*/ 1157 h 3378" name="T83"/>
                    <a:gd fmla="*/ 580 w 1755" name="T84"/>
                    <a:gd fmla="*/ 1555 h 3378" name="T85"/>
                    <a:gd fmla="*/ 584 w 1755" name="T86"/>
                    <a:gd fmla="*/ 1560 h 3378" name="T87"/>
                    <a:gd fmla="*/ 619 w 1755" name="T88"/>
                    <a:gd fmla="*/ 1766 h 3378" name="T89"/>
                    <a:gd fmla="*/ 545 w 1755" name="T90"/>
                    <a:gd fmla="*/ 2463 h 3378" name="T91"/>
                    <a:gd fmla="*/ 333 w 1755" name="T92"/>
                    <a:gd fmla="*/ 3378 h 3378" name="T93"/>
                    <a:gd fmla="*/ 1448 w 1755" name="T94"/>
                    <a:gd fmla="*/ 3378 h 3378" name="T95"/>
                    <a:gd fmla="*/ 1452 w 1755" name="T96"/>
                    <a:gd fmla="*/ 1816 h 3378" name="T97"/>
                    <a:gd fmla="*/ 1452 w 1755" name="T98"/>
                    <a:gd fmla="*/ 1814 h 3378" name="T99"/>
                    <a:gd fmla="*/ 1513 w 1755" name="T100"/>
                    <a:gd fmla="*/ 1562 h 3378" name="T101"/>
                    <a:gd fmla="*/ 1517 w 1755" name="T102"/>
                    <a:gd fmla="*/ 1554 h 3378" name="T103"/>
                    <a:gd fmla="*/ 1576 w 1755" name="T104"/>
                    <a:gd fmla="*/ 1470 h 3378" name="T105"/>
                    <a:gd fmla="*/ 1660 w 1755" name="T106"/>
                    <a:gd fmla="*/ 1330 h 3378" name="T107"/>
                    <a:gd fmla="*/ 1752 w 1755" name="T108"/>
                    <a:gd fmla="*/ 876 h 3378" name="T109"/>
                    <a:gd fmla="*/ 1750 w 1755" name="T110"/>
                    <a:gd fmla="*/ 762 h 3378" name="T1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b="b" l="0" r="r" t="0"/>
                  <a:pathLst>
                    <a:path h="3378" w="1754">
                      <a:moveTo>
                        <a:pt x="1750" y="762"/>
                      </a:moveTo>
                      <a:cubicBezTo>
                        <a:pt x="1736" y="785"/>
                        <a:pt x="1722" y="806"/>
                        <a:pt x="1707" y="825"/>
                      </a:cubicBezTo>
                      <a:cubicBezTo>
                        <a:pt x="1631" y="921"/>
                        <a:pt x="1536" y="952"/>
                        <a:pt x="1462" y="968"/>
                      </a:cubicBezTo>
                      <a:cubicBezTo>
                        <a:pt x="1453" y="970"/>
                        <a:pt x="1444" y="971"/>
                        <a:pt x="1435" y="971"/>
                      </a:cubicBezTo>
                      <a:cubicBezTo>
                        <a:pt x="1384" y="971"/>
                        <a:pt x="1336" y="941"/>
                        <a:pt x="1313" y="904"/>
                      </a:cubicBezTo>
                      <a:cubicBezTo>
                        <a:pt x="1290" y="918"/>
                        <a:pt x="1264" y="929"/>
                        <a:pt x="1233" y="939"/>
                      </a:cubicBezTo>
                      <a:cubicBezTo>
                        <a:pt x="1232" y="939"/>
                        <a:pt x="1231" y="939"/>
                        <a:pt x="1230" y="940"/>
                      </a:cubicBezTo>
                      <a:cubicBezTo>
                        <a:pt x="1222" y="941"/>
                        <a:pt x="1213" y="942"/>
                        <a:pt x="1202" y="942"/>
                      </a:cubicBezTo>
                      <a:cubicBezTo>
                        <a:pt x="1150" y="942"/>
                        <a:pt x="1075" y="920"/>
                        <a:pt x="1034" y="839"/>
                      </a:cubicBezTo>
                      <a:cubicBezTo>
                        <a:pt x="1033" y="839"/>
                        <a:pt x="1032" y="840"/>
                        <a:pt x="1032" y="841"/>
                      </a:cubicBezTo>
                      <a:cubicBezTo>
                        <a:pt x="1031" y="842"/>
                        <a:pt x="1030" y="842"/>
                        <a:pt x="1029" y="843"/>
                      </a:cubicBezTo>
                      <a:cubicBezTo>
                        <a:pt x="1025" y="846"/>
                        <a:pt x="1002" y="867"/>
                        <a:pt x="948" y="867"/>
                      </a:cubicBezTo>
                      <a:cubicBezTo>
                        <a:pt x="945" y="867"/>
                        <a:pt x="929" y="863"/>
                        <a:pt x="926" y="863"/>
                      </a:cubicBezTo>
                      <a:cubicBezTo>
                        <a:pt x="910" y="821"/>
                        <a:pt x="910" y="821"/>
                        <a:pt x="910" y="821"/>
                      </a:cubicBezTo>
                      <a:cubicBezTo>
                        <a:pt x="943" y="823"/>
                        <a:pt x="985" y="801"/>
                        <a:pt x="991" y="797"/>
                      </a:cubicBezTo>
                      <a:cubicBezTo>
                        <a:pt x="1023" y="766"/>
                        <a:pt x="1102" y="685"/>
                        <a:pt x="1118" y="513"/>
                      </a:cubicBezTo>
                      <a:cubicBezTo>
                        <a:pt x="1133" y="339"/>
                        <a:pt x="1189" y="180"/>
                        <a:pt x="1198" y="153"/>
                      </a:cubicBezTo>
                      <a:cubicBezTo>
                        <a:pt x="1204" y="76"/>
                        <a:pt x="1153" y="40"/>
                        <a:pt x="1151" y="38"/>
                      </a:cubicBezTo>
                      <a:cubicBezTo>
                        <a:pt x="1150" y="38"/>
                        <a:pt x="1149" y="37"/>
                        <a:pt x="1149" y="37"/>
                      </a:cubicBezTo>
                      <a:cubicBezTo>
                        <a:pt x="1107" y="3"/>
                        <a:pt x="1040" y="0"/>
                        <a:pt x="1025" y="0"/>
                      </a:cubicBezTo>
                      <a:cubicBezTo>
                        <a:pt x="972" y="16"/>
                        <a:pt x="898" y="88"/>
                        <a:pt x="869" y="120"/>
                      </a:cubicBezTo>
                      <a:cubicBezTo>
                        <a:pt x="866" y="130"/>
                        <a:pt x="856" y="164"/>
                        <a:pt x="858" y="229"/>
                      </a:cubicBezTo>
                      <a:cubicBezTo>
                        <a:pt x="859" y="265"/>
                        <a:pt x="865" y="306"/>
                        <a:pt x="871" y="346"/>
                      </a:cubicBezTo>
                      <a:cubicBezTo>
                        <a:pt x="880" y="401"/>
                        <a:pt x="888" y="458"/>
                        <a:pt x="884" y="509"/>
                      </a:cubicBezTo>
                      <a:cubicBezTo>
                        <a:pt x="880" y="570"/>
                        <a:pt x="861" y="718"/>
                        <a:pt x="797" y="795"/>
                      </a:cubicBezTo>
                      <a:cubicBezTo>
                        <a:pt x="795" y="798"/>
                        <a:pt x="792" y="800"/>
                        <a:pt x="788" y="802"/>
                      </a:cubicBezTo>
                      <a:cubicBezTo>
                        <a:pt x="785" y="804"/>
                        <a:pt x="746" y="824"/>
                        <a:pt x="695" y="824"/>
                      </a:cubicBezTo>
                      <a:cubicBezTo>
                        <a:pt x="663" y="824"/>
                        <a:pt x="625" y="815"/>
                        <a:pt x="591" y="787"/>
                      </a:cubicBezTo>
                      <a:cubicBezTo>
                        <a:pt x="583" y="782"/>
                        <a:pt x="554" y="758"/>
                        <a:pt x="539" y="710"/>
                      </a:cubicBezTo>
                      <a:cubicBezTo>
                        <a:pt x="503" y="721"/>
                        <a:pt x="479" y="725"/>
                        <a:pt x="476" y="726"/>
                      </a:cubicBezTo>
                      <a:cubicBezTo>
                        <a:pt x="472" y="726"/>
                        <a:pt x="468" y="726"/>
                        <a:pt x="465" y="726"/>
                      </a:cubicBezTo>
                      <a:cubicBezTo>
                        <a:pt x="272" y="688"/>
                        <a:pt x="175" y="497"/>
                        <a:pt x="171" y="489"/>
                      </a:cubicBezTo>
                      <a:cubicBezTo>
                        <a:pt x="190" y="485"/>
                        <a:pt x="190" y="485"/>
                        <a:pt x="190" y="485"/>
                      </a:cubicBezTo>
                      <a:cubicBezTo>
                        <a:pt x="202" y="507"/>
                        <a:pt x="311" y="631"/>
                        <a:pt x="471" y="666"/>
                      </a:cubicBezTo>
                      <a:cubicBezTo>
                        <a:pt x="500" y="660"/>
                        <a:pt x="644" y="624"/>
                        <a:pt x="735" y="531"/>
                      </a:cubicBezTo>
                      <a:cubicBezTo>
                        <a:pt x="739" y="517"/>
                        <a:pt x="753" y="470"/>
                        <a:pt x="737" y="415"/>
                      </a:cubicBezTo>
                      <a:cubicBezTo>
                        <a:pt x="701" y="403"/>
                        <a:pt x="599" y="369"/>
                        <a:pt x="509" y="369"/>
                      </a:cubicBezTo>
                      <a:cubicBezTo>
                        <a:pt x="501" y="369"/>
                        <a:pt x="494" y="367"/>
                        <a:pt x="489" y="362"/>
                      </a:cubicBezTo>
                      <a:cubicBezTo>
                        <a:pt x="488" y="361"/>
                        <a:pt x="366" y="262"/>
                        <a:pt x="218" y="276"/>
                      </a:cubicBezTo>
                      <a:cubicBezTo>
                        <a:pt x="197" y="290"/>
                        <a:pt x="114" y="354"/>
                        <a:pt x="88" y="499"/>
                      </a:cubicBezTo>
                      <a:cubicBezTo>
                        <a:pt x="10" y="895"/>
                        <a:pt x="10" y="895"/>
                        <a:pt x="10" y="895"/>
                      </a:cubicBezTo>
                      <a:cubicBezTo>
                        <a:pt x="8" y="909"/>
                        <a:pt x="0" y="1043"/>
                        <a:pt x="123" y="1157"/>
                      </a:cubicBezTo>
                      <a:cubicBezTo>
                        <a:pt x="580" y="1555"/>
                        <a:pt x="580" y="1555"/>
                        <a:pt x="580" y="1555"/>
                      </a:cubicBezTo>
                      <a:cubicBezTo>
                        <a:pt x="581" y="1557"/>
                        <a:pt x="583" y="1558"/>
                        <a:pt x="584" y="1560"/>
                      </a:cubicBezTo>
                      <a:cubicBezTo>
                        <a:pt x="586" y="1563"/>
                        <a:pt x="638" y="1633"/>
                        <a:pt x="619" y="1766"/>
                      </a:cubicBezTo>
                      <a:cubicBezTo>
                        <a:pt x="617" y="1789"/>
                        <a:pt x="584" y="2200"/>
                        <a:pt x="545" y="2463"/>
                      </a:cubicBezTo>
                      <a:cubicBezTo>
                        <a:pt x="511" y="2692"/>
                        <a:pt x="377" y="3210"/>
                        <a:pt x="333" y="3378"/>
                      </a:cubicBezTo>
                      <a:cubicBezTo>
                        <a:pt x="1448" y="3378"/>
                        <a:pt x="1448" y="3378"/>
                        <a:pt x="1448" y="3378"/>
                      </a:cubicBezTo>
                      <a:cubicBezTo>
                        <a:pt x="1386" y="2806"/>
                        <a:pt x="1452" y="1826"/>
                        <a:pt x="1452" y="1816"/>
                      </a:cubicBezTo>
                      <a:cubicBezTo>
                        <a:pt x="1452" y="1815"/>
                        <a:pt x="1452" y="1814"/>
                        <a:pt x="1452" y="1814"/>
                      </a:cubicBezTo>
                      <a:cubicBezTo>
                        <a:pt x="1463" y="1743"/>
                        <a:pt x="1511" y="1569"/>
                        <a:pt x="1513" y="1562"/>
                      </a:cubicBezTo>
                      <a:cubicBezTo>
                        <a:pt x="1514" y="1559"/>
                        <a:pt x="1515" y="1557"/>
                        <a:pt x="1517" y="1554"/>
                      </a:cubicBezTo>
                      <a:cubicBezTo>
                        <a:pt x="1536" y="1524"/>
                        <a:pt x="1556" y="1497"/>
                        <a:pt x="1576" y="1470"/>
                      </a:cubicBezTo>
                      <a:cubicBezTo>
                        <a:pt x="1610" y="1425"/>
                        <a:pt x="1642" y="1381"/>
                        <a:pt x="1660" y="1330"/>
                      </a:cubicBezTo>
                      <a:cubicBezTo>
                        <a:pt x="1713" y="1182"/>
                        <a:pt x="1746" y="990"/>
                        <a:pt x="1752" y="876"/>
                      </a:cubicBezTo>
                      <a:cubicBezTo>
                        <a:pt x="1755" y="827"/>
                        <a:pt x="1753" y="790"/>
                        <a:pt x="1750" y="76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9" name="Freeform 7"/>
                <p:cNvSpPr/>
                <p:nvPr/>
              </p:nvSpPr>
              <p:spPr bwMode="auto">
                <a:xfrm>
                  <a:off x="1717676" y="-1046163"/>
                  <a:ext cx="968375" cy="261938"/>
                </a:xfrm>
                <a:custGeom>
                  <a:gdLst>
                    <a:gd fmla="*/ 0 w 258" name="T0"/>
                    <a:gd fmla="*/ 70 h 70" name="T1"/>
                    <a:gd fmla="*/ 4 w 258" name="T2"/>
                    <a:gd fmla="*/ 57 h 70" name="T3"/>
                    <a:gd fmla="*/ 258 w 258" name="T4"/>
                    <a:gd fmla="*/ 5 h 70" name="T5"/>
                    <a:gd fmla="*/ 258 w 258" name="T6"/>
                    <a:gd fmla="*/ 33 h 70" name="T7"/>
                    <a:gd fmla="*/ 0 w 258" name="T8"/>
                    <a:gd fmla="*/ 70 h 70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0" w="258">
                      <a:moveTo>
                        <a:pt x="0" y="70"/>
                      </a:moveTo>
                      <a:cubicBezTo>
                        <a:pt x="4" y="57"/>
                        <a:pt x="4" y="57"/>
                        <a:pt x="4" y="57"/>
                      </a:cubicBezTo>
                      <a:cubicBezTo>
                        <a:pt x="10" y="56"/>
                        <a:pt x="138" y="0"/>
                        <a:pt x="258" y="5"/>
                      </a:cubicBezTo>
                      <a:cubicBezTo>
                        <a:pt x="258" y="33"/>
                        <a:pt x="258" y="33"/>
                        <a:pt x="258" y="33"/>
                      </a:cubicBezTo>
                      <a:cubicBezTo>
                        <a:pt x="144" y="29"/>
                        <a:pt x="1" y="70"/>
                        <a:pt x="0" y="7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0" name="Freeform 8"/>
                <p:cNvSpPr/>
                <p:nvPr/>
              </p:nvSpPr>
              <p:spPr bwMode="auto">
                <a:xfrm>
                  <a:off x="6307138" y="-2513013"/>
                  <a:ext cx="1603375" cy="2195513"/>
                </a:xfrm>
                <a:custGeom>
                  <a:gdLst>
                    <a:gd fmla="*/ 385 w 427" name="T0"/>
                    <a:gd fmla="*/ 47 h 585" name="T1"/>
                    <a:gd fmla="*/ 427 w 427" name="T2"/>
                    <a:gd fmla="*/ 217 h 585" name="T3"/>
                    <a:gd fmla="*/ 299 w 427" name="T4"/>
                    <a:gd fmla="*/ 454 h 585" name="T5"/>
                    <a:gd fmla="*/ 89 w 427" name="T6"/>
                    <a:gd fmla="*/ 576 h 585" name="T7"/>
                    <a:gd fmla="*/ 0 w 427" name="T8"/>
                    <a:gd fmla="*/ 532 h 585" name="T9"/>
                    <a:gd fmla="*/ 101 w 427" name="T10"/>
                    <a:gd fmla="*/ 381 h 585" name="T11"/>
                    <a:gd fmla="*/ 138 w 427" name="T12"/>
                    <a:gd fmla="*/ 311 h 585" name="T13"/>
                    <a:gd fmla="*/ 237 w 427" name="T14"/>
                    <a:gd fmla="*/ 6 h 585" name="T15"/>
                    <a:gd fmla="*/ 385 w 427" name="T16"/>
                    <a:gd fmla="*/ 47 h 585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585" w="427">
                      <a:moveTo>
                        <a:pt x="385" y="47"/>
                      </a:moveTo>
                      <a:cubicBezTo>
                        <a:pt x="393" y="67"/>
                        <a:pt x="422" y="142"/>
                        <a:pt x="427" y="217"/>
                      </a:cubicBezTo>
                      <a:cubicBezTo>
                        <a:pt x="415" y="245"/>
                        <a:pt x="362" y="376"/>
                        <a:pt x="299" y="454"/>
                      </a:cubicBezTo>
                      <a:cubicBezTo>
                        <a:pt x="235" y="535"/>
                        <a:pt x="153" y="562"/>
                        <a:pt x="89" y="576"/>
                      </a:cubicBezTo>
                      <a:cubicBezTo>
                        <a:pt x="48" y="585"/>
                        <a:pt x="12" y="555"/>
                        <a:pt x="0" y="532"/>
                      </a:cubicBezTo>
                      <a:cubicBezTo>
                        <a:pt x="43" y="491"/>
                        <a:pt x="71" y="438"/>
                        <a:pt x="101" y="381"/>
                      </a:cubicBezTo>
                      <a:cubicBezTo>
                        <a:pt x="112" y="359"/>
                        <a:pt x="125" y="335"/>
                        <a:pt x="138" y="311"/>
                      </a:cubicBezTo>
                      <a:cubicBezTo>
                        <a:pt x="200" y="204"/>
                        <a:pt x="228" y="60"/>
                        <a:pt x="237" y="6"/>
                      </a:cubicBezTo>
                      <a:cubicBezTo>
                        <a:pt x="268" y="2"/>
                        <a:pt x="333" y="0"/>
                        <a:pt x="385" y="4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1" name="Freeform 9"/>
                <p:cNvSpPr/>
                <p:nvPr/>
              </p:nvSpPr>
              <p:spPr bwMode="auto">
                <a:xfrm>
                  <a:off x="5245101" y="-3335338"/>
                  <a:ext cx="1738313" cy="2911475"/>
                </a:xfrm>
                <a:custGeom>
                  <a:gdLst>
                    <a:gd fmla="*/ 179 w 463" name="T0"/>
                    <a:gd fmla="*/ 54 h 776" name="T1"/>
                    <a:gd fmla="*/ 181 w 463" name="T2"/>
                    <a:gd fmla="*/ 48 h 776" name="T3"/>
                    <a:gd fmla="*/ 184 w 463" name="T4"/>
                    <a:gd fmla="*/ 50 h 776" name="T5"/>
                    <a:gd fmla="*/ 297 w 463" name="T6"/>
                    <a:gd fmla="*/ 5 h 776" name="T7"/>
                    <a:gd fmla="*/ 463 w 463" name="T8"/>
                    <a:gd fmla="*/ 200 h 776" name="T9"/>
                    <a:gd fmla="*/ 369 w 463" name="T10"/>
                    <a:gd fmla="*/ 501 h 776" name="T11"/>
                    <a:gd fmla="*/ 330 w 463" name="T12"/>
                    <a:gd fmla="*/ 573 h 776" name="T13"/>
                    <a:gd fmla="*/ 141 w 463" name="T14"/>
                    <a:gd fmla="*/ 766 h 776" name="T15"/>
                    <a:gd fmla="*/ 2 w 463" name="T16"/>
                    <a:gd fmla="*/ 676 h 776" name="T17"/>
                    <a:gd fmla="*/ 0 w 463" name="T18"/>
                    <a:gd fmla="*/ 677 h 776" name="T19"/>
                    <a:gd fmla="*/ 101 w 463" name="T20"/>
                    <a:gd fmla="*/ 404 h 776" name="T21"/>
                    <a:gd fmla="*/ 179 w 463" name="T22"/>
                    <a:gd fmla="*/ 54 h 776" name="T2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b="b" l="0" r="r" t="0"/>
                  <a:pathLst>
                    <a:path h="776" w="462">
                      <a:moveTo>
                        <a:pt x="179" y="54"/>
                      </a:moveTo>
                      <a:cubicBezTo>
                        <a:pt x="180" y="52"/>
                        <a:pt x="181" y="50"/>
                        <a:pt x="181" y="48"/>
                      </a:cubicBezTo>
                      <a:cubicBezTo>
                        <a:pt x="184" y="50"/>
                        <a:pt x="184" y="50"/>
                        <a:pt x="184" y="50"/>
                      </a:cubicBezTo>
                      <a:cubicBezTo>
                        <a:pt x="185" y="48"/>
                        <a:pt x="219" y="0"/>
                        <a:pt x="297" y="5"/>
                      </a:cubicBezTo>
                      <a:cubicBezTo>
                        <a:pt x="306" y="6"/>
                        <a:pt x="439" y="25"/>
                        <a:pt x="463" y="200"/>
                      </a:cubicBezTo>
                      <a:cubicBezTo>
                        <a:pt x="459" y="227"/>
                        <a:pt x="433" y="389"/>
                        <a:pt x="369" y="501"/>
                      </a:cubicBezTo>
                      <a:cubicBezTo>
                        <a:pt x="355" y="526"/>
                        <a:pt x="342" y="550"/>
                        <a:pt x="330" y="573"/>
                      </a:cubicBezTo>
                      <a:cubicBezTo>
                        <a:pt x="281" y="666"/>
                        <a:pt x="246" y="734"/>
                        <a:pt x="141" y="766"/>
                      </a:cubicBezTo>
                      <a:cubicBezTo>
                        <a:pt x="127" y="768"/>
                        <a:pt x="36" y="776"/>
                        <a:pt x="2" y="676"/>
                      </a:cubicBezTo>
                      <a:cubicBezTo>
                        <a:pt x="0" y="677"/>
                        <a:pt x="0" y="677"/>
                        <a:pt x="0" y="677"/>
                      </a:cubicBezTo>
                      <a:cubicBezTo>
                        <a:pt x="40" y="625"/>
                        <a:pt x="88" y="539"/>
                        <a:pt x="101" y="404"/>
                      </a:cubicBezTo>
                      <a:cubicBezTo>
                        <a:pt x="117" y="225"/>
                        <a:pt x="179" y="56"/>
                        <a:pt x="179" y="54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" name="Freeform 10"/>
                <p:cNvSpPr/>
                <p:nvPr/>
              </p:nvSpPr>
              <p:spPr bwMode="auto">
                <a:xfrm>
                  <a:off x="2957513" y="-3722688"/>
                  <a:ext cx="1350963" cy="2882900"/>
                </a:xfrm>
                <a:custGeom>
                  <a:gdLst>
                    <a:gd fmla="*/ 34 w 360" name="T0"/>
                    <a:gd fmla="*/ 160 h 768" name="T1"/>
                    <a:gd fmla="*/ 169 w 360" name="T2"/>
                    <a:gd fmla="*/ 11 h 768" name="T3"/>
                    <a:gd fmla="*/ 286 w 360" name="T4"/>
                    <a:gd fmla="*/ 13 h 768" name="T5"/>
                    <a:gd fmla="*/ 343 w 360" name="T6"/>
                    <a:gd fmla="*/ 93 h 768" name="T7"/>
                    <a:gd fmla="*/ 329 w 360" name="T8"/>
                    <a:gd fmla="*/ 218 h 768" name="T9"/>
                    <a:gd fmla="*/ 344 w 360" name="T10"/>
                    <a:gd fmla="*/ 343 h 768" name="T11"/>
                    <a:gd fmla="*/ 356 w 360" name="T12"/>
                    <a:gd fmla="*/ 493 h 768" name="T13"/>
                    <a:gd fmla="*/ 287 w 360" name="T14"/>
                    <a:gd fmla="*/ 740 h 768" name="T15"/>
                    <a:gd fmla="*/ 160 w 360" name="T16"/>
                    <a:gd fmla="*/ 729 h 768" name="T17"/>
                    <a:gd fmla="*/ 158 w 360" name="T18"/>
                    <a:gd fmla="*/ 727 h 768" name="T19"/>
                    <a:gd fmla="*/ 127 w 360" name="T20"/>
                    <a:gd fmla="*/ 677 h 768" name="T21"/>
                    <a:gd fmla="*/ 315 w 360" name="T22"/>
                    <a:gd fmla="*/ 555 h 768" name="T23"/>
                    <a:gd fmla="*/ 320 w 360" name="T24"/>
                    <a:gd fmla="*/ 547 h 768" name="T25"/>
                    <a:gd fmla="*/ 321 w 360" name="T26"/>
                    <a:gd fmla="*/ 370 h 768" name="T27"/>
                    <a:gd fmla="*/ 304 w 360" name="T28"/>
                    <a:gd fmla="*/ 353 h 768" name="T29"/>
                    <a:gd fmla="*/ 51 w 360" name="T30"/>
                    <a:gd fmla="*/ 298 h 768" name="T31"/>
                    <a:gd fmla="*/ 0 w 360" name="T32"/>
                    <a:gd fmla="*/ 265 h 768" name="T33"/>
                    <a:gd fmla="*/ 34 w 360" name="T34"/>
                    <a:gd fmla="*/ 160 h 768" name="T3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b="b" l="0" r="r" t="0"/>
                  <a:pathLst>
                    <a:path h="768" w="360">
                      <a:moveTo>
                        <a:pt x="34" y="160"/>
                      </a:moveTo>
                      <a:cubicBezTo>
                        <a:pt x="61" y="108"/>
                        <a:pt x="121" y="22"/>
                        <a:pt x="169" y="11"/>
                      </a:cubicBezTo>
                      <a:cubicBezTo>
                        <a:pt x="190" y="7"/>
                        <a:pt x="252" y="0"/>
                        <a:pt x="286" y="13"/>
                      </a:cubicBezTo>
                      <a:cubicBezTo>
                        <a:pt x="296" y="24"/>
                        <a:pt x="325" y="58"/>
                        <a:pt x="343" y="93"/>
                      </a:cubicBezTo>
                      <a:cubicBezTo>
                        <a:pt x="337" y="113"/>
                        <a:pt x="328" y="153"/>
                        <a:pt x="329" y="218"/>
                      </a:cubicBezTo>
                      <a:cubicBezTo>
                        <a:pt x="330" y="258"/>
                        <a:pt x="337" y="301"/>
                        <a:pt x="344" y="343"/>
                      </a:cubicBezTo>
                      <a:cubicBezTo>
                        <a:pt x="352" y="395"/>
                        <a:pt x="360" y="449"/>
                        <a:pt x="356" y="493"/>
                      </a:cubicBezTo>
                      <a:cubicBezTo>
                        <a:pt x="349" y="578"/>
                        <a:pt x="328" y="686"/>
                        <a:pt x="287" y="740"/>
                      </a:cubicBezTo>
                      <a:cubicBezTo>
                        <a:pt x="269" y="748"/>
                        <a:pt x="209" y="768"/>
                        <a:pt x="160" y="729"/>
                      </a:cubicBezTo>
                      <a:cubicBezTo>
                        <a:pt x="159" y="728"/>
                        <a:pt x="159" y="728"/>
                        <a:pt x="158" y="727"/>
                      </a:cubicBezTo>
                      <a:cubicBezTo>
                        <a:pt x="157" y="727"/>
                        <a:pt x="138" y="712"/>
                        <a:pt x="127" y="677"/>
                      </a:cubicBezTo>
                      <a:cubicBezTo>
                        <a:pt x="188" y="653"/>
                        <a:pt x="259" y="614"/>
                        <a:pt x="315" y="555"/>
                      </a:cubicBezTo>
                      <a:cubicBezTo>
                        <a:pt x="317" y="552"/>
                        <a:pt x="319" y="550"/>
                        <a:pt x="320" y="547"/>
                      </a:cubicBezTo>
                      <a:cubicBezTo>
                        <a:pt x="322" y="543"/>
                        <a:pt x="356" y="464"/>
                        <a:pt x="321" y="370"/>
                      </a:cubicBezTo>
                      <a:cubicBezTo>
                        <a:pt x="318" y="362"/>
                        <a:pt x="312" y="356"/>
                        <a:pt x="304" y="353"/>
                      </a:cubicBezTo>
                      <a:cubicBezTo>
                        <a:pt x="298" y="351"/>
                        <a:pt x="171" y="301"/>
                        <a:pt x="51" y="298"/>
                      </a:cubicBezTo>
                      <a:cubicBezTo>
                        <a:pt x="41" y="291"/>
                        <a:pt x="24" y="278"/>
                        <a:pt x="0" y="265"/>
                      </a:cubicBezTo>
                      <a:cubicBezTo>
                        <a:pt x="4" y="243"/>
                        <a:pt x="13" y="208"/>
                        <a:pt x="34" y="16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" name="Freeform 11"/>
                <p:cNvSpPr/>
                <p:nvPr/>
              </p:nvSpPr>
              <p:spPr bwMode="auto">
                <a:xfrm>
                  <a:off x="2776538" y="-1103313"/>
                  <a:ext cx="3576638" cy="1941513"/>
                </a:xfrm>
                <a:custGeom>
                  <a:gdLst>
                    <a:gd fmla="*/ 38 w 952" name="T0"/>
                    <a:gd fmla="*/ 219 h 517" name="T1"/>
                    <a:gd fmla="*/ 201 w 952" name="T2"/>
                    <a:gd fmla="*/ 137 h 517" name="T3"/>
                    <a:gd fmla="*/ 362 w 952" name="T4"/>
                    <a:gd fmla="*/ 137 h 517" name="T5"/>
                    <a:gd fmla="*/ 469 w 952" name="T6"/>
                    <a:gd fmla="*/ 393 h 517" name="T7"/>
                    <a:gd fmla="*/ 519 w 952" name="T8"/>
                    <a:gd fmla="*/ 316 h 517" name="T9"/>
                    <a:gd fmla="*/ 492 w 952" name="T10"/>
                    <a:gd fmla="*/ 200 h 517" name="T11"/>
                    <a:gd fmla="*/ 603 w 952" name="T12"/>
                    <a:gd fmla="*/ 408 h 517" name="T13"/>
                    <a:gd fmla="*/ 683 w 952" name="T14"/>
                    <a:gd fmla="*/ 284 h 517" name="T15"/>
                    <a:gd fmla="*/ 740 w 952" name="T16"/>
                    <a:gd fmla="*/ 517 h 517" name="T17"/>
                    <a:gd fmla="*/ 820 w 952" name="T18"/>
                    <a:gd fmla="*/ 479 h 517" name="T19"/>
                    <a:gd fmla="*/ 804 w 952" name="T20"/>
                    <a:gd fmla="*/ 279 h 517" name="T21"/>
                    <a:gd fmla="*/ 840 w 952" name="T22"/>
                    <a:gd fmla="*/ 273 h 517" name="T23"/>
                    <a:gd fmla="*/ 887 w 952" name="T24"/>
                    <a:gd fmla="*/ 332 h 517" name="T25"/>
                    <a:gd fmla="*/ 934 w 952" name="T26"/>
                    <a:gd fmla="*/ 319 h 517" name="T27"/>
                    <a:gd fmla="*/ 952 w 952" name="T28"/>
                    <a:gd fmla="*/ 246 h 517" name="T29"/>
                    <a:gd fmla="*/ 893 w 952" name="T30"/>
                    <a:gd fmla="*/ 194 h 517" name="T31"/>
                    <a:gd fmla="*/ 813 w 952" name="T32"/>
                    <a:gd fmla="*/ 229 h 517" name="T33"/>
                    <a:gd fmla="*/ 810 w 952" name="T34"/>
                    <a:gd fmla="*/ 230 h 517" name="T35"/>
                    <a:gd fmla="*/ 782 w 952" name="T36"/>
                    <a:gd fmla="*/ 232 h 517" name="T37"/>
                    <a:gd fmla="*/ 614 w 952" name="T38"/>
                    <a:gd fmla="*/ 129 h 517" name="T39"/>
                    <a:gd fmla="*/ 612 w 952" name="T40"/>
                    <a:gd fmla="*/ 131 h 517" name="T41"/>
                    <a:gd fmla="*/ 609 w 952" name="T42"/>
                    <a:gd fmla="*/ 133 h 517" name="T43"/>
                    <a:gd fmla="*/ 528 w 952" name="T44"/>
                    <a:gd fmla="*/ 157 h 517" name="T45"/>
                    <a:gd fmla="*/ 506 w 952" name="T46"/>
                    <a:gd fmla="*/ 153 h 517" name="T47"/>
                    <a:gd fmla="*/ 490 w 952" name="T48"/>
                    <a:gd fmla="*/ 111 h 517" name="T49"/>
                    <a:gd fmla="*/ 377 w 952" name="T50"/>
                    <a:gd fmla="*/ 85 h 517" name="T51"/>
                    <a:gd fmla="*/ 368 w 952" name="T52"/>
                    <a:gd fmla="*/ 92 h 517" name="T53"/>
                    <a:gd fmla="*/ 275 w 952" name="T54"/>
                    <a:gd fmla="*/ 114 h 517" name="T55"/>
                    <a:gd fmla="*/ 171 w 952" name="T56"/>
                    <a:gd fmla="*/ 77 h 517" name="T57"/>
                    <a:gd fmla="*/ 119 w 952" name="T58"/>
                    <a:gd fmla="*/ 0 h 517" name="T59"/>
                    <a:gd fmla="*/ 0 w 952" name="T60"/>
                    <a:gd fmla="*/ 131 h 517" name="T61"/>
                    <a:gd fmla="*/ 38 w 952" name="T62"/>
                    <a:gd fmla="*/ 219 h 517" name="T6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b="b" l="0" r="r" t="0"/>
                  <a:pathLst>
                    <a:path h="517" w="952">
                      <a:moveTo>
                        <a:pt x="38" y="219"/>
                      </a:moveTo>
                      <a:cubicBezTo>
                        <a:pt x="38" y="219"/>
                        <a:pt x="144" y="151"/>
                        <a:pt x="201" y="137"/>
                      </a:cubicBezTo>
                      <a:cubicBezTo>
                        <a:pt x="201" y="137"/>
                        <a:pt x="288" y="164"/>
                        <a:pt x="362" y="137"/>
                      </a:cubicBezTo>
                      <a:cubicBezTo>
                        <a:pt x="362" y="137"/>
                        <a:pt x="446" y="300"/>
                        <a:pt x="469" y="393"/>
                      </a:cubicBezTo>
                      <a:cubicBezTo>
                        <a:pt x="519" y="316"/>
                        <a:pt x="519" y="316"/>
                        <a:pt x="519" y="316"/>
                      </a:cubicBezTo>
                      <a:cubicBezTo>
                        <a:pt x="519" y="316"/>
                        <a:pt x="519" y="266"/>
                        <a:pt x="492" y="200"/>
                      </a:cubicBezTo>
                      <a:cubicBezTo>
                        <a:pt x="492" y="200"/>
                        <a:pt x="569" y="253"/>
                        <a:pt x="603" y="408"/>
                      </a:cubicBezTo>
                      <a:cubicBezTo>
                        <a:pt x="683" y="284"/>
                        <a:pt x="683" y="284"/>
                        <a:pt x="683" y="284"/>
                      </a:cubicBezTo>
                      <a:cubicBezTo>
                        <a:pt x="740" y="517"/>
                        <a:pt x="740" y="517"/>
                        <a:pt x="740" y="517"/>
                      </a:cubicBezTo>
                      <a:cubicBezTo>
                        <a:pt x="820" y="479"/>
                        <a:pt x="820" y="479"/>
                        <a:pt x="820" y="479"/>
                      </a:cubicBezTo>
                      <a:cubicBezTo>
                        <a:pt x="820" y="479"/>
                        <a:pt x="817" y="336"/>
                        <a:pt x="804" y="279"/>
                      </a:cubicBezTo>
                      <a:cubicBezTo>
                        <a:pt x="840" y="273"/>
                        <a:pt x="840" y="273"/>
                        <a:pt x="840" y="273"/>
                      </a:cubicBezTo>
                      <a:cubicBezTo>
                        <a:pt x="840" y="273"/>
                        <a:pt x="870" y="296"/>
                        <a:pt x="887" y="332"/>
                      </a:cubicBezTo>
                      <a:cubicBezTo>
                        <a:pt x="934" y="319"/>
                        <a:pt x="934" y="319"/>
                        <a:pt x="934" y="319"/>
                      </a:cubicBezTo>
                      <a:cubicBezTo>
                        <a:pt x="952" y="246"/>
                        <a:pt x="952" y="246"/>
                        <a:pt x="952" y="246"/>
                      </a:cubicBezTo>
                      <a:cubicBezTo>
                        <a:pt x="927" y="234"/>
                        <a:pt x="906" y="215"/>
                        <a:pt x="893" y="194"/>
                      </a:cubicBezTo>
                      <a:cubicBezTo>
                        <a:pt x="870" y="208"/>
                        <a:pt x="844" y="219"/>
                        <a:pt x="813" y="229"/>
                      </a:cubicBezTo>
                      <a:cubicBezTo>
                        <a:pt x="812" y="229"/>
                        <a:pt x="811" y="229"/>
                        <a:pt x="810" y="230"/>
                      </a:cubicBezTo>
                      <a:cubicBezTo>
                        <a:pt x="802" y="231"/>
                        <a:pt x="793" y="232"/>
                        <a:pt x="782" y="232"/>
                      </a:cubicBezTo>
                      <a:cubicBezTo>
                        <a:pt x="730" y="232"/>
                        <a:pt x="655" y="210"/>
                        <a:pt x="614" y="129"/>
                      </a:cubicBezTo>
                      <a:cubicBezTo>
                        <a:pt x="613" y="129"/>
                        <a:pt x="612" y="130"/>
                        <a:pt x="612" y="131"/>
                      </a:cubicBezTo>
                      <a:cubicBezTo>
                        <a:pt x="611" y="132"/>
                        <a:pt x="610" y="132"/>
                        <a:pt x="609" y="133"/>
                      </a:cubicBezTo>
                      <a:cubicBezTo>
                        <a:pt x="605" y="136"/>
                        <a:pt x="582" y="157"/>
                        <a:pt x="528" y="157"/>
                      </a:cubicBezTo>
                      <a:cubicBezTo>
                        <a:pt x="525" y="157"/>
                        <a:pt x="509" y="153"/>
                        <a:pt x="506" y="153"/>
                      </a:cubicBezTo>
                      <a:cubicBezTo>
                        <a:pt x="490" y="111"/>
                        <a:pt x="490" y="111"/>
                        <a:pt x="490" y="111"/>
                      </a:cubicBezTo>
                      <a:cubicBezTo>
                        <a:pt x="460" y="106"/>
                        <a:pt x="440" y="92"/>
                        <a:pt x="377" y="85"/>
                      </a:cubicBezTo>
                      <a:cubicBezTo>
                        <a:pt x="373" y="84"/>
                        <a:pt x="372" y="90"/>
                        <a:pt x="368" y="92"/>
                      </a:cubicBezTo>
                      <a:cubicBezTo>
                        <a:pt x="365" y="94"/>
                        <a:pt x="326" y="114"/>
                        <a:pt x="275" y="114"/>
                      </a:cubicBezTo>
                      <a:cubicBezTo>
                        <a:pt x="243" y="114"/>
                        <a:pt x="205" y="105"/>
                        <a:pt x="171" y="77"/>
                      </a:cubicBezTo>
                      <a:cubicBezTo>
                        <a:pt x="163" y="72"/>
                        <a:pt x="134" y="48"/>
                        <a:pt x="119" y="0"/>
                      </a:cubicBezTo>
                      <a:cubicBezTo>
                        <a:pt x="119" y="0"/>
                        <a:pt x="44" y="75"/>
                        <a:pt x="0" y="131"/>
                      </a:cubicBezTo>
                      <a:lnTo>
                        <a:pt x="38" y="219"/>
                      </a:lnTo>
                      <a:close/>
                    </a:path>
                  </a:pathLst>
                </a:custGeom>
                <a:solidFill>
                  <a:srgbClr val="6D6F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" name="Freeform 12"/>
                <p:cNvSpPr/>
                <p:nvPr/>
              </p:nvSpPr>
              <p:spPr bwMode="auto">
                <a:xfrm>
                  <a:off x="1924051" y="-1219200"/>
                  <a:ext cx="1077913" cy="912813"/>
                </a:xfrm>
                <a:custGeom>
                  <a:gdLst>
                    <a:gd fmla="*/ 4 w 287" name="T0"/>
                    <a:gd fmla="*/ 243 h 243" name="T1"/>
                    <a:gd fmla="*/ 0 w 287" name="T2"/>
                    <a:gd fmla="*/ 227 h 243" name="T3"/>
                    <a:gd fmla="*/ 269 w 287" name="T4"/>
                    <a:gd fmla="*/ 0 h 243" name="T5"/>
                    <a:gd fmla="*/ 287 w 287" name="T6"/>
                    <a:gd fmla="*/ 35 h 243" name="T7"/>
                    <a:gd fmla="*/ 4 w 287" name="T8"/>
                    <a:gd fmla="*/ 243 h 243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243" w="287">
                      <a:moveTo>
                        <a:pt x="4" y="243"/>
                      </a:moveTo>
                      <a:cubicBezTo>
                        <a:pt x="0" y="227"/>
                        <a:pt x="0" y="227"/>
                        <a:pt x="0" y="227"/>
                      </a:cubicBezTo>
                      <a:cubicBezTo>
                        <a:pt x="132" y="92"/>
                        <a:pt x="262" y="3"/>
                        <a:pt x="269" y="0"/>
                      </a:cubicBezTo>
                      <a:cubicBezTo>
                        <a:pt x="287" y="35"/>
                        <a:pt x="287" y="35"/>
                        <a:pt x="287" y="35"/>
                      </a:cubicBezTo>
                      <a:cubicBezTo>
                        <a:pt x="285" y="36"/>
                        <a:pt x="132" y="113"/>
                        <a:pt x="4" y="243"/>
                      </a:cubicBezTo>
                      <a:close/>
                    </a:path>
                  </a:pathLst>
                </a:custGeom>
                <a:solidFill>
                  <a:srgbClr val="F1F1F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5" name="Freeform 13"/>
                <p:cNvSpPr/>
                <p:nvPr/>
              </p:nvSpPr>
              <p:spPr bwMode="auto">
                <a:xfrm>
                  <a:off x="4087813" y="-925513"/>
                  <a:ext cx="1265238" cy="2176463"/>
                </a:xfrm>
                <a:custGeom>
                  <a:gdLst>
                    <a:gd fmla="*/ 298 w 337" name="T0"/>
                    <a:gd fmla="*/ 565 h 580" name="T1"/>
                    <a:gd fmla="*/ 286 w 337" name="T2"/>
                    <a:gd fmla="*/ 580 h 580" name="T3"/>
                    <a:gd fmla="*/ 231 w 337" name="T4"/>
                    <a:gd fmla="*/ 179 h 580" name="T5"/>
                    <a:gd fmla="*/ 0 w 337" name="T6"/>
                    <a:gd fmla="*/ 38 h 580" name="T7"/>
                    <a:gd fmla="*/ 10 w 337" name="T8"/>
                    <a:gd fmla="*/ 0 h 580" name="T9"/>
                    <a:gd fmla="*/ 264 w 337" name="T10"/>
                    <a:gd fmla="*/ 156 h 580" name="T11"/>
                    <a:gd fmla="*/ 266 w 337" name="T12"/>
                    <a:gd fmla="*/ 159 h 580" name="T13"/>
                    <a:gd fmla="*/ 298 w 337" name="T14"/>
                    <a:gd fmla="*/ 565 h 580" name="T1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b="b" l="0" r="r" t="0"/>
                  <a:pathLst>
                    <a:path h="580" w="337">
                      <a:moveTo>
                        <a:pt x="298" y="565"/>
                      </a:moveTo>
                      <a:cubicBezTo>
                        <a:pt x="286" y="580"/>
                        <a:pt x="286" y="580"/>
                        <a:pt x="286" y="580"/>
                      </a:cubicBezTo>
                      <a:cubicBezTo>
                        <a:pt x="321" y="363"/>
                        <a:pt x="240" y="196"/>
                        <a:pt x="231" y="179"/>
                      </a:cubicBezTo>
                      <a:cubicBezTo>
                        <a:pt x="152" y="81"/>
                        <a:pt x="1" y="38"/>
                        <a:pt x="0" y="38"/>
                      </a:cubicBezTo>
                      <a:cubicBezTo>
                        <a:pt x="10" y="0"/>
                        <a:pt x="10" y="0"/>
                        <a:pt x="10" y="0"/>
                      </a:cubicBezTo>
                      <a:cubicBezTo>
                        <a:pt x="17" y="2"/>
                        <a:pt x="177" y="47"/>
                        <a:pt x="264" y="156"/>
                      </a:cubicBezTo>
                      <a:cubicBezTo>
                        <a:pt x="265" y="157"/>
                        <a:pt x="265" y="158"/>
                        <a:pt x="266" y="159"/>
                      </a:cubicBezTo>
                      <a:cubicBezTo>
                        <a:pt x="270" y="167"/>
                        <a:pt x="337" y="323"/>
                        <a:pt x="298" y="565"/>
                      </a:cubicBezTo>
                      <a:close/>
                    </a:path>
                  </a:pathLst>
                </a:custGeom>
                <a:solidFill>
                  <a:srgbClr val="F1F1F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" name="Freeform 14"/>
                <p:cNvSpPr/>
                <p:nvPr/>
              </p:nvSpPr>
              <p:spPr bwMode="auto">
                <a:xfrm>
                  <a:off x="5360988" y="-465138"/>
                  <a:ext cx="390525" cy="1243013"/>
                </a:xfrm>
                <a:custGeom>
                  <a:gdLst>
                    <a:gd fmla="*/ 82 w 104" name="T0"/>
                    <a:gd fmla="*/ 328 h 331" name="T1"/>
                    <a:gd fmla="*/ 72 w 104" name="T2"/>
                    <a:gd fmla="*/ 331 h 331" name="T3"/>
                    <a:gd fmla="*/ 0 w 104" name="T4"/>
                    <a:gd fmla="*/ 17 h 331" name="T5"/>
                    <a:gd fmla="*/ 37 w 104" name="T6"/>
                    <a:gd fmla="*/ 0 h 331" name="T7"/>
                    <a:gd fmla="*/ 82 w 104" name="T8"/>
                    <a:gd fmla="*/ 328 h 33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331" w="104">
                      <a:moveTo>
                        <a:pt x="82" y="328"/>
                      </a:moveTo>
                      <a:cubicBezTo>
                        <a:pt x="72" y="331"/>
                        <a:pt x="72" y="331"/>
                        <a:pt x="72" y="331"/>
                      </a:cubicBezTo>
                      <a:cubicBezTo>
                        <a:pt x="76" y="180"/>
                        <a:pt x="1" y="18"/>
                        <a:pt x="0" y="17"/>
                      </a:cubicBezTo>
                      <a:cubicBezTo>
                        <a:pt x="37" y="0"/>
                        <a:pt x="37" y="0"/>
                        <a:pt x="37" y="0"/>
                      </a:cubicBezTo>
                      <a:cubicBezTo>
                        <a:pt x="40" y="7"/>
                        <a:pt x="104" y="182"/>
                        <a:pt x="82" y="328"/>
                      </a:cubicBezTo>
                      <a:close/>
                    </a:path>
                  </a:pathLst>
                </a:custGeom>
                <a:solidFill>
                  <a:srgbClr val="F1F1F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" name="Freeform 15"/>
                <p:cNvSpPr/>
                <p:nvPr/>
              </p:nvSpPr>
              <p:spPr bwMode="auto">
                <a:xfrm>
                  <a:off x="2960688" y="-900113"/>
                  <a:ext cx="627063" cy="363538"/>
                </a:xfrm>
                <a:custGeom>
                  <a:gdLst>
                    <a:gd fmla="*/ 3 w 167" name="T0"/>
                    <a:gd fmla="*/ 97 h 97" name="T1"/>
                    <a:gd fmla="*/ 0 w 167" name="T2"/>
                    <a:gd fmla="*/ 91 h 97" name="T3"/>
                    <a:gd fmla="*/ 71 w 167" name="T4"/>
                    <a:gd fmla="*/ 19 h 97" name="T5"/>
                    <a:gd fmla="*/ 159 w 167" name="T6"/>
                    <a:gd fmla="*/ 0 h 97" name="T7"/>
                    <a:gd fmla="*/ 167 w 167" name="T8"/>
                    <a:gd fmla="*/ 39 h 97" name="T9"/>
                    <a:gd fmla="*/ 79 w 167" name="T10"/>
                    <a:gd fmla="*/ 57 h 97" name="T11"/>
                    <a:gd fmla="*/ 3 w 167" name="T12"/>
                    <a:gd fmla="*/ 97 h 97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97" w="167">
                      <a:moveTo>
                        <a:pt x="3" y="97"/>
                      </a:moveTo>
                      <a:cubicBezTo>
                        <a:pt x="0" y="91"/>
                        <a:pt x="0" y="91"/>
                        <a:pt x="0" y="91"/>
                      </a:cubicBezTo>
                      <a:cubicBezTo>
                        <a:pt x="11" y="85"/>
                        <a:pt x="47" y="24"/>
                        <a:pt x="71" y="19"/>
                      </a:cubicBezTo>
                      <a:cubicBezTo>
                        <a:pt x="159" y="0"/>
                        <a:pt x="159" y="0"/>
                        <a:pt x="159" y="0"/>
                      </a:cubicBezTo>
                      <a:cubicBezTo>
                        <a:pt x="167" y="39"/>
                        <a:pt x="167" y="39"/>
                        <a:pt x="167" y="39"/>
                      </a:cubicBezTo>
                      <a:cubicBezTo>
                        <a:pt x="79" y="57"/>
                        <a:pt x="79" y="57"/>
                        <a:pt x="79" y="57"/>
                      </a:cubicBezTo>
                      <a:cubicBezTo>
                        <a:pt x="67" y="60"/>
                        <a:pt x="27" y="82"/>
                        <a:pt x="3" y="97"/>
                      </a:cubicBezTo>
                      <a:close/>
                    </a:path>
                  </a:pathLst>
                </a:custGeom>
                <a:solidFill>
                  <a:srgbClr val="F1F1F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" name="Freeform 16"/>
                <p:cNvSpPr/>
                <p:nvPr/>
              </p:nvSpPr>
              <p:spPr bwMode="auto">
                <a:xfrm>
                  <a:off x="2770188" y="-2559050"/>
                  <a:ext cx="649288" cy="742950"/>
                </a:xfrm>
                <a:custGeom>
                  <a:gdLst>
                    <a:gd fmla="*/ 158 w 173" name="T0"/>
                    <a:gd fmla="*/ 198 h 198" name="T1"/>
                    <a:gd fmla="*/ 35 w 173" name="T2"/>
                    <a:gd fmla="*/ 166 h 198" name="T3"/>
                    <a:gd fmla="*/ 28 w 173" name="T4"/>
                    <a:gd fmla="*/ 160 h 198" name="T5"/>
                    <a:gd fmla="*/ 6 w 173" name="T6"/>
                    <a:gd fmla="*/ 81 h 198" name="T7"/>
                    <a:gd fmla="*/ 82 w 173" name="T8"/>
                    <a:gd fmla="*/ 0 h 198" name="T9"/>
                    <a:gd fmla="*/ 99 w 173" name="T10"/>
                    <a:gd fmla="*/ 36 h 198" name="T11"/>
                    <a:gd fmla="*/ 91 w 173" name="T12"/>
                    <a:gd fmla="*/ 18 h 198" name="T13"/>
                    <a:gd fmla="*/ 99 w 173" name="T14"/>
                    <a:gd fmla="*/ 36 h 198" name="T15"/>
                    <a:gd fmla="*/ 45 w 173" name="T16"/>
                    <a:gd fmla="*/ 90 h 198" name="T17"/>
                    <a:gd fmla="*/ 57 w 173" name="T18"/>
                    <a:gd fmla="*/ 132 h 198" name="T19"/>
                    <a:gd fmla="*/ 169 w 173" name="T20"/>
                    <a:gd fmla="*/ 183 h 198" name="T21"/>
                    <a:gd fmla="*/ 173 w 173" name="T22"/>
                    <a:gd fmla="*/ 197 h 198" name="T23"/>
                    <a:gd fmla="*/ 158 w 173" name="T24"/>
                    <a:gd fmla="*/ 198 h 198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198" w="173">
                      <a:moveTo>
                        <a:pt x="158" y="198"/>
                      </a:moveTo>
                      <a:cubicBezTo>
                        <a:pt x="104" y="198"/>
                        <a:pt x="38" y="167"/>
                        <a:pt x="35" y="166"/>
                      </a:cubicBezTo>
                      <a:cubicBezTo>
                        <a:pt x="32" y="164"/>
                        <a:pt x="30" y="162"/>
                        <a:pt x="28" y="160"/>
                      </a:cubicBezTo>
                      <a:cubicBezTo>
                        <a:pt x="7" y="134"/>
                        <a:pt x="0" y="107"/>
                        <a:pt x="6" y="81"/>
                      </a:cubicBezTo>
                      <a:cubicBezTo>
                        <a:pt x="18" y="29"/>
                        <a:pt x="79" y="1"/>
                        <a:pt x="82" y="0"/>
                      </a:cubicBezTo>
                      <a:cubicBezTo>
                        <a:pt x="99" y="36"/>
                        <a:pt x="99" y="36"/>
                        <a:pt x="99" y="36"/>
                      </a:cubicBezTo>
                      <a:cubicBezTo>
                        <a:pt x="91" y="18"/>
                        <a:pt x="91" y="18"/>
                        <a:pt x="91" y="18"/>
                      </a:cubicBezTo>
                      <a:cubicBezTo>
                        <a:pt x="99" y="36"/>
                        <a:pt x="99" y="36"/>
                        <a:pt x="99" y="36"/>
                      </a:cubicBezTo>
                      <a:cubicBezTo>
                        <a:pt x="86" y="42"/>
                        <a:pt x="52" y="63"/>
                        <a:pt x="45" y="90"/>
                      </a:cubicBezTo>
                      <a:cubicBezTo>
                        <a:pt x="42" y="103"/>
                        <a:pt x="46" y="117"/>
                        <a:pt x="57" y="132"/>
                      </a:cubicBezTo>
                      <a:cubicBezTo>
                        <a:pt x="80" y="142"/>
                        <a:pt x="108" y="162"/>
                        <a:pt x="169" y="183"/>
                      </a:cubicBezTo>
                      <a:cubicBezTo>
                        <a:pt x="173" y="197"/>
                        <a:pt x="173" y="197"/>
                        <a:pt x="173" y="197"/>
                      </a:cubicBezTo>
                      <a:cubicBezTo>
                        <a:pt x="169" y="198"/>
                        <a:pt x="163" y="198"/>
                        <a:pt x="158" y="198"/>
                      </a:cubicBezTo>
                      <a:close/>
                    </a:path>
                  </a:pathLst>
                </a:custGeom>
                <a:solidFill>
                  <a:srgbClr val="F1F1F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" name="Freeform 17"/>
                <p:cNvSpPr/>
                <p:nvPr/>
              </p:nvSpPr>
              <p:spPr bwMode="auto">
                <a:xfrm>
                  <a:off x="4568826" y="-1054100"/>
                  <a:ext cx="596900" cy="214313"/>
                </a:xfrm>
                <a:custGeom>
                  <a:gdLst>
                    <a:gd fmla="*/ 153 w 159" name="T0"/>
                    <a:gd fmla="*/ 57 h 57" name="T1"/>
                    <a:gd fmla="*/ 1 w 159" name="T2"/>
                    <a:gd fmla="*/ 20 h 57" name="T3"/>
                    <a:gd fmla="*/ 0 w 159" name="T4"/>
                    <a:gd fmla="*/ 7 h 57" name="T5"/>
                    <a:gd fmla="*/ 159 w 159" name="T6"/>
                    <a:gd fmla="*/ 18 h 57" name="T7"/>
                    <a:gd fmla="*/ 153 w 159" name="T8"/>
                    <a:gd fmla="*/ 57 h 5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57" w="159">
                      <a:moveTo>
                        <a:pt x="153" y="57"/>
                      </a:moveTo>
                      <a:cubicBezTo>
                        <a:pt x="99" y="26"/>
                        <a:pt x="24" y="15"/>
                        <a:pt x="1" y="20"/>
                      </a:cubicBez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38" y="0"/>
                        <a:pt x="147" y="16"/>
                        <a:pt x="159" y="18"/>
                      </a:cubicBezTo>
                      <a:lnTo>
                        <a:pt x="153" y="57"/>
                      </a:lnTo>
                      <a:close/>
                    </a:path>
                  </a:pathLst>
                </a:custGeom>
                <a:solidFill>
                  <a:srgbClr val="F1F1F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" name="Freeform 18"/>
                <p:cNvSpPr/>
                <p:nvPr/>
              </p:nvSpPr>
              <p:spPr bwMode="auto">
                <a:xfrm>
                  <a:off x="3697288" y="-1320800"/>
                  <a:ext cx="569913" cy="200025"/>
                </a:xfrm>
                <a:custGeom>
                  <a:gdLst>
                    <a:gd fmla="*/ 1 w 152" name="T0"/>
                    <a:gd fmla="*/ 29 h 53" name="T1"/>
                    <a:gd fmla="*/ 0 w 152" name="T2"/>
                    <a:gd fmla="*/ 19 h 53" name="T3"/>
                    <a:gd fmla="*/ 152 w 152" name="T4"/>
                    <a:gd fmla="*/ 14 h 53" name="T5"/>
                    <a:gd fmla="*/ 146 w 152" name="T6"/>
                    <a:gd fmla="*/ 53 h 53" name="T7"/>
                    <a:gd fmla="*/ 1 w 152" name="T8"/>
                    <a:gd fmla="*/ 29 h 53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52" w="152">
                      <a:moveTo>
                        <a:pt x="1" y="29"/>
                      </a:moveTo>
                      <a:cubicBezTo>
                        <a:pt x="0" y="19"/>
                        <a:pt x="0" y="19"/>
                        <a:pt x="0" y="19"/>
                      </a:cubicBezTo>
                      <a:cubicBezTo>
                        <a:pt x="60" y="0"/>
                        <a:pt x="148" y="13"/>
                        <a:pt x="152" y="14"/>
                      </a:cubicBezTo>
                      <a:cubicBezTo>
                        <a:pt x="146" y="53"/>
                        <a:pt x="146" y="53"/>
                        <a:pt x="146" y="53"/>
                      </a:cubicBezTo>
                      <a:cubicBezTo>
                        <a:pt x="145" y="53"/>
                        <a:pt x="51" y="13"/>
                        <a:pt x="1" y="29"/>
                      </a:cubicBezTo>
                      <a:close/>
                    </a:path>
                  </a:pathLst>
                </a:custGeom>
                <a:solidFill>
                  <a:srgbClr val="F1F1F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" name="Freeform 19"/>
                <p:cNvSpPr/>
                <p:nvPr/>
              </p:nvSpPr>
              <p:spPr bwMode="auto">
                <a:xfrm>
                  <a:off x="5518151" y="-787400"/>
                  <a:ext cx="574675" cy="379413"/>
                </a:xfrm>
                <a:custGeom>
                  <a:gdLst>
                    <a:gd fmla="*/ 152 w 153" name="T0"/>
                    <a:gd fmla="*/ 101 h 101" name="T1"/>
                    <a:gd fmla="*/ 0 w 153" name="T2"/>
                    <a:gd fmla="*/ 13 h 101" name="T3"/>
                    <a:gd fmla="*/ 1 w 153" name="T4"/>
                    <a:gd fmla="*/ 0 h 101" name="T5"/>
                    <a:gd fmla="*/ 153 w 153" name="T6"/>
                    <a:gd fmla="*/ 61 h 101" name="T7"/>
                    <a:gd fmla="*/ 152 w 153" name="T8"/>
                    <a:gd fmla="*/ 101 h 10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00" w="153">
                      <a:moveTo>
                        <a:pt x="152" y="101"/>
                      </a:moveTo>
                      <a:cubicBezTo>
                        <a:pt x="147" y="101"/>
                        <a:pt x="58" y="83"/>
                        <a:pt x="0" y="13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48" y="56"/>
                        <a:pt x="152" y="61"/>
                        <a:pt x="153" y="61"/>
                      </a:cubicBezTo>
                      <a:lnTo>
                        <a:pt x="152" y="10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2" name="Freeform 20"/>
                <p:cNvSpPr/>
                <p:nvPr/>
              </p:nvSpPr>
              <p:spPr bwMode="auto">
                <a:xfrm>
                  <a:off x="6510338" y="-592138"/>
                  <a:ext cx="409575" cy="311150"/>
                </a:xfrm>
                <a:custGeom>
                  <a:gdLst>
                    <a:gd fmla="*/ 74 w 109" name="T0"/>
                    <a:gd fmla="*/ 83 h 83" name="T1"/>
                    <a:gd fmla="*/ 1 w 109" name="T2"/>
                    <a:gd fmla="*/ 16 h 83" name="T3"/>
                    <a:gd fmla="*/ 0 w 109" name="T4"/>
                    <a:gd fmla="*/ 0 h 83" name="T5"/>
                    <a:gd fmla="*/ 109 w 109" name="T6"/>
                    <a:gd fmla="*/ 64 h 83" name="T7"/>
                    <a:gd fmla="*/ 74 w 109" name="T8"/>
                    <a:gd fmla="*/ 82 h 83" name="T9"/>
                    <a:gd fmla="*/ 92 w 109" name="T10"/>
                    <a:gd fmla="*/ 73 h 83" name="T11"/>
                    <a:gd fmla="*/ 74 w 109" name="T12"/>
                    <a:gd fmla="*/ 83 h 8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83" w="109">
                      <a:moveTo>
                        <a:pt x="74" y="83"/>
                      </a:moveTo>
                      <a:cubicBezTo>
                        <a:pt x="73" y="81"/>
                        <a:pt x="50" y="16"/>
                        <a:pt x="1" y="16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74" y="0"/>
                        <a:pt x="108" y="61"/>
                        <a:pt x="109" y="64"/>
                      </a:cubicBezTo>
                      <a:cubicBezTo>
                        <a:pt x="74" y="82"/>
                        <a:pt x="74" y="82"/>
                        <a:pt x="74" y="82"/>
                      </a:cubicBezTo>
                      <a:cubicBezTo>
                        <a:pt x="92" y="73"/>
                        <a:pt x="92" y="73"/>
                        <a:pt x="92" y="73"/>
                      </a:cubicBezTo>
                      <a:lnTo>
                        <a:pt x="74" y="83"/>
                      </a:lnTo>
                      <a:close/>
                    </a:path>
                  </a:pathLst>
                </a:custGeom>
                <a:solidFill>
                  <a:srgbClr val="F1F1F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3" name="Freeform 21"/>
                <p:cNvSpPr/>
                <p:nvPr/>
              </p:nvSpPr>
              <p:spPr bwMode="auto">
                <a:xfrm>
                  <a:off x="5815013" y="-400050"/>
                  <a:ext cx="357188" cy="419100"/>
                </a:xfrm>
                <a:custGeom>
                  <a:gdLst>
                    <a:gd fmla="*/ 80 w 95" name="T0"/>
                    <a:gd fmla="*/ 112 h 112" name="T1"/>
                    <a:gd fmla="*/ 0 w 95" name="T2"/>
                    <a:gd fmla="*/ 31 h 112" name="T3"/>
                    <a:gd fmla="*/ 24 w 95" name="T4"/>
                    <a:gd fmla="*/ 0 h 112" name="T5"/>
                    <a:gd fmla="*/ 95 w 95" name="T6"/>
                    <a:gd fmla="*/ 112 h 112" name="T7"/>
                    <a:gd fmla="*/ 80 w 95" name="T8"/>
                    <a:gd fmla="*/ 112 h 11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12" w="95">
                      <a:moveTo>
                        <a:pt x="80" y="112"/>
                      </a:moveTo>
                      <a:cubicBezTo>
                        <a:pt x="59" y="47"/>
                        <a:pt x="1" y="32"/>
                        <a:pt x="0" y="31"/>
                      </a:cubicBez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26" y="1"/>
                        <a:pt x="70" y="34"/>
                        <a:pt x="95" y="112"/>
                      </a:cubicBezTo>
                      <a:lnTo>
                        <a:pt x="80" y="112"/>
                      </a:lnTo>
                      <a:close/>
                    </a:path>
                  </a:pathLst>
                </a:custGeom>
                <a:solidFill>
                  <a:srgbClr val="F1F1F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" name="Freeform 22"/>
                <p:cNvSpPr/>
                <p:nvPr/>
              </p:nvSpPr>
              <p:spPr bwMode="auto">
                <a:xfrm>
                  <a:off x="4132263" y="-862013"/>
                  <a:ext cx="492125" cy="908050"/>
                </a:xfrm>
                <a:custGeom>
                  <a:gdLst>
                    <a:gd fmla="*/ 121 w 131" name="T0"/>
                    <a:gd fmla="*/ 242 h 242" name="T1"/>
                    <a:gd fmla="*/ 0 w 131" name="T2"/>
                    <a:gd fmla="*/ 32 h 242" name="T3"/>
                    <a:gd fmla="*/ 24 w 131" name="T4"/>
                    <a:gd fmla="*/ 0 h 242" name="T5"/>
                    <a:gd fmla="*/ 131 w 131" name="T6"/>
                    <a:gd fmla="*/ 232 h 242" name="T7"/>
                    <a:gd fmla="*/ 121 w 131" name="T8"/>
                    <a:gd fmla="*/ 242 h 24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241" w="131">
                      <a:moveTo>
                        <a:pt x="121" y="242"/>
                      </a:moveTo>
                      <a:cubicBezTo>
                        <a:pt x="69" y="86"/>
                        <a:pt x="0" y="32"/>
                        <a:pt x="0" y="32"/>
                      </a:cubicBezTo>
                      <a:cubicBezTo>
                        <a:pt x="24" y="0"/>
                        <a:pt x="24" y="0"/>
                        <a:pt x="24" y="0"/>
                      </a:cubicBezTo>
                      <a:cubicBezTo>
                        <a:pt x="27" y="3"/>
                        <a:pt x="109" y="62"/>
                        <a:pt x="131" y="232"/>
                      </a:cubicBezTo>
                      <a:lnTo>
                        <a:pt x="121" y="242"/>
                      </a:lnTo>
                      <a:close/>
                    </a:path>
                  </a:pathLst>
                </a:custGeom>
                <a:solidFill>
                  <a:srgbClr val="F1F1F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5" name="Freeform 23"/>
                <p:cNvSpPr/>
                <p:nvPr/>
              </p:nvSpPr>
              <p:spPr bwMode="auto">
                <a:xfrm>
                  <a:off x="2657476" y="2335213"/>
                  <a:ext cx="1314450" cy="6465888"/>
                </a:xfrm>
                <a:custGeom>
                  <a:gdLst>
                    <a:gd fmla="*/ 19 w 350" name="T0"/>
                    <a:gd fmla="*/ 1719 h 1723" name="T1"/>
                    <a:gd fmla="*/ 0 w 350" name="T2"/>
                    <a:gd fmla="*/ 1723 h 1723" name="T3"/>
                    <a:gd fmla="*/ 177 w 350" name="T4"/>
                    <a:gd fmla="*/ 903 h 1723" name="T5"/>
                    <a:gd fmla="*/ 270 w 350" name="T6"/>
                    <a:gd fmla="*/ 0 h 1723" name="T7"/>
                    <a:gd fmla="*/ 350 w 350" name="T8"/>
                    <a:gd fmla="*/ 2 h 1723" name="T9"/>
                    <a:gd fmla="*/ 256 w 350" name="T10"/>
                    <a:gd fmla="*/ 917 h 1723" name="T11"/>
                    <a:gd fmla="*/ 19 w 350" name="T12"/>
                    <a:gd fmla="*/ 1719 h 1723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723" w="350">
                      <a:moveTo>
                        <a:pt x="19" y="1719"/>
                      </a:moveTo>
                      <a:cubicBezTo>
                        <a:pt x="0" y="1723"/>
                        <a:pt x="0" y="1723"/>
                        <a:pt x="0" y="1723"/>
                      </a:cubicBezTo>
                      <a:cubicBezTo>
                        <a:pt x="1" y="1719"/>
                        <a:pt x="98" y="1336"/>
                        <a:pt x="177" y="903"/>
                      </a:cubicBezTo>
                      <a:cubicBezTo>
                        <a:pt x="256" y="471"/>
                        <a:pt x="270" y="5"/>
                        <a:pt x="270" y="0"/>
                      </a:cubicBezTo>
                      <a:cubicBezTo>
                        <a:pt x="350" y="2"/>
                        <a:pt x="350" y="2"/>
                        <a:pt x="350" y="2"/>
                      </a:cubicBezTo>
                      <a:cubicBezTo>
                        <a:pt x="350" y="7"/>
                        <a:pt x="336" y="479"/>
                        <a:pt x="256" y="917"/>
                      </a:cubicBezTo>
                      <a:cubicBezTo>
                        <a:pt x="176" y="1353"/>
                        <a:pt x="20" y="1715"/>
                        <a:pt x="19" y="1719"/>
                      </a:cubicBezTo>
                      <a:close/>
                    </a:path>
                  </a:pathLst>
                </a:custGeom>
                <a:solidFill>
                  <a:srgbClr val="939597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6" name="Freeform 24"/>
                <p:cNvSpPr/>
                <p:nvPr/>
              </p:nvSpPr>
              <p:spPr bwMode="auto">
                <a:xfrm>
                  <a:off x="3386138" y="2668588"/>
                  <a:ext cx="1336675" cy="395288"/>
                </a:xfrm>
                <a:custGeom>
                  <a:gdLst>
                    <a:gd fmla="*/ 238 w 356" name="T0"/>
                    <a:gd fmla="*/ 92 h 105" name="T1"/>
                    <a:gd fmla="*/ 0 w 356" name="T2"/>
                    <a:gd fmla="*/ 34 h 105" name="T3"/>
                    <a:gd fmla="*/ 21 w 356" name="T4"/>
                    <a:gd fmla="*/ 0 h 105" name="T5"/>
                    <a:gd fmla="*/ 355 w 356" name="T6"/>
                    <a:gd fmla="*/ 64 h 105" name="T7"/>
                    <a:gd fmla="*/ 356 w 356" name="T8"/>
                    <a:gd fmla="*/ 79 h 105" name="T9"/>
                    <a:gd fmla="*/ 238 w 356" name="T10"/>
                    <a:gd fmla="*/ 92 h 105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105" w="356">
                      <a:moveTo>
                        <a:pt x="238" y="92"/>
                      </a:moveTo>
                      <a:cubicBezTo>
                        <a:pt x="97" y="92"/>
                        <a:pt x="4" y="37"/>
                        <a:pt x="0" y="34"/>
                      </a:cubicBezTo>
                      <a:cubicBezTo>
                        <a:pt x="21" y="0"/>
                        <a:pt x="21" y="0"/>
                        <a:pt x="21" y="0"/>
                      </a:cubicBezTo>
                      <a:cubicBezTo>
                        <a:pt x="22" y="1"/>
                        <a:pt x="166" y="105"/>
                        <a:pt x="355" y="64"/>
                      </a:cubicBezTo>
                      <a:cubicBezTo>
                        <a:pt x="356" y="79"/>
                        <a:pt x="356" y="79"/>
                        <a:pt x="356" y="79"/>
                      </a:cubicBezTo>
                      <a:cubicBezTo>
                        <a:pt x="314" y="88"/>
                        <a:pt x="274" y="92"/>
                        <a:pt x="238" y="92"/>
                      </a:cubicBezTo>
                      <a:close/>
                    </a:path>
                  </a:pathLst>
                </a:custGeom>
                <a:solidFill>
                  <a:srgbClr val="F1F1F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7" name="Freeform 25"/>
                <p:cNvSpPr/>
                <p:nvPr/>
              </p:nvSpPr>
              <p:spPr bwMode="auto">
                <a:xfrm>
                  <a:off x="4906963" y="2433638"/>
                  <a:ext cx="228600" cy="3756025"/>
                </a:xfrm>
                <a:custGeom>
                  <a:gdLst>
                    <a:gd fmla="*/ 14 w 61" name="T0"/>
                    <a:gd fmla="*/ 997 h 1001" name="T1"/>
                    <a:gd fmla="*/ 0 w 61" name="T2"/>
                    <a:gd fmla="*/ 1001 h 1001" name="T3"/>
                    <a:gd fmla="*/ 7 w 61" name="T4"/>
                    <a:gd fmla="*/ 2 h 1001" name="T5"/>
                    <a:gd fmla="*/ 61 w 61" name="T6"/>
                    <a:gd fmla="*/ 0 h 1001" name="T7"/>
                    <a:gd fmla="*/ 14 w 61" name="T8"/>
                    <a:gd fmla="*/ 997 h 1001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001" w="61">
                      <a:moveTo>
                        <a:pt x="14" y="997"/>
                      </a:moveTo>
                      <a:cubicBezTo>
                        <a:pt x="0" y="1001"/>
                        <a:pt x="0" y="1001"/>
                        <a:pt x="0" y="1001"/>
                      </a:cubicBezTo>
                      <a:cubicBezTo>
                        <a:pt x="32" y="697"/>
                        <a:pt x="7" y="9"/>
                        <a:pt x="7" y="2"/>
                      </a:cubicBezTo>
                      <a:cubicBezTo>
                        <a:pt x="61" y="0"/>
                        <a:pt x="61" y="0"/>
                        <a:pt x="61" y="0"/>
                      </a:cubicBezTo>
                      <a:cubicBezTo>
                        <a:pt x="61" y="7"/>
                        <a:pt x="47" y="690"/>
                        <a:pt x="14" y="997"/>
                      </a:cubicBezTo>
                      <a:close/>
                    </a:path>
                  </a:pathLst>
                </a:custGeom>
                <a:solidFill>
                  <a:srgbClr val="D1D3D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8" name="Freeform 26"/>
                <p:cNvSpPr/>
                <p:nvPr/>
              </p:nvSpPr>
              <p:spPr bwMode="auto">
                <a:xfrm>
                  <a:off x="5980113" y="2470150"/>
                  <a:ext cx="169863" cy="1639888"/>
                </a:xfrm>
                <a:custGeom>
                  <a:gdLst>
                    <a:gd fmla="*/ 9 w 45" name="T0"/>
                    <a:gd fmla="*/ 435 h 437" name="T1"/>
                    <a:gd fmla="*/ 0 w 45" name="T2"/>
                    <a:gd fmla="*/ 437 h 437" name="T3"/>
                    <a:gd fmla="*/ 12 w 45" name="T4"/>
                    <a:gd fmla="*/ 2 h 437" name="T5"/>
                    <a:gd fmla="*/ 45 w 45" name="T6"/>
                    <a:gd fmla="*/ 0 h 437" name="T7"/>
                    <a:gd fmla="*/ 9 w 45" name="T8"/>
                    <a:gd fmla="*/ 435 h 43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437" w="45">
                      <a:moveTo>
                        <a:pt x="9" y="435"/>
                      </a:moveTo>
                      <a:cubicBezTo>
                        <a:pt x="0" y="437"/>
                        <a:pt x="0" y="437"/>
                        <a:pt x="0" y="437"/>
                      </a:cubicBezTo>
                      <a:cubicBezTo>
                        <a:pt x="2" y="327"/>
                        <a:pt x="12" y="5"/>
                        <a:pt x="12" y="2"/>
                      </a:cubicBezTo>
                      <a:cubicBezTo>
                        <a:pt x="45" y="0"/>
                        <a:pt x="45" y="0"/>
                        <a:pt x="45" y="0"/>
                      </a:cubicBezTo>
                      <a:cubicBezTo>
                        <a:pt x="45" y="4"/>
                        <a:pt x="16" y="300"/>
                        <a:pt x="9" y="435"/>
                      </a:cubicBezTo>
                      <a:close/>
                    </a:path>
                  </a:pathLst>
                </a:custGeom>
                <a:solidFill>
                  <a:srgbClr val="BCBEC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" name="Freeform 27"/>
                <p:cNvSpPr/>
                <p:nvPr/>
              </p:nvSpPr>
              <p:spPr bwMode="auto">
                <a:xfrm>
                  <a:off x="4868863" y="2143125"/>
                  <a:ext cx="582613" cy="5430838"/>
                </a:xfrm>
                <a:custGeom>
                  <a:gdLst>
                    <a:gd fmla="*/ 11 w 155" name="T0"/>
                    <a:gd fmla="*/ 1447 h 1447" name="T1"/>
                    <a:gd fmla="*/ 0 w 155" name="T2"/>
                    <a:gd fmla="*/ 1447 h 1447" name="T3"/>
                    <a:gd fmla="*/ 101 w 155" name="T4"/>
                    <a:gd fmla="*/ 38 h 1447" name="T5"/>
                    <a:gd fmla="*/ 155 w 155" name="T6"/>
                    <a:gd fmla="*/ 0 h 1447" name="T7"/>
                    <a:gd fmla="*/ 11 w 155" name="T8"/>
                    <a:gd fmla="*/ 1447 h 1447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447" w="155">
                      <a:moveTo>
                        <a:pt x="11" y="1447"/>
                      </a:moveTo>
                      <a:cubicBezTo>
                        <a:pt x="0" y="1447"/>
                        <a:pt x="0" y="1447"/>
                        <a:pt x="0" y="1447"/>
                      </a:cubicBezTo>
                      <a:cubicBezTo>
                        <a:pt x="79" y="970"/>
                        <a:pt x="101" y="46"/>
                        <a:pt x="101" y="38"/>
                      </a:cubicBezTo>
                      <a:cubicBezTo>
                        <a:pt x="155" y="0"/>
                        <a:pt x="155" y="0"/>
                        <a:pt x="155" y="0"/>
                      </a:cubicBezTo>
                      <a:cubicBezTo>
                        <a:pt x="155" y="9"/>
                        <a:pt x="103" y="1127"/>
                        <a:pt x="11" y="144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" name="Freeform 28"/>
                <p:cNvSpPr/>
                <p:nvPr/>
              </p:nvSpPr>
              <p:spPr bwMode="auto">
                <a:xfrm>
                  <a:off x="3260726" y="1743075"/>
                  <a:ext cx="2487613" cy="839788"/>
                </a:xfrm>
                <a:custGeom>
                  <a:gdLst>
                    <a:gd fmla="*/ 379 w 662" name="T0"/>
                    <a:gd fmla="*/ 224 h 224" name="T1"/>
                    <a:gd fmla="*/ 0 w 662" name="T2"/>
                    <a:gd fmla="*/ 115 h 224" name="T3"/>
                    <a:gd fmla="*/ 21 w 662" name="T4"/>
                    <a:gd fmla="*/ 82 h 224" name="T5"/>
                    <a:gd fmla="*/ 35 w 662" name="T6"/>
                    <a:gd fmla="*/ 89 h 224" name="T7"/>
                    <a:gd fmla="*/ 35 w 662" name="T8"/>
                    <a:gd fmla="*/ 89 h 224" name="T9"/>
                    <a:gd fmla="*/ 459 w 662" name="T10"/>
                    <a:gd fmla="*/ 179 h 224" name="T11"/>
                    <a:gd fmla="*/ 648 w 662" name="T12"/>
                    <a:gd fmla="*/ 0 h 224" name="T13"/>
                    <a:gd fmla="*/ 662 w 662" name="T14"/>
                    <a:gd fmla="*/ 4 h 224" name="T15"/>
                    <a:gd fmla="*/ 476 w 662" name="T16"/>
                    <a:gd fmla="*/ 215 h 224" name="T17"/>
                    <a:gd fmla="*/ 469 w 662" name="T18"/>
                    <a:gd fmla="*/ 217 h 224" name="T19"/>
                    <a:gd fmla="*/ 379 w 662" name="T20"/>
                    <a:gd fmla="*/ 224 h 224" name="T2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b="b" l="0" r="r" t="0"/>
                  <a:pathLst>
                    <a:path h="224" w="662">
                      <a:moveTo>
                        <a:pt x="379" y="224"/>
                      </a:moveTo>
                      <a:cubicBezTo>
                        <a:pt x="176" y="224"/>
                        <a:pt x="21" y="127"/>
                        <a:pt x="0" y="115"/>
                      </a:cubicBezTo>
                      <a:cubicBezTo>
                        <a:pt x="21" y="82"/>
                        <a:pt x="21" y="82"/>
                        <a:pt x="21" y="82"/>
                      </a:cubicBezTo>
                      <a:cubicBezTo>
                        <a:pt x="35" y="89"/>
                        <a:pt x="35" y="89"/>
                        <a:pt x="35" y="89"/>
                      </a:cubicBezTo>
                      <a:cubicBezTo>
                        <a:pt x="35" y="89"/>
                        <a:pt x="35" y="89"/>
                        <a:pt x="35" y="89"/>
                      </a:cubicBezTo>
                      <a:cubicBezTo>
                        <a:pt x="38" y="90"/>
                        <a:pt x="231" y="210"/>
                        <a:pt x="459" y="179"/>
                      </a:cubicBezTo>
                      <a:cubicBezTo>
                        <a:pt x="476" y="168"/>
                        <a:pt x="587" y="120"/>
                        <a:pt x="648" y="0"/>
                      </a:cubicBezTo>
                      <a:cubicBezTo>
                        <a:pt x="662" y="4"/>
                        <a:pt x="662" y="4"/>
                        <a:pt x="662" y="4"/>
                      </a:cubicBezTo>
                      <a:cubicBezTo>
                        <a:pt x="589" y="149"/>
                        <a:pt x="481" y="212"/>
                        <a:pt x="476" y="215"/>
                      </a:cubicBezTo>
                      <a:cubicBezTo>
                        <a:pt x="474" y="216"/>
                        <a:pt x="471" y="217"/>
                        <a:pt x="469" y="217"/>
                      </a:cubicBezTo>
                      <a:cubicBezTo>
                        <a:pt x="438" y="222"/>
                        <a:pt x="408" y="224"/>
                        <a:pt x="379" y="224"/>
                      </a:cubicBezTo>
                      <a:close/>
                    </a:path>
                  </a:pathLst>
                </a:custGeom>
                <a:solidFill>
                  <a:srgbClr val="F1F1F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1" name="Freeform 29"/>
                <p:cNvSpPr/>
                <p:nvPr/>
              </p:nvSpPr>
              <p:spPr bwMode="auto">
                <a:xfrm>
                  <a:off x="5765801" y="2447925"/>
                  <a:ext cx="200025" cy="2559050"/>
                </a:xfrm>
                <a:custGeom>
                  <a:gdLst>
                    <a:gd fmla="*/ 17 w 53" name="T0"/>
                    <a:gd fmla="*/ 682 h 682" name="T1"/>
                    <a:gd fmla="*/ 5 w 53" name="T2"/>
                    <a:gd fmla="*/ 677 h 682" name="T3"/>
                    <a:gd fmla="*/ 0 w 53" name="T4"/>
                    <a:gd fmla="*/ 0 h 682" name="T5"/>
                    <a:gd fmla="*/ 53 w 53" name="T6"/>
                    <a:gd fmla="*/ 2 h 682" name="T7"/>
                    <a:gd fmla="*/ 17 w 53" name="T8"/>
                    <a:gd fmla="*/ 682 h 682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682" w="52">
                      <a:moveTo>
                        <a:pt x="17" y="682"/>
                      </a:moveTo>
                      <a:cubicBezTo>
                        <a:pt x="5" y="677"/>
                        <a:pt x="5" y="677"/>
                        <a:pt x="5" y="677"/>
                      </a:cubicBezTo>
                      <a:cubicBezTo>
                        <a:pt x="27" y="399"/>
                        <a:pt x="0" y="4"/>
                        <a:pt x="0" y="0"/>
                      </a:cubicBezTo>
                      <a:cubicBezTo>
                        <a:pt x="53" y="2"/>
                        <a:pt x="53" y="2"/>
                        <a:pt x="53" y="2"/>
                      </a:cubicBezTo>
                      <a:cubicBezTo>
                        <a:pt x="53" y="6"/>
                        <a:pt x="40" y="402"/>
                        <a:pt x="17" y="68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2" name="Freeform 30"/>
                <p:cNvSpPr/>
                <p:nvPr/>
              </p:nvSpPr>
              <p:spPr bwMode="auto">
                <a:xfrm>
                  <a:off x="2074863" y="-1924050"/>
                  <a:ext cx="1873250" cy="630238"/>
                </a:xfrm>
                <a:custGeom>
                  <a:gdLst>
                    <a:gd fmla="*/ 244 w 499" name="T0"/>
                    <a:gd fmla="*/ 168 h 168" name="T1"/>
                    <a:gd fmla="*/ 236 w 499" name="T2"/>
                    <a:gd fmla="*/ 166 h 168" name="T3"/>
                    <a:gd fmla="*/ 0 w 499" name="T4"/>
                    <a:gd fmla="*/ 2 h 168" name="T5"/>
                    <a:gd fmla="*/ 8 w 499" name="T6"/>
                    <a:gd fmla="*/ 0 h 168" name="T7"/>
                    <a:gd fmla="*/ 249 w 499" name="T8"/>
                    <a:gd fmla="*/ 110 h 168" name="T9"/>
                    <a:gd fmla="*/ 494 w 499" name="T10"/>
                    <a:gd fmla="*/ 3 h 168" name="T11"/>
                    <a:gd fmla="*/ 499 w 499" name="T12"/>
                    <a:gd fmla="*/ 6 h 168" name="T13"/>
                    <a:gd fmla="*/ 251 w 499" name="T14"/>
                    <a:gd fmla="*/ 165 h 168" name="T15"/>
                    <a:gd fmla="*/ 244 w 499" name="T16"/>
                    <a:gd fmla="*/ 168 h 168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168" w="499">
                      <a:moveTo>
                        <a:pt x="244" y="168"/>
                      </a:moveTo>
                      <a:cubicBezTo>
                        <a:pt x="236" y="166"/>
                        <a:pt x="236" y="166"/>
                        <a:pt x="236" y="166"/>
                      </a:cubicBezTo>
                      <a:cubicBezTo>
                        <a:pt x="115" y="139"/>
                        <a:pt x="6" y="7"/>
                        <a:pt x="0" y="2"/>
                      </a:cubicBezTo>
                      <a:cubicBezTo>
                        <a:pt x="8" y="0"/>
                        <a:pt x="8" y="0"/>
                        <a:pt x="8" y="0"/>
                      </a:cubicBezTo>
                      <a:cubicBezTo>
                        <a:pt x="9" y="1"/>
                        <a:pt x="142" y="81"/>
                        <a:pt x="249" y="110"/>
                      </a:cubicBezTo>
                      <a:cubicBezTo>
                        <a:pt x="277" y="98"/>
                        <a:pt x="441" y="75"/>
                        <a:pt x="494" y="3"/>
                      </a:cubicBezTo>
                      <a:cubicBezTo>
                        <a:pt x="499" y="6"/>
                        <a:pt x="499" y="6"/>
                        <a:pt x="499" y="6"/>
                      </a:cubicBezTo>
                      <a:cubicBezTo>
                        <a:pt x="428" y="104"/>
                        <a:pt x="257" y="163"/>
                        <a:pt x="251" y="165"/>
                      </a:cubicBezTo>
                      <a:lnTo>
                        <a:pt x="244" y="168"/>
                      </a:lnTo>
                      <a:close/>
                    </a:path>
                  </a:pathLst>
                </a:custGeom>
                <a:solidFill>
                  <a:srgbClr val="6D6F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3" name="Freeform 31"/>
                <p:cNvSpPr/>
                <p:nvPr/>
              </p:nvSpPr>
              <p:spPr bwMode="auto">
                <a:xfrm>
                  <a:off x="6194426" y="2560638"/>
                  <a:ext cx="466725" cy="5903913"/>
                </a:xfrm>
                <a:custGeom>
                  <a:gdLst>
                    <a:gd fmla="*/ 83 w 124" name="T0"/>
                    <a:gd fmla="*/ 1573 h 1573" name="T1"/>
                    <a:gd fmla="*/ 4 w 124" name="T2"/>
                    <a:gd fmla="*/ 0 h 1573" name="T3"/>
                    <a:gd fmla="*/ 124 w 124" name="T4"/>
                    <a:gd fmla="*/ 10 h 1573" name="T5"/>
                    <a:gd fmla="*/ 101 w 124" name="T6"/>
                    <a:gd fmla="*/ 1572 h 1573" name="T7"/>
                    <a:gd fmla="*/ 83 w 124" name="T8"/>
                    <a:gd fmla="*/ 1573 h 1573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573" w="124">
                      <a:moveTo>
                        <a:pt x="83" y="1573"/>
                      </a:moveTo>
                      <a:cubicBezTo>
                        <a:pt x="7" y="1156"/>
                        <a:pt x="0" y="48"/>
                        <a:pt x="4" y="0"/>
                      </a:cubicBezTo>
                      <a:cubicBezTo>
                        <a:pt x="124" y="10"/>
                        <a:pt x="124" y="10"/>
                        <a:pt x="124" y="10"/>
                      </a:cubicBezTo>
                      <a:cubicBezTo>
                        <a:pt x="123" y="21"/>
                        <a:pt x="28" y="1170"/>
                        <a:pt x="101" y="1572"/>
                      </a:cubicBezTo>
                      <a:lnTo>
                        <a:pt x="83" y="1573"/>
                      </a:lnTo>
                      <a:close/>
                    </a:path>
                  </a:pathLst>
                </a:custGeom>
                <a:solidFill>
                  <a:srgbClr val="8082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4" name="Freeform 32"/>
                <p:cNvSpPr/>
                <p:nvPr/>
              </p:nvSpPr>
              <p:spPr bwMode="auto">
                <a:xfrm>
                  <a:off x="5646738" y="2417763"/>
                  <a:ext cx="1235075" cy="333375"/>
                </a:xfrm>
                <a:custGeom>
                  <a:gdLst>
                    <a:gd fmla="*/ 314 w 329" name="T0"/>
                    <a:gd fmla="*/ 89 h 89" name="T1"/>
                    <a:gd fmla="*/ 0 w 329" name="T2"/>
                    <a:gd fmla="*/ 20 h 89" name="T3"/>
                    <a:gd fmla="*/ 15 w 329" name="T4"/>
                    <a:gd fmla="*/ 0 h 89" name="T5"/>
                    <a:gd fmla="*/ 329 w 329" name="T6"/>
                    <a:gd fmla="*/ 52 h 89" name="T7"/>
                    <a:gd fmla="*/ 314 w 329" name="T8"/>
                    <a:gd fmla="*/ 89 h 89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89" w="329">
                      <a:moveTo>
                        <a:pt x="314" y="89"/>
                      </a:moveTo>
                      <a:cubicBezTo>
                        <a:pt x="312" y="88"/>
                        <a:pt x="146" y="20"/>
                        <a:pt x="0" y="20"/>
                      </a:cubicBezTo>
                      <a:cubicBezTo>
                        <a:pt x="15" y="0"/>
                        <a:pt x="15" y="0"/>
                        <a:pt x="15" y="0"/>
                      </a:cubicBezTo>
                      <a:cubicBezTo>
                        <a:pt x="169" y="0"/>
                        <a:pt x="322" y="49"/>
                        <a:pt x="329" y="52"/>
                      </a:cubicBezTo>
                      <a:lnTo>
                        <a:pt x="314" y="89"/>
                      </a:lnTo>
                      <a:close/>
                    </a:path>
                  </a:pathLst>
                </a:custGeom>
                <a:solidFill>
                  <a:srgbClr val="F1F1F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5" name="Freeform 33"/>
                <p:cNvSpPr/>
                <p:nvPr/>
              </p:nvSpPr>
              <p:spPr bwMode="auto">
                <a:xfrm>
                  <a:off x="6186488" y="2709863"/>
                  <a:ext cx="571500" cy="195263"/>
                </a:xfrm>
                <a:custGeom>
                  <a:gdLst>
                    <a:gd fmla="*/ 141 w 152" name="T0"/>
                    <a:gd fmla="*/ 52 h 52" name="T1"/>
                    <a:gd fmla="*/ 0 w 152" name="T2"/>
                    <a:gd fmla="*/ 17 h 52" name="T3"/>
                    <a:gd fmla="*/ 1 w 152" name="T4"/>
                    <a:gd fmla="*/ 0 h 52" name="T5"/>
                    <a:gd fmla="*/ 150 w 152" name="T6"/>
                    <a:gd fmla="*/ 12 h 52" name="T7"/>
                    <a:gd fmla="*/ 152 w 152" name="T8"/>
                    <a:gd fmla="*/ 52 h 52" name="T9"/>
                    <a:gd fmla="*/ 141 w 152" name="T10"/>
                    <a:gd fmla="*/ 52 h 52" name="T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b="b" l="0" r="r" t="0"/>
                  <a:pathLst>
                    <a:path h="52" w="152">
                      <a:moveTo>
                        <a:pt x="141" y="52"/>
                      </a:moveTo>
                      <a:cubicBezTo>
                        <a:pt x="118" y="52"/>
                        <a:pt x="58" y="43"/>
                        <a:pt x="0" y="17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84" y="14"/>
                        <a:pt x="150" y="12"/>
                        <a:pt x="150" y="12"/>
                      </a:cubicBezTo>
                      <a:cubicBezTo>
                        <a:pt x="152" y="52"/>
                        <a:pt x="152" y="52"/>
                        <a:pt x="152" y="52"/>
                      </a:cubicBezTo>
                      <a:cubicBezTo>
                        <a:pt x="151" y="52"/>
                        <a:pt x="147" y="52"/>
                        <a:pt x="141" y="52"/>
                      </a:cubicBezTo>
                      <a:close/>
                    </a:path>
                  </a:pathLst>
                </a:custGeom>
                <a:solidFill>
                  <a:srgbClr val="F1F1F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6" name="Freeform 34"/>
                <p:cNvSpPr/>
                <p:nvPr/>
              </p:nvSpPr>
              <p:spPr bwMode="auto">
                <a:xfrm>
                  <a:off x="1266826" y="-2674938"/>
                  <a:ext cx="2260600" cy="4683125"/>
                </a:xfrm>
                <a:custGeom>
                  <a:gdLst>
                    <a:gd fmla="*/ 590 w 602" name="T0"/>
                    <a:gd fmla="*/ 1248 h 1248" name="T1"/>
                    <a:gd fmla="*/ 133 w 602" name="T2"/>
                    <a:gd fmla="*/ 856 h 1248" name="T3"/>
                    <a:gd fmla="*/ 12 w 602" name="T4"/>
                    <a:gd fmla="*/ 611 h 1248" name="T5"/>
                    <a:gd fmla="*/ 12 w 602" name="T6"/>
                    <a:gd fmla="*/ 609 h 1248" name="T7"/>
                    <a:gd fmla="*/ 95 w 602" name="T8"/>
                    <a:gd fmla="*/ 209 h 1248" name="T9"/>
                    <a:gd fmla="*/ 198 w 602" name="T10"/>
                    <a:gd fmla="*/ 0 h 1248" name="T11"/>
                    <a:gd fmla="*/ 205 w 602" name="T12"/>
                    <a:gd fmla="*/ 9 h 1248" name="T13"/>
                    <a:gd fmla="*/ 147 w 602" name="T14"/>
                    <a:gd fmla="*/ 221 h 1248" name="T15"/>
                    <a:gd fmla="*/ 65 w 602" name="T16"/>
                    <a:gd fmla="*/ 617 h 1248" name="T17"/>
                    <a:gd fmla="*/ 167 w 602" name="T18"/>
                    <a:gd fmla="*/ 815 h 1248" name="T19"/>
                    <a:gd fmla="*/ 168 w 602" name="T20"/>
                    <a:gd fmla="*/ 816 h 1248" name="T21"/>
                    <a:gd fmla="*/ 602 w 602" name="T22"/>
                    <a:gd fmla="*/ 1237 h 1248" name="T23"/>
                    <a:gd fmla="*/ 590 w 602" name="T24"/>
                    <a:gd fmla="*/ 1248 h 1248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1248" w="602">
                      <a:moveTo>
                        <a:pt x="590" y="1248"/>
                      </a:moveTo>
                      <a:cubicBezTo>
                        <a:pt x="440" y="1128"/>
                        <a:pt x="151" y="872"/>
                        <a:pt x="133" y="856"/>
                      </a:cubicBezTo>
                      <a:cubicBezTo>
                        <a:pt x="0" y="756"/>
                        <a:pt x="12" y="617"/>
                        <a:pt x="12" y="611"/>
                      </a:cubicBezTo>
                      <a:cubicBezTo>
                        <a:pt x="12" y="609"/>
                        <a:pt x="12" y="609"/>
                        <a:pt x="12" y="609"/>
                      </a:cubicBezTo>
                      <a:cubicBezTo>
                        <a:pt x="31" y="503"/>
                        <a:pt x="65" y="332"/>
                        <a:pt x="95" y="209"/>
                      </a:cubicBezTo>
                      <a:cubicBezTo>
                        <a:pt x="127" y="81"/>
                        <a:pt x="195" y="3"/>
                        <a:pt x="198" y="0"/>
                      </a:cubicBezTo>
                      <a:cubicBezTo>
                        <a:pt x="205" y="9"/>
                        <a:pt x="205" y="9"/>
                        <a:pt x="205" y="9"/>
                      </a:cubicBezTo>
                      <a:cubicBezTo>
                        <a:pt x="204" y="10"/>
                        <a:pt x="175" y="107"/>
                        <a:pt x="147" y="221"/>
                      </a:cubicBezTo>
                      <a:cubicBezTo>
                        <a:pt x="118" y="341"/>
                        <a:pt x="83" y="514"/>
                        <a:pt x="65" y="617"/>
                      </a:cubicBezTo>
                      <a:cubicBezTo>
                        <a:pt x="65" y="628"/>
                        <a:pt x="60" y="736"/>
                        <a:pt x="167" y="815"/>
                      </a:cubicBezTo>
                      <a:cubicBezTo>
                        <a:pt x="168" y="816"/>
                        <a:pt x="168" y="816"/>
                        <a:pt x="168" y="816"/>
                      </a:cubicBezTo>
                      <a:cubicBezTo>
                        <a:pt x="171" y="819"/>
                        <a:pt x="450" y="1115"/>
                        <a:pt x="602" y="1237"/>
                      </a:cubicBezTo>
                      <a:lnTo>
                        <a:pt x="590" y="1248"/>
                      </a:lnTo>
                      <a:close/>
                    </a:path>
                  </a:pathLst>
                </a:custGeom>
                <a:solidFill>
                  <a:srgbClr val="6D6F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7" name="Freeform 35"/>
                <p:cNvSpPr/>
                <p:nvPr/>
              </p:nvSpPr>
              <p:spPr bwMode="auto">
                <a:xfrm>
                  <a:off x="4478338" y="-3298825"/>
                  <a:ext cx="465138" cy="2208213"/>
                </a:xfrm>
                <a:custGeom>
                  <a:gdLst>
                    <a:gd fmla="*/ 36 w 124" name="T0"/>
                    <a:gd fmla="*/ 588 h 588" name="T1"/>
                    <a:gd fmla="*/ 16 w 124" name="T2"/>
                    <a:gd fmla="*/ 584 h 588" name="T3"/>
                    <a:gd fmla="*/ 33 w 124" name="T4"/>
                    <a:gd fmla="*/ 291 h 588" name="T5"/>
                    <a:gd fmla="*/ 22 w 124" name="T6"/>
                    <a:gd fmla="*/ 0 h 588" name="T7"/>
                    <a:gd fmla="*/ 49 w 124" name="T8"/>
                    <a:gd fmla="*/ 1 h 588" name="T9"/>
                    <a:gd fmla="*/ 86 w 124" name="T10"/>
                    <a:gd fmla="*/ 281 h 588" name="T11"/>
                    <a:gd fmla="*/ 36 w 124" name="T12"/>
                    <a:gd fmla="*/ 588 h 588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588" w="124">
                      <a:moveTo>
                        <a:pt x="36" y="588"/>
                      </a:moveTo>
                      <a:cubicBezTo>
                        <a:pt x="16" y="584"/>
                        <a:pt x="16" y="584"/>
                        <a:pt x="16" y="584"/>
                      </a:cubicBezTo>
                      <a:cubicBezTo>
                        <a:pt x="19" y="580"/>
                        <a:pt x="67" y="475"/>
                        <a:pt x="33" y="291"/>
                      </a:cubicBezTo>
                      <a:cubicBezTo>
                        <a:pt x="0" y="110"/>
                        <a:pt x="21" y="4"/>
                        <a:pt x="22" y="0"/>
                      </a:cubicBezTo>
                      <a:cubicBezTo>
                        <a:pt x="49" y="1"/>
                        <a:pt x="49" y="1"/>
                        <a:pt x="49" y="1"/>
                      </a:cubicBezTo>
                      <a:cubicBezTo>
                        <a:pt x="49" y="2"/>
                        <a:pt x="54" y="109"/>
                        <a:pt x="86" y="281"/>
                      </a:cubicBezTo>
                      <a:cubicBezTo>
                        <a:pt x="124" y="492"/>
                        <a:pt x="40" y="584"/>
                        <a:pt x="36" y="588"/>
                      </a:cubicBezTo>
                      <a:close/>
                    </a:path>
                  </a:pathLst>
                </a:custGeom>
                <a:solidFill>
                  <a:srgbClr val="6D6F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8" name="Freeform 36"/>
                <p:cNvSpPr/>
                <p:nvPr/>
              </p:nvSpPr>
              <p:spPr bwMode="auto">
                <a:xfrm>
                  <a:off x="5465763" y="-3079750"/>
                  <a:ext cx="590550" cy="2063750"/>
                </a:xfrm>
                <a:custGeom>
                  <a:gdLst>
                    <a:gd fmla="*/ 12 w 157" name="T0"/>
                    <a:gd fmla="*/ 550 h 550" name="T1"/>
                    <a:gd fmla="*/ 0 w 157" name="T2"/>
                    <a:gd fmla="*/ 544 h 550" name="T3"/>
                    <a:gd fmla="*/ 74 w 157" name="T4"/>
                    <a:gd fmla="*/ 273 h 550" name="T5"/>
                    <a:gd fmla="*/ 147 w 157" name="T6"/>
                    <a:gd fmla="*/ 0 h 550" name="T7"/>
                    <a:gd fmla="*/ 157 w 157" name="T8"/>
                    <a:gd fmla="*/ 17 h 550" name="T9"/>
                    <a:gd fmla="*/ 127 w 157" name="T10"/>
                    <a:gd fmla="*/ 280 h 550" name="T11"/>
                    <a:gd fmla="*/ 12 w 157" name="T12"/>
                    <a:gd fmla="*/ 550 h 550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550" w="157">
                      <a:moveTo>
                        <a:pt x="12" y="550"/>
                      </a:moveTo>
                      <a:cubicBezTo>
                        <a:pt x="0" y="544"/>
                        <a:pt x="0" y="544"/>
                        <a:pt x="0" y="544"/>
                      </a:cubicBezTo>
                      <a:cubicBezTo>
                        <a:pt x="30" y="507"/>
                        <a:pt x="61" y="377"/>
                        <a:pt x="74" y="273"/>
                      </a:cubicBezTo>
                      <a:cubicBezTo>
                        <a:pt x="99" y="78"/>
                        <a:pt x="145" y="4"/>
                        <a:pt x="147" y="0"/>
                      </a:cubicBezTo>
                      <a:cubicBezTo>
                        <a:pt x="157" y="17"/>
                        <a:pt x="157" y="17"/>
                        <a:pt x="157" y="17"/>
                      </a:cubicBezTo>
                      <a:cubicBezTo>
                        <a:pt x="156" y="17"/>
                        <a:pt x="151" y="98"/>
                        <a:pt x="127" y="280"/>
                      </a:cubicBezTo>
                      <a:cubicBezTo>
                        <a:pt x="126" y="289"/>
                        <a:pt x="110" y="455"/>
                        <a:pt x="12" y="550"/>
                      </a:cubicBezTo>
                      <a:close/>
                    </a:path>
                  </a:pathLst>
                </a:custGeom>
                <a:solidFill>
                  <a:srgbClr val="6D6F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9" name="Freeform 37"/>
                <p:cNvSpPr/>
                <p:nvPr/>
              </p:nvSpPr>
              <p:spPr bwMode="auto">
                <a:xfrm>
                  <a:off x="6675438" y="-2273300"/>
                  <a:ext cx="701675" cy="1354138"/>
                </a:xfrm>
                <a:custGeom>
                  <a:gdLst>
                    <a:gd fmla="*/ 18 w 187" name="T0"/>
                    <a:gd fmla="*/ 361 h 361" name="T1"/>
                    <a:gd fmla="*/ 0 w 187" name="T2"/>
                    <a:gd fmla="*/ 357 h 361" name="T3"/>
                    <a:gd fmla="*/ 36 w 187" name="T4"/>
                    <a:gd fmla="*/ 289 h 361" name="T5"/>
                    <a:gd fmla="*/ 66 w 187" name="T6"/>
                    <a:gd fmla="*/ 229 h 361" name="T7"/>
                    <a:gd fmla="*/ 156 w 187" name="T8"/>
                    <a:gd fmla="*/ 2 h 361" name="T9"/>
                    <a:gd fmla="*/ 169 w 187" name="T10"/>
                    <a:gd fmla="*/ 0 h 361" name="T11"/>
                    <a:gd fmla="*/ 112 w 187" name="T12"/>
                    <a:gd fmla="*/ 256 h 361" name="T13"/>
                    <a:gd fmla="*/ 85 w 187" name="T14"/>
                    <a:gd fmla="*/ 311 h 361" name="T15"/>
                    <a:gd fmla="*/ 18 w 187" name="T16"/>
                    <a:gd fmla="*/ 361 h 361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361" w="187">
                      <a:moveTo>
                        <a:pt x="18" y="361"/>
                      </a:moveTo>
                      <a:cubicBezTo>
                        <a:pt x="0" y="357"/>
                        <a:pt x="0" y="357"/>
                        <a:pt x="0" y="357"/>
                      </a:cubicBezTo>
                      <a:cubicBezTo>
                        <a:pt x="12" y="343"/>
                        <a:pt x="24" y="316"/>
                        <a:pt x="36" y="289"/>
                      </a:cubicBezTo>
                      <a:cubicBezTo>
                        <a:pt x="45" y="268"/>
                        <a:pt x="55" y="247"/>
                        <a:pt x="66" y="229"/>
                      </a:cubicBezTo>
                      <a:cubicBezTo>
                        <a:pt x="136" y="113"/>
                        <a:pt x="156" y="3"/>
                        <a:pt x="156" y="2"/>
                      </a:cubicBezTo>
                      <a:cubicBezTo>
                        <a:pt x="169" y="0"/>
                        <a:pt x="169" y="0"/>
                        <a:pt x="169" y="0"/>
                      </a:cubicBezTo>
                      <a:cubicBezTo>
                        <a:pt x="168" y="5"/>
                        <a:pt x="187" y="132"/>
                        <a:pt x="112" y="256"/>
                      </a:cubicBezTo>
                      <a:cubicBezTo>
                        <a:pt x="103" y="271"/>
                        <a:pt x="94" y="291"/>
                        <a:pt x="85" y="311"/>
                      </a:cubicBezTo>
                      <a:cubicBezTo>
                        <a:pt x="71" y="342"/>
                        <a:pt x="47" y="347"/>
                        <a:pt x="18" y="361"/>
                      </a:cubicBezTo>
                      <a:close/>
                    </a:path>
                  </a:pathLst>
                </a:custGeom>
                <a:solidFill>
                  <a:srgbClr val="6D6F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0" name="Freeform 38"/>
                <p:cNvSpPr/>
                <p:nvPr/>
              </p:nvSpPr>
              <p:spPr bwMode="auto">
                <a:xfrm>
                  <a:off x="6889751" y="-771525"/>
                  <a:ext cx="795338" cy="2555875"/>
                </a:xfrm>
                <a:custGeom>
                  <a:gdLst>
                    <a:gd fmla="*/ 192 w 212" name="T0"/>
                    <a:gd fmla="*/ 27 h 681" name="T1"/>
                    <a:gd fmla="*/ 147 w 212" name="T2"/>
                    <a:gd fmla="*/ 75 h 681" name="T3"/>
                    <a:gd fmla="*/ 84 w 212" name="T4"/>
                    <a:gd fmla="*/ 447 h 681" name="T5"/>
                    <a:gd fmla="*/ 0 w 212" name="T6"/>
                    <a:gd fmla="*/ 665 h 681" name="T7"/>
                    <a:gd fmla="*/ 8 w 212" name="T8"/>
                    <a:gd fmla="*/ 681 h 681" name="T9"/>
                    <a:gd fmla="*/ 141 w 212" name="T10"/>
                    <a:gd fmla="*/ 472 h 681" name="T11"/>
                    <a:gd fmla="*/ 142 w 212" name="T12"/>
                    <a:gd fmla="*/ 469 h 681" name="T13"/>
                    <a:gd fmla="*/ 143 w 212" name="T14"/>
                    <a:gd fmla="*/ 467 h 681" name="T15"/>
                    <a:gd fmla="*/ 212 w 212" name="T16"/>
                    <a:gd fmla="*/ 0 h 681" name="T17"/>
                    <a:gd fmla="*/ 192 w 212" name="T18"/>
                    <a:gd fmla="*/ 27 h 681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681" w="211">
                      <a:moveTo>
                        <a:pt x="192" y="27"/>
                      </a:moveTo>
                      <a:cubicBezTo>
                        <a:pt x="177" y="45"/>
                        <a:pt x="162" y="61"/>
                        <a:pt x="147" y="75"/>
                      </a:cubicBezTo>
                      <a:cubicBezTo>
                        <a:pt x="141" y="166"/>
                        <a:pt x="125" y="305"/>
                        <a:pt x="84" y="447"/>
                      </a:cubicBezTo>
                      <a:cubicBezTo>
                        <a:pt x="77" y="460"/>
                        <a:pt x="63" y="538"/>
                        <a:pt x="0" y="665"/>
                      </a:cubicBezTo>
                      <a:cubicBezTo>
                        <a:pt x="8" y="681"/>
                        <a:pt x="8" y="681"/>
                        <a:pt x="8" y="681"/>
                      </a:cubicBezTo>
                      <a:cubicBezTo>
                        <a:pt x="119" y="574"/>
                        <a:pt x="139" y="475"/>
                        <a:pt x="141" y="472"/>
                      </a:cubicBezTo>
                      <a:cubicBezTo>
                        <a:pt x="142" y="469"/>
                        <a:pt x="142" y="469"/>
                        <a:pt x="142" y="469"/>
                      </a:cubicBezTo>
                      <a:cubicBezTo>
                        <a:pt x="143" y="467"/>
                        <a:pt x="143" y="467"/>
                        <a:pt x="143" y="467"/>
                      </a:cubicBezTo>
                      <a:cubicBezTo>
                        <a:pt x="202" y="264"/>
                        <a:pt x="211" y="70"/>
                        <a:pt x="212" y="0"/>
                      </a:cubicBezTo>
                      <a:cubicBezTo>
                        <a:pt x="205" y="9"/>
                        <a:pt x="199" y="18"/>
                        <a:pt x="192" y="27"/>
                      </a:cubicBezTo>
                      <a:close/>
                    </a:path>
                  </a:pathLst>
                </a:custGeom>
                <a:solidFill>
                  <a:srgbClr val="808284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1" name="Freeform 39"/>
                <p:cNvSpPr/>
                <p:nvPr/>
              </p:nvSpPr>
              <p:spPr bwMode="auto">
                <a:xfrm>
                  <a:off x="7261226" y="-581025"/>
                  <a:ext cx="285750" cy="274638"/>
                </a:xfrm>
                <a:custGeom>
                  <a:gdLst>
                    <a:gd fmla="*/ 69 w 76" name="T0"/>
                    <a:gd fmla="*/ 73 h 73" name="T1"/>
                    <a:gd fmla="*/ 0 w 76" name="T2"/>
                    <a:gd fmla="*/ 39 h 73" name="T3"/>
                    <a:gd fmla="*/ 7 w 76" name="T4"/>
                    <a:gd fmla="*/ 0 h 73" name="T5"/>
                    <a:gd fmla="*/ 76 w 76" name="T6"/>
                    <a:gd fmla="*/ 59 h 73" name="T7"/>
                    <a:gd fmla="*/ 69 w 76" name="T8"/>
                    <a:gd fmla="*/ 73 h 73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73" w="76">
                      <a:moveTo>
                        <a:pt x="69" y="73"/>
                      </a:moveTo>
                      <a:cubicBezTo>
                        <a:pt x="43" y="47"/>
                        <a:pt x="0" y="39"/>
                        <a:pt x="0" y="39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9" y="0"/>
                        <a:pt x="41" y="25"/>
                        <a:pt x="76" y="59"/>
                      </a:cubicBezTo>
                      <a:lnTo>
                        <a:pt x="69" y="73"/>
                      </a:lnTo>
                      <a:close/>
                    </a:path>
                  </a:pathLst>
                </a:custGeom>
                <a:solidFill>
                  <a:srgbClr val="F1F1F2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2" name="Freeform 40"/>
                <p:cNvSpPr/>
                <p:nvPr/>
              </p:nvSpPr>
              <p:spPr bwMode="auto">
                <a:xfrm>
                  <a:off x="3065463" y="-3159125"/>
                  <a:ext cx="214313" cy="547688"/>
                </a:xfrm>
                <a:custGeom>
                  <a:gdLst>
                    <a:gd fmla="*/ 47 w 57" name="T0"/>
                    <a:gd fmla="*/ 146 h 146" name="T1"/>
                    <a:gd fmla="*/ 0 w 57" name="T2"/>
                    <a:gd fmla="*/ 44 h 146" name="T3"/>
                    <a:gd fmla="*/ 32 w 57" name="T4"/>
                    <a:gd fmla="*/ 0 h 146" name="T5"/>
                    <a:gd fmla="*/ 57 w 57" name="T6"/>
                    <a:gd fmla="*/ 138 h 146" name="T7"/>
                    <a:gd fmla="*/ 47 w 57" name="T8"/>
                    <a:gd fmla="*/ 146 h 146" name="T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b="b" l="0" r="r" t="0"/>
                  <a:pathLst>
                    <a:path h="146" w="57">
                      <a:moveTo>
                        <a:pt x="47" y="146"/>
                      </a:moveTo>
                      <a:cubicBezTo>
                        <a:pt x="12" y="102"/>
                        <a:pt x="1" y="47"/>
                        <a:pt x="0" y="44"/>
                      </a:cubicBezTo>
                      <a:cubicBezTo>
                        <a:pt x="32" y="0"/>
                        <a:pt x="32" y="0"/>
                        <a:pt x="32" y="0"/>
                      </a:cubicBezTo>
                      <a:cubicBezTo>
                        <a:pt x="32" y="0"/>
                        <a:pt x="34" y="79"/>
                        <a:pt x="57" y="138"/>
                      </a:cubicBezTo>
                      <a:lnTo>
                        <a:pt x="47" y="146"/>
                      </a:lnTo>
                      <a:close/>
                    </a:path>
                  </a:pathLst>
                </a:custGeom>
                <a:solidFill>
                  <a:srgbClr val="6D6F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pPr defTabSz="914354"/>
                  <a:endParaRPr altLang="en-US" lang="zh-CN">
                    <a:solidFill>
                      <a:prstClr val="black"/>
                    </a:solidFill>
                  </a:endParaRPr>
                </a:p>
              </p:txBody>
            </p:sp>
          </p:grpSp>
          <p:pic>
            <p:nvPicPr>
              <p:cNvPr id="46" name="图片 45">
                <a:hlinkClick r:id="rId5"/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>
              <a:xfrm rot="19823848">
                <a:off x="3462711" y="2037100"/>
                <a:ext cx="1227036" cy="1067632"/>
              </a:xfrm>
              <a:prstGeom prst="rect">
                <a:avLst/>
              </a:prstGeom>
            </p:spPr>
          </p:pic>
        </p:grpSp>
      </p:grpSp>
      <p:sp>
        <p:nvSpPr>
          <p:cNvPr id="84" name="矩形 83"/>
          <p:cNvSpPr/>
          <p:nvPr/>
        </p:nvSpPr>
        <p:spPr>
          <a:xfrm>
            <a:off x="5295455" y="4248548"/>
            <a:ext cx="2903233" cy="609594"/>
          </a:xfrm>
          <a:prstGeom prst="rect">
            <a:avLst/>
          </a:prstGeom>
          <a:noFill/>
        </p:spPr>
        <p:txBody>
          <a:bodyPr bIns="60957" lIns="121914" rIns="121914" rtlCol="0" tIns="60957" wrap="square">
            <a:spAutoFit/>
          </a:bodyPr>
          <a:lstStyle/>
          <a:p>
            <a:pPr defTabSz="914354"/>
            <a:r>
              <a:rPr altLang="en-US" lang="zh-CN" sz="16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</a:rPr>
              <a:t>演界网#中国好PPT#突围赛</a:t>
            </a:r>
          </a:p>
          <a:p>
            <a:pPr defTabSz="914354"/>
            <a:r>
              <a:rPr altLang="en-US" lang="zh-CN" sz="1600"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</a:rPr>
              <a:t>正在火热进行中……</a:t>
            </a:r>
          </a:p>
        </p:txBody>
      </p:sp>
      <p:sp>
        <p:nvSpPr>
          <p:cNvPr id="4" name="矩形 3">
            <a:hlinkClick r:id="rId5"/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60957" lIns="121914" rIns="121914" rtlCol="0" tIns="60957"/>
          <a:lstStyle/>
          <a:p>
            <a:pPr algn="ctr" defTabSz="914354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83" name="文本框 35"/>
          <p:cNvSpPr txBox="1"/>
          <p:nvPr/>
        </p:nvSpPr>
        <p:spPr>
          <a:xfrm>
            <a:off x="2404477" y="1211434"/>
            <a:ext cx="7813952" cy="411474"/>
          </a:xfrm>
          <a:prstGeom prst="rect">
            <a:avLst/>
          </a:prstGeom>
          <a:noFill/>
        </p:spPr>
        <p:txBody>
          <a:bodyPr bIns="60957" lIns="121914" rIns="121914" rtlCol="0" tIns="60957" wrap="square">
            <a:spAutoFit/>
          </a:bodyPr>
          <a:lstStyle/>
          <a:p>
            <a:pPr defTabSz="914354"/>
            <a:r>
              <a:rPr altLang="zh-CN" lang="en-US">
                <a:solidFill>
                  <a:prstClr val="whit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WWW.YANJ.CN</a:t>
            </a:r>
          </a:p>
        </p:txBody>
      </p:sp>
    </p:spTree>
    <p:extLst>
      <p:ext uri="{BB962C8B-B14F-4D97-AF65-F5344CB8AC3E}">
        <p14:creationId val="2295590134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utoRev="1" fill="hold" id="5" nodeType="withEffect" presetClass="emph" presetID="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" fill="hold" id="6"/>
                                        <p:tgtEl>
                                          <p:spTgt spid="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0">
              <a:srgbClr val="BEBEBE"/>
            </a:gs>
            <a:gs pos="76000">
              <a:srgbClr val="F4F4F4"/>
            </a:gs>
            <a:gs pos="52000">
              <a:srgbClr val="F5F5F5"/>
            </a:gs>
            <a:gs pos="100000">
              <a:srgbClr val="BDBDB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心形 12"/>
          <p:cNvSpPr/>
          <p:nvPr/>
        </p:nvSpPr>
        <p:spPr>
          <a:xfrm rot="20404710">
            <a:off x="1476339" y="132590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4" name="心形 13"/>
          <p:cNvSpPr/>
          <p:nvPr/>
        </p:nvSpPr>
        <p:spPr>
          <a:xfrm rot="20404710">
            <a:off x="494291" y="282079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5" name="心形 14"/>
          <p:cNvSpPr/>
          <p:nvPr/>
        </p:nvSpPr>
        <p:spPr>
          <a:xfrm rot="20404710">
            <a:off x="3286079" y="1131305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6" name="心形 15"/>
          <p:cNvSpPr/>
          <p:nvPr/>
        </p:nvSpPr>
        <p:spPr>
          <a:xfrm rot="16884126">
            <a:off x="-338511" y="836627"/>
            <a:ext cx="1663369" cy="1323647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8" name="心形 17"/>
          <p:cNvSpPr/>
          <p:nvPr/>
        </p:nvSpPr>
        <p:spPr>
          <a:xfrm rot="20404710">
            <a:off x="4668550" y="627009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7" name="心形 16"/>
          <p:cNvSpPr/>
          <p:nvPr/>
        </p:nvSpPr>
        <p:spPr>
          <a:xfrm rot="20404710">
            <a:off x="3204249" y="109536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9" name="心形 18"/>
          <p:cNvSpPr/>
          <p:nvPr/>
        </p:nvSpPr>
        <p:spPr>
          <a:xfrm rot="20404710">
            <a:off x="5765519" y="463762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0" name="心形 19"/>
          <p:cNvSpPr/>
          <p:nvPr/>
        </p:nvSpPr>
        <p:spPr>
          <a:xfrm rot="20404710">
            <a:off x="5291379" y="30418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1" name="心形 20"/>
          <p:cNvSpPr/>
          <p:nvPr/>
        </p:nvSpPr>
        <p:spPr>
          <a:xfrm rot="6513970">
            <a:off x="6108685" y="101796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2" name="心形 21"/>
          <p:cNvSpPr/>
          <p:nvPr/>
        </p:nvSpPr>
        <p:spPr>
          <a:xfrm rot="13196898">
            <a:off x="4674359" y="1450264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3" name="心形 22"/>
          <p:cNvSpPr/>
          <p:nvPr/>
        </p:nvSpPr>
        <p:spPr>
          <a:xfrm rot="16884126">
            <a:off x="9520090" y="68912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4" name="心形 23"/>
          <p:cNvSpPr/>
          <p:nvPr/>
        </p:nvSpPr>
        <p:spPr>
          <a:xfrm rot="16884126">
            <a:off x="10008993" y="157291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5" name="心形 24"/>
          <p:cNvSpPr/>
          <p:nvPr/>
        </p:nvSpPr>
        <p:spPr>
          <a:xfrm rot="16884126">
            <a:off x="9332750" y="1005958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6" name="心形 25"/>
          <p:cNvSpPr/>
          <p:nvPr/>
        </p:nvSpPr>
        <p:spPr>
          <a:xfrm rot="16884126">
            <a:off x="10497894" y="1621205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7" name="心形 26"/>
          <p:cNvSpPr/>
          <p:nvPr/>
        </p:nvSpPr>
        <p:spPr>
          <a:xfrm rot="16884126">
            <a:off x="10024557" y="733983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8" name="心形 27"/>
          <p:cNvSpPr/>
          <p:nvPr/>
        </p:nvSpPr>
        <p:spPr>
          <a:xfrm rot="11367927">
            <a:off x="10359187" y="-152679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9" name="心形 28"/>
          <p:cNvSpPr/>
          <p:nvPr/>
        </p:nvSpPr>
        <p:spPr>
          <a:xfrm rot="11367927">
            <a:off x="8255636" y="1811724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0" name="心形 29"/>
          <p:cNvSpPr/>
          <p:nvPr/>
        </p:nvSpPr>
        <p:spPr>
          <a:xfrm rot="11367927">
            <a:off x="7405904" y="2285353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1" name="心形 30"/>
          <p:cNvSpPr/>
          <p:nvPr/>
        </p:nvSpPr>
        <p:spPr>
          <a:xfrm rot="11367927">
            <a:off x="9066511" y="2011892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2" name="心形 31"/>
          <p:cNvSpPr/>
          <p:nvPr/>
        </p:nvSpPr>
        <p:spPr>
          <a:xfrm rot="14077502">
            <a:off x="8257166" y="882036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3" name="心形 32"/>
          <p:cNvSpPr/>
          <p:nvPr/>
        </p:nvSpPr>
        <p:spPr>
          <a:xfrm>
            <a:off x="814783" y="-228440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4" name="心形 33"/>
          <p:cNvSpPr/>
          <p:nvPr/>
        </p:nvSpPr>
        <p:spPr>
          <a:xfrm>
            <a:off x="315207" y="1794411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5" name="心形 34"/>
          <p:cNvSpPr/>
          <p:nvPr/>
        </p:nvSpPr>
        <p:spPr>
          <a:xfrm>
            <a:off x="1870434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6" name="心形 35"/>
          <p:cNvSpPr/>
          <p:nvPr/>
        </p:nvSpPr>
        <p:spPr>
          <a:xfrm>
            <a:off x="2861701" y="192397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7" name="心形 36"/>
          <p:cNvSpPr/>
          <p:nvPr/>
        </p:nvSpPr>
        <p:spPr>
          <a:xfrm>
            <a:off x="3989286" y="20007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8" name="心形 37"/>
          <p:cNvSpPr/>
          <p:nvPr/>
        </p:nvSpPr>
        <p:spPr>
          <a:xfrm>
            <a:off x="1838823" y="22084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9" name="心形 38"/>
          <p:cNvSpPr/>
          <p:nvPr/>
        </p:nvSpPr>
        <p:spPr>
          <a:xfrm>
            <a:off x="7523450" y="14886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0" name="心形 39"/>
          <p:cNvSpPr/>
          <p:nvPr/>
        </p:nvSpPr>
        <p:spPr>
          <a:xfrm>
            <a:off x="7797631" y="-1290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1" name="心形 40"/>
          <p:cNvSpPr/>
          <p:nvPr/>
        </p:nvSpPr>
        <p:spPr>
          <a:xfrm>
            <a:off x="11188627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2" name="心形 41"/>
          <p:cNvSpPr/>
          <p:nvPr/>
        </p:nvSpPr>
        <p:spPr>
          <a:xfrm>
            <a:off x="11463310" y="1516875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3" name="心形 42"/>
          <p:cNvSpPr/>
          <p:nvPr/>
        </p:nvSpPr>
        <p:spPr>
          <a:xfrm rot="19453160">
            <a:off x="11322514" y="-14243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4" name="心形 43"/>
          <p:cNvSpPr/>
          <p:nvPr/>
        </p:nvSpPr>
        <p:spPr>
          <a:xfrm>
            <a:off x="926081" y="936231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5" name="心形 44"/>
          <p:cNvSpPr/>
          <p:nvPr/>
        </p:nvSpPr>
        <p:spPr>
          <a:xfrm>
            <a:off x="2772602" y="800334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6317674"/>
            <a:ext cx="12192000" cy="540327"/>
          </a:xfrm>
          <a:prstGeom prst="rect">
            <a:avLst/>
          </a:prstGeom>
          <a:gradFill flip="none" rotWithShape="1">
            <a:gsLst>
              <a:gs pos="0">
                <a:srgbClr val="00A0DE"/>
              </a:gs>
              <a:gs pos="100000">
                <a:srgbClr val="00698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4" name="矩形 3"/>
          <p:cNvSpPr/>
          <p:nvPr/>
        </p:nvSpPr>
        <p:spPr>
          <a:xfrm>
            <a:off x="0" y="6317672"/>
            <a:ext cx="12192000" cy="36000"/>
          </a:xfrm>
          <a:prstGeom prst="rect">
            <a:avLst/>
          </a:prstGeom>
          <a:solidFill>
            <a:srgbClr val="17A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53" name="矩形 52"/>
          <p:cNvSpPr/>
          <p:nvPr/>
        </p:nvSpPr>
        <p:spPr>
          <a:xfrm>
            <a:off x="10748745" y="6447802"/>
            <a:ext cx="396159" cy="316069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B h="1270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62" name="矩形 61"/>
          <p:cNvSpPr/>
          <p:nvPr/>
        </p:nvSpPr>
        <p:spPr>
          <a:xfrm>
            <a:off x="11244299" y="6447802"/>
            <a:ext cx="396159" cy="316069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B h="1270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63" name="等腰三角形 62"/>
          <p:cNvSpPr/>
          <p:nvPr/>
        </p:nvSpPr>
        <p:spPr>
          <a:xfrm rot="5400000">
            <a:off x="11323276" y="6502617"/>
            <a:ext cx="238205" cy="211311"/>
          </a:xfrm>
          <a:prstGeom prst="triangle">
            <a:avLst/>
          </a:prstGeom>
          <a:solidFill>
            <a:srgbClr val="026895"/>
          </a:solidFill>
          <a:ln>
            <a:noFill/>
          </a:ln>
          <a:scene3d>
            <a:camera prst="orthographicFront"/>
            <a:lightRig dir="t" rig="threePt"/>
          </a:scene3d>
          <a:sp3d contourW="6350" extrusionH="1016000">
            <a:bevelB/>
            <a:extrusionClr>
              <a:srgbClr val="5BBEE6"/>
            </a:extrusionClr>
            <a:contourClr>
              <a:srgbClr val="5BBEE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64" name="等腰三角形 63"/>
          <p:cNvSpPr/>
          <p:nvPr/>
        </p:nvSpPr>
        <p:spPr>
          <a:xfrm rot="16200000">
            <a:off x="10825982" y="6502617"/>
            <a:ext cx="238205" cy="211311"/>
          </a:xfrm>
          <a:prstGeom prst="triangle">
            <a:avLst/>
          </a:prstGeom>
          <a:solidFill>
            <a:srgbClr val="026895"/>
          </a:solidFill>
          <a:ln>
            <a:noFill/>
          </a:ln>
          <a:scene3d>
            <a:camera prst="orthographicFront"/>
            <a:lightRig dir="t" rig="threePt"/>
          </a:scene3d>
          <a:sp3d contourW="6350" extrusionH="1016000">
            <a:bevelB/>
            <a:extrusionClr>
              <a:srgbClr val="5BBEE6"/>
            </a:extrusionClr>
            <a:contourClr>
              <a:srgbClr val="5BBEE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65" name="文本框 64"/>
          <p:cNvSpPr txBox="1"/>
          <p:nvPr/>
        </p:nvSpPr>
        <p:spPr>
          <a:xfrm>
            <a:off x="126610" y="6388838"/>
            <a:ext cx="2167140" cy="396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lang="en-US" sz="2000">
                <a:solidFill>
                  <a:srgbClr val="04617D"/>
                </a:solidFill>
              </a:rPr>
              <a:t>www.rapidbbs.cn</a:t>
            </a:r>
          </a:p>
        </p:txBody>
      </p:sp>
      <p:grpSp>
        <p:nvGrpSpPr>
          <p:cNvPr id="74" name="组合 73"/>
          <p:cNvGrpSpPr/>
          <p:nvPr/>
        </p:nvGrpSpPr>
        <p:grpSpPr>
          <a:xfrm>
            <a:off x="2077067" y="6382895"/>
            <a:ext cx="28800" cy="361844"/>
            <a:chOff x="2077066" y="6382894"/>
            <a:chExt cx="28800" cy="361844"/>
          </a:xfrm>
        </p:grpSpPr>
        <p:sp>
          <p:nvSpPr>
            <p:cNvPr id="73" name="矩形 72"/>
            <p:cNvSpPr/>
            <p:nvPr/>
          </p:nvSpPr>
          <p:spPr>
            <a:xfrm>
              <a:off x="2077066" y="6382894"/>
              <a:ext cx="28800" cy="36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2" name="矩形 71"/>
            <p:cNvSpPr/>
            <p:nvPr/>
          </p:nvSpPr>
          <p:spPr>
            <a:xfrm>
              <a:off x="2082726" y="6384738"/>
              <a:ext cx="18000" cy="360000"/>
            </a:xfrm>
            <a:prstGeom prst="rect">
              <a:avLst/>
            </a:prstGeom>
            <a:solidFill>
              <a:srgbClr val="007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/>
                <a:t>  </a:t>
              </a:r>
            </a:p>
          </p:txBody>
        </p:sp>
      </p:grpSp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2769665" y="6676767"/>
            <a:ext cx="111248" cy="110411"/>
          </a:xfrm>
          <a:custGeom>
            <a:gdLst>
              <a:gd fmla="*/ 0 w 169" name="T0"/>
              <a:gd fmla="*/ 0 h 167" name="T1"/>
              <a:gd fmla="*/ 122 w 169" name="T2"/>
              <a:gd fmla="*/ 0 h 167" name="T3"/>
              <a:gd fmla="*/ 140 w 169" name="T4"/>
              <a:gd fmla="*/ 4 h 167" name="T5"/>
              <a:gd fmla="*/ 155 w 169" name="T6"/>
              <a:gd fmla="*/ 14 h 167" name="T7"/>
              <a:gd fmla="*/ 165 w 169" name="T8"/>
              <a:gd fmla="*/ 29 h 167" name="T9"/>
              <a:gd fmla="*/ 169 w 169" name="T10"/>
              <a:gd fmla="*/ 47 h 167" name="T11"/>
              <a:gd fmla="*/ 165 w 169" name="T12"/>
              <a:gd fmla="*/ 65 h 167" name="T13"/>
              <a:gd fmla="*/ 155 w 169" name="T14"/>
              <a:gd fmla="*/ 80 h 167" name="T15"/>
              <a:gd fmla="*/ 140 w 169" name="T16"/>
              <a:gd fmla="*/ 90 h 167" name="T17"/>
              <a:gd fmla="*/ 122 w 169" name="T18"/>
              <a:gd fmla="*/ 93 h 167" name="T19"/>
              <a:gd fmla="*/ 122 w 169" name="T20"/>
              <a:gd fmla="*/ 93 h 167" name="T21"/>
              <a:gd fmla="*/ 169 w 169" name="T22"/>
              <a:gd fmla="*/ 167 h 167" name="T23"/>
              <a:gd fmla="*/ 162 w 169" name="T24"/>
              <a:gd fmla="*/ 167 h 167" name="T25"/>
              <a:gd fmla="*/ 114 w 169" name="T26"/>
              <a:gd fmla="*/ 93 h 167" name="T27"/>
              <a:gd fmla="*/ 6 w 169" name="T28"/>
              <a:gd fmla="*/ 93 h 167" name="T29"/>
              <a:gd fmla="*/ 6 w 169" name="T30"/>
              <a:gd fmla="*/ 167 h 167" name="T31"/>
              <a:gd fmla="*/ 0 w 169" name="T32"/>
              <a:gd fmla="*/ 167 h 167" name="T33"/>
              <a:gd fmla="*/ 0 w 169" name="T34"/>
              <a:gd fmla="*/ 0 h 167" name="T35"/>
              <a:gd fmla="*/ 137 w 169" name="T36"/>
              <a:gd fmla="*/ 83 h 167" name="T37"/>
              <a:gd fmla="*/ 150 w 169" name="T38"/>
              <a:gd fmla="*/ 75 h 167" name="T39"/>
              <a:gd fmla="*/ 159 w 169" name="T40"/>
              <a:gd fmla="*/ 62 h 167" name="T41"/>
              <a:gd fmla="*/ 162 w 169" name="T42"/>
              <a:gd fmla="*/ 47 h 167" name="T43"/>
              <a:gd fmla="*/ 159 w 169" name="T44"/>
              <a:gd fmla="*/ 31 h 167" name="T45"/>
              <a:gd fmla="*/ 150 w 169" name="T46"/>
              <a:gd fmla="*/ 19 h 167" name="T47"/>
              <a:gd fmla="*/ 137 w 169" name="T48"/>
              <a:gd fmla="*/ 10 h 167" name="T49"/>
              <a:gd fmla="*/ 122 w 169" name="T50"/>
              <a:gd fmla="*/ 7 h 167" name="T51"/>
              <a:gd fmla="*/ 6 w 169" name="T52"/>
              <a:gd fmla="*/ 7 h 167" name="T53"/>
              <a:gd fmla="*/ 6 w 169" name="T54"/>
              <a:gd fmla="*/ 87 h 167" name="T55"/>
              <a:gd fmla="*/ 122 w 169" name="T56"/>
              <a:gd fmla="*/ 87 h 167" name="T57"/>
              <a:gd fmla="*/ 137 w 169" name="T58"/>
              <a:gd fmla="*/ 83 h 167" name="T5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b="b" l="0" r="r" t="0"/>
            <a:pathLst>
              <a:path h="167" w="169">
                <a:moveTo>
                  <a:pt x="0" y="0"/>
                </a:moveTo>
                <a:cubicBezTo>
                  <a:pt x="122" y="0"/>
                  <a:pt x="122" y="0"/>
                  <a:pt x="122" y="0"/>
                </a:cubicBezTo>
                <a:cubicBezTo>
                  <a:pt x="129" y="0"/>
                  <a:pt x="135" y="2"/>
                  <a:pt x="140" y="4"/>
                </a:cubicBezTo>
                <a:cubicBezTo>
                  <a:pt x="146" y="6"/>
                  <a:pt x="151" y="10"/>
                  <a:pt x="155" y="14"/>
                </a:cubicBezTo>
                <a:cubicBezTo>
                  <a:pt x="159" y="18"/>
                  <a:pt x="163" y="23"/>
                  <a:pt x="165" y="29"/>
                </a:cubicBezTo>
                <a:cubicBezTo>
                  <a:pt x="168" y="34"/>
                  <a:pt x="169" y="40"/>
                  <a:pt x="169" y="47"/>
                </a:cubicBezTo>
                <a:cubicBezTo>
                  <a:pt x="169" y="53"/>
                  <a:pt x="168" y="59"/>
                  <a:pt x="165" y="65"/>
                </a:cubicBezTo>
                <a:cubicBezTo>
                  <a:pt x="163" y="71"/>
                  <a:pt x="159" y="76"/>
                  <a:pt x="155" y="80"/>
                </a:cubicBezTo>
                <a:cubicBezTo>
                  <a:pt x="151" y="84"/>
                  <a:pt x="146" y="87"/>
                  <a:pt x="140" y="90"/>
                </a:cubicBezTo>
                <a:cubicBezTo>
                  <a:pt x="135" y="92"/>
                  <a:pt x="129" y="93"/>
                  <a:pt x="122" y="93"/>
                </a:cubicBezTo>
                <a:cubicBezTo>
                  <a:pt x="122" y="93"/>
                  <a:pt x="122" y="93"/>
                  <a:pt x="122" y="93"/>
                </a:cubicBezTo>
                <a:cubicBezTo>
                  <a:pt x="169" y="167"/>
                  <a:pt x="169" y="167"/>
                  <a:pt x="169" y="167"/>
                </a:cubicBezTo>
                <a:cubicBezTo>
                  <a:pt x="162" y="167"/>
                  <a:pt x="162" y="167"/>
                  <a:pt x="162" y="167"/>
                </a:cubicBezTo>
                <a:cubicBezTo>
                  <a:pt x="114" y="93"/>
                  <a:pt x="114" y="93"/>
                  <a:pt x="114" y="93"/>
                </a:cubicBezTo>
                <a:cubicBezTo>
                  <a:pt x="6" y="93"/>
                  <a:pt x="6" y="93"/>
                  <a:pt x="6" y="93"/>
                </a:cubicBezTo>
                <a:cubicBezTo>
                  <a:pt x="6" y="167"/>
                  <a:pt x="6" y="167"/>
                  <a:pt x="6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37" y="83"/>
                </a:moveTo>
                <a:cubicBezTo>
                  <a:pt x="142" y="82"/>
                  <a:pt x="147" y="79"/>
                  <a:pt x="150" y="75"/>
                </a:cubicBezTo>
                <a:cubicBezTo>
                  <a:pt x="154" y="71"/>
                  <a:pt x="157" y="67"/>
                  <a:pt x="159" y="62"/>
                </a:cubicBezTo>
                <a:cubicBezTo>
                  <a:pt x="161" y="58"/>
                  <a:pt x="162" y="52"/>
                  <a:pt x="162" y="47"/>
                </a:cubicBezTo>
                <a:cubicBezTo>
                  <a:pt x="162" y="41"/>
                  <a:pt x="161" y="36"/>
                  <a:pt x="159" y="31"/>
                </a:cubicBezTo>
                <a:cubicBezTo>
                  <a:pt x="157" y="26"/>
                  <a:pt x="154" y="22"/>
                  <a:pt x="150" y="19"/>
                </a:cubicBezTo>
                <a:cubicBezTo>
                  <a:pt x="147" y="15"/>
                  <a:pt x="142" y="12"/>
                  <a:pt x="137" y="10"/>
                </a:cubicBezTo>
                <a:cubicBezTo>
                  <a:pt x="132" y="8"/>
                  <a:pt x="127" y="7"/>
                  <a:pt x="122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87"/>
                  <a:pt x="6" y="87"/>
                  <a:pt x="6" y="87"/>
                </a:cubicBezTo>
                <a:cubicBezTo>
                  <a:pt x="122" y="87"/>
                  <a:pt x="122" y="87"/>
                  <a:pt x="122" y="87"/>
                </a:cubicBezTo>
                <a:cubicBezTo>
                  <a:pt x="127" y="87"/>
                  <a:pt x="132" y="86"/>
                  <a:pt x="137" y="8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9" name="Freeform 6"/>
          <p:cNvSpPr>
            <a:spLocks noEditPoints="1"/>
          </p:cNvSpPr>
          <p:nvPr/>
        </p:nvSpPr>
        <p:spPr bwMode="auto">
          <a:xfrm>
            <a:off x="2886210" y="6676767"/>
            <a:ext cx="111527" cy="110411"/>
          </a:xfrm>
          <a:custGeom>
            <a:gdLst>
              <a:gd fmla="*/ 400 w 400" name="T0"/>
              <a:gd fmla="*/ 396 h 396" name="T1"/>
              <a:gd fmla="*/ 383 w 400" name="T2"/>
              <a:gd fmla="*/ 396 h 396" name="T3"/>
              <a:gd fmla="*/ 367 w 400" name="T4"/>
              <a:gd fmla="*/ 363 h 396" name="T5"/>
              <a:gd fmla="*/ 33 w 400" name="T6"/>
              <a:gd fmla="*/ 363 h 396" name="T7"/>
              <a:gd fmla="*/ 19 w 400" name="T8"/>
              <a:gd fmla="*/ 396 h 396" name="T9"/>
              <a:gd fmla="*/ 0 w 400" name="T10"/>
              <a:gd fmla="*/ 396 h 396" name="T11"/>
              <a:gd fmla="*/ 189 w 400" name="T12"/>
              <a:gd fmla="*/ 0 h 396" name="T13"/>
              <a:gd fmla="*/ 206 w 400" name="T14"/>
              <a:gd fmla="*/ 0 h 396" name="T15"/>
              <a:gd fmla="*/ 400 w 400" name="T16"/>
              <a:gd fmla="*/ 396 h 396" name="T17"/>
              <a:gd fmla="*/ 400 w 400" name="T18"/>
              <a:gd fmla="*/ 396 h 396" name="T19"/>
              <a:gd fmla="*/ 40 w 400" name="T20"/>
              <a:gd fmla="*/ 348 h 396" name="T21"/>
              <a:gd fmla="*/ 360 w 400" name="T22"/>
              <a:gd fmla="*/ 348 h 396" name="T23"/>
              <a:gd fmla="*/ 197 w 400" name="T24"/>
              <a:gd fmla="*/ 21 h 396" name="T25"/>
              <a:gd fmla="*/ 40 w 400" name="T26"/>
              <a:gd fmla="*/ 348 h 396" name="T27"/>
              <a:gd fmla="*/ 40 w 400" name="T28"/>
              <a:gd fmla="*/ 348 h 396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396" w="400">
                <a:moveTo>
                  <a:pt x="400" y="396"/>
                </a:moveTo>
                <a:lnTo>
                  <a:pt x="383" y="396"/>
                </a:lnTo>
                <a:lnTo>
                  <a:pt x="367" y="363"/>
                </a:lnTo>
                <a:lnTo>
                  <a:pt x="33" y="363"/>
                </a:lnTo>
                <a:lnTo>
                  <a:pt x="19" y="396"/>
                </a:lnTo>
                <a:lnTo>
                  <a:pt x="0" y="396"/>
                </a:lnTo>
                <a:lnTo>
                  <a:pt x="189" y="0"/>
                </a:lnTo>
                <a:lnTo>
                  <a:pt x="206" y="0"/>
                </a:lnTo>
                <a:lnTo>
                  <a:pt x="400" y="396"/>
                </a:lnTo>
                <a:lnTo>
                  <a:pt x="400" y="396"/>
                </a:lnTo>
                <a:close/>
                <a:moveTo>
                  <a:pt x="40" y="348"/>
                </a:moveTo>
                <a:lnTo>
                  <a:pt x="360" y="348"/>
                </a:lnTo>
                <a:lnTo>
                  <a:pt x="197" y="21"/>
                </a:lnTo>
                <a:lnTo>
                  <a:pt x="40" y="348"/>
                </a:lnTo>
                <a:lnTo>
                  <a:pt x="40" y="3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0" name="Freeform 7"/>
          <p:cNvSpPr>
            <a:spLocks noEditPoints="1"/>
          </p:cNvSpPr>
          <p:nvPr/>
        </p:nvSpPr>
        <p:spPr bwMode="auto">
          <a:xfrm>
            <a:off x="3003034" y="6676767"/>
            <a:ext cx="111527" cy="110411"/>
          </a:xfrm>
          <a:custGeom>
            <a:gdLst>
              <a:gd fmla="*/ 0 w 169" name="T0"/>
              <a:gd fmla="*/ 0 h 167" name="T1"/>
              <a:gd fmla="*/ 122 w 169" name="T2"/>
              <a:gd fmla="*/ 0 h 167" name="T3"/>
              <a:gd fmla="*/ 141 w 169" name="T4"/>
              <a:gd fmla="*/ 4 h 167" name="T5"/>
              <a:gd fmla="*/ 156 w 169" name="T6"/>
              <a:gd fmla="*/ 14 h 167" name="T7"/>
              <a:gd fmla="*/ 166 w 169" name="T8"/>
              <a:gd fmla="*/ 29 h 167" name="T9"/>
              <a:gd fmla="*/ 169 w 169" name="T10"/>
              <a:gd fmla="*/ 47 h 167" name="T11"/>
              <a:gd fmla="*/ 166 w 169" name="T12"/>
              <a:gd fmla="*/ 65 h 167" name="T13"/>
              <a:gd fmla="*/ 156 w 169" name="T14"/>
              <a:gd fmla="*/ 80 h 167" name="T15"/>
              <a:gd fmla="*/ 141 w 169" name="T16"/>
              <a:gd fmla="*/ 90 h 167" name="T17"/>
              <a:gd fmla="*/ 122 w 169" name="T18"/>
              <a:gd fmla="*/ 93 h 167" name="T19"/>
              <a:gd fmla="*/ 7 w 169" name="T20"/>
              <a:gd fmla="*/ 93 h 167" name="T21"/>
              <a:gd fmla="*/ 7 w 169" name="T22"/>
              <a:gd fmla="*/ 167 h 167" name="T23"/>
              <a:gd fmla="*/ 0 w 169" name="T24"/>
              <a:gd fmla="*/ 167 h 167" name="T25"/>
              <a:gd fmla="*/ 0 w 169" name="T26"/>
              <a:gd fmla="*/ 0 h 167" name="T27"/>
              <a:gd fmla="*/ 122 w 169" name="T28"/>
              <a:gd fmla="*/ 87 h 167" name="T29"/>
              <a:gd fmla="*/ 138 w 169" name="T30"/>
              <a:gd fmla="*/ 83 h 167" name="T31"/>
              <a:gd fmla="*/ 151 w 169" name="T32"/>
              <a:gd fmla="*/ 75 h 167" name="T33"/>
              <a:gd fmla="*/ 160 w 169" name="T34"/>
              <a:gd fmla="*/ 62 h 167" name="T35"/>
              <a:gd fmla="*/ 163 w 169" name="T36"/>
              <a:gd fmla="*/ 47 h 167" name="T37"/>
              <a:gd fmla="*/ 160 w 169" name="T38"/>
              <a:gd fmla="*/ 31 h 167" name="T39"/>
              <a:gd fmla="*/ 151 w 169" name="T40"/>
              <a:gd fmla="*/ 19 h 167" name="T41"/>
              <a:gd fmla="*/ 138 w 169" name="T42"/>
              <a:gd fmla="*/ 10 h 167" name="T43"/>
              <a:gd fmla="*/ 122 w 169" name="T44"/>
              <a:gd fmla="*/ 7 h 167" name="T45"/>
              <a:gd fmla="*/ 7 w 169" name="T46"/>
              <a:gd fmla="*/ 7 h 167" name="T47"/>
              <a:gd fmla="*/ 7 w 169" name="T48"/>
              <a:gd fmla="*/ 87 h 167" name="T49"/>
              <a:gd fmla="*/ 122 w 169" name="T50"/>
              <a:gd fmla="*/ 87 h 167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167" w="169">
                <a:moveTo>
                  <a:pt x="0" y="0"/>
                </a:moveTo>
                <a:cubicBezTo>
                  <a:pt x="122" y="0"/>
                  <a:pt x="122" y="0"/>
                  <a:pt x="122" y="0"/>
                </a:cubicBezTo>
                <a:cubicBezTo>
                  <a:pt x="129" y="0"/>
                  <a:pt x="135" y="2"/>
                  <a:pt x="141" y="4"/>
                </a:cubicBezTo>
                <a:cubicBezTo>
                  <a:pt x="146" y="6"/>
                  <a:pt x="151" y="10"/>
                  <a:pt x="156" y="14"/>
                </a:cubicBezTo>
                <a:cubicBezTo>
                  <a:pt x="160" y="18"/>
                  <a:pt x="163" y="23"/>
                  <a:pt x="166" y="29"/>
                </a:cubicBezTo>
                <a:cubicBezTo>
                  <a:pt x="168" y="34"/>
                  <a:pt x="169" y="40"/>
                  <a:pt x="169" y="47"/>
                </a:cubicBezTo>
                <a:cubicBezTo>
                  <a:pt x="169" y="53"/>
                  <a:pt x="168" y="59"/>
                  <a:pt x="166" y="65"/>
                </a:cubicBezTo>
                <a:cubicBezTo>
                  <a:pt x="163" y="71"/>
                  <a:pt x="160" y="76"/>
                  <a:pt x="156" y="80"/>
                </a:cubicBezTo>
                <a:cubicBezTo>
                  <a:pt x="151" y="84"/>
                  <a:pt x="146" y="87"/>
                  <a:pt x="141" y="90"/>
                </a:cubicBezTo>
                <a:cubicBezTo>
                  <a:pt x="135" y="92"/>
                  <a:pt x="129" y="93"/>
                  <a:pt x="122" y="93"/>
                </a:cubicBezTo>
                <a:cubicBezTo>
                  <a:pt x="7" y="93"/>
                  <a:pt x="7" y="93"/>
                  <a:pt x="7" y="93"/>
                </a:cubicBezTo>
                <a:cubicBezTo>
                  <a:pt x="7" y="167"/>
                  <a:pt x="7" y="167"/>
                  <a:pt x="7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22" y="87"/>
                </a:moveTo>
                <a:cubicBezTo>
                  <a:pt x="128" y="87"/>
                  <a:pt x="133" y="86"/>
                  <a:pt x="138" y="83"/>
                </a:cubicBezTo>
                <a:cubicBezTo>
                  <a:pt x="143" y="82"/>
                  <a:pt x="147" y="79"/>
                  <a:pt x="151" y="75"/>
                </a:cubicBezTo>
                <a:cubicBezTo>
                  <a:pt x="155" y="71"/>
                  <a:pt x="158" y="67"/>
                  <a:pt x="160" y="62"/>
                </a:cubicBezTo>
                <a:cubicBezTo>
                  <a:pt x="162" y="58"/>
                  <a:pt x="163" y="52"/>
                  <a:pt x="163" y="47"/>
                </a:cubicBezTo>
                <a:cubicBezTo>
                  <a:pt x="163" y="41"/>
                  <a:pt x="162" y="36"/>
                  <a:pt x="160" y="31"/>
                </a:cubicBezTo>
                <a:cubicBezTo>
                  <a:pt x="158" y="26"/>
                  <a:pt x="155" y="22"/>
                  <a:pt x="151" y="19"/>
                </a:cubicBezTo>
                <a:cubicBezTo>
                  <a:pt x="147" y="15"/>
                  <a:pt x="143" y="12"/>
                  <a:pt x="138" y="10"/>
                </a:cubicBezTo>
                <a:cubicBezTo>
                  <a:pt x="133" y="8"/>
                  <a:pt x="128" y="7"/>
                  <a:pt x="122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87"/>
                  <a:pt x="7" y="87"/>
                  <a:pt x="7" y="87"/>
                </a:cubicBezTo>
                <a:cubicBezTo>
                  <a:pt x="122" y="87"/>
                  <a:pt x="122" y="87"/>
                  <a:pt x="122" y="8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8" name="Freeform 9"/>
          <p:cNvSpPr>
            <a:spLocks noEditPoints="1"/>
          </p:cNvSpPr>
          <p:nvPr/>
        </p:nvSpPr>
        <p:spPr bwMode="auto">
          <a:xfrm>
            <a:off x="3119301" y="6676767"/>
            <a:ext cx="112084" cy="110411"/>
          </a:xfrm>
          <a:custGeom>
            <a:gdLst>
              <a:gd fmla="*/ 0 w 170" name="T0"/>
              <a:gd fmla="*/ 0 h 167" name="T1"/>
              <a:gd fmla="*/ 85 w 170" name="T2"/>
              <a:gd fmla="*/ 0 h 167" name="T3"/>
              <a:gd fmla="*/ 118 w 170" name="T4"/>
              <a:gd fmla="*/ 7 h 167" name="T5"/>
              <a:gd fmla="*/ 145 w 170" name="T6"/>
              <a:gd fmla="*/ 25 h 167" name="T7"/>
              <a:gd fmla="*/ 163 w 170" name="T8"/>
              <a:gd fmla="*/ 51 h 167" name="T9"/>
              <a:gd fmla="*/ 170 w 170" name="T10"/>
              <a:gd fmla="*/ 83 h 167" name="T11"/>
              <a:gd fmla="*/ 163 w 170" name="T12"/>
              <a:gd fmla="*/ 116 h 167" name="T13"/>
              <a:gd fmla="*/ 145 w 170" name="T14"/>
              <a:gd fmla="*/ 142 h 167" name="T15"/>
              <a:gd fmla="*/ 118 w 170" name="T16"/>
              <a:gd fmla="*/ 160 h 167" name="T17"/>
              <a:gd fmla="*/ 85 w 170" name="T18"/>
              <a:gd fmla="*/ 167 h 167" name="T19"/>
              <a:gd fmla="*/ 0 w 170" name="T20"/>
              <a:gd fmla="*/ 167 h 167" name="T21"/>
              <a:gd fmla="*/ 0 w 170" name="T22"/>
              <a:gd fmla="*/ 0 h 167" name="T23"/>
              <a:gd fmla="*/ 85 w 170" name="T24"/>
              <a:gd fmla="*/ 160 h 167" name="T25"/>
              <a:gd fmla="*/ 116 w 170" name="T26"/>
              <a:gd fmla="*/ 154 h 167" name="T27"/>
              <a:gd fmla="*/ 140 w 170" name="T28"/>
              <a:gd fmla="*/ 138 h 167" name="T29"/>
              <a:gd fmla="*/ 157 w 170" name="T30"/>
              <a:gd fmla="*/ 113 h 167" name="T31"/>
              <a:gd fmla="*/ 163 w 170" name="T32"/>
              <a:gd fmla="*/ 83 h 167" name="T33"/>
              <a:gd fmla="*/ 157 w 170" name="T34"/>
              <a:gd fmla="*/ 53 h 167" name="T35"/>
              <a:gd fmla="*/ 140 w 170" name="T36"/>
              <a:gd fmla="*/ 29 h 167" name="T37"/>
              <a:gd fmla="*/ 116 w 170" name="T38"/>
              <a:gd fmla="*/ 13 h 167" name="T39"/>
              <a:gd fmla="*/ 85 w 170" name="T40"/>
              <a:gd fmla="*/ 7 h 167" name="T41"/>
              <a:gd fmla="*/ 7 w 170" name="T42"/>
              <a:gd fmla="*/ 7 h 167" name="T43"/>
              <a:gd fmla="*/ 7 w 170" name="T44"/>
              <a:gd fmla="*/ 160 h 167" name="T45"/>
              <a:gd fmla="*/ 85 w 170" name="T46"/>
              <a:gd fmla="*/ 160 h 167" name="T4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b="b" l="0" r="r" t="0"/>
            <a:pathLst>
              <a:path h="167" w="170">
                <a:moveTo>
                  <a:pt x="0" y="0"/>
                </a:moveTo>
                <a:cubicBezTo>
                  <a:pt x="85" y="0"/>
                  <a:pt x="85" y="0"/>
                  <a:pt x="85" y="0"/>
                </a:cubicBezTo>
                <a:cubicBezTo>
                  <a:pt x="97" y="0"/>
                  <a:pt x="108" y="2"/>
                  <a:pt x="118" y="7"/>
                </a:cubicBezTo>
                <a:cubicBezTo>
                  <a:pt x="128" y="11"/>
                  <a:pt x="137" y="17"/>
                  <a:pt x="145" y="25"/>
                </a:cubicBezTo>
                <a:cubicBezTo>
                  <a:pt x="153" y="32"/>
                  <a:pt x="159" y="41"/>
                  <a:pt x="163" y="51"/>
                </a:cubicBezTo>
                <a:cubicBezTo>
                  <a:pt x="168" y="61"/>
                  <a:pt x="170" y="72"/>
                  <a:pt x="170" y="83"/>
                </a:cubicBezTo>
                <a:cubicBezTo>
                  <a:pt x="170" y="95"/>
                  <a:pt x="168" y="106"/>
                  <a:pt x="163" y="116"/>
                </a:cubicBezTo>
                <a:cubicBezTo>
                  <a:pt x="159" y="126"/>
                  <a:pt x="153" y="135"/>
                  <a:pt x="145" y="142"/>
                </a:cubicBezTo>
                <a:cubicBezTo>
                  <a:pt x="137" y="150"/>
                  <a:pt x="128" y="156"/>
                  <a:pt x="118" y="160"/>
                </a:cubicBezTo>
                <a:cubicBezTo>
                  <a:pt x="108" y="165"/>
                  <a:pt x="97" y="167"/>
                  <a:pt x="85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85" y="160"/>
                </a:moveTo>
                <a:cubicBezTo>
                  <a:pt x="96" y="160"/>
                  <a:pt x="106" y="158"/>
                  <a:pt x="116" y="154"/>
                </a:cubicBezTo>
                <a:cubicBezTo>
                  <a:pt x="125" y="150"/>
                  <a:pt x="134" y="145"/>
                  <a:pt x="140" y="138"/>
                </a:cubicBezTo>
                <a:cubicBezTo>
                  <a:pt x="147" y="131"/>
                  <a:pt x="153" y="123"/>
                  <a:pt x="157" y="113"/>
                </a:cubicBezTo>
                <a:cubicBezTo>
                  <a:pt x="161" y="104"/>
                  <a:pt x="163" y="94"/>
                  <a:pt x="163" y="83"/>
                </a:cubicBezTo>
                <a:cubicBezTo>
                  <a:pt x="163" y="73"/>
                  <a:pt x="161" y="63"/>
                  <a:pt x="157" y="53"/>
                </a:cubicBezTo>
                <a:cubicBezTo>
                  <a:pt x="153" y="44"/>
                  <a:pt x="147" y="36"/>
                  <a:pt x="140" y="29"/>
                </a:cubicBezTo>
                <a:cubicBezTo>
                  <a:pt x="134" y="22"/>
                  <a:pt x="125" y="17"/>
                  <a:pt x="116" y="13"/>
                </a:cubicBezTo>
                <a:cubicBezTo>
                  <a:pt x="106" y="9"/>
                  <a:pt x="96" y="7"/>
                  <a:pt x="85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160"/>
                  <a:pt x="7" y="160"/>
                  <a:pt x="7" y="160"/>
                </a:cubicBezTo>
                <a:cubicBezTo>
                  <a:pt x="85" y="160"/>
                  <a:pt x="85" y="160"/>
                  <a:pt x="85" y="16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9" name="Freeform 10"/>
          <p:cNvSpPr/>
          <p:nvPr/>
        </p:nvSpPr>
        <p:spPr bwMode="auto">
          <a:xfrm>
            <a:off x="3252295" y="6676767"/>
            <a:ext cx="111527" cy="110411"/>
          </a:xfrm>
          <a:custGeom>
            <a:gdLst>
              <a:gd fmla="*/ 0 w 400" name="T0"/>
              <a:gd fmla="*/ 0 h 396" name="T1"/>
              <a:gd fmla="*/ 400 w 400" name="T2"/>
              <a:gd fmla="*/ 0 h 396" name="T3"/>
              <a:gd fmla="*/ 400 w 400" name="T4"/>
              <a:gd fmla="*/ 16 h 396" name="T5"/>
              <a:gd fmla="*/ 17 w 400" name="T6"/>
              <a:gd fmla="*/ 16 h 396" name="T7"/>
              <a:gd fmla="*/ 17 w 400" name="T8"/>
              <a:gd fmla="*/ 189 h 396" name="T9"/>
              <a:gd fmla="*/ 393 w 400" name="T10"/>
              <a:gd fmla="*/ 189 h 396" name="T11"/>
              <a:gd fmla="*/ 393 w 400" name="T12"/>
              <a:gd fmla="*/ 206 h 396" name="T13"/>
              <a:gd fmla="*/ 17 w 400" name="T14"/>
              <a:gd fmla="*/ 206 h 396" name="T15"/>
              <a:gd fmla="*/ 17 w 400" name="T16"/>
              <a:gd fmla="*/ 379 h 396" name="T17"/>
              <a:gd fmla="*/ 400 w 400" name="T18"/>
              <a:gd fmla="*/ 379 h 396" name="T19"/>
              <a:gd fmla="*/ 400 w 400" name="T20"/>
              <a:gd fmla="*/ 396 h 396" name="T21"/>
              <a:gd fmla="*/ 0 w 400" name="T22"/>
              <a:gd fmla="*/ 396 h 396" name="T23"/>
              <a:gd fmla="*/ 0 w 400" name="T24"/>
              <a:gd fmla="*/ 0 h 396" name="T25"/>
              <a:gd fmla="*/ 0 w 400" name="T26"/>
              <a:gd fmla="*/ 0 h 396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96" w="400">
                <a:moveTo>
                  <a:pt x="0" y="0"/>
                </a:moveTo>
                <a:lnTo>
                  <a:pt x="400" y="0"/>
                </a:lnTo>
                <a:lnTo>
                  <a:pt x="400" y="16"/>
                </a:lnTo>
                <a:lnTo>
                  <a:pt x="17" y="16"/>
                </a:lnTo>
                <a:lnTo>
                  <a:pt x="17" y="189"/>
                </a:lnTo>
                <a:lnTo>
                  <a:pt x="393" y="189"/>
                </a:lnTo>
                <a:lnTo>
                  <a:pt x="393" y="206"/>
                </a:lnTo>
                <a:lnTo>
                  <a:pt x="17" y="206"/>
                </a:lnTo>
                <a:lnTo>
                  <a:pt x="17" y="379"/>
                </a:lnTo>
                <a:lnTo>
                  <a:pt x="400" y="379"/>
                </a:lnTo>
                <a:lnTo>
                  <a:pt x="400" y="396"/>
                </a:lnTo>
                <a:lnTo>
                  <a:pt x="0" y="39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0" name="Freeform 11"/>
          <p:cNvSpPr/>
          <p:nvPr/>
        </p:nvSpPr>
        <p:spPr bwMode="auto">
          <a:xfrm>
            <a:off x="3367725" y="6675372"/>
            <a:ext cx="217476" cy="111805"/>
          </a:xfrm>
          <a:custGeom>
            <a:gdLst>
              <a:gd fmla="*/ 323 w 330" name="T0"/>
              <a:gd fmla="*/ 85 h 169" name="T1"/>
              <a:gd fmla="*/ 317 w 330" name="T2"/>
              <a:gd fmla="*/ 54 h 169" name="T3"/>
              <a:gd fmla="*/ 301 w 330" name="T4"/>
              <a:gd fmla="*/ 29 h 169" name="T5"/>
              <a:gd fmla="*/ 276 w 330" name="T6"/>
              <a:gd fmla="*/ 13 h 169" name="T7"/>
              <a:gd fmla="*/ 246 w 330" name="T8"/>
              <a:gd fmla="*/ 7 h 169" name="T9"/>
              <a:gd fmla="*/ 219 w 330" name="T10"/>
              <a:gd fmla="*/ 12 h 169" name="T11"/>
              <a:gd fmla="*/ 196 w 330" name="T12"/>
              <a:gd fmla="*/ 27 h 169" name="T13"/>
              <a:gd fmla="*/ 179 w 330" name="T14"/>
              <a:gd fmla="*/ 51 h 169" name="T15"/>
              <a:gd fmla="*/ 170 w 330" name="T16"/>
              <a:gd fmla="*/ 85 h 169" name="T17"/>
              <a:gd fmla="*/ 160 w 330" name="T18"/>
              <a:gd fmla="*/ 120 h 169" name="T19"/>
              <a:gd fmla="*/ 142 w 330" name="T20"/>
              <a:gd fmla="*/ 146 h 169" name="T21"/>
              <a:gd fmla="*/ 116 w 330" name="T22"/>
              <a:gd fmla="*/ 163 h 169" name="T23"/>
              <a:gd fmla="*/ 84 w 330" name="T24"/>
              <a:gd fmla="*/ 169 h 169" name="T25"/>
              <a:gd fmla="*/ 51 w 330" name="T26"/>
              <a:gd fmla="*/ 162 h 169" name="T27"/>
              <a:gd fmla="*/ 24 w 330" name="T28"/>
              <a:gd fmla="*/ 144 h 169" name="T29"/>
              <a:gd fmla="*/ 6 w 330" name="T30"/>
              <a:gd fmla="*/ 117 h 169" name="T31"/>
              <a:gd fmla="*/ 0 w 330" name="T32"/>
              <a:gd fmla="*/ 84 h 169" name="T33"/>
              <a:gd fmla="*/ 6 w 330" name="T34"/>
              <a:gd fmla="*/ 51 h 169" name="T35"/>
              <a:gd fmla="*/ 24 w 330" name="T36"/>
              <a:gd fmla="*/ 24 h 169" name="T37"/>
              <a:gd fmla="*/ 51 w 330" name="T38"/>
              <a:gd fmla="*/ 6 h 169" name="T39"/>
              <a:gd fmla="*/ 84 w 330" name="T40"/>
              <a:gd fmla="*/ 0 h 169" name="T41"/>
              <a:gd fmla="*/ 84 w 330" name="T42"/>
              <a:gd fmla="*/ 6 h 169" name="T43"/>
              <a:gd fmla="*/ 53 w 330" name="T44"/>
              <a:gd fmla="*/ 13 h 169" name="T45"/>
              <a:gd fmla="*/ 29 w 330" name="T46"/>
              <a:gd fmla="*/ 29 h 169" name="T47"/>
              <a:gd fmla="*/ 12 w 330" name="T48"/>
              <a:gd fmla="*/ 54 h 169" name="T49"/>
              <a:gd fmla="*/ 6 w 330" name="T50"/>
              <a:gd fmla="*/ 84 h 169" name="T51"/>
              <a:gd fmla="*/ 12 w 330" name="T52"/>
              <a:gd fmla="*/ 115 h 169" name="T53"/>
              <a:gd fmla="*/ 29 w 330" name="T54"/>
              <a:gd fmla="*/ 139 h 169" name="T55"/>
              <a:gd fmla="*/ 53 w 330" name="T56"/>
              <a:gd fmla="*/ 156 h 169" name="T57"/>
              <a:gd fmla="*/ 84 w 330" name="T58"/>
              <a:gd fmla="*/ 162 h 169" name="T59"/>
              <a:gd fmla="*/ 113 w 330" name="T60"/>
              <a:gd fmla="*/ 157 h 169" name="T61"/>
              <a:gd fmla="*/ 136 w 330" name="T62"/>
              <a:gd fmla="*/ 141 h 169" name="T63"/>
              <a:gd fmla="*/ 153 w 330" name="T64"/>
              <a:gd fmla="*/ 117 h 169" name="T65"/>
              <a:gd fmla="*/ 162 w 330" name="T66"/>
              <a:gd fmla="*/ 85 h 169" name="T67"/>
              <a:gd fmla="*/ 171 w 330" name="T68"/>
              <a:gd fmla="*/ 50 h 169" name="T69"/>
              <a:gd fmla="*/ 189 w 330" name="T70"/>
              <a:gd fmla="*/ 23 h 169" name="T71"/>
              <a:gd fmla="*/ 214 w 330" name="T72"/>
              <a:gd fmla="*/ 6 h 169" name="T73"/>
              <a:gd fmla="*/ 246 w 330" name="T74"/>
              <a:gd fmla="*/ 0 h 169" name="T75"/>
              <a:gd fmla="*/ 279 w 330" name="T76"/>
              <a:gd fmla="*/ 7 h 169" name="T77"/>
              <a:gd fmla="*/ 305 w 330" name="T78"/>
              <a:gd fmla="*/ 25 h 169" name="T79"/>
              <a:gd fmla="*/ 323 w 330" name="T80"/>
              <a:gd fmla="*/ 52 h 169" name="T81"/>
              <a:gd fmla="*/ 330 w 330" name="T82"/>
              <a:gd fmla="*/ 85 h 169" name="T83"/>
              <a:gd fmla="*/ 326 w 330" name="T84"/>
              <a:gd fmla="*/ 109 h 169" name="T85"/>
              <a:gd fmla="*/ 316 w 330" name="T86"/>
              <a:gd fmla="*/ 131 h 169" name="T87"/>
              <a:gd fmla="*/ 301 w 330" name="T88"/>
              <a:gd fmla="*/ 149 h 169" name="T89"/>
              <a:gd fmla="*/ 281 w 330" name="T90"/>
              <a:gd fmla="*/ 161 h 169" name="T91"/>
              <a:gd fmla="*/ 281 w 330" name="T92"/>
              <a:gd fmla="*/ 154 h 169" name="T93"/>
              <a:gd fmla="*/ 298 w 330" name="T94"/>
              <a:gd fmla="*/ 142 h 169" name="T95"/>
              <a:gd fmla="*/ 312 w 330" name="T96"/>
              <a:gd fmla="*/ 126 h 169" name="T97"/>
              <a:gd fmla="*/ 320 w 330" name="T98"/>
              <a:gd fmla="*/ 106 h 169" name="T99"/>
              <a:gd fmla="*/ 323 w 330" name="T100"/>
              <a:gd fmla="*/ 85 h 169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169" w="330">
                <a:moveTo>
                  <a:pt x="323" y="85"/>
                </a:moveTo>
                <a:cubicBezTo>
                  <a:pt x="323" y="74"/>
                  <a:pt x="321" y="64"/>
                  <a:pt x="317" y="54"/>
                </a:cubicBezTo>
                <a:cubicBezTo>
                  <a:pt x="313" y="45"/>
                  <a:pt x="308" y="37"/>
                  <a:pt x="301" y="29"/>
                </a:cubicBezTo>
                <a:cubicBezTo>
                  <a:pt x="294" y="23"/>
                  <a:pt x="286" y="17"/>
                  <a:pt x="276" y="13"/>
                </a:cubicBezTo>
                <a:cubicBezTo>
                  <a:pt x="267" y="9"/>
                  <a:pt x="257" y="7"/>
                  <a:pt x="246" y="7"/>
                </a:cubicBezTo>
                <a:cubicBezTo>
                  <a:pt x="237" y="7"/>
                  <a:pt x="228" y="9"/>
                  <a:pt x="219" y="12"/>
                </a:cubicBezTo>
                <a:cubicBezTo>
                  <a:pt x="211" y="15"/>
                  <a:pt x="203" y="20"/>
                  <a:pt x="196" y="27"/>
                </a:cubicBezTo>
                <a:cubicBezTo>
                  <a:pt x="190" y="33"/>
                  <a:pt x="184" y="41"/>
                  <a:pt x="179" y="51"/>
                </a:cubicBezTo>
                <a:cubicBezTo>
                  <a:pt x="174" y="61"/>
                  <a:pt x="171" y="72"/>
                  <a:pt x="170" y="85"/>
                </a:cubicBezTo>
                <a:cubicBezTo>
                  <a:pt x="168" y="98"/>
                  <a:pt x="165" y="110"/>
                  <a:pt x="160" y="120"/>
                </a:cubicBezTo>
                <a:cubicBezTo>
                  <a:pt x="155" y="131"/>
                  <a:pt x="149" y="140"/>
                  <a:pt x="142" y="146"/>
                </a:cubicBezTo>
                <a:cubicBezTo>
                  <a:pt x="134" y="154"/>
                  <a:pt x="126" y="159"/>
                  <a:pt x="116" y="163"/>
                </a:cubicBezTo>
                <a:cubicBezTo>
                  <a:pt x="106" y="167"/>
                  <a:pt x="96" y="169"/>
                  <a:pt x="84" y="169"/>
                </a:cubicBezTo>
                <a:cubicBezTo>
                  <a:pt x="72" y="169"/>
                  <a:pt x="61" y="167"/>
                  <a:pt x="51" y="162"/>
                </a:cubicBezTo>
                <a:cubicBezTo>
                  <a:pt x="41" y="158"/>
                  <a:pt x="32" y="152"/>
                  <a:pt x="24" y="144"/>
                </a:cubicBezTo>
                <a:cubicBezTo>
                  <a:pt x="17" y="136"/>
                  <a:pt x="10" y="127"/>
                  <a:pt x="6" y="117"/>
                </a:cubicBezTo>
                <a:cubicBezTo>
                  <a:pt x="2" y="107"/>
                  <a:pt x="0" y="96"/>
                  <a:pt x="0" y="84"/>
                </a:cubicBezTo>
                <a:cubicBezTo>
                  <a:pt x="0" y="72"/>
                  <a:pt x="2" y="62"/>
                  <a:pt x="6" y="51"/>
                </a:cubicBezTo>
                <a:cubicBezTo>
                  <a:pt x="10" y="41"/>
                  <a:pt x="17" y="32"/>
                  <a:pt x="24" y="24"/>
                </a:cubicBezTo>
                <a:cubicBezTo>
                  <a:pt x="32" y="17"/>
                  <a:pt x="41" y="11"/>
                  <a:pt x="51" y="6"/>
                </a:cubicBezTo>
                <a:cubicBezTo>
                  <a:pt x="61" y="2"/>
                  <a:pt x="72" y="0"/>
                  <a:pt x="84" y="0"/>
                </a:cubicBezTo>
                <a:cubicBezTo>
                  <a:pt x="84" y="6"/>
                  <a:pt x="84" y="6"/>
                  <a:pt x="84" y="6"/>
                </a:cubicBezTo>
                <a:cubicBezTo>
                  <a:pt x="73" y="6"/>
                  <a:pt x="63" y="8"/>
                  <a:pt x="53" y="13"/>
                </a:cubicBezTo>
                <a:cubicBezTo>
                  <a:pt x="44" y="16"/>
                  <a:pt x="36" y="22"/>
                  <a:pt x="29" y="29"/>
                </a:cubicBezTo>
                <a:cubicBezTo>
                  <a:pt x="22" y="36"/>
                  <a:pt x="17" y="44"/>
                  <a:pt x="12" y="54"/>
                </a:cubicBezTo>
                <a:cubicBezTo>
                  <a:pt x="8" y="63"/>
                  <a:pt x="6" y="73"/>
                  <a:pt x="6" y="84"/>
                </a:cubicBezTo>
                <a:cubicBezTo>
                  <a:pt x="6" y="95"/>
                  <a:pt x="8" y="105"/>
                  <a:pt x="12" y="115"/>
                </a:cubicBezTo>
                <a:cubicBezTo>
                  <a:pt x="17" y="124"/>
                  <a:pt x="22" y="132"/>
                  <a:pt x="29" y="139"/>
                </a:cubicBezTo>
                <a:cubicBezTo>
                  <a:pt x="36" y="146"/>
                  <a:pt x="44" y="152"/>
                  <a:pt x="53" y="156"/>
                </a:cubicBezTo>
                <a:cubicBezTo>
                  <a:pt x="63" y="160"/>
                  <a:pt x="73" y="162"/>
                  <a:pt x="84" y="162"/>
                </a:cubicBezTo>
                <a:cubicBezTo>
                  <a:pt x="95" y="162"/>
                  <a:pt x="104" y="160"/>
                  <a:pt x="113" y="157"/>
                </a:cubicBezTo>
                <a:cubicBezTo>
                  <a:pt x="122" y="153"/>
                  <a:pt x="129" y="148"/>
                  <a:pt x="136" y="141"/>
                </a:cubicBezTo>
                <a:cubicBezTo>
                  <a:pt x="143" y="135"/>
                  <a:pt x="148" y="127"/>
                  <a:pt x="153" y="117"/>
                </a:cubicBezTo>
                <a:cubicBezTo>
                  <a:pt x="157" y="107"/>
                  <a:pt x="160" y="97"/>
                  <a:pt x="162" y="85"/>
                </a:cubicBezTo>
                <a:cubicBezTo>
                  <a:pt x="163" y="72"/>
                  <a:pt x="167" y="60"/>
                  <a:pt x="171" y="50"/>
                </a:cubicBezTo>
                <a:cubicBezTo>
                  <a:pt x="176" y="39"/>
                  <a:pt x="182" y="31"/>
                  <a:pt x="189" y="23"/>
                </a:cubicBezTo>
                <a:cubicBezTo>
                  <a:pt x="196" y="16"/>
                  <a:pt x="204" y="10"/>
                  <a:pt x="214" y="6"/>
                </a:cubicBezTo>
                <a:cubicBezTo>
                  <a:pt x="224" y="2"/>
                  <a:pt x="234" y="0"/>
                  <a:pt x="246" y="0"/>
                </a:cubicBezTo>
                <a:cubicBezTo>
                  <a:pt x="258" y="0"/>
                  <a:pt x="268" y="2"/>
                  <a:pt x="279" y="7"/>
                </a:cubicBezTo>
                <a:cubicBezTo>
                  <a:pt x="289" y="11"/>
                  <a:pt x="298" y="17"/>
                  <a:pt x="305" y="25"/>
                </a:cubicBezTo>
                <a:cubicBezTo>
                  <a:pt x="313" y="32"/>
                  <a:pt x="319" y="41"/>
                  <a:pt x="323" y="52"/>
                </a:cubicBezTo>
                <a:cubicBezTo>
                  <a:pt x="328" y="62"/>
                  <a:pt x="330" y="73"/>
                  <a:pt x="330" y="85"/>
                </a:cubicBezTo>
                <a:cubicBezTo>
                  <a:pt x="330" y="93"/>
                  <a:pt x="329" y="101"/>
                  <a:pt x="326" y="109"/>
                </a:cubicBezTo>
                <a:cubicBezTo>
                  <a:pt x="324" y="117"/>
                  <a:pt x="321" y="124"/>
                  <a:pt x="316" y="131"/>
                </a:cubicBezTo>
                <a:cubicBezTo>
                  <a:pt x="312" y="137"/>
                  <a:pt x="307" y="143"/>
                  <a:pt x="301" y="149"/>
                </a:cubicBezTo>
                <a:cubicBezTo>
                  <a:pt x="295" y="154"/>
                  <a:pt x="289" y="158"/>
                  <a:pt x="281" y="161"/>
                </a:cubicBezTo>
                <a:cubicBezTo>
                  <a:pt x="281" y="154"/>
                  <a:pt x="281" y="154"/>
                  <a:pt x="281" y="154"/>
                </a:cubicBezTo>
                <a:cubicBezTo>
                  <a:pt x="287" y="151"/>
                  <a:pt x="293" y="147"/>
                  <a:pt x="298" y="142"/>
                </a:cubicBezTo>
                <a:cubicBezTo>
                  <a:pt x="304" y="137"/>
                  <a:pt x="308" y="132"/>
                  <a:pt x="312" y="126"/>
                </a:cubicBezTo>
                <a:cubicBezTo>
                  <a:pt x="315" y="120"/>
                  <a:pt x="318" y="113"/>
                  <a:pt x="320" y="106"/>
                </a:cubicBezTo>
                <a:cubicBezTo>
                  <a:pt x="323" y="100"/>
                  <a:pt x="323" y="92"/>
                  <a:pt x="323" y="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1" name="Freeform 12"/>
          <p:cNvSpPr/>
          <p:nvPr/>
        </p:nvSpPr>
        <p:spPr bwMode="auto">
          <a:xfrm>
            <a:off x="3578230" y="6676767"/>
            <a:ext cx="5299" cy="11041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2" name="Freeform 13"/>
          <p:cNvSpPr/>
          <p:nvPr/>
        </p:nvSpPr>
        <p:spPr bwMode="auto">
          <a:xfrm>
            <a:off x="3606390" y="6675372"/>
            <a:ext cx="111527" cy="111805"/>
          </a:xfrm>
          <a:custGeom>
            <a:gdLst>
              <a:gd fmla="*/ 12 w 169" name="T0"/>
              <a:gd fmla="*/ 115 h 169" name="T1"/>
              <a:gd fmla="*/ 29 w 169" name="T2"/>
              <a:gd fmla="*/ 139 h 169" name="T3"/>
              <a:gd fmla="*/ 54 w 169" name="T4"/>
              <a:gd fmla="*/ 156 h 169" name="T5"/>
              <a:gd fmla="*/ 84 w 169" name="T6"/>
              <a:gd fmla="*/ 162 h 169" name="T7"/>
              <a:gd fmla="*/ 114 w 169" name="T8"/>
              <a:gd fmla="*/ 156 h 169" name="T9"/>
              <a:gd fmla="*/ 139 w 169" name="T10"/>
              <a:gd fmla="*/ 139 h 169" name="T11"/>
              <a:gd fmla="*/ 156 w 169" name="T12"/>
              <a:gd fmla="*/ 115 h 169" name="T13"/>
              <a:gd fmla="*/ 162 w 169" name="T14"/>
              <a:gd fmla="*/ 85 h 169" name="T15"/>
              <a:gd fmla="*/ 162 w 169" name="T16"/>
              <a:gd fmla="*/ 84 h 169" name="T17"/>
              <a:gd fmla="*/ 91 w 169" name="T18"/>
              <a:gd fmla="*/ 84 h 169" name="T19"/>
              <a:gd fmla="*/ 91 w 169" name="T20"/>
              <a:gd fmla="*/ 78 h 169" name="T21"/>
              <a:gd fmla="*/ 169 w 169" name="T22"/>
              <a:gd fmla="*/ 78 h 169" name="T23"/>
              <a:gd fmla="*/ 169 w 169" name="T24"/>
              <a:gd fmla="*/ 85 h 169" name="T25"/>
              <a:gd fmla="*/ 162 w 169" name="T26"/>
              <a:gd fmla="*/ 117 h 169" name="T27"/>
              <a:gd fmla="*/ 144 w 169" name="T28"/>
              <a:gd fmla="*/ 144 h 169" name="T29"/>
              <a:gd fmla="*/ 117 w 169" name="T30"/>
              <a:gd fmla="*/ 162 h 169" name="T31"/>
              <a:gd fmla="*/ 84 w 169" name="T32"/>
              <a:gd fmla="*/ 169 h 169" name="T33"/>
              <a:gd fmla="*/ 51 w 169" name="T34"/>
              <a:gd fmla="*/ 162 h 169" name="T35"/>
              <a:gd fmla="*/ 24 w 169" name="T36"/>
              <a:gd fmla="*/ 144 h 169" name="T37"/>
              <a:gd fmla="*/ 6 w 169" name="T38"/>
              <a:gd fmla="*/ 117 h 169" name="T39"/>
              <a:gd fmla="*/ 0 w 169" name="T40"/>
              <a:gd fmla="*/ 85 h 169" name="T41"/>
              <a:gd fmla="*/ 0 w 169" name="T42"/>
              <a:gd fmla="*/ 84 h 169" name="T43"/>
              <a:gd fmla="*/ 6 w 169" name="T44"/>
              <a:gd fmla="*/ 51 h 169" name="T45"/>
              <a:gd fmla="*/ 24 w 169" name="T46"/>
              <a:gd fmla="*/ 24 h 169" name="T47"/>
              <a:gd fmla="*/ 51 w 169" name="T48"/>
              <a:gd fmla="*/ 6 h 169" name="T49"/>
              <a:gd fmla="*/ 84 w 169" name="T50"/>
              <a:gd fmla="*/ 0 h 169" name="T51"/>
              <a:gd fmla="*/ 109 w 169" name="T52"/>
              <a:gd fmla="*/ 3 h 169" name="T53"/>
              <a:gd fmla="*/ 131 w 169" name="T54"/>
              <a:gd fmla="*/ 13 h 169" name="T55"/>
              <a:gd fmla="*/ 117 w 169" name="T56"/>
              <a:gd fmla="*/ 13 h 169" name="T57"/>
              <a:gd fmla="*/ 101 w 169" name="T58"/>
              <a:gd fmla="*/ 8 h 169" name="T59"/>
              <a:gd fmla="*/ 84 w 169" name="T60"/>
              <a:gd fmla="*/ 6 h 169" name="T61"/>
              <a:gd fmla="*/ 54 w 169" name="T62"/>
              <a:gd fmla="*/ 13 h 169" name="T63"/>
              <a:gd fmla="*/ 29 w 169" name="T64"/>
              <a:gd fmla="*/ 29 h 169" name="T65"/>
              <a:gd fmla="*/ 12 w 169" name="T66"/>
              <a:gd fmla="*/ 54 h 169" name="T67"/>
              <a:gd fmla="*/ 6 w 169" name="T68"/>
              <a:gd fmla="*/ 85 h 169" name="T69"/>
              <a:gd fmla="*/ 12 w 169" name="T70"/>
              <a:gd fmla="*/ 115 h 169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169" w="169">
                <a:moveTo>
                  <a:pt x="12" y="115"/>
                </a:moveTo>
                <a:cubicBezTo>
                  <a:pt x="17" y="124"/>
                  <a:pt x="22" y="132"/>
                  <a:pt x="29" y="139"/>
                </a:cubicBezTo>
                <a:cubicBezTo>
                  <a:pt x="36" y="146"/>
                  <a:pt x="44" y="152"/>
                  <a:pt x="54" y="156"/>
                </a:cubicBezTo>
                <a:cubicBezTo>
                  <a:pt x="63" y="160"/>
                  <a:pt x="74" y="162"/>
                  <a:pt x="84" y="162"/>
                </a:cubicBezTo>
                <a:cubicBezTo>
                  <a:pt x="95" y="162"/>
                  <a:pt x="105" y="160"/>
                  <a:pt x="114" y="156"/>
                </a:cubicBezTo>
                <a:cubicBezTo>
                  <a:pt x="124" y="152"/>
                  <a:pt x="132" y="146"/>
                  <a:pt x="139" y="139"/>
                </a:cubicBezTo>
                <a:cubicBezTo>
                  <a:pt x="146" y="132"/>
                  <a:pt x="152" y="124"/>
                  <a:pt x="156" y="115"/>
                </a:cubicBezTo>
                <a:cubicBezTo>
                  <a:pt x="160" y="105"/>
                  <a:pt x="162" y="95"/>
                  <a:pt x="162" y="85"/>
                </a:cubicBezTo>
                <a:cubicBezTo>
                  <a:pt x="162" y="84"/>
                  <a:pt x="162" y="84"/>
                  <a:pt x="162" y="84"/>
                </a:cubicBezTo>
                <a:cubicBezTo>
                  <a:pt x="91" y="84"/>
                  <a:pt x="91" y="84"/>
                  <a:pt x="91" y="84"/>
                </a:cubicBezTo>
                <a:cubicBezTo>
                  <a:pt x="91" y="78"/>
                  <a:pt x="91" y="78"/>
                  <a:pt x="91" y="78"/>
                </a:cubicBezTo>
                <a:cubicBezTo>
                  <a:pt x="169" y="78"/>
                  <a:pt x="169" y="78"/>
                  <a:pt x="169" y="78"/>
                </a:cubicBezTo>
                <a:cubicBezTo>
                  <a:pt x="169" y="85"/>
                  <a:pt x="169" y="85"/>
                  <a:pt x="169" y="85"/>
                </a:cubicBezTo>
                <a:cubicBezTo>
                  <a:pt x="169" y="96"/>
                  <a:pt x="167" y="107"/>
                  <a:pt x="162" y="117"/>
                </a:cubicBezTo>
                <a:cubicBezTo>
                  <a:pt x="158" y="127"/>
                  <a:pt x="152" y="137"/>
                  <a:pt x="144" y="144"/>
                </a:cubicBezTo>
                <a:cubicBezTo>
                  <a:pt x="136" y="152"/>
                  <a:pt x="127" y="158"/>
                  <a:pt x="117" y="162"/>
                </a:cubicBezTo>
                <a:cubicBezTo>
                  <a:pt x="107" y="167"/>
                  <a:pt x="96" y="169"/>
                  <a:pt x="84" y="169"/>
                </a:cubicBezTo>
                <a:cubicBezTo>
                  <a:pt x="73" y="169"/>
                  <a:pt x="61" y="167"/>
                  <a:pt x="51" y="162"/>
                </a:cubicBezTo>
                <a:cubicBezTo>
                  <a:pt x="41" y="158"/>
                  <a:pt x="32" y="152"/>
                  <a:pt x="24" y="144"/>
                </a:cubicBezTo>
                <a:cubicBezTo>
                  <a:pt x="17" y="137"/>
                  <a:pt x="11" y="127"/>
                  <a:pt x="6" y="117"/>
                </a:cubicBezTo>
                <a:cubicBezTo>
                  <a:pt x="2" y="107"/>
                  <a:pt x="0" y="96"/>
                  <a:pt x="0" y="85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72"/>
                  <a:pt x="2" y="61"/>
                  <a:pt x="6" y="51"/>
                </a:cubicBezTo>
                <a:cubicBezTo>
                  <a:pt x="11" y="41"/>
                  <a:pt x="17" y="32"/>
                  <a:pt x="24" y="24"/>
                </a:cubicBezTo>
                <a:cubicBezTo>
                  <a:pt x="32" y="17"/>
                  <a:pt x="41" y="11"/>
                  <a:pt x="51" y="6"/>
                </a:cubicBezTo>
                <a:cubicBezTo>
                  <a:pt x="61" y="2"/>
                  <a:pt x="73" y="0"/>
                  <a:pt x="84" y="0"/>
                </a:cubicBezTo>
                <a:cubicBezTo>
                  <a:pt x="93" y="0"/>
                  <a:pt x="101" y="1"/>
                  <a:pt x="109" y="3"/>
                </a:cubicBezTo>
                <a:cubicBezTo>
                  <a:pt x="117" y="6"/>
                  <a:pt x="124" y="9"/>
                  <a:pt x="131" y="13"/>
                </a:cubicBezTo>
                <a:cubicBezTo>
                  <a:pt x="117" y="13"/>
                  <a:pt x="117" y="13"/>
                  <a:pt x="117" y="13"/>
                </a:cubicBezTo>
                <a:cubicBezTo>
                  <a:pt x="112" y="11"/>
                  <a:pt x="107" y="10"/>
                  <a:pt x="101" y="8"/>
                </a:cubicBezTo>
                <a:cubicBezTo>
                  <a:pt x="95" y="7"/>
                  <a:pt x="90" y="6"/>
                  <a:pt x="84" y="6"/>
                </a:cubicBezTo>
                <a:cubicBezTo>
                  <a:pt x="74" y="6"/>
                  <a:pt x="63" y="8"/>
                  <a:pt x="54" y="13"/>
                </a:cubicBezTo>
                <a:cubicBezTo>
                  <a:pt x="44" y="16"/>
                  <a:pt x="36" y="22"/>
                  <a:pt x="29" y="29"/>
                </a:cubicBezTo>
                <a:cubicBezTo>
                  <a:pt x="22" y="36"/>
                  <a:pt x="17" y="44"/>
                  <a:pt x="12" y="54"/>
                </a:cubicBezTo>
                <a:cubicBezTo>
                  <a:pt x="9" y="63"/>
                  <a:pt x="6" y="73"/>
                  <a:pt x="6" y="85"/>
                </a:cubicBezTo>
                <a:cubicBezTo>
                  <a:pt x="6" y="95"/>
                  <a:pt x="9" y="105"/>
                  <a:pt x="12" y="11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3" name="Freeform 14"/>
          <p:cNvSpPr/>
          <p:nvPr/>
        </p:nvSpPr>
        <p:spPr bwMode="auto">
          <a:xfrm>
            <a:off x="3723215" y="6676767"/>
            <a:ext cx="111248" cy="110411"/>
          </a:xfrm>
          <a:custGeom>
            <a:gdLst>
              <a:gd fmla="*/ 383 w 399" name="T0"/>
              <a:gd fmla="*/ 0 h 396" name="T1"/>
              <a:gd fmla="*/ 399 w 399" name="T2"/>
              <a:gd fmla="*/ 0 h 396" name="T3"/>
              <a:gd fmla="*/ 399 w 399" name="T4"/>
              <a:gd fmla="*/ 396 h 396" name="T5"/>
              <a:gd fmla="*/ 383 w 399" name="T6"/>
              <a:gd fmla="*/ 396 h 396" name="T7"/>
              <a:gd fmla="*/ 16 w 399" name="T8"/>
              <a:gd fmla="*/ 23 h 396" name="T9"/>
              <a:gd fmla="*/ 16 w 399" name="T10"/>
              <a:gd fmla="*/ 396 h 396" name="T11"/>
              <a:gd fmla="*/ 0 w 399" name="T12"/>
              <a:gd fmla="*/ 396 h 396" name="T13"/>
              <a:gd fmla="*/ 0 w 399" name="T14"/>
              <a:gd fmla="*/ 0 h 396" name="T15"/>
              <a:gd fmla="*/ 16 w 399" name="T16"/>
              <a:gd fmla="*/ 0 h 396" name="T17"/>
              <a:gd fmla="*/ 383 w 399" name="T18"/>
              <a:gd fmla="*/ 375 h 396" name="T19"/>
              <a:gd fmla="*/ 383 w 399" name="T20"/>
              <a:gd fmla="*/ 0 h 396" name="T21"/>
              <a:gd fmla="*/ 383 w 399" name="T22"/>
              <a:gd fmla="*/ 0 h 396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396" w="399">
                <a:moveTo>
                  <a:pt x="383" y="0"/>
                </a:moveTo>
                <a:lnTo>
                  <a:pt x="399" y="0"/>
                </a:lnTo>
                <a:lnTo>
                  <a:pt x="399" y="396"/>
                </a:lnTo>
                <a:lnTo>
                  <a:pt x="383" y="396"/>
                </a:lnTo>
                <a:lnTo>
                  <a:pt x="16" y="23"/>
                </a:lnTo>
                <a:lnTo>
                  <a:pt x="16" y="396"/>
                </a:lnTo>
                <a:lnTo>
                  <a:pt x="0" y="396"/>
                </a:lnTo>
                <a:lnTo>
                  <a:pt x="0" y="0"/>
                </a:lnTo>
                <a:lnTo>
                  <a:pt x="16" y="0"/>
                </a:lnTo>
                <a:lnTo>
                  <a:pt x="383" y="375"/>
                </a:lnTo>
                <a:lnTo>
                  <a:pt x="383" y="0"/>
                </a:lnTo>
                <a:lnTo>
                  <a:pt x="3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4" name="Freeform 15"/>
          <p:cNvSpPr>
            <a:spLocks noEditPoints="1"/>
          </p:cNvSpPr>
          <p:nvPr/>
        </p:nvSpPr>
        <p:spPr bwMode="auto">
          <a:xfrm>
            <a:off x="2758513" y="6388193"/>
            <a:ext cx="272403" cy="267943"/>
          </a:xfrm>
          <a:custGeom>
            <a:gdLst>
              <a:gd fmla="*/ 114 w 413" name="T0"/>
              <a:gd fmla="*/ 17 h 405" name="T1"/>
              <a:gd fmla="*/ 114 w 413" name="T2"/>
              <a:gd fmla="*/ 24 h 405" name="T3"/>
              <a:gd fmla="*/ 95 w 413" name="T4"/>
              <a:gd fmla="*/ 46 h 405" name="T5"/>
              <a:gd fmla="*/ 133 w 413" name="T6"/>
              <a:gd fmla="*/ 68 h 405" name="T7"/>
              <a:gd fmla="*/ 170 w 413" name="T8"/>
              <a:gd fmla="*/ 92 h 405" name="T9"/>
              <a:gd fmla="*/ 70 w 413" name="T10"/>
              <a:gd fmla="*/ 90 h 405" name="T11"/>
              <a:gd fmla="*/ 29 w 413" name="T12"/>
              <a:gd fmla="*/ 146 h 405" name="T13"/>
              <a:gd fmla="*/ 85 w 413" name="T14"/>
              <a:gd fmla="*/ 4 h 405" name="T15"/>
              <a:gd fmla="*/ 82 w 413" name="T16"/>
              <a:gd fmla="*/ 228 h 405" name="T17"/>
              <a:gd fmla="*/ 70 w 413" name="T18"/>
              <a:gd fmla="*/ 168 h 405" name="T19"/>
              <a:gd fmla="*/ 34 w 413" name="T20"/>
              <a:gd fmla="*/ 143 h 405" name="T21"/>
              <a:gd fmla="*/ 70 w 413" name="T22"/>
              <a:gd fmla="*/ 146 h 405" name="T23"/>
              <a:gd fmla="*/ 146 w 413" name="T24"/>
              <a:gd fmla="*/ 144 h 405" name="T25"/>
              <a:gd fmla="*/ 153 w 413" name="T26"/>
              <a:gd fmla="*/ 170 h 405" name="T27"/>
              <a:gd fmla="*/ 105 w 413" name="T28"/>
              <a:gd fmla="*/ 168 h 405" name="T29"/>
              <a:gd fmla="*/ 136 w 413" name="T30"/>
              <a:gd fmla="*/ 228 h 405" name="T31"/>
              <a:gd fmla="*/ 172 w 413" name="T32"/>
              <a:gd fmla="*/ 252 h 405" name="T33"/>
              <a:gd fmla="*/ 105 w 413" name="T34"/>
              <a:gd fmla="*/ 250 h 405" name="T35"/>
              <a:gd fmla="*/ 123 w 413" name="T36"/>
              <a:gd fmla="*/ 328 h 405" name="T37"/>
              <a:gd fmla="*/ 169 w 413" name="T38"/>
              <a:gd fmla="*/ 325 h 405" name="T39"/>
              <a:gd fmla="*/ 85 w 413" name="T40"/>
              <a:gd fmla="*/ 383 h 405" name="T41"/>
              <a:gd fmla="*/ 82 w 413" name="T42"/>
              <a:gd fmla="*/ 337 h 405" name="T43"/>
              <a:gd fmla="*/ 51 w 413" name="T44"/>
              <a:gd fmla="*/ 250 h 405" name="T45"/>
              <a:gd fmla="*/ 17 w 413" name="T46"/>
              <a:gd fmla="*/ 224 h 405" name="T47"/>
              <a:gd fmla="*/ 231 w 413" name="T48"/>
              <a:gd fmla="*/ 235 h 405" name="T49"/>
              <a:gd fmla="*/ 189 w 413" name="T50"/>
              <a:gd fmla="*/ 238 h 405" name="T51"/>
              <a:gd fmla="*/ 192 w 413" name="T52"/>
              <a:gd fmla="*/ 202 h 405" name="T53"/>
              <a:gd fmla="*/ 189 w 413" name="T54"/>
              <a:gd fmla="*/ 99 h 405" name="T55"/>
              <a:gd fmla="*/ 289 w 413" name="T56"/>
              <a:gd fmla="*/ 100 h 405" name="T57"/>
              <a:gd fmla="*/ 331 w 413" name="T58"/>
              <a:gd fmla="*/ 0 h 405" name="T59"/>
              <a:gd fmla="*/ 369 w 413" name="T60"/>
              <a:gd fmla="*/ 17 h 405" name="T61"/>
              <a:gd fmla="*/ 347 w 413" name="T62"/>
              <a:gd fmla="*/ 38 h 405" name="T63"/>
              <a:gd fmla="*/ 335 w 413" name="T64"/>
              <a:gd fmla="*/ 100 h 405" name="T65"/>
              <a:gd fmla="*/ 367 w 413" name="T66"/>
              <a:gd fmla="*/ 133 h 405" name="T67"/>
              <a:gd fmla="*/ 370 w 413" name="T68"/>
              <a:gd fmla="*/ 238 h 405" name="T69"/>
              <a:gd fmla="*/ 335 w 413" name="T70"/>
              <a:gd fmla="*/ 235 h 405" name="T71"/>
              <a:gd fmla="*/ 323 w 413" name="T72"/>
              <a:gd fmla="*/ 353 h 405" name="T73"/>
              <a:gd fmla="*/ 353 w 413" name="T74"/>
              <a:gd fmla="*/ 372 h 405" name="T75"/>
              <a:gd fmla="*/ 413 w 413" name="T76"/>
              <a:gd fmla="*/ 344 h 405" name="T77"/>
              <a:gd fmla="*/ 331 w 413" name="T78"/>
              <a:gd fmla="*/ 396 h 405" name="T79"/>
              <a:gd fmla="*/ 298 w 413" name="T80"/>
              <a:gd fmla="*/ 235 h 405" name="T81"/>
              <a:gd fmla="*/ 234 w 413" name="T82"/>
              <a:gd fmla="*/ 338 h 405" name="T83"/>
              <a:gd fmla="*/ 123 w 413" name="T84"/>
              <a:gd fmla="*/ 381 h 405" name="T85"/>
              <a:gd fmla="*/ 231 w 413" name="T86"/>
              <a:gd fmla="*/ 235 h 405" name="T87"/>
              <a:gd fmla="*/ 260 w 413" name="T88"/>
              <a:gd fmla="*/ 73 h 405" name="T89"/>
              <a:gd fmla="*/ 190 w 413" name="T90"/>
              <a:gd fmla="*/ 22 h 405" name="T91"/>
              <a:gd fmla="*/ 216 w 413" name="T92"/>
              <a:gd fmla="*/ 124 h 405" name="T93"/>
              <a:gd fmla="*/ 343 w 413" name="T94"/>
              <a:gd fmla="*/ 213 h 405" name="T95"/>
              <a:gd fmla="*/ 216 w 413" name="T96"/>
              <a:gd fmla="*/ 124 h 405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405" w="412">
                <a:moveTo>
                  <a:pt x="85" y="4"/>
                </a:moveTo>
                <a:cubicBezTo>
                  <a:pt x="114" y="17"/>
                  <a:pt x="114" y="17"/>
                  <a:pt x="114" y="17"/>
                </a:cubicBezTo>
                <a:cubicBezTo>
                  <a:pt x="119" y="20"/>
                  <a:pt x="119" y="20"/>
                  <a:pt x="119" y="20"/>
                </a:cubicBezTo>
                <a:cubicBezTo>
                  <a:pt x="119" y="22"/>
                  <a:pt x="117" y="23"/>
                  <a:pt x="114" y="24"/>
                </a:cubicBezTo>
                <a:cubicBezTo>
                  <a:pt x="108" y="26"/>
                  <a:pt x="104" y="30"/>
                  <a:pt x="100" y="36"/>
                </a:cubicBezTo>
                <a:cubicBezTo>
                  <a:pt x="99" y="38"/>
                  <a:pt x="98" y="41"/>
                  <a:pt x="95" y="46"/>
                </a:cubicBezTo>
                <a:cubicBezTo>
                  <a:pt x="91" y="55"/>
                  <a:pt x="86" y="62"/>
                  <a:pt x="82" y="68"/>
                </a:cubicBezTo>
                <a:cubicBezTo>
                  <a:pt x="133" y="68"/>
                  <a:pt x="133" y="68"/>
                  <a:pt x="133" y="68"/>
                </a:cubicBezTo>
                <a:cubicBezTo>
                  <a:pt x="146" y="68"/>
                  <a:pt x="159" y="67"/>
                  <a:pt x="170" y="66"/>
                </a:cubicBezTo>
                <a:cubicBezTo>
                  <a:pt x="170" y="92"/>
                  <a:pt x="170" y="92"/>
                  <a:pt x="170" y="92"/>
                </a:cubicBezTo>
                <a:cubicBezTo>
                  <a:pt x="159" y="91"/>
                  <a:pt x="146" y="90"/>
                  <a:pt x="133" y="90"/>
                </a:cubicBezTo>
                <a:cubicBezTo>
                  <a:pt x="70" y="90"/>
                  <a:pt x="70" y="90"/>
                  <a:pt x="70" y="90"/>
                </a:cubicBezTo>
                <a:cubicBezTo>
                  <a:pt x="69" y="92"/>
                  <a:pt x="66" y="96"/>
                  <a:pt x="63" y="100"/>
                </a:cubicBezTo>
                <a:cubicBezTo>
                  <a:pt x="50" y="121"/>
                  <a:pt x="38" y="136"/>
                  <a:pt x="29" y="146"/>
                </a:cubicBezTo>
                <a:cubicBezTo>
                  <a:pt x="21" y="140"/>
                  <a:pt x="12" y="135"/>
                  <a:pt x="0" y="131"/>
                </a:cubicBezTo>
                <a:cubicBezTo>
                  <a:pt x="36" y="104"/>
                  <a:pt x="65" y="61"/>
                  <a:pt x="85" y="4"/>
                </a:cubicBezTo>
                <a:close/>
                <a:moveTo>
                  <a:pt x="51" y="228"/>
                </a:moveTo>
                <a:cubicBezTo>
                  <a:pt x="82" y="228"/>
                  <a:pt x="82" y="228"/>
                  <a:pt x="82" y="228"/>
                </a:cubicBezTo>
                <a:cubicBezTo>
                  <a:pt x="82" y="168"/>
                  <a:pt x="82" y="168"/>
                  <a:pt x="82" y="168"/>
                </a:cubicBezTo>
                <a:cubicBezTo>
                  <a:pt x="70" y="168"/>
                  <a:pt x="70" y="168"/>
                  <a:pt x="70" y="168"/>
                </a:cubicBezTo>
                <a:cubicBezTo>
                  <a:pt x="60" y="168"/>
                  <a:pt x="48" y="169"/>
                  <a:pt x="34" y="170"/>
                </a:cubicBezTo>
                <a:cubicBezTo>
                  <a:pt x="34" y="143"/>
                  <a:pt x="34" y="143"/>
                  <a:pt x="34" y="143"/>
                </a:cubicBezTo>
                <a:cubicBezTo>
                  <a:pt x="36" y="143"/>
                  <a:pt x="39" y="143"/>
                  <a:pt x="43" y="144"/>
                </a:cubicBezTo>
                <a:cubicBezTo>
                  <a:pt x="54" y="146"/>
                  <a:pt x="63" y="146"/>
                  <a:pt x="70" y="146"/>
                </a:cubicBezTo>
                <a:cubicBezTo>
                  <a:pt x="117" y="146"/>
                  <a:pt x="117" y="146"/>
                  <a:pt x="117" y="146"/>
                </a:cubicBezTo>
                <a:cubicBezTo>
                  <a:pt x="124" y="146"/>
                  <a:pt x="134" y="146"/>
                  <a:pt x="146" y="144"/>
                </a:cubicBezTo>
                <a:cubicBezTo>
                  <a:pt x="149" y="143"/>
                  <a:pt x="151" y="143"/>
                  <a:pt x="153" y="143"/>
                </a:cubicBezTo>
                <a:cubicBezTo>
                  <a:pt x="153" y="170"/>
                  <a:pt x="153" y="170"/>
                  <a:pt x="153" y="170"/>
                </a:cubicBezTo>
                <a:cubicBezTo>
                  <a:pt x="144" y="169"/>
                  <a:pt x="132" y="168"/>
                  <a:pt x="117" y="168"/>
                </a:cubicBezTo>
                <a:cubicBezTo>
                  <a:pt x="105" y="168"/>
                  <a:pt x="105" y="168"/>
                  <a:pt x="105" y="168"/>
                </a:cubicBezTo>
                <a:cubicBezTo>
                  <a:pt x="105" y="228"/>
                  <a:pt x="105" y="228"/>
                  <a:pt x="105" y="228"/>
                </a:cubicBezTo>
                <a:cubicBezTo>
                  <a:pt x="136" y="228"/>
                  <a:pt x="136" y="228"/>
                  <a:pt x="136" y="228"/>
                </a:cubicBezTo>
                <a:cubicBezTo>
                  <a:pt x="142" y="228"/>
                  <a:pt x="153" y="227"/>
                  <a:pt x="172" y="224"/>
                </a:cubicBezTo>
                <a:cubicBezTo>
                  <a:pt x="172" y="252"/>
                  <a:pt x="172" y="252"/>
                  <a:pt x="172" y="252"/>
                </a:cubicBezTo>
                <a:cubicBezTo>
                  <a:pt x="160" y="251"/>
                  <a:pt x="149" y="250"/>
                  <a:pt x="136" y="250"/>
                </a:cubicBezTo>
                <a:cubicBezTo>
                  <a:pt x="105" y="250"/>
                  <a:pt x="105" y="250"/>
                  <a:pt x="105" y="250"/>
                </a:cubicBezTo>
                <a:cubicBezTo>
                  <a:pt x="105" y="340"/>
                  <a:pt x="105" y="340"/>
                  <a:pt x="105" y="340"/>
                </a:cubicBezTo>
                <a:cubicBezTo>
                  <a:pt x="109" y="338"/>
                  <a:pt x="114" y="334"/>
                  <a:pt x="123" y="328"/>
                </a:cubicBezTo>
                <a:cubicBezTo>
                  <a:pt x="130" y="323"/>
                  <a:pt x="144" y="312"/>
                  <a:pt x="163" y="298"/>
                </a:cubicBezTo>
                <a:cubicBezTo>
                  <a:pt x="163" y="307"/>
                  <a:pt x="165" y="316"/>
                  <a:pt x="169" y="325"/>
                </a:cubicBezTo>
                <a:cubicBezTo>
                  <a:pt x="166" y="326"/>
                  <a:pt x="163" y="328"/>
                  <a:pt x="158" y="332"/>
                </a:cubicBezTo>
                <a:cubicBezTo>
                  <a:pt x="124" y="352"/>
                  <a:pt x="100" y="369"/>
                  <a:pt x="85" y="383"/>
                </a:cubicBezTo>
                <a:cubicBezTo>
                  <a:pt x="81" y="372"/>
                  <a:pt x="75" y="363"/>
                  <a:pt x="68" y="355"/>
                </a:cubicBezTo>
                <a:cubicBezTo>
                  <a:pt x="76" y="353"/>
                  <a:pt x="81" y="347"/>
                  <a:pt x="82" y="337"/>
                </a:cubicBezTo>
                <a:cubicBezTo>
                  <a:pt x="82" y="250"/>
                  <a:pt x="82" y="250"/>
                  <a:pt x="82" y="250"/>
                </a:cubicBezTo>
                <a:cubicBezTo>
                  <a:pt x="51" y="250"/>
                  <a:pt x="51" y="250"/>
                  <a:pt x="51" y="250"/>
                </a:cubicBezTo>
                <a:cubicBezTo>
                  <a:pt x="41" y="250"/>
                  <a:pt x="30" y="251"/>
                  <a:pt x="17" y="252"/>
                </a:cubicBezTo>
                <a:cubicBezTo>
                  <a:pt x="17" y="224"/>
                  <a:pt x="17" y="224"/>
                  <a:pt x="17" y="224"/>
                </a:cubicBezTo>
                <a:cubicBezTo>
                  <a:pt x="30" y="227"/>
                  <a:pt x="41" y="228"/>
                  <a:pt x="51" y="228"/>
                </a:cubicBezTo>
                <a:close/>
                <a:moveTo>
                  <a:pt x="231" y="235"/>
                </a:moveTo>
                <a:cubicBezTo>
                  <a:pt x="223" y="235"/>
                  <a:pt x="223" y="235"/>
                  <a:pt x="223" y="235"/>
                </a:cubicBezTo>
                <a:cubicBezTo>
                  <a:pt x="216" y="235"/>
                  <a:pt x="204" y="236"/>
                  <a:pt x="189" y="238"/>
                </a:cubicBezTo>
                <a:cubicBezTo>
                  <a:pt x="189" y="237"/>
                  <a:pt x="189" y="236"/>
                  <a:pt x="189" y="233"/>
                </a:cubicBezTo>
                <a:cubicBezTo>
                  <a:pt x="191" y="223"/>
                  <a:pt x="192" y="213"/>
                  <a:pt x="192" y="202"/>
                </a:cubicBezTo>
                <a:cubicBezTo>
                  <a:pt x="192" y="135"/>
                  <a:pt x="192" y="135"/>
                  <a:pt x="192" y="135"/>
                </a:cubicBezTo>
                <a:cubicBezTo>
                  <a:pt x="193" y="122"/>
                  <a:pt x="192" y="110"/>
                  <a:pt x="189" y="99"/>
                </a:cubicBezTo>
                <a:cubicBezTo>
                  <a:pt x="200" y="100"/>
                  <a:pt x="211" y="100"/>
                  <a:pt x="223" y="100"/>
                </a:cubicBezTo>
                <a:cubicBezTo>
                  <a:pt x="289" y="100"/>
                  <a:pt x="289" y="100"/>
                  <a:pt x="289" y="100"/>
                </a:cubicBezTo>
                <a:cubicBezTo>
                  <a:pt x="290" y="99"/>
                  <a:pt x="291" y="98"/>
                  <a:pt x="292" y="95"/>
                </a:cubicBezTo>
                <a:cubicBezTo>
                  <a:pt x="317" y="50"/>
                  <a:pt x="330" y="18"/>
                  <a:pt x="331" y="0"/>
                </a:cubicBezTo>
                <a:cubicBezTo>
                  <a:pt x="362" y="12"/>
                  <a:pt x="362" y="12"/>
                  <a:pt x="362" y="12"/>
                </a:cubicBezTo>
                <a:cubicBezTo>
                  <a:pt x="366" y="14"/>
                  <a:pt x="369" y="16"/>
                  <a:pt x="369" y="17"/>
                </a:cubicBezTo>
                <a:cubicBezTo>
                  <a:pt x="369" y="18"/>
                  <a:pt x="366" y="20"/>
                  <a:pt x="362" y="22"/>
                </a:cubicBezTo>
                <a:cubicBezTo>
                  <a:pt x="354" y="26"/>
                  <a:pt x="349" y="31"/>
                  <a:pt x="347" y="38"/>
                </a:cubicBezTo>
                <a:cubicBezTo>
                  <a:pt x="337" y="59"/>
                  <a:pt x="326" y="80"/>
                  <a:pt x="314" y="100"/>
                </a:cubicBezTo>
                <a:cubicBezTo>
                  <a:pt x="335" y="100"/>
                  <a:pt x="335" y="100"/>
                  <a:pt x="335" y="100"/>
                </a:cubicBezTo>
                <a:cubicBezTo>
                  <a:pt x="344" y="100"/>
                  <a:pt x="356" y="100"/>
                  <a:pt x="370" y="99"/>
                </a:cubicBezTo>
                <a:cubicBezTo>
                  <a:pt x="368" y="111"/>
                  <a:pt x="367" y="123"/>
                  <a:pt x="367" y="133"/>
                </a:cubicBezTo>
                <a:cubicBezTo>
                  <a:pt x="367" y="202"/>
                  <a:pt x="367" y="202"/>
                  <a:pt x="367" y="202"/>
                </a:cubicBezTo>
                <a:cubicBezTo>
                  <a:pt x="367" y="213"/>
                  <a:pt x="368" y="224"/>
                  <a:pt x="370" y="238"/>
                </a:cubicBezTo>
                <a:cubicBezTo>
                  <a:pt x="368" y="238"/>
                  <a:pt x="366" y="238"/>
                  <a:pt x="363" y="236"/>
                </a:cubicBezTo>
                <a:cubicBezTo>
                  <a:pt x="351" y="236"/>
                  <a:pt x="342" y="235"/>
                  <a:pt x="335" y="235"/>
                </a:cubicBezTo>
                <a:cubicBezTo>
                  <a:pt x="323" y="235"/>
                  <a:pt x="323" y="235"/>
                  <a:pt x="323" y="235"/>
                </a:cubicBezTo>
                <a:cubicBezTo>
                  <a:pt x="323" y="353"/>
                  <a:pt x="323" y="353"/>
                  <a:pt x="323" y="353"/>
                </a:cubicBezTo>
                <a:cubicBezTo>
                  <a:pt x="321" y="368"/>
                  <a:pt x="326" y="375"/>
                  <a:pt x="340" y="372"/>
                </a:cubicBezTo>
                <a:cubicBezTo>
                  <a:pt x="353" y="372"/>
                  <a:pt x="353" y="372"/>
                  <a:pt x="353" y="372"/>
                </a:cubicBezTo>
                <a:cubicBezTo>
                  <a:pt x="374" y="376"/>
                  <a:pt x="383" y="361"/>
                  <a:pt x="382" y="328"/>
                </a:cubicBezTo>
                <a:cubicBezTo>
                  <a:pt x="390" y="338"/>
                  <a:pt x="400" y="344"/>
                  <a:pt x="413" y="344"/>
                </a:cubicBezTo>
                <a:cubicBezTo>
                  <a:pt x="409" y="382"/>
                  <a:pt x="390" y="399"/>
                  <a:pt x="355" y="396"/>
                </a:cubicBezTo>
                <a:cubicBezTo>
                  <a:pt x="331" y="396"/>
                  <a:pt x="331" y="396"/>
                  <a:pt x="331" y="396"/>
                </a:cubicBezTo>
                <a:cubicBezTo>
                  <a:pt x="307" y="397"/>
                  <a:pt x="296" y="386"/>
                  <a:pt x="298" y="364"/>
                </a:cubicBezTo>
                <a:cubicBezTo>
                  <a:pt x="298" y="235"/>
                  <a:pt x="298" y="235"/>
                  <a:pt x="298" y="235"/>
                </a:cubicBezTo>
                <a:cubicBezTo>
                  <a:pt x="255" y="235"/>
                  <a:pt x="255" y="235"/>
                  <a:pt x="255" y="235"/>
                </a:cubicBezTo>
                <a:cubicBezTo>
                  <a:pt x="256" y="281"/>
                  <a:pt x="249" y="316"/>
                  <a:pt x="234" y="338"/>
                </a:cubicBezTo>
                <a:cubicBezTo>
                  <a:pt x="222" y="360"/>
                  <a:pt x="193" y="382"/>
                  <a:pt x="148" y="405"/>
                </a:cubicBezTo>
                <a:cubicBezTo>
                  <a:pt x="141" y="391"/>
                  <a:pt x="133" y="383"/>
                  <a:pt x="123" y="381"/>
                </a:cubicBezTo>
                <a:cubicBezTo>
                  <a:pt x="170" y="365"/>
                  <a:pt x="199" y="349"/>
                  <a:pt x="209" y="333"/>
                </a:cubicBezTo>
                <a:cubicBezTo>
                  <a:pt x="223" y="316"/>
                  <a:pt x="230" y="284"/>
                  <a:pt x="231" y="235"/>
                </a:cubicBezTo>
                <a:close/>
                <a:moveTo>
                  <a:pt x="213" y="7"/>
                </a:moveTo>
                <a:cubicBezTo>
                  <a:pt x="232" y="29"/>
                  <a:pt x="248" y="50"/>
                  <a:pt x="260" y="73"/>
                </a:cubicBezTo>
                <a:cubicBezTo>
                  <a:pt x="238" y="89"/>
                  <a:pt x="238" y="89"/>
                  <a:pt x="238" y="89"/>
                </a:cubicBezTo>
                <a:cubicBezTo>
                  <a:pt x="222" y="60"/>
                  <a:pt x="206" y="38"/>
                  <a:pt x="190" y="22"/>
                </a:cubicBezTo>
                <a:cubicBezTo>
                  <a:pt x="213" y="7"/>
                  <a:pt x="213" y="7"/>
                  <a:pt x="213" y="7"/>
                </a:cubicBezTo>
                <a:close/>
                <a:moveTo>
                  <a:pt x="216" y="124"/>
                </a:moveTo>
                <a:cubicBezTo>
                  <a:pt x="216" y="213"/>
                  <a:pt x="216" y="213"/>
                  <a:pt x="216" y="213"/>
                </a:cubicBezTo>
                <a:cubicBezTo>
                  <a:pt x="343" y="213"/>
                  <a:pt x="343" y="213"/>
                  <a:pt x="343" y="213"/>
                </a:cubicBezTo>
                <a:cubicBezTo>
                  <a:pt x="343" y="124"/>
                  <a:pt x="343" y="124"/>
                  <a:pt x="343" y="124"/>
                </a:cubicBezTo>
                <a:cubicBezTo>
                  <a:pt x="216" y="124"/>
                  <a:pt x="216" y="124"/>
                  <a:pt x="216" y="124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5" name="Freeform 16"/>
          <p:cNvSpPr>
            <a:spLocks noEditPoints="1"/>
          </p:cNvSpPr>
          <p:nvPr/>
        </p:nvSpPr>
        <p:spPr bwMode="auto">
          <a:xfrm>
            <a:off x="3055453" y="6388193"/>
            <a:ext cx="252607" cy="262644"/>
          </a:xfrm>
          <a:custGeom>
            <a:gdLst>
              <a:gd fmla="*/ 143 w 383" name="T0"/>
              <a:gd fmla="*/ 185 h 397" name="T1"/>
              <a:gd fmla="*/ 51 w 383" name="T2"/>
              <a:gd fmla="*/ 83 h 397" name="T3"/>
              <a:gd fmla="*/ 23 w 383" name="T4"/>
              <a:gd fmla="*/ 61 h 397" name="T5"/>
              <a:gd fmla="*/ 129 w 383" name="T6"/>
              <a:gd fmla="*/ 63 h 397" name="T7"/>
              <a:gd fmla="*/ 104 w 383" name="T8"/>
              <a:gd fmla="*/ 4 h 397" name="T9"/>
              <a:gd fmla="*/ 133 w 383" name="T10"/>
              <a:gd fmla="*/ 63 h 397" name="T11"/>
              <a:gd fmla="*/ 259 w 383" name="T12"/>
              <a:gd fmla="*/ 0 h 397" name="T13"/>
              <a:gd fmla="*/ 294 w 383" name="T14"/>
              <a:gd fmla="*/ 22 h 397" name="T15"/>
              <a:gd fmla="*/ 272 w 383" name="T16"/>
              <a:gd fmla="*/ 34 h 397" name="T17"/>
              <a:gd fmla="*/ 252 w 383" name="T18"/>
              <a:gd fmla="*/ 63 h 397" name="T19"/>
              <a:gd fmla="*/ 359 w 383" name="T20"/>
              <a:gd fmla="*/ 61 h 397" name="T21"/>
              <a:gd fmla="*/ 332 w 383" name="T22"/>
              <a:gd fmla="*/ 83 h 397" name="T23"/>
              <a:gd fmla="*/ 243 w 383" name="T24"/>
              <a:gd fmla="*/ 185 h 397" name="T25"/>
              <a:gd fmla="*/ 383 w 383" name="T26"/>
              <a:gd fmla="*/ 182 h 397" name="T27"/>
              <a:gd fmla="*/ 358 w 383" name="T28"/>
              <a:gd fmla="*/ 205 h 397" name="T29"/>
              <a:gd fmla="*/ 0 w 383" name="T30"/>
              <a:gd fmla="*/ 207 h 397" name="T31"/>
              <a:gd fmla="*/ 25 w 383" name="T32"/>
              <a:gd fmla="*/ 185 h 397" name="T33"/>
              <a:gd fmla="*/ 69 w 383" name="T34"/>
              <a:gd fmla="*/ 97 h 397" name="T35"/>
              <a:gd fmla="*/ 114 w 383" name="T36"/>
              <a:gd fmla="*/ 153 h 397" name="T37"/>
              <a:gd fmla="*/ 49 w 383" name="T38"/>
              <a:gd fmla="*/ 112 h 397" name="T39"/>
              <a:gd fmla="*/ 71 w 383" name="T40"/>
              <a:gd fmla="*/ 397 h 397" name="T41"/>
              <a:gd fmla="*/ 75 w 383" name="T42"/>
              <a:gd fmla="*/ 368 h 397" name="T43"/>
              <a:gd fmla="*/ 73 w 383" name="T44"/>
              <a:gd fmla="*/ 248 h 397" name="T45"/>
              <a:gd fmla="*/ 102 w 383" name="T46"/>
              <a:gd fmla="*/ 237 h 397" name="T47"/>
              <a:gd fmla="*/ 315 w 383" name="T48"/>
              <a:gd fmla="*/ 236 h 397" name="T49"/>
              <a:gd fmla="*/ 312 w 383" name="T50"/>
              <a:gd fmla="*/ 366 h 397" name="T51"/>
              <a:gd fmla="*/ 284 w 383" name="T52"/>
              <a:gd fmla="*/ 395 h 397" name="T53"/>
              <a:gd fmla="*/ 97 w 383" name="T54"/>
              <a:gd fmla="*/ 373 h 397" name="T55"/>
              <a:gd fmla="*/ 100 w 383" name="T56"/>
              <a:gd fmla="*/ 397 h 397" name="T57"/>
              <a:gd fmla="*/ 99 w 383" name="T58"/>
              <a:gd fmla="*/ 299 h 397" name="T59"/>
              <a:gd fmla="*/ 287 w 383" name="T60"/>
              <a:gd fmla="*/ 258 h 397" name="T61"/>
              <a:gd fmla="*/ 99 w 383" name="T62"/>
              <a:gd fmla="*/ 319 h 397" name="T63"/>
              <a:gd fmla="*/ 287 w 383" name="T64"/>
              <a:gd fmla="*/ 356 h 397" name="T65"/>
              <a:gd fmla="*/ 99 w 383" name="T66"/>
              <a:gd fmla="*/ 319 h 397" name="T67"/>
              <a:gd fmla="*/ 167 w 383" name="T68"/>
              <a:gd fmla="*/ 185 h 397" name="T69"/>
              <a:gd fmla="*/ 220 w 383" name="T70"/>
              <a:gd fmla="*/ 83 h 397" name="T71"/>
              <a:gd fmla="*/ 267 w 383" name="T72"/>
              <a:gd fmla="*/ 160 h 397" name="T73"/>
              <a:gd fmla="*/ 337 w 383" name="T74"/>
              <a:gd fmla="*/ 110 h 397" name="T75"/>
              <a:gd fmla="*/ 334 w 383" name="T76"/>
              <a:gd fmla="*/ 117 h 397" name="T77"/>
              <a:gd fmla="*/ 287 w 383" name="T78"/>
              <a:gd fmla="*/ 173 h 397" name="T7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b="b" l="0" r="r" t="0"/>
            <a:pathLst>
              <a:path h="397" w="383">
                <a:moveTo>
                  <a:pt x="25" y="185"/>
                </a:moveTo>
                <a:cubicBezTo>
                  <a:pt x="143" y="185"/>
                  <a:pt x="143" y="185"/>
                  <a:pt x="143" y="185"/>
                </a:cubicBezTo>
                <a:cubicBezTo>
                  <a:pt x="143" y="83"/>
                  <a:pt x="143" y="83"/>
                  <a:pt x="143" y="83"/>
                </a:cubicBezTo>
                <a:cubicBezTo>
                  <a:pt x="51" y="83"/>
                  <a:pt x="51" y="83"/>
                  <a:pt x="51" y="83"/>
                </a:cubicBezTo>
                <a:cubicBezTo>
                  <a:pt x="43" y="83"/>
                  <a:pt x="34" y="85"/>
                  <a:pt x="23" y="87"/>
                </a:cubicBezTo>
                <a:cubicBezTo>
                  <a:pt x="23" y="61"/>
                  <a:pt x="23" y="61"/>
                  <a:pt x="23" y="61"/>
                </a:cubicBezTo>
                <a:cubicBezTo>
                  <a:pt x="30" y="62"/>
                  <a:pt x="39" y="63"/>
                  <a:pt x="49" y="63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11" y="45"/>
                  <a:pt x="96" y="31"/>
                  <a:pt x="85" y="22"/>
                </a:cubicBezTo>
                <a:cubicBezTo>
                  <a:pt x="104" y="4"/>
                  <a:pt x="104" y="4"/>
                  <a:pt x="104" y="4"/>
                </a:cubicBezTo>
                <a:cubicBezTo>
                  <a:pt x="117" y="14"/>
                  <a:pt x="133" y="29"/>
                  <a:pt x="151" y="48"/>
                </a:cubicBezTo>
                <a:cubicBezTo>
                  <a:pt x="133" y="63"/>
                  <a:pt x="133" y="63"/>
                  <a:pt x="133" y="63"/>
                </a:cubicBezTo>
                <a:cubicBezTo>
                  <a:pt x="225" y="63"/>
                  <a:pt x="225" y="63"/>
                  <a:pt x="225" y="63"/>
                </a:cubicBezTo>
                <a:cubicBezTo>
                  <a:pt x="242" y="37"/>
                  <a:pt x="253" y="16"/>
                  <a:pt x="259" y="0"/>
                </a:cubicBezTo>
                <a:cubicBezTo>
                  <a:pt x="289" y="17"/>
                  <a:pt x="289" y="17"/>
                  <a:pt x="289" y="17"/>
                </a:cubicBezTo>
                <a:cubicBezTo>
                  <a:pt x="293" y="19"/>
                  <a:pt x="294" y="21"/>
                  <a:pt x="294" y="22"/>
                </a:cubicBezTo>
                <a:cubicBezTo>
                  <a:pt x="293" y="23"/>
                  <a:pt x="291" y="25"/>
                  <a:pt x="286" y="25"/>
                </a:cubicBezTo>
                <a:cubicBezTo>
                  <a:pt x="279" y="28"/>
                  <a:pt x="275" y="30"/>
                  <a:pt x="272" y="34"/>
                </a:cubicBezTo>
                <a:cubicBezTo>
                  <a:pt x="270" y="36"/>
                  <a:pt x="267" y="41"/>
                  <a:pt x="262" y="48"/>
                </a:cubicBezTo>
                <a:cubicBezTo>
                  <a:pt x="257" y="55"/>
                  <a:pt x="254" y="59"/>
                  <a:pt x="252" y="63"/>
                </a:cubicBezTo>
                <a:cubicBezTo>
                  <a:pt x="332" y="63"/>
                  <a:pt x="332" y="63"/>
                  <a:pt x="332" y="63"/>
                </a:cubicBezTo>
                <a:cubicBezTo>
                  <a:pt x="342" y="63"/>
                  <a:pt x="351" y="62"/>
                  <a:pt x="359" y="61"/>
                </a:cubicBezTo>
                <a:cubicBezTo>
                  <a:pt x="359" y="87"/>
                  <a:pt x="359" y="87"/>
                  <a:pt x="359" y="87"/>
                </a:cubicBezTo>
                <a:cubicBezTo>
                  <a:pt x="351" y="85"/>
                  <a:pt x="342" y="83"/>
                  <a:pt x="332" y="83"/>
                </a:cubicBezTo>
                <a:cubicBezTo>
                  <a:pt x="243" y="83"/>
                  <a:pt x="243" y="83"/>
                  <a:pt x="243" y="83"/>
                </a:cubicBezTo>
                <a:cubicBezTo>
                  <a:pt x="243" y="185"/>
                  <a:pt x="243" y="185"/>
                  <a:pt x="243" y="185"/>
                </a:cubicBezTo>
                <a:cubicBezTo>
                  <a:pt x="358" y="185"/>
                  <a:pt x="358" y="185"/>
                  <a:pt x="358" y="185"/>
                </a:cubicBezTo>
                <a:cubicBezTo>
                  <a:pt x="364" y="185"/>
                  <a:pt x="373" y="184"/>
                  <a:pt x="383" y="182"/>
                </a:cubicBezTo>
                <a:cubicBezTo>
                  <a:pt x="383" y="207"/>
                  <a:pt x="383" y="207"/>
                  <a:pt x="383" y="207"/>
                </a:cubicBezTo>
                <a:cubicBezTo>
                  <a:pt x="375" y="206"/>
                  <a:pt x="367" y="205"/>
                  <a:pt x="358" y="205"/>
                </a:cubicBezTo>
                <a:cubicBezTo>
                  <a:pt x="27" y="205"/>
                  <a:pt x="27" y="205"/>
                  <a:pt x="27" y="205"/>
                </a:cubicBezTo>
                <a:cubicBezTo>
                  <a:pt x="19" y="205"/>
                  <a:pt x="10" y="206"/>
                  <a:pt x="0" y="207"/>
                </a:cubicBezTo>
                <a:cubicBezTo>
                  <a:pt x="0" y="182"/>
                  <a:pt x="0" y="182"/>
                  <a:pt x="0" y="182"/>
                </a:cubicBezTo>
                <a:cubicBezTo>
                  <a:pt x="7" y="184"/>
                  <a:pt x="16" y="185"/>
                  <a:pt x="25" y="185"/>
                </a:cubicBezTo>
                <a:close/>
                <a:moveTo>
                  <a:pt x="49" y="112"/>
                </a:moveTo>
                <a:cubicBezTo>
                  <a:pt x="69" y="97"/>
                  <a:pt x="69" y="97"/>
                  <a:pt x="69" y="97"/>
                </a:cubicBezTo>
                <a:cubicBezTo>
                  <a:pt x="71" y="98"/>
                  <a:pt x="72" y="100"/>
                  <a:pt x="73" y="102"/>
                </a:cubicBezTo>
                <a:cubicBezTo>
                  <a:pt x="89" y="120"/>
                  <a:pt x="103" y="137"/>
                  <a:pt x="114" y="153"/>
                </a:cubicBezTo>
                <a:cubicBezTo>
                  <a:pt x="92" y="168"/>
                  <a:pt x="92" y="168"/>
                  <a:pt x="92" y="168"/>
                </a:cubicBezTo>
                <a:cubicBezTo>
                  <a:pt x="80" y="149"/>
                  <a:pt x="66" y="130"/>
                  <a:pt x="49" y="112"/>
                </a:cubicBezTo>
                <a:close/>
                <a:moveTo>
                  <a:pt x="100" y="397"/>
                </a:moveTo>
                <a:cubicBezTo>
                  <a:pt x="71" y="397"/>
                  <a:pt x="71" y="397"/>
                  <a:pt x="71" y="397"/>
                </a:cubicBezTo>
                <a:cubicBezTo>
                  <a:pt x="71" y="395"/>
                  <a:pt x="72" y="392"/>
                  <a:pt x="73" y="388"/>
                </a:cubicBezTo>
                <a:cubicBezTo>
                  <a:pt x="74" y="380"/>
                  <a:pt x="75" y="374"/>
                  <a:pt x="75" y="368"/>
                </a:cubicBezTo>
                <a:cubicBezTo>
                  <a:pt x="75" y="267"/>
                  <a:pt x="75" y="267"/>
                  <a:pt x="75" y="267"/>
                </a:cubicBezTo>
                <a:cubicBezTo>
                  <a:pt x="75" y="262"/>
                  <a:pt x="74" y="255"/>
                  <a:pt x="73" y="248"/>
                </a:cubicBezTo>
                <a:cubicBezTo>
                  <a:pt x="72" y="243"/>
                  <a:pt x="71" y="239"/>
                  <a:pt x="71" y="236"/>
                </a:cubicBezTo>
                <a:cubicBezTo>
                  <a:pt x="79" y="237"/>
                  <a:pt x="90" y="237"/>
                  <a:pt x="102" y="237"/>
                </a:cubicBezTo>
                <a:cubicBezTo>
                  <a:pt x="284" y="237"/>
                  <a:pt x="284" y="237"/>
                  <a:pt x="284" y="237"/>
                </a:cubicBezTo>
                <a:cubicBezTo>
                  <a:pt x="293" y="237"/>
                  <a:pt x="304" y="237"/>
                  <a:pt x="315" y="236"/>
                </a:cubicBezTo>
                <a:cubicBezTo>
                  <a:pt x="312" y="244"/>
                  <a:pt x="312" y="253"/>
                  <a:pt x="312" y="265"/>
                </a:cubicBezTo>
                <a:cubicBezTo>
                  <a:pt x="312" y="366"/>
                  <a:pt x="312" y="366"/>
                  <a:pt x="312" y="366"/>
                </a:cubicBezTo>
                <a:cubicBezTo>
                  <a:pt x="312" y="377"/>
                  <a:pt x="312" y="387"/>
                  <a:pt x="315" y="395"/>
                </a:cubicBezTo>
                <a:cubicBezTo>
                  <a:pt x="284" y="395"/>
                  <a:pt x="284" y="395"/>
                  <a:pt x="284" y="395"/>
                </a:cubicBezTo>
                <a:cubicBezTo>
                  <a:pt x="287" y="389"/>
                  <a:pt x="287" y="382"/>
                  <a:pt x="287" y="373"/>
                </a:cubicBezTo>
                <a:cubicBezTo>
                  <a:pt x="97" y="373"/>
                  <a:pt x="97" y="373"/>
                  <a:pt x="97" y="373"/>
                </a:cubicBezTo>
                <a:cubicBezTo>
                  <a:pt x="97" y="377"/>
                  <a:pt x="97" y="383"/>
                  <a:pt x="99" y="388"/>
                </a:cubicBezTo>
                <a:cubicBezTo>
                  <a:pt x="100" y="392"/>
                  <a:pt x="100" y="395"/>
                  <a:pt x="100" y="397"/>
                </a:cubicBezTo>
                <a:close/>
                <a:moveTo>
                  <a:pt x="99" y="258"/>
                </a:moveTo>
                <a:cubicBezTo>
                  <a:pt x="99" y="299"/>
                  <a:pt x="99" y="299"/>
                  <a:pt x="99" y="299"/>
                </a:cubicBezTo>
                <a:cubicBezTo>
                  <a:pt x="287" y="299"/>
                  <a:pt x="287" y="299"/>
                  <a:pt x="287" y="299"/>
                </a:cubicBezTo>
                <a:cubicBezTo>
                  <a:pt x="287" y="258"/>
                  <a:pt x="287" y="258"/>
                  <a:pt x="287" y="258"/>
                </a:cubicBezTo>
                <a:cubicBezTo>
                  <a:pt x="99" y="258"/>
                  <a:pt x="99" y="258"/>
                  <a:pt x="99" y="258"/>
                </a:cubicBezTo>
                <a:close/>
                <a:moveTo>
                  <a:pt x="99" y="319"/>
                </a:moveTo>
                <a:cubicBezTo>
                  <a:pt x="99" y="356"/>
                  <a:pt x="99" y="356"/>
                  <a:pt x="99" y="356"/>
                </a:cubicBezTo>
                <a:cubicBezTo>
                  <a:pt x="287" y="356"/>
                  <a:pt x="287" y="356"/>
                  <a:pt x="287" y="356"/>
                </a:cubicBezTo>
                <a:cubicBezTo>
                  <a:pt x="287" y="319"/>
                  <a:pt x="287" y="319"/>
                  <a:pt x="287" y="319"/>
                </a:cubicBezTo>
                <a:cubicBezTo>
                  <a:pt x="99" y="319"/>
                  <a:pt x="99" y="319"/>
                  <a:pt x="99" y="319"/>
                </a:cubicBezTo>
                <a:close/>
                <a:moveTo>
                  <a:pt x="167" y="83"/>
                </a:moveTo>
                <a:cubicBezTo>
                  <a:pt x="167" y="185"/>
                  <a:pt x="167" y="185"/>
                  <a:pt x="167" y="185"/>
                </a:cubicBezTo>
                <a:cubicBezTo>
                  <a:pt x="220" y="185"/>
                  <a:pt x="220" y="185"/>
                  <a:pt x="220" y="185"/>
                </a:cubicBezTo>
                <a:cubicBezTo>
                  <a:pt x="220" y="83"/>
                  <a:pt x="220" y="83"/>
                  <a:pt x="220" y="83"/>
                </a:cubicBezTo>
                <a:cubicBezTo>
                  <a:pt x="167" y="83"/>
                  <a:pt x="167" y="83"/>
                  <a:pt x="167" y="83"/>
                </a:cubicBezTo>
                <a:close/>
                <a:moveTo>
                  <a:pt x="267" y="160"/>
                </a:moveTo>
                <a:cubicBezTo>
                  <a:pt x="291" y="132"/>
                  <a:pt x="306" y="110"/>
                  <a:pt x="312" y="93"/>
                </a:cubicBezTo>
                <a:cubicBezTo>
                  <a:pt x="337" y="110"/>
                  <a:pt x="337" y="110"/>
                  <a:pt x="337" y="110"/>
                </a:cubicBezTo>
                <a:cubicBezTo>
                  <a:pt x="341" y="113"/>
                  <a:pt x="342" y="114"/>
                  <a:pt x="341" y="114"/>
                </a:cubicBezTo>
                <a:cubicBezTo>
                  <a:pt x="334" y="117"/>
                  <a:pt x="334" y="117"/>
                  <a:pt x="334" y="117"/>
                </a:cubicBezTo>
                <a:cubicBezTo>
                  <a:pt x="329" y="119"/>
                  <a:pt x="325" y="123"/>
                  <a:pt x="322" y="127"/>
                </a:cubicBezTo>
                <a:cubicBezTo>
                  <a:pt x="312" y="142"/>
                  <a:pt x="300" y="157"/>
                  <a:pt x="287" y="173"/>
                </a:cubicBezTo>
                <a:cubicBezTo>
                  <a:pt x="267" y="160"/>
                  <a:pt x="267" y="160"/>
                  <a:pt x="267" y="160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6" name="Freeform 17"/>
          <p:cNvSpPr>
            <a:spLocks noEditPoints="1"/>
          </p:cNvSpPr>
          <p:nvPr/>
        </p:nvSpPr>
        <p:spPr bwMode="auto">
          <a:xfrm>
            <a:off x="3346256" y="6416073"/>
            <a:ext cx="143032" cy="208275"/>
          </a:xfrm>
          <a:custGeom>
            <a:gdLst>
              <a:gd fmla="*/ 29 w 217" name="T0"/>
              <a:gd fmla="*/ 315 h 315" name="T1"/>
              <a:gd fmla="*/ 0 w 217" name="T2"/>
              <a:gd fmla="*/ 315 h 315" name="T3"/>
              <a:gd fmla="*/ 0 w 217" name="T4"/>
              <a:gd fmla="*/ 0 h 315" name="T5"/>
              <a:gd fmla="*/ 114 w 217" name="T6"/>
              <a:gd fmla="*/ 0 h 315" name="T7"/>
              <a:gd fmla="*/ 216 w 217" name="T8"/>
              <a:gd fmla="*/ 88 h 315" name="T9"/>
              <a:gd fmla="*/ 97 w 217" name="T10"/>
              <a:gd fmla="*/ 177 h 315" name="T11"/>
              <a:gd fmla="*/ 29 w 217" name="T12"/>
              <a:gd fmla="*/ 177 h 315" name="T13"/>
              <a:gd fmla="*/ 29 w 217" name="T14"/>
              <a:gd fmla="*/ 315 h 315" name="T15"/>
              <a:gd fmla="*/ 29 w 217" name="T16"/>
              <a:gd fmla="*/ 151 h 315" name="T17"/>
              <a:gd fmla="*/ 97 w 217" name="T18"/>
              <a:gd fmla="*/ 151 h 315" name="T19"/>
              <a:gd fmla="*/ 187 w 217" name="T20"/>
              <a:gd fmla="*/ 86 h 315" name="T21"/>
              <a:gd fmla="*/ 106 w 217" name="T22"/>
              <a:gd fmla="*/ 26 h 315" name="T23"/>
              <a:gd fmla="*/ 29 w 217" name="T24"/>
              <a:gd fmla="*/ 26 h 315" name="T25"/>
              <a:gd fmla="*/ 29 w 217" name="T26"/>
              <a:gd fmla="*/ 151 h 315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15" w="216">
                <a:moveTo>
                  <a:pt x="29" y="315"/>
                </a:moveTo>
                <a:cubicBezTo>
                  <a:pt x="0" y="315"/>
                  <a:pt x="0" y="315"/>
                  <a:pt x="0" y="315"/>
                </a:cubicBezTo>
                <a:cubicBezTo>
                  <a:pt x="0" y="0"/>
                  <a:pt x="0" y="0"/>
                  <a:pt x="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83" y="0"/>
                  <a:pt x="217" y="29"/>
                  <a:pt x="216" y="88"/>
                </a:cubicBezTo>
                <a:cubicBezTo>
                  <a:pt x="215" y="146"/>
                  <a:pt x="175" y="175"/>
                  <a:pt x="97" y="177"/>
                </a:cubicBezTo>
                <a:cubicBezTo>
                  <a:pt x="29" y="177"/>
                  <a:pt x="29" y="177"/>
                  <a:pt x="29" y="177"/>
                </a:cubicBezTo>
                <a:cubicBezTo>
                  <a:pt x="29" y="315"/>
                  <a:pt x="29" y="315"/>
                  <a:pt x="29" y="315"/>
                </a:cubicBezTo>
                <a:close/>
                <a:moveTo>
                  <a:pt x="29" y="151"/>
                </a:moveTo>
                <a:cubicBezTo>
                  <a:pt x="97" y="151"/>
                  <a:pt x="97" y="151"/>
                  <a:pt x="97" y="151"/>
                </a:cubicBezTo>
                <a:cubicBezTo>
                  <a:pt x="159" y="153"/>
                  <a:pt x="189" y="131"/>
                  <a:pt x="187" y="86"/>
                </a:cubicBezTo>
                <a:cubicBezTo>
                  <a:pt x="187" y="46"/>
                  <a:pt x="160" y="26"/>
                  <a:pt x="106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151"/>
                  <a:pt x="29" y="151"/>
                  <a:pt x="29" y="151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7" name="Freeform 18"/>
          <p:cNvSpPr>
            <a:spLocks noEditPoints="1"/>
          </p:cNvSpPr>
          <p:nvPr/>
        </p:nvSpPr>
        <p:spPr bwMode="auto">
          <a:xfrm>
            <a:off x="3522190" y="6416073"/>
            <a:ext cx="143311" cy="208275"/>
          </a:xfrm>
          <a:custGeom>
            <a:gdLst>
              <a:gd fmla="*/ 29 w 217" name="T0"/>
              <a:gd fmla="*/ 315 h 315" name="T1"/>
              <a:gd fmla="*/ 0 w 217" name="T2"/>
              <a:gd fmla="*/ 315 h 315" name="T3"/>
              <a:gd fmla="*/ 0 w 217" name="T4"/>
              <a:gd fmla="*/ 0 h 315" name="T5"/>
              <a:gd fmla="*/ 114 w 217" name="T6"/>
              <a:gd fmla="*/ 0 h 315" name="T7"/>
              <a:gd fmla="*/ 216 w 217" name="T8"/>
              <a:gd fmla="*/ 88 h 315" name="T9"/>
              <a:gd fmla="*/ 97 w 217" name="T10"/>
              <a:gd fmla="*/ 177 h 315" name="T11"/>
              <a:gd fmla="*/ 29 w 217" name="T12"/>
              <a:gd fmla="*/ 177 h 315" name="T13"/>
              <a:gd fmla="*/ 29 w 217" name="T14"/>
              <a:gd fmla="*/ 315 h 315" name="T15"/>
              <a:gd fmla="*/ 29 w 217" name="T16"/>
              <a:gd fmla="*/ 151 h 315" name="T17"/>
              <a:gd fmla="*/ 97 w 217" name="T18"/>
              <a:gd fmla="*/ 151 h 315" name="T19"/>
              <a:gd fmla="*/ 187 w 217" name="T20"/>
              <a:gd fmla="*/ 86 h 315" name="T21"/>
              <a:gd fmla="*/ 106 w 217" name="T22"/>
              <a:gd fmla="*/ 26 h 315" name="T23"/>
              <a:gd fmla="*/ 29 w 217" name="T24"/>
              <a:gd fmla="*/ 26 h 315" name="T25"/>
              <a:gd fmla="*/ 29 w 217" name="T26"/>
              <a:gd fmla="*/ 151 h 315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15" w="216">
                <a:moveTo>
                  <a:pt x="29" y="315"/>
                </a:moveTo>
                <a:cubicBezTo>
                  <a:pt x="0" y="315"/>
                  <a:pt x="0" y="315"/>
                  <a:pt x="0" y="315"/>
                </a:cubicBezTo>
                <a:cubicBezTo>
                  <a:pt x="0" y="0"/>
                  <a:pt x="0" y="0"/>
                  <a:pt x="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83" y="0"/>
                  <a:pt x="217" y="29"/>
                  <a:pt x="216" y="88"/>
                </a:cubicBezTo>
                <a:cubicBezTo>
                  <a:pt x="214" y="146"/>
                  <a:pt x="175" y="175"/>
                  <a:pt x="97" y="177"/>
                </a:cubicBezTo>
                <a:cubicBezTo>
                  <a:pt x="29" y="177"/>
                  <a:pt x="29" y="177"/>
                  <a:pt x="29" y="177"/>
                </a:cubicBezTo>
                <a:cubicBezTo>
                  <a:pt x="29" y="315"/>
                  <a:pt x="29" y="315"/>
                  <a:pt x="29" y="315"/>
                </a:cubicBezTo>
                <a:close/>
                <a:moveTo>
                  <a:pt x="29" y="151"/>
                </a:moveTo>
                <a:cubicBezTo>
                  <a:pt x="97" y="151"/>
                  <a:pt x="97" y="151"/>
                  <a:pt x="97" y="151"/>
                </a:cubicBezTo>
                <a:cubicBezTo>
                  <a:pt x="159" y="153"/>
                  <a:pt x="189" y="131"/>
                  <a:pt x="187" y="86"/>
                </a:cubicBezTo>
                <a:cubicBezTo>
                  <a:pt x="187" y="46"/>
                  <a:pt x="160" y="26"/>
                  <a:pt x="106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151"/>
                  <a:pt x="29" y="151"/>
                  <a:pt x="29" y="151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8" name="Freeform 19"/>
          <p:cNvSpPr/>
          <p:nvPr/>
        </p:nvSpPr>
        <p:spPr bwMode="auto">
          <a:xfrm>
            <a:off x="3679163" y="6416073"/>
            <a:ext cx="149724" cy="208275"/>
          </a:xfrm>
          <a:custGeom>
            <a:gdLst>
              <a:gd fmla="*/ 0 w 537" name="T0"/>
              <a:gd fmla="*/ 62 h 747" name="T1"/>
              <a:gd fmla="*/ 0 w 537" name="T2"/>
              <a:gd fmla="*/ 0 h 747" name="T3"/>
              <a:gd fmla="*/ 537 w 537" name="T4"/>
              <a:gd fmla="*/ 0 h 747" name="T5"/>
              <a:gd fmla="*/ 537 w 537" name="T6"/>
              <a:gd fmla="*/ 62 h 747" name="T7"/>
              <a:gd fmla="*/ 305 w 537" name="T8"/>
              <a:gd fmla="*/ 62 h 747" name="T9"/>
              <a:gd fmla="*/ 305 w 537" name="T10"/>
              <a:gd fmla="*/ 747 h 747" name="T11"/>
              <a:gd fmla="*/ 234 w 537" name="T12"/>
              <a:gd fmla="*/ 747 h 747" name="T13"/>
              <a:gd fmla="*/ 234 w 537" name="T14"/>
              <a:gd fmla="*/ 62 h 747" name="T15"/>
              <a:gd fmla="*/ 0 w 537" name="T16"/>
              <a:gd fmla="*/ 62 h 747" name="T17"/>
              <a:gd fmla="*/ 0 w 537" name="T18"/>
              <a:gd fmla="*/ 62 h 747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747" w="537">
                <a:moveTo>
                  <a:pt x="0" y="62"/>
                </a:moveTo>
                <a:lnTo>
                  <a:pt x="0" y="0"/>
                </a:lnTo>
                <a:lnTo>
                  <a:pt x="537" y="0"/>
                </a:lnTo>
                <a:lnTo>
                  <a:pt x="537" y="62"/>
                </a:lnTo>
                <a:lnTo>
                  <a:pt x="305" y="62"/>
                </a:lnTo>
                <a:lnTo>
                  <a:pt x="305" y="747"/>
                </a:lnTo>
                <a:lnTo>
                  <a:pt x="234" y="747"/>
                </a:lnTo>
                <a:lnTo>
                  <a:pt x="234" y="62"/>
                </a:lnTo>
                <a:lnTo>
                  <a:pt x="0" y="62"/>
                </a:lnTo>
                <a:lnTo>
                  <a:pt x="0" y="62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9" name="Freeform 20"/>
          <p:cNvSpPr/>
          <p:nvPr/>
        </p:nvSpPr>
        <p:spPr bwMode="auto">
          <a:xfrm>
            <a:off x="2284312" y="6382896"/>
            <a:ext cx="166291" cy="306161"/>
          </a:xfrm>
          <a:custGeom>
            <a:gdLst>
              <a:gd fmla="*/ 0 w 856" name="T0"/>
              <a:gd fmla="*/ 0 h 1576" name="T1"/>
              <a:gd fmla="*/ 0 w 856" name="T2"/>
              <a:gd fmla="*/ 1576 h 1576" name="T3"/>
              <a:gd fmla="*/ 856 w 856" name="T4"/>
              <a:gd fmla="*/ 0 h 1576" name="T5"/>
              <a:gd fmla="*/ 0 w 856" name="T6"/>
              <a:gd fmla="*/ 0 h 1576" name="T7"/>
              <a:gd fmla="*/ 0 w 856" name="T8"/>
              <a:gd fmla="*/ 0 h 157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576" w="856">
                <a:moveTo>
                  <a:pt x="0" y="0"/>
                </a:moveTo>
                <a:lnTo>
                  <a:pt x="0" y="1576"/>
                </a:lnTo>
                <a:lnTo>
                  <a:pt x="856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00" name="Freeform 21"/>
          <p:cNvSpPr/>
          <p:nvPr/>
        </p:nvSpPr>
        <p:spPr bwMode="auto">
          <a:xfrm>
            <a:off x="2345866" y="6414681"/>
            <a:ext cx="237975" cy="284015"/>
          </a:xfrm>
          <a:custGeom>
            <a:gdLst>
              <a:gd fmla="*/ 714 w 1225" name="T0"/>
              <a:gd fmla="*/ 0 h 1462" name="T1"/>
              <a:gd fmla="*/ 475 w 1225" name="T2"/>
              <a:gd fmla="*/ 425 h 1462" name="T3"/>
              <a:gd fmla="*/ 669 w 1225" name="T4"/>
              <a:gd fmla="*/ 693 h 1462" name="T5"/>
              <a:gd fmla="*/ 276 w 1225" name="T6"/>
              <a:gd fmla="*/ 807 h 1462" name="T7"/>
              <a:gd fmla="*/ 0 w 1225" name="T8"/>
              <a:gd fmla="*/ 1300 h 1462" name="T9"/>
              <a:gd fmla="*/ 541 w 1225" name="T10"/>
              <a:gd fmla="*/ 1106 h 1462" name="T11"/>
              <a:gd fmla="*/ 790 w 1225" name="T12"/>
              <a:gd fmla="*/ 1462 h 1462" name="T13"/>
              <a:gd fmla="*/ 745 w 1225" name="T14"/>
              <a:gd fmla="*/ 1042 h 1462" name="T15"/>
              <a:gd fmla="*/ 1225 w 1225" name="T16"/>
              <a:gd fmla="*/ 878 h 1462" name="T17"/>
              <a:gd fmla="*/ 714 w 1225" name="T18"/>
              <a:gd fmla="*/ 0 h 1462" name="T19"/>
              <a:gd fmla="*/ 714 w 1225" name="T20"/>
              <a:gd fmla="*/ 0 h 146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462" w="1225">
                <a:moveTo>
                  <a:pt x="714" y="0"/>
                </a:moveTo>
                <a:lnTo>
                  <a:pt x="475" y="425"/>
                </a:lnTo>
                <a:lnTo>
                  <a:pt x="669" y="693"/>
                </a:lnTo>
                <a:lnTo>
                  <a:pt x="276" y="807"/>
                </a:lnTo>
                <a:lnTo>
                  <a:pt x="0" y="1300"/>
                </a:lnTo>
                <a:lnTo>
                  <a:pt x="541" y="1106"/>
                </a:lnTo>
                <a:lnTo>
                  <a:pt x="790" y="1462"/>
                </a:lnTo>
                <a:lnTo>
                  <a:pt x="745" y="1042"/>
                </a:lnTo>
                <a:lnTo>
                  <a:pt x="1225" y="878"/>
                </a:lnTo>
                <a:lnTo>
                  <a:pt x="714" y="0"/>
                </a:lnTo>
                <a:lnTo>
                  <a:pt x="714" y="0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03" name="Freeform 12"/>
          <p:cNvSpPr/>
          <p:nvPr/>
        </p:nvSpPr>
        <p:spPr bwMode="auto">
          <a:xfrm>
            <a:off x="3108221" y="6676767"/>
            <a:ext cx="5299" cy="11041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04" name="文本框 79"/>
          <p:cNvSpPr txBox="1"/>
          <p:nvPr/>
        </p:nvSpPr>
        <p:spPr>
          <a:xfrm>
            <a:off x="936700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105" name="文本框 79"/>
          <p:cNvSpPr txBox="1"/>
          <p:nvPr/>
        </p:nvSpPr>
        <p:spPr>
          <a:xfrm>
            <a:off x="3971646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107" name="文本框 79"/>
          <p:cNvSpPr txBox="1"/>
          <p:nvPr/>
        </p:nvSpPr>
        <p:spPr>
          <a:xfrm>
            <a:off x="9621407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108" name="文本框 79"/>
          <p:cNvSpPr txBox="1"/>
          <p:nvPr/>
        </p:nvSpPr>
        <p:spPr>
          <a:xfrm>
            <a:off x="936700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109" name="文本框 79"/>
          <p:cNvSpPr txBox="1"/>
          <p:nvPr/>
        </p:nvSpPr>
        <p:spPr>
          <a:xfrm>
            <a:off x="3971646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110" name="文本框 79"/>
          <p:cNvSpPr txBox="1"/>
          <p:nvPr/>
        </p:nvSpPr>
        <p:spPr>
          <a:xfrm>
            <a:off x="6818850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111" name="文本框 79"/>
          <p:cNvSpPr txBox="1"/>
          <p:nvPr/>
        </p:nvSpPr>
        <p:spPr>
          <a:xfrm>
            <a:off x="9621407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112" name="文本框 79"/>
          <p:cNvSpPr txBox="1"/>
          <p:nvPr/>
        </p:nvSpPr>
        <p:spPr>
          <a:xfrm>
            <a:off x="936700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113" name="文本框 79"/>
          <p:cNvSpPr txBox="1"/>
          <p:nvPr/>
        </p:nvSpPr>
        <p:spPr>
          <a:xfrm>
            <a:off x="3971646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114" name="文本框 79"/>
          <p:cNvSpPr txBox="1"/>
          <p:nvPr/>
        </p:nvSpPr>
        <p:spPr>
          <a:xfrm>
            <a:off x="6818850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115" name="文本框 79"/>
          <p:cNvSpPr txBox="1"/>
          <p:nvPr/>
        </p:nvSpPr>
        <p:spPr>
          <a:xfrm>
            <a:off x="9621407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116" name="文本框 79"/>
          <p:cNvSpPr txBox="1"/>
          <p:nvPr/>
        </p:nvSpPr>
        <p:spPr>
          <a:xfrm>
            <a:off x="6852836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schemeClr val="bg1">
                    <a:lumMod val="85000"/>
                  </a:schemeClr>
                </a:solidFill>
              </a:rPr>
              <a:t>Rapid PPT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983087" y="770530"/>
            <a:ext cx="5175815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上海锐普PPT广告有限公司</a:t>
            </a:r>
          </a:p>
        </p:txBody>
      </p:sp>
      <p:sp>
        <p:nvSpPr>
          <p:cNvPr id="118" name="文本框 117"/>
          <p:cNvSpPr txBox="1"/>
          <p:nvPr/>
        </p:nvSpPr>
        <p:spPr>
          <a:xfrm>
            <a:off x="1072675" y="1355305"/>
            <a:ext cx="4689504" cy="396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20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锐普PPT——中国专业PPT领跑者</a:t>
            </a:r>
          </a:p>
        </p:txBody>
      </p:sp>
      <p:sp>
        <p:nvSpPr>
          <p:cNvPr id="119" name="矩形 118"/>
          <p:cNvSpPr/>
          <p:nvPr/>
        </p:nvSpPr>
        <p:spPr>
          <a:xfrm>
            <a:off x="977481" y="2245683"/>
            <a:ext cx="4380587" cy="2651758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 algn="just"/>
            <a:r>
              <a:rPr altLang="zh-CN" lang="en-US" sz="2800">
                <a:solidFill>
                  <a:srgbClr val="66666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7年专业PPT制作经验，700件经典PPT案例，100%客户满意率……上海锐普广告有限公司以不同于传统的PPT制作模式，创造全新的PPT体验。</a:t>
            </a:r>
          </a:p>
        </p:txBody>
      </p:sp>
      <p:sp>
        <p:nvSpPr>
          <p:cNvPr id="120" name="文本框 119"/>
          <p:cNvSpPr txBox="1"/>
          <p:nvPr/>
        </p:nvSpPr>
        <p:spPr>
          <a:xfrm>
            <a:off x="5711242" y="2297681"/>
            <a:ext cx="5389487" cy="265175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pPr algn="just"/>
            <a:r>
              <a:rPr altLang="en-US" lang="zh-CN" sz="2800">
                <a:solidFill>
                  <a:srgbClr val="66666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这里有中国最大的原创PPT素材站，这里有中国最强的PPT制作团队，这里有人人都能快速提升的PPT培训。清晰、美观、创意、有效、超值、保密，我们为数百家客户带来意想不到的价值。</a:t>
            </a:r>
          </a:p>
        </p:txBody>
      </p:sp>
    </p:spTree>
    <p:extLst>
      <p:ext uri="{BB962C8B-B14F-4D97-AF65-F5344CB8AC3E}">
        <p14:creationId val="53728347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0">
              <a:srgbClr val="BEBEBE"/>
            </a:gs>
            <a:gs pos="76000">
              <a:srgbClr val="F4F4F4"/>
            </a:gs>
            <a:gs pos="52000">
              <a:srgbClr val="F5F5F5"/>
            </a:gs>
            <a:gs pos="100000">
              <a:srgbClr val="BDBDB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心形 12"/>
          <p:cNvSpPr/>
          <p:nvPr/>
        </p:nvSpPr>
        <p:spPr>
          <a:xfrm rot="20404710">
            <a:off x="1476339" y="132590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4" name="心形 13"/>
          <p:cNvSpPr/>
          <p:nvPr/>
        </p:nvSpPr>
        <p:spPr>
          <a:xfrm rot="20404710">
            <a:off x="494291" y="282079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5" name="心形 14"/>
          <p:cNvSpPr/>
          <p:nvPr/>
        </p:nvSpPr>
        <p:spPr>
          <a:xfrm rot="20404710">
            <a:off x="3286079" y="1131305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6" name="心形 15"/>
          <p:cNvSpPr/>
          <p:nvPr/>
        </p:nvSpPr>
        <p:spPr>
          <a:xfrm rot="16884126">
            <a:off x="-338511" y="836627"/>
            <a:ext cx="1663369" cy="1323647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8" name="心形 17"/>
          <p:cNvSpPr/>
          <p:nvPr/>
        </p:nvSpPr>
        <p:spPr>
          <a:xfrm rot="20404710">
            <a:off x="4668550" y="627009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7" name="心形 16"/>
          <p:cNvSpPr/>
          <p:nvPr/>
        </p:nvSpPr>
        <p:spPr>
          <a:xfrm rot="20404710">
            <a:off x="3204249" y="109536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9" name="心形 18"/>
          <p:cNvSpPr/>
          <p:nvPr/>
        </p:nvSpPr>
        <p:spPr>
          <a:xfrm rot="20404710">
            <a:off x="5765519" y="463762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0" name="心形 19"/>
          <p:cNvSpPr/>
          <p:nvPr/>
        </p:nvSpPr>
        <p:spPr>
          <a:xfrm rot="20404710">
            <a:off x="5291379" y="30418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1" name="心形 20"/>
          <p:cNvSpPr/>
          <p:nvPr/>
        </p:nvSpPr>
        <p:spPr>
          <a:xfrm rot="6513970">
            <a:off x="6108685" y="101796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2" name="心形 21"/>
          <p:cNvSpPr/>
          <p:nvPr/>
        </p:nvSpPr>
        <p:spPr>
          <a:xfrm rot="13196898">
            <a:off x="4674359" y="1450264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3" name="心形 22"/>
          <p:cNvSpPr/>
          <p:nvPr/>
        </p:nvSpPr>
        <p:spPr>
          <a:xfrm rot="16884126">
            <a:off x="9520090" y="68912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4" name="心形 23"/>
          <p:cNvSpPr/>
          <p:nvPr/>
        </p:nvSpPr>
        <p:spPr>
          <a:xfrm rot="16884126">
            <a:off x="10008993" y="157291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5" name="心形 24"/>
          <p:cNvSpPr/>
          <p:nvPr/>
        </p:nvSpPr>
        <p:spPr>
          <a:xfrm rot="16884126">
            <a:off x="9332750" y="1005958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6" name="心形 25"/>
          <p:cNvSpPr/>
          <p:nvPr/>
        </p:nvSpPr>
        <p:spPr>
          <a:xfrm rot="16884126">
            <a:off x="10497894" y="1621205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7" name="心形 26"/>
          <p:cNvSpPr/>
          <p:nvPr/>
        </p:nvSpPr>
        <p:spPr>
          <a:xfrm rot="16884126">
            <a:off x="10024557" y="733983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8" name="心形 27"/>
          <p:cNvSpPr/>
          <p:nvPr/>
        </p:nvSpPr>
        <p:spPr>
          <a:xfrm rot="11367927">
            <a:off x="10359187" y="-152679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9" name="心形 28"/>
          <p:cNvSpPr/>
          <p:nvPr/>
        </p:nvSpPr>
        <p:spPr>
          <a:xfrm rot="11367927">
            <a:off x="8255636" y="1811724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0" name="心形 29"/>
          <p:cNvSpPr/>
          <p:nvPr/>
        </p:nvSpPr>
        <p:spPr>
          <a:xfrm rot="11367927">
            <a:off x="7405904" y="2285353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1" name="心形 30"/>
          <p:cNvSpPr/>
          <p:nvPr/>
        </p:nvSpPr>
        <p:spPr>
          <a:xfrm rot="11367927">
            <a:off x="9066511" y="2011892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2" name="心形 31"/>
          <p:cNvSpPr/>
          <p:nvPr/>
        </p:nvSpPr>
        <p:spPr>
          <a:xfrm rot="14077502">
            <a:off x="8257166" y="882036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3" name="心形 32"/>
          <p:cNvSpPr/>
          <p:nvPr/>
        </p:nvSpPr>
        <p:spPr>
          <a:xfrm>
            <a:off x="814783" y="-228440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4" name="心形 33"/>
          <p:cNvSpPr/>
          <p:nvPr/>
        </p:nvSpPr>
        <p:spPr>
          <a:xfrm>
            <a:off x="315207" y="1794411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5" name="心形 34"/>
          <p:cNvSpPr/>
          <p:nvPr/>
        </p:nvSpPr>
        <p:spPr>
          <a:xfrm>
            <a:off x="1870434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6" name="心形 35"/>
          <p:cNvSpPr/>
          <p:nvPr/>
        </p:nvSpPr>
        <p:spPr>
          <a:xfrm>
            <a:off x="2861701" y="192397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7" name="心形 36"/>
          <p:cNvSpPr/>
          <p:nvPr/>
        </p:nvSpPr>
        <p:spPr>
          <a:xfrm>
            <a:off x="3989286" y="20007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8" name="心形 37"/>
          <p:cNvSpPr/>
          <p:nvPr/>
        </p:nvSpPr>
        <p:spPr>
          <a:xfrm>
            <a:off x="1838823" y="22084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9" name="心形 38"/>
          <p:cNvSpPr/>
          <p:nvPr/>
        </p:nvSpPr>
        <p:spPr>
          <a:xfrm>
            <a:off x="7523450" y="14886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0" name="心形 39"/>
          <p:cNvSpPr/>
          <p:nvPr/>
        </p:nvSpPr>
        <p:spPr>
          <a:xfrm>
            <a:off x="7797631" y="-1290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1" name="心形 40"/>
          <p:cNvSpPr/>
          <p:nvPr/>
        </p:nvSpPr>
        <p:spPr>
          <a:xfrm>
            <a:off x="11188627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2" name="心形 41"/>
          <p:cNvSpPr/>
          <p:nvPr/>
        </p:nvSpPr>
        <p:spPr>
          <a:xfrm>
            <a:off x="11463310" y="1516875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3" name="心形 42"/>
          <p:cNvSpPr/>
          <p:nvPr/>
        </p:nvSpPr>
        <p:spPr>
          <a:xfrm rot="19453160">
            <a:off x="11322514" y="-14243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4" name="心形 43"/>
          <p:cNvSpPr/>
          <p:nvPr/>
        </p:nvSpPr>
        <p:spPr>
          <a:xfrm>
            <a:off x="926081" y="936231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5" name="心形 44"/>
          <p:cNvSpPr/>
          <p:nvPr/>
        </p:nvSpPr>
        <p:spPr>
          <a:xfrm>
            <a:off x="2772602" y="800334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6317674"/>
            <a:ext cx="12192000" cy="540327"/>
          </a:xfrm>
          <a:prstGeom prst="rect">
            <a:avLst/>
          </a:prstGeom>
          <a:gradFill flip="none" rotWithShape="1">
            <a:gsLst>
              <a:gs pos="0">
                <a:srgbClr val="00A0DE"/>
              </a:gs>
              <a:gs pos="100000">
                <a:srgbClr val="00698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6317672"/>
            <a:ext cx="12192000" cy="36000"/>
          </a:xfrm>
          <a:prstGeom prst="rect">
            <a:avLst/>
          </a:prstGeom>
          <a:solidFill>
            <a:srgbClr val="17A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0748745" y="6447802"/>
            <a:ext cx="396159" cy="316069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B h="1270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11244299" y="6447802"/>
            <a:ext cx="396159" cy="316069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B h="1270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3" name="等腰三角形 62"/>
          <p:cNvSpPr/>
          <p:nvPr/>
        </p:nvSpPr>
        <p:spPr>
          <a:xfrm rot="5400000">
            <a:off x="11323276" y="6502617"/>
            <a:ext cx="238205" cy="211311"/>
          </a:xfrm>
          <a:prstGeom prst="triangle">
            <a:avLst/>
          </a:prstGeom>
          <a:solidFill>
            <a:srgbClr val="026895"/>
          </a:solidFill>
          <a:ln>
            <a:noFill/>
          </a:ln>
          <a:scene3d>
            <a:camera prst="orthographicFront"/>
            <a:lightRig dir="t" rig="threePt"/>
          </a:scene3d>
          <a:sp3d contourW="6350" extrusionH="1016000">
            <a:bevelB/>
            <a:extrusionClr>
              <a:srgbClr val="5BBEE6"/>
            </a:extrusionClr>
            <a:contourClr>
              <a:srgbClr val="5BBEE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4" name="等腰三角形 63"/>
          <p:cNvSpPr/>
          <p:nvPr/>
        </p:nvSpPr>
        <p:spPr>
          <a:xfrm rot="16200000">
            <a:off x="10825982" y="6502617"/>
            <a:ext cx="238205" cy="211311"/>
          </a:xfrm>
          <a:prstGeom prst="triangle">
            <a:avLst/>
          </a:prstGeom>
          <a:solidFill>
            <a:srgbClr val="026895"/>
          </a:solidFill>
          <a:ln>
            <a:noFill/>
          </a:ln>
          <a:scene3d>
            <a:camera prst="orthographicFront"/>
            <a:lightRig dir="t" rig="threePt"/>
          </a:scene3d>
          <a:sp3d contourW="6350" extrusionH="1016000">
            <a:bevelB/>
            <a:extrusionClr>
              <a:srgbClr val="5BBEE6"/>
            </a:extrusionClr>
            <a:contourClr>
              <a:srgbClr val="5BBEE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26610" y="6388838"/>
            <a:ext cx="2167140" cy="396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lang="en-US" sz="2000">
                <a:solidFill>
                  <a:srgbClr val="04617D"/>
                </a:solidFill>
              </a:rPr>
              <a:t>www.rapidbbs.cn</a:t>
            </a:r>
          </a:p>
        </p:txBody>
      </p:sp>
      <p:grpSp>
        <p:nvGrpSpPr>
          <p:cNvPr id="74" name="组合 73"/>
          <p:cNvGrpSpPr/>
          <p:nvPr/>
        </p:nvGrpSpPr>
        <p:grpSpPr>
          <a:xfrm>
            <a:off x="2077067" y="6382895"/>
            <a:ext cx="28800" cy="361844"/>
            <a:chOff x="2077066" y="6382894"/>
            <a:chExt cx="28800" cy="361844"/>
          </a:xfrm>
        </p:grpSpPr>
        <p:sp>
          <p:nvSpPr>
            <p:cNvPr id="73" name="矩形 72"/>
            <p:cNvSpPr/>
            <p:nvPr/>
          </p:nvSpPr>
          <p:spPr>
            <a:xfrm>
              <a:off x="2077066" y="6382894"/>
              <a:ext cx="28800" cy="36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2082726" y="6384738"/>
              <a:ext cx="18000" cy="360000"/>
            </a:xfrm>
            <a:prstGeom prst="rect">
              <a:avLst/>
            </a:prstGeom>
            <a:solidFill>
              <a:srgbClr val="007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>
                  <a:solidFill>
                    <a:prstClr val="white"/>
                  </a:solidFill>
                </a:rPr>
                <a:t>  </a:t>
              </a:r>
            </a:p>
          </p:txBody>
        </p:sp>
      </p:grpSp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2769665" y="6676767"/>
            <a:ext cx="111248" cy="110411"/>
          </a:xfrm>
          <a:custGeom>
            <a:gdLst>
              <a:gd fmla="*/ 0 w 169" name="T0"/>
              <a:gd fmla="*/ 0 h 167" name="T1"/>
              <a:gd fmla="*/ 122 w 169" name="T2"/>
              <a:gd fmla="*/ 0 h 167" name="T3"/>
              <a:gd fmla="*/ 140 w 169" name="T4"/>
              <a:gd fmla="*/ 4 h 167" name="T5"/>
              <a:gd fmla="*/ 155 w 169" name="T6"/>
              <a:gd fmla="*/ 14 h 167" name="T7"/>
              <a:gd fmla="*/ 165 w 169" name="T8"/>
              <a:gd fmla="*/ 29 h 167" name="T9"/>
              <a:gd fmla="*/ 169 w 169" name="T10"/>
              <a:gd fmla="*/ 47 h 167" name="T11"/>
              <a:gd fmla="*/ 165 w 169" name="T12"/>
              <a:gd fmla="*/ 65 h 167" name="T13"/>
              <a:gd fmla="*/ 155 w 169" name="T14"/>
              <a:gd fmla="*/ 80 h 167" name="T15"/>
              <a:gd fmla="*/ 140 w 169" name="T16"/>
              <a:gd fmla="*/ 90 h 167" name="T17"/>
              <a:gd fmla="*/ 122 w 169" name="T18"/>
              <a:gd fmla="*/ 93 h 167" name="T19"/>
              <a:gd fmla="*/ 122 w 169" name="T20"/>
              <a:gd fmla="*/ 93 h 167" name="T21"/>
              <a:gd fmla="*/ 169 w 169" name="T22"/>
              <a:gd fmla="*/ 167 h 167" name="T23"/>
              <a:gd fmla="*/ 162 w 169" name="T24"/>
              <a:gd fmla="*/ 167 h 167" name="T25"/>
              <a:gd fmla="*/ 114 w 169" name="T26"/>
              <a:gd fmla="*/ 93 h 167" name="T27"/>
              <a:gd fmla="*/ 6 w 169" name="T28"/>
              <a:gd fmla="*/ 93 h 167" name="T29"/>
              <a:gd fmla="*/ 6 w 169" name="T30"/>
              <a:gd fmla="*/ 167 h 167" name="T31"/>
              <a:gd fmla="*/ 0 w 169" name="T32"/>
              <a:gd fmla="*/ 167 h 167" name="T33"/>
              <a:gd fmla="*/ 0 w 169" name="T34"/>
              <a:gd fmla="*/ 0 h 167" name="T35"/>
              <a:gd fmla="*/ 137 w 169" name="T36"/>
              <a:gd fmla="*/ 83 h 167" name="T37"/>
              <a:gd fmla="*/ 150 w 169" name="T38"/>
              <a:gd fmla="*/ 75 h 167" name="T39"/>
              <a:gd fmla="*/ 159 w 169" name="T40"/>
              <a:gd fmla="*/ 62 h 167" name="T41"/>
              <a:gd fmla="*/ 162 w 169" name="T42"/>
              <a:gd fmla="*/ 47 h 167" name="T43"/>
              <a:gd fmla="*/ 159 w 169" name="T44"/>
              <a:gd fmla="*/ 31 h 167" name="T45"/>
              <a:gd fmla="*/ 150 w 169" name="T46"/>
              <a:gd fmla="*/ 19 h 167" name="T47"/>
              <a:gd fmla="*/ 137 w 169" name="T48"/>
              <a:gd fmla="*/ 10 h 167" name="T49"/>
              <a:gd fmla="*/ 122 w 169" name="T50"/>
              <a:gd fmla="*/ 7 h 167" name="T51"/>
              <a:gd fmla="*/ 6 w 169" name="T52"/>
              <a:gd fmla="*/ 7 h 167" name="T53"/>
              <a:gd fmla="*/ 6 w 169" name="T54"/>
              <a:gd fmla="*/ 87 h 167" name="T55"/>
              <a:gd fmla="*/ 122 w 169" name="T56"/>
              <a:gd fmla="*/ 87 h 167" name="T57"/>
              <a:gd fmla="*/ 137 w 169" name="T58"/>
              <a:gd fmla="*/ 83 h 167" name="T5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b="b" l="0" r="r" t="0"/>
            <a:pathLst>
              <a:path h="167" w="169">
                <a:moveTo>
                  <a:pt x="0" y="0"/>
                </a:moveTo>
                <a:cubicBezTo>
                  <a:pt x="122" y="0"/>
                  <a:pt x="122" y="0"/>
                  <a:pt x="122" y="0"/>
                </a:cubicBezTo>
                <a:cubicBezTo>
                  <a:pt x="129" y="0"/>
                  <a:pt x="135" y="2"/>
                  <a:pt x="140" y="4"/>
                </a:cubicBezTo>
                <a:cubicBezTo>
                  <a:pt x="146" y="6"/>
                  <a:pt x="151" y="10"/>
                  <a:pt x="155" y="14"/>
                </a:cubicBezTo>
                <a:cubicBezTo>
                  <a:pt x="159" y="18"/>
                  <a:pt x="163" y="23"/>
                  <a:pt x="165" y="29"/>
                </a:cubicBezTo>
                <a:cubicBezTo>
                  <a:pt x="168" y="34"/>
                  <a:pt x="169" y="40"/>
                  <a:pt x="169" y="47"/>
                </a:cubicBezTo>
                <a:cubicBezTo>
                  <a:pt x="169" y="53"/>
                  <a:pt x="168" y="59"/>
                  <a:pt x="165" y="65"/>
                </a:cubicBezTo>
                <a:cubicBezTo>
                  <a:pt x="163" y="71"/>
                  <a:pt x="159" y="76"/>
                  <a:pt x="155" y="80"/>
                </a:cubicBezTo>
                <a:cubicBezTo>
                  <a:pt x="151" y="84"/>
                  <a:pt x="146" y="87"/>
                  <a:pt x="140" y="90"/>
                </a:cubicBezTo>
                <a:cubicBezTo>
                  <a:pt x="135" y="92"/>
                  <a:pt x="129" y="93"/>
                  <a:pt x="122" y="93"/>
                </a:cubicBezTo>
                <a:cubicBezTo>
                  <a:pt x="122" y="93"/>
                  <a:pt x="122" y="93"/>
                  <a:pt x="122" y="93"/>
                </a:cubicBezTo>
                <a:cubicBezTo>
                  <a:pt x="169" y="167"/>
                  <a:pt x="169" y="167"/>
                  <a:pt x="169" y="167"/>
                </a:cubicBezTo>
                <a:cubicBezTo>
                  <a:pt x="162" y="167"/>
                  <a:pt x="162" y="167"/>
                  <a:pt x="162" y="167"/>
                </a:cubicBezTo>
                <a:cubicBezTo>
                  <a:pt x="114" y="93"/>
                  <a:pt x="114" y="93"/>
                  <a:pt x="114" y="93"/>
                </a:cubicBezTo>
                <a:cubicBezTo>
                  <a:pt x="6" y="93"/>
                  <a:pt x="6" y="93"/>
                  <a:pt x="6" y="93"/>
                </a:cubicBezTo>
                <a:cubicBezTo>
                  <a:pt x="6" y="167"/>
                  <a:pt x="6" y="167"/>
                  <a:pt x="6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37" y="83"/>
                </a:moveTo>
                <a:cubicBezTo>
                  <a:pt x="142" y="82"/>
                  <a:pt x="147" y="79"/>
                  <a:pt x="150" y="75"/>
                </a:cubicBezTo>
                <a:cubicBezTo>
                  <a:pt x="154" y="71"/>
                  <a:pt x="157" y="67"/>
                  <a:pt x="159" y="62"/>
                </a:cubicBezTo>
                <a:cubicBezTo>
                  <a:pt x="161" y="58"/>
                  <a:pt x="162" y="52"/>
                  <a:pt x="162" y="47"/>
                </a:cubicBezTo>
                <a:cubicBezTo>
                  <a:pt x="162" y="41"/>
                  <a:pt x="161" y="36"/>
                  <a:pt x="159" y="31"/>
                </a:cubicBezTo>
                <a:cubicBezTo>
                  <a:pt x="157" y="26"/>
                  <a:pt x="154" y="22"/>
                  <a:pt x="150" y="19"/>
                </a:cubicBezTo>
                <a:cubicBezTo>
                  <a:pt x="147" y="15"/>
                  <a:pt x="142" y="12"/>
                  <a:pt x="137" y="10"/>
                </a:cubicBezTo>
                <a:cubicBezTo>
                  <a:pt x="132" y="8"/>
                  <a:pt x="127" y="7"/>
                  <a:pt x="122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87"/>
                  <a:pt x="6" y="87"/>
                  <a:pt x="6" y="87"/>
                </a:cubicBezTo>
                <a:cubicBezTo>
                  <a:pt x="122" y="87"/>
                  <a:pt x="122" y="87"/>
                  <a:pt x="122" y="87"/>
                </a:cubicBezTo>
                <a:cubicBezTo>
                  <a:pt x="127" y="87"/>
                  <a:pt x="132" y="86"/>
                  <a:pt x="137" y="8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49" name="Freeform 6"/>
          <p:cNvSpPr>
            <a:spLocks noEditPoints="1"/>
          </p:cNvSpPr>
          <p:nvPr/>
        </p:nvSpPr>
        <p:spPr bwMode="auto">
          <a:xfrm>
            <a:off x="2886210" y="6676767"/>
            <a:ext cx="111527" cy="110411"/>
          </a:xfrm>
          <a:custGeom>
            <a:gdLst>
              <a:gd fmla="*/ 400 w 400" name="T0"/>
              <a:gd fmla="*/ 396 h 396" name="T1"/>
              <a:gd fmla="*/ 383 w 400" name="T2"/>
              <a:gd fmla="*/ 396 h 396" name="T3"/>
              <a:gd fmla="*/ 367 w 400" name="T4"/>
              <a:gd fmla="*/ 363 h 396" name="T5"/>
              <a:gd fmla="*/ 33 w 400" name="T6"/>
              <a:gd fmla="*/ 363 h 396" name="T7"/>
              <a:gd fmla="*/ 19 w 400" name="T8"/>
              <a:gd fmla="*/ 396 h 396" name="T9"/>
              <a:gd fmla="*/ 0 w 400" name="T10"/>
              <a:gd fmla="*/ 396 h 396" name="T11"/>
              <a:gd fmla="*/ 189 w 400" name="T12"/>
              <a:gd fmla="*/ 0 h 396" name="T13"/>
              <a:gd fmla="*/ 206 w 400" name="T14"/>
              <a:gd fmla="*/ 0 h 396" name="T15"/>
              <a:gd fmla="*/ 400 w 400" name="T16"/>
              <a:gd fmla="*/ 396 h 396" name="T17"/>
              <a:gd fmla="*/ 400 w 400" name="T18"/>
              <a:gd fmla="*/ 396 h 396" name="T19"/>
              <a:gd fmla="*/ 40 w 400" name="T20"/>
              <a:gd fmla="*/ 348 h 396" name="T21"/>
              <a:gd fmla="*/ 360 w 400" name="T22"/>
              <a:gd fmla="*/ 348 h 396" name="T23"/>
              <a:gd fmla="*/ 197 w 400" name="T24"/>
              <a:gd fmla="*/ 21 h 396" name="T25"/>
              <a:gd fmla="*/ 40 w 400" name="T26"/>
              <a:gd fmla="*/ 348 h 396" name="T27"/>
              <a:gd fmla="*/ 40 w 400" name="T28"/>
              <a:gd fmla="*/ 348 h 396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396" w="400">
                <a:moveTo>
                  <a:pt x="400" y="396"/>
                </a:moveTo>
                <a:lnTo>
                  <a:pt x="383" y="396"/>
                </a:lnTo>
                <a:lnTo>
                  <a:pt x="367" y="363"/>
                </a:lnTo>
                <a:lnTo>
                  <a:pt x="33" y="363"/>
                </a:lnTo>
                <a:lnTo>
                  <a:pt x="19" y="396"/>
                </a:lnTo>
                <a:lnTo>
                  <a:pt x="0" y="396"/>
                </a:lnTo>
                <a:lnTo>
                  <a:pt x="189" y="0"/>
                </a:lnTo>
                <a:lnTo>
                  <a:pt x="206" y="0"/>
                </a:lnTo>
                <a:lnTo>
                  <a:pt x="400" y="396"/>
                </a:lnTo>
                <a:lnTo>
                  <a:pt x="400" y="396"/>
                </a:lnTo>
                <a:close/>
                <a:moveTo>
                  <a:pt x="40" y="348"/>
                </a:moveTo>
                <a:lnTo>
                  <a:pt x="360" y="348"/>
                </a:lnTo>
                <a:lnTo>
                  <a:pt x="197" y="21"/>
                </a:lnTo>
                <a:lnTo>
                  <a:pt x="40" y="348"/>
                </a:lnTo>
                <a:lnTo>
                  <a:pt x="40" y="3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50" name="Freeform 7"/>
          <p:cNvSpPr>
            <a:spLocks noEditPoints="1"/>
          </p:cNvSpPr>
          <p:nvPr/>
        </p:nvSpPr>
        <p:spPr bwMode="auto">
          <a:xfrm>
            <a:off x="3003034" y="6676767"/>
            <a:ext cx="111527" cy="110411"/>
          </a:xfrm>
          <a:custGeom>
            <a:gdLst>
              <a:gd fmla="*/ 0 w 169" name="T0"/>
              <a:gd fmla="*/ 0 h 167" name="T1"/>
              <a:gd fmla="*/ 122 w 169" name="T2"/>
              <a:gd fmla="*/ 0 h 167" name="T3"/>
              <a:gd fmla="*/ 141 w 169" name="T4"/>
              <a:gd fmla="*/ 4 h 167" name="T5"/>
              <a:gd fmla="*/ 156 w 169" name="T6"/>
              <a:gd fmla="*/ 14 h 167" name="T7"/>
              <a:gd fmla="*/ 166 w 169" name="T8"/>
              <a:gd fmla="*/ 29 h 167" name="T9"/>
              <a:gd fmla="*/ 169 w 169" name="T10"/>
              <a:gd fmla="*/ 47 h 167" name="T11"/>
              <a:gd fmla="*/ 166 w 169" name="T12"/>
              <a:gd fmla="*/ 65 h 167" name="T13"/>
              <a:gd fmla="*/ 156 w 169" name="T14"/>
              <a:gd fmla="*/ 80 h 167" name="T15"/>
              <a:gd fmla="*/ 141 w 169" name="T16"/>
              <a:gd fmla="*/ 90 h 167" name="T17"/>
              <a:gd fmla="*/ 122 w 169" name="T18"/>
              <a:gd fmla="*/ 93 h 167" name="T19"/>
              <a:gd fmla="*/ 7 w 169" name="T20"/>
              <a:gd fmla="*/ 93 h 167" name="T21"/>
              <a:gd fmla="*/ 7 w 169" name="T22"/>
              <a:gd fmla="*/ 167 h 167" name="T23"/>
              <a:gd fmla="*/ 0 w 169" name="T24"/>
              <a:gd fmla="*/ 167 h 167" name="T25"/>
              <a:gd fmla="*/ 0 w 169" name="T26"/>
              <a:gd fmla="*/ 0 h 167" name="T27"/>
              <a:gd fmla="*/ 122 w 169" name="T28"/>
              <a:gd fmla="*/ 87 h 167" name="T29"/>
              <a:gd fmla="*/ 138 w 169" name="T30"/>
              <a:gd fmla="*/ 83 h 167" name="T31"/>
              <a:gd fmla="*/ 151 w 169" name="T32"/>
              <a:gd fmla="*/ 75 h 167" name="T33"/>
              <a:gd fmla="*/ 160 w 169" name="T34"/>
              <a:gd fmla="*/ 62 h 167" name="T35"/>
              <a:gd fmla="*/ 163 w 169" name="T36"/>
              <a:gd fmla="*/ 47 h 167" name="T37"/>
              <a:gd fmla="*/ 160 w 169" name="T38"/>
              <a:gd fmla="*/ 31 h 167" name="T39"/>
              <a:gd fmla="*/ 151 w 169" name="T40"/>
              <a:gd fmla="*/ 19 h 167" name="T41"/>
              <a:gd fmla="*/ 138 w 169" name="T42"/>
              <a:gd fmla="*/ 10 h 167" name="T43"/>
              <a:gd fmla="*/ 122 w 169" name="T44"/>
              <a:gd fmla="*/ 7 h 167" name="T45"/>
              <a:gd fmla="*/ 7 w 169" name="T46"/>
              <a:gd fmla="*/ 7 h 167" name="T47"/>
              <a:gd fmla="*/ 7 w 169" name="T48"/>
              <a:gd fmla="*/ 87 h 167" name="T49"/>
              <a:gd fmla="*/ 122 w 169" name="T50"/>
              <a:gd fmla="*/ 87 h 167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167" w="169">
                <a:moveTo>
                  <a:pt x="0" y="0"/>
                </a:moveTo>
                <a:cubicBezTo>
                  <a:pt x="122" y="0"/>
                  <a:pt x="122" y="0"/>
                  <a:pt x="122" y="0"/>
                </a:cubicBezTo>
                <a:cubicBezTo>
                  <a:pt x="129" y="0"/>
                  <a:pt x="135" y="2"/>
                  <a:pt x="141" y="4"/>
                </a:cubicBezTo>
                <a:cubicBezTo>
                  <a:pt x="146" y="6"/>
                  <a:pt x="151" y="10"/>
                  <a:pt x="156" y="14"/>
                </a:cubicBezTo>
                <a:cubicBezTo>
                  <a:pt x="160" y="18"/>
                  <a:pt x="163" y="23"/>
                  <a:pt x="166" y="29"/>
                </a:cubicBezTo>
                <a:cubicBezTo>
                  <a:pt x="168" y="34"/>
                  <a:pt x="169" y="40"/>
                  <a:pt x="169" y="47"/>
                </a:cubicBezTo>
                <a:cubicBezTo>
                  <a:pt x="169" y="53"/>
                  <a:pt x="168" y="59"/>
                  <a:pt x="166" y="65"/>
                </a:cubicBezTo>
                <a:cubicBezTo>
                  <a:pt x="163" y="71"/>
                  <a:pt x="160" y="76"/>
                  <a:pt x="156" y="80"/>
                </a:cubicBezTo>
                <a:cubicBezTo>
                  <a:pt x="151" y="84"/>
                  <a:pt x="146" y="87"/>
                  <a:pt x="141" y="90"/>
                </a:cubicBezTo>
                <a:cubicBezTo>
                  <a:pt x="135" y="92"/>
                  <a:pt x="129" y="93"/>
                  <a:pt x="122" y="93"/>
                </a:cubicBezTo>
                <a:cubicBezTo>
                  <a:pt x="7" y="93"/>
                  <a:pt x="7" y="93"/>
                  <a:pt x="7" y="93"/>
                </a:cubicBezTo>
                <a:cubicBezTo>
                  <a:pt x="7" y="167"/>
                  <a:pt x="7" y="167"/>
                  <a:pt x="7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22" y="87"/>
                </a:moveTo>
                <a:cubicBezTo>
                  <a:pt x="128" y="87"/>
                  <a:pt x="133" y="86"/>
                  <a:pt x="138" y="83"/>
                </a:cubicBezTo>
                <a:cubicBezTo>
                  <a:pt x="143" y="82"/>
                  <a:pt x="147" y="79"/>
                  <a:pt x="151" y="75"/>
                </a:cubicBezTo>
                <a:cubicBezTo>
                  <a:pt x="155" y="71"/>
                  <a:pt x="158" y="67"/>
                  <a:pt x="160" y="62"/>
                </a:cubicBezTo>
                <a:cubicBezTo>
                  <a:pt x="162" y="58"/>
                  <a:pt x="163" y="52"/>
                  <a:pt x="163" y="47"/>
                </a:cubicBezTo>
                <a:cubicBezTo>
                  <a:pt x="163" y="41"/>
                  <a:pt x="162" y="36"/>
                  <a:pt x="160" y="31"/>
                </a:cubicBezTo>
                <a:cubicBezTo>
                  <a:pt x="158" y="26"/>
                  <a:pt x="155" y="22"/>
                  <a:pt x="151" y="19"/>
                </a:cubicBezTo>
                <a:cubicBezTo>
                  <a:pt x="147" y="15"/>
                  <a:pt x="143" y="12"/>
                  <a:pt x="138" y="10"/>
                </a:cubicBezTo>
                <a:cubicBezTo>
                  <a:pt x="133" y="8"/>
                  <a:pt x="128" y="7"/>
                  <a:pt x="122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87"/>
                  <a:pt x="7" y="87"/>
                  <a:pt x="7" y="87"/>
                </a:cubicBezTo>
                <a:cubicBezTo>
                  <a:pt x="122" y="87"/>
                  <a:pt x="122" y="87"/>
                  <a:pt x="122" y="8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88" name="Freeform 9"/>
          <p:cNvSpPr>
            <a:spLocks noEditPoints="1"/>
          </p:cNvSpPr>
          <p:nvPr/>
        </p:nvSpPr>
        <p:spPr bwMode="auto">
          <a:xfrm>
            <a:off x="3119301" y="6676767"/>
            <a:ext cx="112084" cy="110411"/>
          </a:xfrm>
          <a:custGeom>
            <a:gdLst>
              <a:gd fmla="*/ 0 w 170" name="T0"/>
              <a:gd fmla="*/ 0 h 167" name="T1"/>
              <a:gd fmla="*/ 85 w 170" name="T2"/>
              <a:gd fmla="*/ 0 h 167" name="T3"/>
              <a:gd fmla="*/ 118 w 170" name="T4"/>
              <a:gd fmla="*/ 7 h 167" name="T5"/>
              <a:gd fmla="*/ 145 w 170" name="T6"/>
              <a:gd fmla="*/ 25 h 167" name="T7"/>
              <a:gd fmla="*/ 163 w 170" name="T8"/>
              <a:gd fmla="*/ 51 h 167" name="T9"/>
              <a:gd fmla="*/ 170 w 170" name="T10"/>
              <a:gd fmla="*/ 83 h 167" name="T11"/>
              <a:gd fmla="*/ 163 w 170" name="T12"/>
              <a:gd fmla="*/ 116 h 167" name="T13"/>
              <a:gd fmla="*/ 145 w 170" name="T14"/>
              <a:gd fmla="*/ 142 h 167" name="T15"/>
              <a:gd fmla="*/ 118 w 170" name="T16"/>
              <a:gd fmla="*/ 160 h 167" name="T17"/>
              <a:gd fmla="*/ 85 w 170" name="T18"/>
              <a:gd fmla="*/ 167 h 167" name="T19"/>
              <a:gd fmla="*/ 0 w 170" name="T20"/>
              <a:gd fmla="*/ 167 h 167" name="T21"/>
              <a:gd fmla="*/ 0 w 170" name="T22"/>
              <a:gd fmla="*/ 0 h 167" name="T23"/>
              <a:gd fmla="*/ 85 w 170" name="T24"/>
              <a:gd fmla="*/ 160 h 167" name="T25"/>
              <a:gd fmla="*/ 116 w 170" name="T26"/>
              <a:gd fmla="*/ 154 h 167" name="T27"/>
              <a:gd fmla="*/ 140 w 170" name="T28"/>
              <a:gd fmla="*/ 138 h 167" name="T29"/>
              <a:gd fmla="*/ 157 w 170" name="T30"/>
              <a:gd fmla="*/ 113 h 167" name="T31"/>
              <a:gd fmla="*/ 163 w 170" name="T32"/>
              <a:gd fmla="*/ 83 h 167" name="T33"/>
              <a:gd fmla="*/ 157 w 170" name="T34"/>
              <a:gd fmla="*/ 53 h 167" name="T35"/>
              <a:gd fmla="*/ 140 w 170" name="T36"/>
              <a:gd fmla="*/ 29 h 167" name="T37"/>
              <a:gd fmla="*/ 116 w 170" name="T38"/>
              <a:gd fmla="*/ 13 h 167" name="T39"/>
              <a:gd fmla="*/ 85 w 170" name="T40"/>
              <a:gd fmla="*/ 7 h 167" name="T41"/>
              <a:gd fmla="*/ 7 w 170" name="T42"/>
              <a:gd fmla="*/ 7 h 167" name="T43"/>
              <a:gd fmla="*/ 7 w 170" name="T44"/>
              <a:gd fmla="*/ 160 h 167" name="T45"/>
              <a:gd fmla="*/ 85 w 170" name="T46"/>
              <a:gd fmla="*/ 160 h 167" name="T4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b="b" l="0" r="r" t="0"/>
            <a:pathLst>
              <a:path h="167" w="170">
                <a:moveTo>
                  <a:pt x="0" y="0"/>
                </a:moveTo>
                <a:cubicBezTo>
                  <a:pt x="85" y="0"/>
                  <a:pt x="85" y="0"/>
                  <a:pt x="85" y="0"/>
                </a:cubicBezTo>
                <a:cubicBezTo>
                  <a:pt x="97" y="0"/>
                  <a:pt x="108" y="2"/>
                  <a:pt x="118" y="7"/>
                </a:cubicBezTo>
                <a:cubicBezTo>
                  <a:pt x="128" y="11"/>
                  <a:pt x="137" y="17"/>
                  <a:pt x="145" y="25"/>
                </a:cubicBezTo>
                <a:cubicBezTo>
                  <a:pt x="153" y="32"/>
                  <a:pt x="159" y="41"/>
                  <a:pt x="163" y="51"/>
                </a:cubicBezTo>
                <a:cubicBezTo>
                  <a:pt x="168" y="61"/>
                  <a:pt x="170" y="72"/>
                  <a:pt x="170" y="83"/>
                </a:cubicBezTo>
                <a:cubicBezTo>
                  <a:pt x="170" y="95"/>
                  <a:pt x="168" y="106"/>
                  <a:pt x="163" y="116"/>
                </a:cubicBezTo>
                <a:cubicBezTo>
                  <a:pt x="159" y="126"/>
                  <a:pt x="153" y="135"/>
                  <a:pt x="145" y="142"/>
                </a:cubicBezTo>
                <a:cubicBezTo>
                  <a:pt x="137" y="150"/>
                  <a:pt x="128" y="156"/>
                  <a:pt x="118" y="160"/>
                </a:cubicBezTo>
                <a:cubicBezTo>
                  <a:pt x="108" y="165"/>
                  <a:pt x="97" y="167"/>
                  <a:pt x="85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85" y="160"/>
                </a:moveTo>
                <a:cubicBezTo>
                  <a:pt x="96" y="160"/>
                  <a:pt x="106" y="158"/>
                  <a:pt x="116" y="154"/>
                </a:cubicBezTo>
                <a:cubicBezTo>
                  <a:pt x="125" y="150"/>
                  <a:pt x="134" y="145"/>
                  <a:pt x="140" y="138"/>
                </a:cubicBezTo>
                <a:cubicBezTo>
                  <a:pt x="147" y="131"/>
                  <a:pt x="153" y="123"/>
                  <a:pt x="157" y="113"/>
                </a:cubicBezTo>
                <a:cubicBezTo>
                  <a:pt x="161" y="104"/>
                  <a:pt x="163" y="94"/>
                  <a:pt x="163" y="83"/>
                </a:cubicBezTo>
                <a:cubicBezTo>
                  <a:pt x="163" y="73"/>
                  <a:pt x="161" y="63"/>
                  <a:pt x="157" y="53"/>
                </a:cubicBezTo>
                <a:cubicBezTo>
                  <a:pt x="153" y="44"/>
                  <a:pt x="147" y="36"/>
                  <a:pt x="140" y="29"/>
                </a:cubicBezTo>
                <a:cubicBezTo>
                  <a:pt x="134" y="22"/>
                  <a:pt x="125" y="17"/>
                  <a:pt x="116" y="13"/>
                </a:cubicBezTo>
                <a:cubicBezTo>
                  <a:pt x="106" y="9"/>
                  <a:pt x="96" y="7"/>
                  <a:pt x="85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160"/>
                  <a:pt x="7" y="160"/>
                  <a:pt x="7" y="160"/>
                </a:cubicBezTo>
                <a:cubicBezTo>
                  <a:pt x="85" y="160"/>
                  <a:pt x="85" y="160"/>
                  <a:pt x="85" y="16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89" name="Freeform 10"/>
          <p:cNvSpPr/>
          <p:nvPr/>
        </p:nvSpPr>
        <p:spPr bwMode="auto">
          <a:xfrm>
            <a:off x="3252295" y="6676767"/>
            <a:ext cx="111527" cy="110411"/>
          </a:xfrm>
          <a:custGeom>
            <a:gdLst>
              <a:gd fmla="*/ 0 w 400" name="T0"/>
              <a:gd fmla="*/ 0 h 396" name="T1"/>
              <a:gd fmla="*/ 400 w 400" name="T2"/>
              <a:gd fmla="*/ 0 h 396" name="T3"/>
              <a:gd fmla="*/ 400 w 400" name="T4"/>
              <a:gd fmla="*/ 16 h 396" name="T5"/>
              <a:gd fmla="*/ 17 w 400" name="T6"/>
              <a:gd fmla="*/ 16 h 396" name="T7"/>
              <a:gd fmla="*/ 17 w 400" name="T8"/>
              <a:gd fmla="*/ 189 h 396" name="T9"/>
              <a:gd fmla="*/ 393 w 400" name="T10"/>
              <a:gd fmla="*/ 189 h 396" name="T11"/>
              <a:gd fmla="*/ 393 w 400" name="T12"/>
              <a:gd fmla="*/ 206 h 396" name="T13"/>
              <a:gd fmla="*/ 17 w 400" name="T14"/>
              <a:gd fmla="*/ 206 h 396" name="T15"/>
              <a:gd fmla="*/ 17 w 400" name="T16"/>
              <a:gd fmla="*/ 379 h 396" name="T17"/>
              <a:gd fmla="*/ 400 w 400" name="T18"/>
              <a:gd fmla="*/ 379 h 396" name="T19"/>
              <a:gd fmla="*/ 400 w 400" name="T20"/>
              <a:gd fmla="*/ 396 h 396" name="T21"/>
              <a:gd fmla="*/ 0 w 400" name="T22"/>
              <a:gd fmla="*/ 396 h 396" name="T23"/>
              <a:gd fmla="*/ 0 w 400" name="T24"/>
              <a:gd fmla="*/ 0 h 396" name="T25"/>
              <a:gd fmla="*/ 0 w 400" name="T26"/>
              <a:gd fmla="*/ 0 h 396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96" w="400">
                <a:moveTo>
                  <a:pt x="0" y="0"/>
                </a:moveTo>
                <a:lnTo>
                  <a:pt x="400" y="0"/>
                </a:lnTo>
                <a:lnTo>
                  <a:pt x="400" y="16"/>
                </a:lnTo>
                <a:lnTo>
                  <a:pt x="17" y="16"/>
                </a:lnTo>
                <a:lnTo>
                  <a:pt x="17" y="189"/>
                </a:lnTo>
                <a:lnTo>
                  <a:pt x="393" y="189"/>
                </a:lnTo>
                <a:lnTo>
                  <a:pt x="393" y="206"/>
                </a:lnTo>
                <a:lnTo>
                  <a:pt x="17" y="206"/>
                </a:lnTo>
                <a:lnTo>
                  <a:pt x="17" y="379"/>
                </a:lnTo>
                <a:lnTo>
                  <a:pt x="400" y="379"/>
                </a:lnTo>
                <a:lnTo>
                  <a:pt x="400" y="396"/>
                </a:lnTo>
                <a:lnTo>
                  <a:pt x="0" y="39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0" name="Freeform 11"/>
          <p:cNvSpPr/>
          <p:nvPr/>
        </p:nvSpPr>
        <p:spPr bwMode="auto">
          <a:xfrm>
            <a:off x="3367725" y="6675372"/>
            <a:ext cx="217476" cy="111805"/>
          </a:xfrm>
          <a:custGeom>
            <a:gdLst>
              <a:gd fmla="*/ 323 w 330" name="T0"/>
              <a:gd fmla="*/ 85 h 169" name="T1"/>
              <a:gd fmla="*/ 317 w 330" name="T2"/>
              <a:gd fmla="*/ 54 h 169" name="T3"/>
              <a:gd fmla="*/ 301 w 330" name="T4"/>
              <a:gd fmla="*/ 29 h 169" name="T5"/>
              <a:gd fmla="*/ 276 w 330" name="T6"/>
              <a:gd fmla="*/ 13 h 169" name="T7"/>
              <a:gd fmla="*/ 246 w 330" name="T8"/>
              <a:gd fmla="*/ 7 h 169" name="T9"/>
              <a:gd fmla="*/ 219 w 330" name="T10"/>
              <a:gd fmla="*/ 12 h 169" name="T11"/>
              <a:gd fmla="*/ 196 w 330" name="T12"/>
              <a:gd fmla="*/ 27 h 169" name="T13"/>
              <a:gd fmla="*/ 179 w 330" name="T14"/>
              <a:gd fmla="*/ 51 h 169" name="T15"/>
              <a:gd fmla="*/ 170 w 330" name="T16"/>
              <a:gd fmla="*/ 85 h 169" name="T17"/>
              <a:gd fmla="*/ 160 w 330" name="T18"/>
              <a:gd fmla="*/ 120 h 169" name="T19"/>
              <a:gd fmla="*/ 142 w 330" name="T20"/>
              <a:gd fmla="*/ 146 h 169" name="T21"/>
              <a:gd fmla="*/ 116 w 330" name="T22"/>
              <a:gd fmla="*/ 163 h 169" name="T23"/>
              <a:gd fmla="*/ 84 w 330" name="T24"/>
              <a:gd fmla="*/ 169 h 169" name="T25"/>
              <a:gd fmla="*/ 51 w 330" name="T26"/>
              <a:gd fmla="*/ 162 h 169" name="T27"/>
              <a:gd fmla="*/ 24 w 330" name="T28"/>
              <a:gd fmla="*/ 144 h 169" name="T29"/>
              <a:gd fmla="*/ 6 w 330" name="T30"/>
              <a:gd fmla="*/ 117 h 169" name="T31"/>
              <a:gd fmla="*/ 0 w 330" name="T32"/>
              <a:gd fmla="*/ 84 h 169" name="T33"/>
              <a:gd fmla="*/ 6 w 330" name="T34"/>
              <a:gd fmla="*/ 51 h 169" name="T35"/>
              <a:gd fmla="*/ 24 w 330" name="T36"/>
              <a:gd fmla="*/ 24 h 169" name="T37"/>
              <a:gd fmla="*/ 51 w 330" name="T38"/>
              <a:gd fmla="*/ 6 h 169" name="T39"/>
              <a:gd fmla="*/ 84 w 330" name="T40"/>
              <a:gd fmla="*/ 0 h 169" name="T41"/>
              <a:gd fmla="*/ 84 w 330" name="T42"/>
              <a:gd fmla="*/ 6 h 169" name="T43"/>
              <a:gd fmla="*/ 53 w 330" name="T44"/>
              <a:gd fmla="*/ 13 h 169" name="T45"/>
              <a:gd fmla="*/ 29 w 330" name="T46"/>
              <a:gd fmla="*/ 29 h 169" name="T47"/>
              <a:gd fmla="*/ 12 w 330" name="T48"/>
              <a:gd fmla="*/ 54 h 169" name="T49"/>
              <a:gd fmla="*/ 6 w 330" name="T50"/>
              <a:gd fmla="*/ 84 h 169" name="T51"/>
              <a:gd fmla="*/ 12 w 330" name="T52"/>
              <a:gd fmla="*/ 115 h 169" name="T53"/>
              <a:gd fmla="*/ 29 w 330" name="T54"/>
              <a:gd fmla="*/ 139 h 169" name="T55"/>
              <a:gd fmla="*/ 53 w 330" name="T56"/>
              <a:gd fmla="*/ 156 h 169" name="T57"/>
              <a:gd fmla="*/ 84 w 330" name="T58"/>
              <a:gd fmla="*/ 162 h 169" name="T59"/>
              <a:gd fmla="*/ 113 w 330" name="T60"/>
              <a:gd fmla="*/ 157 h 169" name="T61"/>
              <a:gd fmla="*/ 136 w 330" name="T62"/>
              <a:gd fmla="*/ 141 h 169" name="T63"/>
              <a:gd fmla="*/ 153 w 330" name="T64"/>
              <a:gd fmla="*/ 117 h 169" name="T65"/>
              <a:gd fmla="*/ 162 w 330" name="T66"/>
              <a:gd fmla="*/ 85 h 169" name="T67"/>
              <a:gd fmla="*/ 171 w 330" name="T68"/>
              <a:gd fmla="*/ 50 h 169" name="T69"/>
              <a:gd fmla="*/ 189 w 330" name="T70"/>
              <a:gd fmla="*/ 23 h 169" name="T71"/>
              <a:gd fmla="*/ 214 w 330" name="T72"/>
              <a:gd fmla="*/ 6 h 169" name="T73"/>
              <a:gd fmla="*/ 246 w 330" name="T74"/>
              <a:gd fmla="*/ 0 h 169" name="T75"/>
              <a:gd fmla="*/ 279 w 330" name="T76"/>
              <a:gd fmla="*/ 7 h 169" name="T77"/>
              <a:gd fmla="*/ 305 w 330" name="T78"/>
              <a:gd fmla="*/ 25 h 169" name="T79"/>
              <a:gd fmla="*/ 323 w 330" name="T80"/>
              <a:gd fmla="*/ 52 h 169" name="T81"/>
              <a:gd fmla="*/ 330 w 330" name="T82"/>
              <a:gd fmla="*/ 85 h 169" name="T83"/>
              <a:gd fmla="*/ 326 w 330" name="T84"/>
              <a:gd fmla="*/ 109 h 169" name="T85"/>
              <a:gd fmla="*/ 316 w 330" name="T86"/>
              <a:gd fmla="*/ 131 h 169" name="T87"/>
              <a:gd fmla="*/ 301 w 330" name="T88"/>
              <a:gd fmla="*/ 149 h 169" name="T89"/>
              <a:gd fmla="*/ 281 w 330" name="T90"/>
              <a:gd fmla="*/ 161 h 169" name="T91"/>
              <a:gd fmla="*/ 281 w 330" name="T92"/>
              <a:gd fmla="*/ 154 h 169" name="T93"/>
              <a:gd fmla="*/ 298 w 330" name="T94"/>
              <a:gd fmla="*/ 142 h 169" name="T95"/>
              <a:gd fmla="*/ 312 w 330" name="T96"/>
              <a:gd fmla="*/ 126 h 169" name="T97"/>
              <a:gd fmla="*/ 320 w 330" name="T98"/>
              <a:gd fmla="*/ 106 h 169" name="T99"/>
              <a:gd fmla="*/ 323 w 330" name="T100"/>
              <a:gd fmla="*/ 85 h 169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169" w="330">
                <a:moveTo>
                  <a:pt x="323" y="85"/>
                </a:moveTo>
                <a:cubicBezTo>
                  <a:pt x="323" y="74"/>
                  <a:pt x="321" y="64"/>
                  <a:pt x="317" y="54"/>
                </a:cubicBezTo>
                <a:cubicBezTo>
                  <a:pt x="313" y="45"/>
                  <a:pt x="308" y="37"/>
                  <a:pt x="301" y="29"/>
                </a:cubicBezTo>
                <a:cubicBezTo>
                  <a:pt x="294" y="23"/>
                  <a:pt x="286" y="17"/>
                  <a:pt x="276" y="13"/>
                </a:cubicBezTo>
                <a:cubicBezTo>
                  <a:pt x="267" y="9"/>
                  <a:pt x="257" y="7"/>
                  <a:pt x="246" y="7"/>
                </a:cubicBezTo>
                <a:cubicBezTo>
                  <a:pt x="237" y="7"/>
                  <a:pt x="228" y="9"/>
                  <a:pt x="219" y="12"/>
                </a:cubicBezTo>
                <a:cubicBezTo>
                  <a:pt x="211" y="15"/>
                  <a:pt x="203" y="20"/>
                  <a:pt x="196" y="27"/>
                </a:cubicBezTo>
                <a:cubicBezTo>
                  <a:pt x="190" y="33"/>
                  <a:pt x="184" y="41"/>
                  <a:pt x="179" y="51"/>
                </a:cubicBezTo>
                <a:cubicBezTo>
                  <a:pt x="174" y="61"/>
                  <a:pt x="171" y="72"/>
                  <a:pt x="170" y="85"/>
                </a:cubicBezTo>
                <a:cubicBezTo>
                  <a:pt x="168" y="98"/>
                  <a:pt x="165" y="110"/>
                  <a:pt x="160" y="120"/>
                </a:cubicBezTo>
                <a:cubicBezTo>
                  <a:pt x="155" y="131"/>
                  <a:pt x="149" y="140"/>
                  <a:pt x="142" y="146"/>
                </a:cubicBezTo>
                <a:cubicBezTo>
                  <a:pt x="134" y="154"/>
                  <a:pt x="126" y="159"/>
                  <a:pt x="116" y="163"/>
                </a:cubicBezTo>
                <a:cubicBezTo>
                  <a:pt x="106" y="167"/>
                  <a:pt x="96" y="169"/>
                  <a:pt x="84" y="169"/>
                </a:cubicBezTo>
                <a:cubicBezTo>
                  <a:pt x="72" y="169"/>
                  <a:pt x="61" y="167"/>
                  <a:pt x="51" y="162"/>
                </a:cubicBezTo>
                <a:cubicBezTo>
                  <a:pt x="41" y="158"/>
                  <a:pt x="32" y="152"/>
                  <a:pt x="24" y="144"/>
                </a:cubicBezTo>
                <a:cubicBezTo>
                  <a:pt x="17" y="136"/>
                  <a:pt x="10" y="127"/>
                  <a:pt x="6" y="117"/>
                </a:cubicBezTo>
                <a:cubicBezTo>
                  <a:pt x="2" y="107"/>
                  <a:pt x="0" y="96"/>
                  <a:pt x="0" y="84"/>
                </a:cubicBezTo>
                <a:cubicBezTo>
                  <a:pt x="0" y="72"/>
                  <a:pt x="2" y="62"/>
                  <a:pt x="6" y="51"/>
                </a:cubicBezTo>
                <a:cubicBezTo>
                  <a:pt x="10" y="41"/>
                  <a:pt x="17" y="32"/>
                  <a:pt x="24" y="24"/>
                </a:cubicBezTo>
                <a:cubicBezTo>
                  <a:pt x="32" y="17"/>
                  <a:pt x="41" y="11"/>
                  <a:pt x="51" y="6"/>
                </a:cubicBezTo>
                <a:cubicBezTo>
                  <a:pt x="61" y="2"/>
                  <a:pt x="72" y="0"/>
                  <a:pt x="84" y="0"/>
                </a:cubicBezTo>
                <a:cubicBezTo>
                  <a:pt x="84" y="6"/>
                  <a:pt x="84" y="6"/>
                  <a:pt x="84" y="6"/>
                </a:cubicBezTo>
                <a:cubicBezTo>
                  <a:pt x="73" y="6"/>
                  <a:pt x="63" y="8"/>
                  <a:pt x="53" y="13"/>
                </a:cubicBezTo>
                <a:cubicBezTo>
                  <a:pt x="44" y="16"/>
                  <a:pt x="36" y="22"/>
                  <a:pt x="29" y="29"/>
                </a:cubicBezTo>
                <a:cubicBezTo>
                  <a:pt x="22" y="36"/>
                  <a:pt x="17" y="44"/>
                  <a:pt x="12" y="54"/>
                </a:cubicBezTo>
                <a:cubicBezTo>
                  <a:pt x="8" y="63"/>
                  <a:pt x="6" y="73"/>
                  <a:pt x="6" y="84"/>
                </a:cubicBezTo>
                <a:cubicBezTo>
                  <a:pt x="6" y="95"/>
                  <a:pt x="8" y="105"/>
                  <a:pt x="12" y="115"/>
                </a:cubicBezTo>
                <a:cubicBezTo>
                  <a:pt x="17" y="124"/>
                  <a:pt x="22" y="132"/>
                  <a:pt x="29" y="139"/>
                </a:cubicBezTo>
                <a:cubicBezTo>
                  <a:pt x="36" y="146"/>
                  <a:pt x="44" y="152"/>
                  <a:pt x="53" y="156"/>
                </a:cubicBezTo>
                <a:cubicBezTo>
                  <a:pt x="63" y="160"/>
                  <a:pt x="73" y="162"/>
                  <a:pt x="84" y="162"/>
                </a:cubicBezTo>
                <a:cubicBezTo>
                  <a:pt x="95" y="162"/>
                  <a:pt x="104" y="160"/>
                  <a:pt x="113" y="157"/>
                </a:cubicBezTo>
                <a:cubicBezTo>
                  <a:pt x="122" y="153"/>
                  <a:pt x="129" y="148"/>
                  <a:pt x="136" y="141"/>
                </a:cubicBezTo>
                <a:cubicBezTo>
                  <a:pt x="143" y="135"/>
                  <a:pt x="148" y="127"/>
                  <a:pt x="153" y="117"/>
                </a:cubicBezTo>
                <a:cubicBezTo>
                  <a:pt x="157" y="107"/>
                  <a:pt x="160" y="97"/>
                  <a:pt x="162" y="85"/>
                </a:cubicBezTo>
                <a:cubicBezTo>
                  <a:pt x="163" y="72"/>
                  <a:pt x="167" y="60"/>
                  <a:pt x="171" y="50"/>
                </a:cubicBezTo>
                <a:cubicBezTo>
                  <a:pt x="176" y="39"/>
                  <a:pt x="182" y="31"/>
                  <a:pt x="189" y="23"/>
                </a:cubicBezTo>
                <a:cubicBezTo>
                  <a:pt x="196" y="16"/>
                  <a:pt x="204" y="10"/>
                  <a:pt x="214" y="6"/>
                </a:cubicBezTo>
                <a:cubicBezTo>
                  <a:pt x="224" y="2"/>
                  <a:pt x="234" y="0"/>
                  <a:pt x="246" y="0"/>
                </a:cubicBezTo>
                <a:cubicBezTo>
                  <a:pt x="258" y="0"/>
                  <a:pt x="268" y="2"/>
                  <a:pt x="279" y="7"/>
                </a:cubicBezTo>
                <a:cubicBezTo>
                  <a:pt x="289" y="11"/>
                  <a:pt x="298" y="17"/>
                  <a:pt x="305" y="25"/>
                </a:cubicBezTo>
                <a:cubicBezTo>
                  <a:pt x="313" y="32"/>
                  <a:pt x="319" y="41"/>
                  <a:pt x="323" y="52"/>
                </a:cubicBezTo>
                <a:cubicBezTo>
                  <a:pt x="328" y="62"/>
                  <a:pt x="330" y="73"/>
                  <a:pt x="330" y="85"/>
                </a:cubicBezTo>
                <a:cubicBezTo>
                  <a:pt x="330" y="93"/>
                  <a:pt x="329" y="101"/>
                  <a:pt x="326" y="109"/>
                </a:cubicBezTo>
                <a:cubicBezTo>
                  <a:pt x="324" y="117"/>
                  <a:pt x="321" y="124"/>
                  <a:pt x="316" y="131"/>
                </a:cubicBezTo>
                <a:cubicBezTo>
                  <a:pt x="312" y="137"/>
                  <a:pt x="307" y="143"/>
                  <a:pt x="301" y="149"/>
                </a:cubicBezTo>
                <a:cubicBezTo>
                  <a:pt x="295" y="154"/>
                  <a:pt x="289" y="158"/>
                  <a:pt x="281" y="161"/>
                </a:cubicBezTo>
                <a:cubicBezTo>
                  <a:pt x="281" y="154"/>
                  <a:pt x="281" y="154"/>
                  <a:pt x="281" y="154"/>
                </a:cubicBezTo>
                <a:cubicBezTo>
                  <a:pt x="287" y="151"/>
                  <a:pt x="293" y="147"/>
                  <a:pt x="298" y="142"/>
                </a:cubicBezTo>
                <a:cubicBezTo>
                  <a:pt x="304" y="137"/>
                  <a:pt x="308" y="132"/>
                  <a:pt x="312" y="126"/>
                </a:cubicBezTo>
                <a:cubicBezTo>
                  <a:pt x="315" y="120"/>
                  <a:pt x="318" y="113"/>
                  <a:pt x="320" y="106"/>
                </a:cubicBezTo>
                <a:cubicBezTo>
                  <a:pt x="323" y="100"/>
                  <a:pt x="323" y="92"/>
                  <a:pt x="323" y="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1" name="Freeform 12"/>
          <p:cNvSpPr/>
          <p:nvPr/>
        </p:nvSpPr>
        <p:spPr bwMode="auto">
          <a:xfrm>
            <a:off x="3578230" y="6676767"/>
            <a:ext cx="5299" cy="11041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2" name="Freeform 13"/>
          <p:cNvSpPr/>
          <p:nvPr/>
        </p:nvSpPr>
        <p:spPr bwMode="auto">
          <a:xfrm>
            <a:off x="3606390" y="6675372"/>
            <a:ext cx="111527" cy="111805"/>
          </a:xfrm>
          <a:custGeom>
            <a:gdLst>
              <a:gd fmla="*/ 12 w 169" name="T0"/>
              <a:gd fmla="*/ 115 h 169" name="T1"/>
              <a:gd fmla="*/ 29 w 169" name="T2"/>
              <a:gd fmla="*/ 139 h 169" name="T3"/>
              <a:gd fmla="*/ 54 w 169" name="T4"/>
              <a:gd fmla="*/ 156 h 169" name="T5"/>
              <a:gd fmla="*/ 84 w 169" name="T6"/>
              <a:gd fmla="*/ 162 h 169" name="T7"/>
              <a:gd fmla="*/ 114 w 169" name="T8"/>
              <a:gd fmla="*/ 156 h 169" name="T9"/>
              <a:gd fmla="*/ 139 w 169" name="T10"/>
              <a:gd fmla="*/ 139 h 169" name="T11"/>
              <a:gd fmla="*/ 156 w 169" name="T12"/>
              <a:gd fmla="*/ 115 h 169" name="T13"/>
              <a:gd fmla="*/ 162 w 169" name="T14"/>
              <a:gd fmla="*/ 85 h 169" name="T15"/>
              <a:gd fmla="*/ 162 w 169" name="T16"/>
              <a:gd fmla="*/ 84 h 169" name="T17"/>
              <a:gd fmla="*/ 91 w 169" name="T18"/>
              <a:gd fmla="*/ 84 h 169" name="T19"/>
              <a:gd fmla="*/ 91 w 169" name="T20"/>
              <a:gd fmla="*/ 78 h 169" name="T21"/>
              <a:gd fmla="*/ 169 w 169" name="T22"/>
              <a:gd fmla="*/ 78 h 169" name="T23"/>
              <a:gd fmla="*/ 169 w 169" name="T24"/>
              <a:gd fmla="*/ 85 h 169" name="T25"/>
              <a:gd fmla="*/ 162 w 169" name="T26"/>
              <a:gd fmla="*/ 117 h 169" name="T27"/>
              <a:gd fmla="*/ 144 w 169" name="T28"/>
              <a:gd fmla="*/ 144 h 169" name="T29"/>
              <a:gd fmla="*/ 117 w 169" name="T30"/>
              <a:gd fmla="*/ 162 h 169" name="T31"/>
              <a:gd fmla="*/ 84 w 169" name="T32"/>
              <a:gd fmla="*/ 169 h 169" name="T33"/>
              <a:gd fmla="*/ 51 w 169" name="T34"/>
              <a:gd fmla="*/ 162 h 169" name="T35"/>
              <a:gd fmla="*/ 24 w 169" name="T36"/>
              <a:gd fmla="*/ 144 h 169" name="T37"/>
              <a:gd fmla="*/ 6 w 169" name="T38"/>
              <a:gd fmla="*/ 117 h 169" name="T39"/>
              <a:gd fmla="*/ 0 w 169" name="T40"/>
              <a:gd fmla="*/ 85 h 169" name="T41"/>
              <a:gd fmla="*/ 0 w 169" name="T42"/>
              <a:gd fmla="*/ 84 h 169" name="T43"/>
              <a:gd fmla="*/ 6 w 169" name="T44"/>
              <a:gd fmla="*/ 51 h 169" name="T45"/>
              <a:gd fmla="*/ 24 w 169" name="T46"/>
              <a:gd fmla="*/ 24 h 169" name="T47"/>
              <a:gd fmla="*/ 51 w 169" name="T48"/>
              <a:gd fmla="*/ 6 h 169" name="T49"/>
              <a:gd fmla="*/ 84 w 169" name="T50"/>
              <a:gd fmla="*/ 0 h 169" name="T51"/>
              <a:gd fmla="*/ 109 w 169" name="T52"/>
              <a:gd fmla="*/ 3 h 169" name="T53"/>
              <a:gd fmla="*/ 131 w 169" name="T54"/>
              <a:gd fmla="*/ 13 h 169" name="T55"/>
              <a:gd fmla="*/ 117 w 169" name="T56"/>
              <a:gd fmla="*/ 13 h 169" name="T57"/>
              <a:gd fmla="*/ 101 w 169" name="T58"/>
              <a:gd fmla="*/ 8 h 169" name="T59"/>
              <a:gd fmla="*/ 84 w 169" name="T60"/>
              <a:gd fmla="*/ 6 h 169" name="T61"/>
              <a:gd fmla="*/ 54 w 169" name="T62"/>
              <a:gd fmla="*/ 13 h 169" name="T63"/>
              <a:gd fmla="*/ 29 w 169" name="T64"/>
              <a:gd fmla="*/ 29 h 169" name="T65"/>
              <a:gd fmla="*/ 12 w 169" name="T66"/>
              <a:gd fmla="*/ 54 h 169" name="T67"/>
              <a:gd fmla="*/ 6 w 169" name="T68"/>
              <a:gd fmla="*/ 85 h 169" name="T69"/>
              <a:gd fmla="*/ 12 w 169" name="T70"/>
              <a:gd fmla="*/ 115 h 169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169" w="169">
                <a:moveTo>
                  <a:pt x="12" y="115"/>
                </a:moveTo>
                <a:cubicBezTo>
                  <a:pt x="17" y="124"/>
                  <a:pt x="22" y="132"/>
                  <a:pt x="29" y="139"/>
                </a:cubicBezTo>
                <a:cubicBezTo>
                  <a:pt x="36" y="146"/>
                  <a:pt x="44" y="152"/>
                  <a:pt x="54" y="156"/>
                </a:cubicBezTo>
                <a:cubicBezTo>
                  <a:pt x="63" y="160"/>
                  <a:pt x="74" y="162"/>
                  <a:pt x="84" y="162"/>
                </a:cubicBezTo>
                <a:cubicBezTo>
                  <a:pt x="95" y="162"/>
                  <a:pt x="105" y="160"/>
                  <a:pt x="114" y="156"/>
                </a:cubicBezTo>
                <a:cubicBezTo>
                  <a:pt x="124" y="152"/>
                  <a:pt x="132" y="146"/>
                  <a:pt x="139" y="139"/>
                </a:cubicBezTo>
                <a:cubicBezTo>
                  <a:pt x="146" y="132"/>
                  <a:pt x="152" y="124"/>
                  <a:pt x="156" y="115"/>
                </a:cubicBezTo>
                <a:cubicBezTo>
                  <a:pt x="160" y="105"/>
                  <a:pt x="162" y="95"/>
                  <a:pt x="162" y="85"/>
                </a:cubicBezTo>
                <a:cubicBezTo>
                  <a:pt x="162" y="84"/>
                  <a:pt x="162" y="84"/>
                  <a:pt x="162" y="84"/>
                </a:cubicBezTo>
                <a:cubicBezTo>
                  <a:pt x="91" y="84"/>
                  <a:pt x="91" y="84"/>
                  <a:pt x="91" y="84"/>
                </a:cubicBezTo>
                <a:cubicBezTo>
                  <a:pt x="91" y="78"/>
                  <a:pt x="91" y="78"/>
                  <a:pt x="91" y="78"/>
                </a:cubicBezTo>
                <a:cubicBezTo>
                  <a:pt x="169" y="78"/>
                  <a:pt x="169" y="78"/>
                  <a:pt x="169" y="78"/>
                </a:cubicBezTo>
                <a:cubicBezTo>
                  <a:pt x="169" y="85"/>
                  <a:pt x="169" y="85"/>
                  <a:pt x="169" y="85"/>
                </a:cubicBezTo>
                <a:cubicBezTo>
                  <a:pt x="169" y="96"/>
                  <a:pt x="167" y="107"/>
                  <a:pt x="162" y="117"/>
                </a:cubicBezTo>
                <a:cubicBezTo>
                  <a:pt x="158" y="127"/>
                  <a:pt x="152" y="137"/>
                  <a:pt x="144" y="144"/>
                </a:cubicBezTo>
                <a:cubicBezTo>
                  <a:pt x="136" y="152"/>
                  <a:pt x="127" y="158"/>
                  <a:pt x="117" y="162"/>
                </a:cubicBezTo>
                <a:cubicBezTo>
                  <a:pt x="107" y="167"/>
                  <a:pt x="96" y="169"/>
                  <a:pt x="84" y="169"/>
                </a:cubicBezTo>
                <a:cubicBezTo>
                  <a:pt x="73" y="169"/>
                  <a:pt x="61" y="167"/>
                  <a:pt x="51" y="162"/>
                </a:cubicBezTo>
                <a:cubicBezTo>
                  <a:pt x="41" y="158"/>
                  <a:pt x="32" y="152"/>
                  <a:pt x="24" y="144"/>
                </a:cubicBezTo>
                <a:cubicBezTo>
                  <a:pt x="17" y="137"/>
                  <a:pt x="11" y="127"/>
                  <a:pt x="6" y="117"/>
                </a:cubicBezTo>
                <a:cubicBezTo>
                  <a:pt x="2" y="107"/>
                  <a:pt x="0" y="96"/>
                  <a:pt x="0" y="85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72"/>
                  <a:pt x="2" y="61"/>
                  <a:pt x="6" y="51"/>
                </a:cubicBezTo>
                <a:cubicBezTo>
                  <a:pt x="11" y="41"/>
                  <a:pt x="17" y="32"/>
                  <a:pt x="24" y="24"/>
                </a:cubicBezTo>
                <a:cubicBezTo>
                  <a:pt x="32" y="17"/>
                  <a:pt x="41" y="11"/>
                  <a:pt x="51" y="6"/>
                </a:cubicBezTo>
                <a:cubicBezTo>
                  <a:pt x="61" y="2"/>
                  <a:pt x="73" y="0"/>
                  <a:pt x="84" y="0"/>
                </a:cubicBezTo>
                <a:cubicBezTo>
                  <a:pt x="93" y="0"/>
                  <a:pt x="101" y="1"/>
                  <a:pt x="109" y="3"/>
                </a:cubicBezTo>
                <a:cubicBezTo>
                  <a:pt x="117" y="6"/>
                  <a:pt x="124" y="9"/>
                  <a:pt x="131" y="13"/>
                </a:cubicBezTo>
                <a:cubicBezTo>
                  <a:pt x="117" y="13"/>
                  <a:pt x="117" y="13"/>
                  <a:pt x="117" y="13"/>
                </a:cubicBezTo>
                <a:cubicBezTo>
                  <a:pt x="112" y="11"/>
                  <a:pt x="107" y="10"/>
                  <a:pt x="101" y="8"/>
                </a:cubicBezTo>
                <a:cubicBezTo>
                  <a:pt x="95" y="7"/>
                  <a:pt x="90" y="6"/>
                  <a:pt x="84" y="6"/>
                </a:cubicBezTo>
                <a:cubicBezTo>
                  <a:pt x="74" y="6"/>
                  <a:pt x="63" y="8"/>
                  <a:pt x="54" y="13"/>
                </a:cubicBezTo>
                <a:cubicBezTo>
                  <a:pt x="44" y="16"/>
                  <a:pt x="36" y="22"/>
                  <a:pt x="29" y="29"/>
                </a:cubicBezTo>
                <a:cubicBezTo>
                  <a:pt x="22" y="36"/>
                  <a:pt x="17" y="44"/>
                  <a:pt x="12" y="54"/>
                </a:cubicBezTo>
                <a:cubicBezTo>
                  <a:pt x="9" y="63"/>
                  <a:pt x="6" y="73"/>
                  <a:pt x="6" y="85"/>
                </a:cubicBezTo>
                <a:cubicBezTo>
                  <a:pt x="6" y="95"/>
                  <a:pt x="9" y="105"/>
                  <a:pt x="12" y="11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3" name="Freeform 14"/>
          <p:cNvSpPr/>
          <p:nvPr/>
        </p:nvSpPr>
        <p:spPr bwMode="auto">
          <a:xfrm>
            <a:off x="3723215" y="6676767"/>
            <a:ext cx="111248" cy="110411"/>
          </a:xfrm>
          <a:custGeom>
            <a:gdLst>
              <a:gd fmla="*/ 383 w 399" name="T0"/>
              <a:gd fmla="*/ 0 h 396" name="T1"/>
              <a:gd fmla="*/ 399 w 399" name="T2"/>
              <a:gd fmla="*/ 0 h 396" name="T3"/>
              <a:gd fmla="*/ 399 w 399" name="T4"/>
              <a:gd fmla="*/ 396 h 396" name="T5"/>
              <a:gd fmla="*/ 383 w 399" name="T6"/>
              <a:gd fmla="*/ 396 h 396" name="T7"/>
              <a:gd fmla="*/ 16 w 399" name="T8"/>
              <a:gd fmla="*/ 23 h 396" name="T9"/>
              <a:gd fmla="*/ 16 w 399" name="T10"/>
              <a:gd fmla="*/ 396 h 396" name="T11"/>
              <a:gd fmla="*/ 0 w 399" name="T12"/>
              <a:gd fmla="*/ 396 h 396" name="T13"/>
              <a:gd fmla="*/ 0 w 399" name="T14"/>
              <a:gd fmla="*/ 0 h 396" name="T15"/>
              <a:gd fmla="*/ 16 w 399" name="T16"/>
              <a:gd fmla="*/ 0 h 396" name="T17"/>
              <a:gd fmla="*/ 383 w 399" name="T18"/>
              <a:gd fmla="*/ 375 h 396" name="T19"/>
              <a:gd fmla="*/ 383 w 399" name="T20"/>
              <a:gd fmla="*/ 0 h 396" name="T21"/>
              <a:gd fmla="*/ 383 w 399" name="T22"/>
              <a:gd fmla="*/ 0 h 396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396" w="399">
                <a:moveTo>
                  <a:pt x="383" y="0"/>
                </a:moveTo>
                <a:lnTo>
                  <a:pt x="399" y="0"/>
                </a:lnTo>
                <a:lnTo>
                  <a:pt x="399" y="396"/>
                </a:lnTo>
                <a:lnTo>
                  <a:pt x="383" y="396"/>
                </a:lnTo>
                <a:lnTo>
                  <a:pt x="16" y="23"/>
                </a:lnTo>
                <a:lnTo>
                  <a:pt x="16" y="396"/>
                </a:lnTo>
                <a:lnTo>
                  <a:pt x="0" y="396"/>
                </a:lnTo>
                <a:lnTo>
                  <a:pt x="0" y="0"/>
                </a:lnTo>
                <a:lnTo>
                  <a:pt x="16" y="0"/>
                </a:lnTo>
                <a:lnTo>
                  <a:pt x="383" y="375"/>
                </a:lnTo>
                <a:lnTo>
                  <a:pt x="383" y="0"/>
                </a:lnTo>
                <a:lnTo>
                  <a:pt x="3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4" name="Freeform 15"/>
          <p:cNvSpPr>
            <a:spLocks noEditPoints="1"/>
          </p:cNvSpPr>
          <p:nvPr/>
        </p:nvSpPr>
        <p:spPr bwMode="auto">
          <a:xfrm>
            <a:off x="2758513" y="6388193"/>
            <a:ext cx="272403" cy="267943"/>
          </a:xfrm>
          <a:custGeom>
            <a:gdLst>
              <a:gd fmla="*/ 114 w 413" name="T0"/>
              <a:gd fmla="*/ 17 h 405" name="T1"/>
              <a:gd fmla="*/ 114 w 413" name="T2"/>
              <a:gd fmla="*/ 24 h 405" name="T3"/>
              <a:gd fmla="*/ 95 w 413" name="T4"/>
              <a:gd fmla="*/ 46 h 405" name="T5"/>
              <a:gd fmla="*/ 133 w 413" name="T6"/>
              <a:gd fmla="*/ 68 h 405" name="T7"/>
              <a:gd fmla="*/ 170 w 413" name="T8"/>
              <a:gd fmla="*/ 92 h 405" name="T9"/>
              <a:gd fmla="*/ 70 w 413" name="T10"/>
              <a:gd fmla="*/ 90 h 405" name="T11"/>
              <a:gd fmla="*/ 29 w 413" name="T12"/>
              <a:gd fmla="*/ 146 h 405" name="T13"/>
              <a:gd fmla="*/ 85 w 413" name="T14"/>
              <a:gd fmla="*/ 4 h 405" name="T15"/>
              <a:gd fmla="*/ 82 w 413" name="T16"/>
              <a:gd fmla="*/ 228 h 405" name="T17"/>
              <a:gd fmla="*/ 70 w 413" name="T18"/>
              <a:gd fmla="*/ 168 h 405" name="T19"/>
              <a:gd fmla="*/ 34 w 413" name="T20"/>
              <a:gd fmla="*/ 143 h 405" name="T21"/>
              <a:gd fmla="*/ 70 w 413" name="T22"/>
              <a:gd fmla="*/ 146 h 405" name="T23"/>
              <a:gd fmla="*/ 146 w 413" name="T24"/>
              <a:gd fmla="*/ 144 h 405" name="T25"/>
              <a:gd fmla="*/ 153 w 413" name="T26"/>
              <a:gd fmla="*/ 170 h 405" name="T27"/>
              <a:gd fmla="*/ 105 w 413" name="T28"/>
              <a:gd fmla="*/ 168 h 405" name="T29"/>
              <a:gd fmla="*/ 136 w 413" name="T30"/>
              <a:gd fmla="*/ 228 h 405" name="T31"/>
              <a:gd fmla="*/ 172 w 413" name="T32"/>
              <a:gd fmla="*/ 252 h 405" name="T33"/>
              <a:gd fmla="*/ 105 w 413" name="T34"/>
              <a:gd fmla="*/ 250 h 405" name="T35"/>
              <a:gd fmla="*/ 123 w 413" name="T36"/>
              <a:gd fmla="*/ 328 h 405" name="T37"/>
              <a:gd fmla="*/ 169 w 413" name="T38"/>
              <a:gd fmla="*/ 325 h 405" name="T39"/>
              <a:gd fmla="*/ 85 w 413" name="T40"/>
              <a:gd fmla="*/ 383 h 405" name="T41"/>
              <a:gd fmla="*/ 82 w 413" name="T42"/>
              <a:gd fmla="*/ 337 h 405" name="T43"/>
              <a:gd fmla="*/ 51 w 413" name="T44"/>
              <a:gd fmla="*/ 250 h 405" name="T45"/>
              <a:gd fmla="*/ 17 w 413" name="T46"/>
              <a:gd fmla="*/ 224 h 405" name="T47"/>
              <a:gd fmla="*/ 231 w 413" name="T48"/>
              <a:gd fmla="*/ 235 h 405" name="T49"/>
              <a:gd fmla="*/ 189 w 413" name="T50"/>
              <a:gd fmla="*/ 238 h 405" name="T51"/>
              <a:gd fmla="*/ 192 w 413" name="T52"/>
              <a:gd fmla="*/ 202 h 405" name="T53"/>
              <a:gd fmla="*/ 189 w 413" name="T54"/>
              <a:gd fmla="*/ 99 h 405" name="T55"/>
              <a:gd fmla="*/ 289 w 413" name="T56"/>
              <a:gd fmla="*/ 100 h 405" name="T57"/>
              <a:gd fmla="*/ 331 w 413" name="T58"/>
              <a:gd fmla="*/ 0 h 405" name="T59"/>
              <a:gd fmla="*/ 369 w 413" name="T60"/>
              <a:gd fmla="*/ 17 h 405" name="T61"/>
              <a:gd fmla="*/ 347 w 413" name="T62"/>
              <a:gd fmla="*/ 38 h 405" name="T63"/>
              <a:gd fmla="*/ 335 w 413" name="T64"/>
              <a:gd fmla="*/ 100 h 405" name="T65"/>
              <a:gd fmla="*/ 367 w 413" name="T66"/>
              <a:gd fmla="*/ 133 h 405" name="T67"/>
              <a:gd fmla="*/ 370 w 413" name="T68"/>
              <a:gd fmla="*/ 238 h 405" name="T69"/>
              <a:gd fmla="*/ 335 w 413" name="T70"/>
              <a:gd fmla="*/ 235 h 405" name="T71"/>
              <a:gd fmla="*/ 323 w 413" name="T72"/>
              <a:gd fmla="*/ 353 h 405" name="T73"/>
              <a:gd fmla="*/ 353 w 413" name="T74"/>
              <a:gd fmla="*/ 372 h 405" name="T75"/>
              <a:gd fmla="*/ 413 w 413" name="T76"/>
              <a:gd fmla="*/ 344 h 405" name="T77"/>
              <a:gd fmla="*/ 331 w 413" name="T78"/>
              <a:gd fmla="*/ 396 h 405" name="T79"/>
              <a:gd fmla="*/ 298 w 413" name="T80"/>
              <a:gd fmla="*/ 235 h 405" name="T81"/>
              <a:gd fmla="*/ 234 w 413" name="T82"/>
              <a:gd fmla="*/ 338 h 405" name="T83"/>
              <a:gd fmla="*/ 123 w 413" name="T84"/>
              <a:gd fmla="*/ 381 h 405" name="T85"/>
              <a:gd fmla="*/ 231 w 413" name="T86"/>
              <a:gd fmla="*/ 235 h 405" name="T87"/>
              <a:gd fmla="*/ 260 w 413" name="T88"/>
              <a:gd fmla="*/ 73 h 405" name="T89"/>
              <a:gd fmla="*/ 190 w 413" name="T90"/>
              <a:gd fmla="*/ 22 h 405" name="T91"/>
              <a:gd fmla="*/ 216 w 413" name="T92"/>
              <a:gd fmla="*/ 124 h 405" name="T93"/>
              <a:gd fmla="*/ 343 w 413" name="T94"/>
              <a:gd fmla="*/ 213 h 405" name="T95"/>
              <a:gd fmla="*/ 216 w 413" name="T96"/>
              <a:gd fmla="*/ 124 h 405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405" w="412">
                <a:moveTo>
                  <a:pt x="85" y="4"/>
                </a:moveTo>
                <a:cubicBezTo>
                  <a:pt x="114" y="17"/>
                  <a:pt x="114" y="17"/>
                  <a:pt x="114" y="17"/>
                </a:cubicBezTo>
                <a:cubicBezTo>
                  <a:pt x="119" y="20"/>
                  <a:pt x="119" y="20"/>
                  <a:pt x="119" y="20"/>
                </a:cubicBezTo>
                <a:cubicBezTo>
                  <a:pt x="119" y="22"/>
                  <a:pt x="117" y="23"/>
                  <a:pt x="114" y="24"/>
                </a:cubicBezTo>
                <a:cubicBezTo>
                  <a:pt x="108" y="26"/>
                  <a:pt x="104" y="30"/>
                  <a:pt x="100" y="36"/>
                </a:cubicBezTo>
                <a:cubicBezTo>
                  <a:pt x="99" y="38"/>
                  <a:pt x="98" y="41"/>
                  <a:pt x="95" y="46"/>
                </a:cubicBezTo>
                <a:cubicBezTo>
                  <a:pt x="91" y="55"/>
                  <a:pt x="86" y="62"/>
                  <a:pt x="82" y="68"/>
                </a:cubicBezTo>
                <a:cubicBezTo>
                  <a:pt x="133" y="68"/>
                  <a:pt x="133" y="68"/>
                  <a:pt x="133" y="68"/>
                </a:cubicBezTo>
                <a:cubicBezTo>
                  <a:pt x="146" y="68"/>
                  <a:pt x="159" y="67"/>
                  <a:pt x="170" y="66"/>
                </a:cubicBezTo>
                <a:cubicBezTo>
                  <a:pt x="170" y="92"/>
                  <a:pt x="170" y="92"/>
                  <a:pt x="170" y="92"/>
                </a:cubicBezTo>
                <a:cubicBezTo>
                  <a:pt x="159" y="91"/>
                  <a:pt x="146" y="90"/>
                  <a:pt x="133" y="90"/>
                </a:cubicBezTo>
                <a:cubicBezTo>
                  <a:pt x="70" y="90"/>
                  <a:pt x="70" y="90"/>
                  <a:pt x="70" y="90"/>
                </a:cubicBezTo>
                <a:cubicBezTo>
                  <a:pt x="69" y="92"/>
                  <a:pt x="66" y="96"/>
                  <a:pt x="63" y="100"/>
                </a:cubicBezTo>
                <a:cubicBezTo>
                  <a:pt x="50" y="121"/>
                  <a:pt x="38" y="136"/>
                  <a:pt x="29" y="146"/>
                </a:cubicBezTo>
                <a:cubicBezTo>
                  <a:pt x="21" y="140"/>
                  <a:pt x="12" y="135"/>
                  <a:pt x="0" y="131"/>
                </a:cubicBezTo>
                <a:cubicBezTo>
                  <a:pt x="36" y="104"/>
                  <a:pt x="65" y="61"/>
                  <a:pt x="85" y="4"/>
                </a:cubicBezTo>
                <a:close/>
                <a:moveTo>
                  <a:pt x="51" y="228"/>
                </a:moveTo>
                <a:cubicBezTo>
                  <a:pt x="82" y="228"/>
                  <a:pt x="82" y="228"/>
                  <a:pt x="82" y="228"/>
                </a:cubicBezTo>
                <a:cubicBezTo>
                  <a:pt x="82" y="168"/>
                  <a:pt x="82" y="168"/>
                  <a:pt x="82" y="168"/>
                </a:cubicBezTo>
                <a:cubicBezTo>
                  <a:pt x="70" y="168"/>
                  <a:pt x="70" y="168"/>
                  <a:pt x="70" y="168"/>
                </a:cubicBezTo>
                <a:cubicBezTo>
                  <a:pt x="60" y="168"/>
                  <a:pt x="48" y="169"/>
                  <a:pt x="34" y="170"/>
                </a:cubicBezTo>
                <a:cubicBezTo>
                  <a:pt x="34" y="143"/>
                  <a:pt x="34" y="143"/>
                  <a:pt x="34" y="143"/>
                </a:cubicBezTo>
                <a:cubicBezTo>
                  <a:pt x="36" y="143"/>
                  <a:pt x="39" y="143"/>
                  <a:pt x="43" y="144"/>
                </a:cubicBezTo>
                <a:cubicBezTo>
                  <a:pt x="54" y="146"/>
                  <a:pt x="63" y="146"/>
                  <a:pt x="70" y="146"/>
                </a:cubicBezTo>
                <a:cubicBezTo>
                  <a:pt x="117" y="146"/>
                  <a:pt x="117" y="146"/>
                  <a:pt x="117" y="146"/>
                </a:cubicBezTo>
                <a:cubicBezTo>
                  <a:pt x="124" y="146"/>
                  <a:pt x="134" y="146"/>
                  <a:pt x="146" y="144"/>
                </a:cubicBezTo>
                <a:cubicBezTo>
                  <a:pt x="149" y="143"/>
                  <a:pt x="151" y="143"/>
                  <a:pt x="153" y="143"/>
                </a:cubicBezTo>
                <a:cubicBezTo>
                  <a:pt x="153" y="170"/>
                  <a:pt x="153" y="170"/>
                  <a:pt x="153" y="170"/>
                </a:cubicBezTo>
                <a:cubicBezTo>
                  <a:pt x="144" y="169"/>
                  <a:pt x="132" y="168"/>
                  <a:pt x="117" y="168"/>
                </a:cubicBezTo>
                <a:cubicBezTo>
                  <a:pt x="105" y="168"/>
                  <a:pt x="105" y="168"/>
                  <a:pt x="105" y="168"/>
                </a:cubicBezTo>
                <a:cubicBezTo>
                  <a:pt x="105" y="228"/>
                  <a:pt x="105" y="228"/>
                  <a:pt x="105" y="228"/>
                </a:cubicBezTo>
                <a:cubicBezTo>
                  <a:pt x="136" y="228"/>
                  <a:pt x="136" y="228"/>
                  <a:pt x="136" y="228"/>
                </a:cubicBezTo>
                <a:cubicBezTo>
                  <a:pt x="142" y="228"/>
                  <a:pt x="153" y="227"/>
                  <a:pt x="172" y="224"/>
                </a:cubicBezTo>
                <a:cubicBezTo>
                  <a:pt x="172" y="252"/>
                  <a:pt x="172" y="252"/>
                  <a:pt x="172" y="252"/>
                </a:cubicBezTo>
                <a:cubicBezTo>
                  <a:pt x="160" y="251"/>
                  <a:pt x="149" y="250"/>
                  <a:pt x="136" y="250"/>
                </a:cubicBezTo>
                <a:cubicBezTo>
                  <a:pt x="105" y="250"/>
                  <a:pt x="105" y="250"/>
                  <a:pt x="105" y="250"/>
                </a:cubicBezTo>
                <a:cubicBezTo>
                  <a:pt x="105" y="340"/>
                  <a:pt x="105" y="340"/>
                  <a:pt x="105" y="340"/>
                </a:cubicBezTo>
                <a:cubicBezTo>
                  <a:pt x="109" y="338"/>
                  <a:pt x="114" y="334"/>
                  <a:pt x="123" y="328"/>
                </a:cubicBezTo>
                <a:cubicBezTo>
                  <a:pt x="130" y="323"/>
                  <a:pt x="144" y="312"/>
                  <a:pt x="163" y="298"/>
                </a:cubicBezTo>
                <a:cubicBezTo>
                  <a:pt x="163" y="307"/>
                  <a:pt x="165" y="316"/>
                  <a:pt x="169" y="325"/>
                </a:cubicBezTo>
                <a:cubicBezTo>
                  <a:pt x="166" y="326"/>
                  <a:pt x="163" y="328"/>
                  <a:pt x="158" y="332"/>
                </a:cubicBezTo>
                <a:cubicBezTo>
                  <a:pt x="124" y="352"/>
                  <a:pt x="100" y="369"/>
                  <a:pt x="85" y="383"/>
                </a:cubicBezTo>
                <a:cubicBezTo>
                  <a:pt x="81" y="372"/>
                  <a:pt x="75" y="363"/>
                  <a:pt x="68" y="355"/>
                </a:cubicBezTo>
                <a:cubicBezTo>
                  <a:pt x="76" y="353"/>
                  <a:pt x="81" y="347"/>
                  <a:pt x="82" y="337"/>
                </a:cubicBezTo>
                <a:cubicBezTo>
                  <a:pt x="82" y="250"/>
                  <a:pt x="82" y="250"/>
                  <a:pt x="82" y="250"/>
                </a:cubicBezTo>
                <a:cubicBezTo>
                  <a:pt x="51" y="250"/>
                  <a:pt x="51" y="250"/>
                  <a:pt x="51" y="250"/>
                </a:cubicBezTo>
                <a:cubicBezTo>
                  <a:pt x="41" y="250"/>
                  <a:pt x="30" y="251"/>
                  <a:pt x="17" y="252"/>
                </a:cubicBezTo>
                <a:cubicBezTo>
                  <a:pt x="17" y="224"/>
                  <a:pt x="17" y="224"/>
                  <a:pt x="17" y="224"/>
                </a:cubicBezTo>
                <a:cubicBezTo>
                  <a:pt x="30" y="227"/>
                  <a:pt x="41" y="228"/>
                  <a:pt x="51" y="228"/>
                </a:cubicBezTo>
                <a:close/>
                <a:moveTo>
                  <a:pt x="231" y="235"/>
                </a:moveTo>
                <a:cubicBezTo>
                  <a:pt x="223" y="235"/>
                  <a:pt x="223" y="235"/>
                  <a:pt x="223" y="235"/>
                </a:cubicBezTo>
                <a:cubicBezTo>
                  <a:pt x="216" y="235"/>
                  <a:pt x="204" y="236"/>
                  <a:pt x="189" y="238"/>
                </a:cubicBezTo>
                <a:cubicBezTo>
                  <a:pt x="189" y="237"/>
                  <a:pt x="189" y="236"/>
                  <a:pt x="189" y="233"/>
                </a:cubicBezTo>
                <a:cubicBezTo>
                  <a:pt x="191" y="223"/>
                  <a:pt x="192" y="213"/>
                  <a:pt x="192" y="202"/>
                </a:cubicBezTo>
                <a:cubicBezTo>
                  <a:pt x="192" y="135"/>
                  <a:pt x="192" y="135"/>
                  <a:pt x="192" y="135"/>
                </a:cubicBezTo>
                <a:cubicBezTo>
                  <a:pt x="193" y="122"/>
                  <a:pt x="192" y="110"/>
                  <a:pt x="189" y="99"/>
                </a:cubicBezTo>
                <a:cubicBezTo>
                  <a:pt x="200" y="100"/>
                  <a:pt x="211" y="100"/>
                  <a:pt x="223" y="100"/>
                </a:cubicBezTo>
                <a:cubicBezTo>
                  <a:pt x="289" y="100"/>
                  <a:pt x="289" y="100"/>
                  <a:pt x="289" y="100"/>
                </a:cubicBezTo>
                <a:cubicBezTo>
                  <a:pt x="290" y="99"/>
                  <a:pt x="291" y="98"/>
                  <a:pt x="292" y="95"/>
                </a:cubicBezTo>
                <a:cubicBezTo>
                  <a:pt x="317" y="50"/>
                  <a:pt x="330" y="18"/>
                  <a:pt x="331" y="0"/>
                </a:cubicBezTo>
                <a:cubicBezTo>
                  <a:pt x="362" y="12"/>
                  <a:pt x="362" y="12"/>
                  <a:pt x="362" y="12"/>
                </a:cubicBezTo>
                <a:cubicBezTo>
                  <a:pt x="366" y="14"/>
                  <a:pt x="369" y="16"/>
                  <a:pt x="369" y="17"/>
                </a:cubicBezTo>
                <a:cubicBezTo>
                  <a:pt x="369" y="18"/>
                  <a:pt x="366" y="20"/>
                  <a:pt x="362" y="22"/>
                </a:cubicBezTo>
                <a:cubicBezTo>
                  <a:pt x="354" y="26"/>
                  <a:pt x="349" y="31"/>
                  <a:pt x="347" y="38"/>
                </a:cubicBezTo>
                <a:cubicBezTo>
                  <a:pt x="337" y="59"/>
                  <a:pt x="326" y="80"/>
                  <a:pt x="314" y="100"/>
                </a:cubicBezTo>
                <a:cubicBezTo>
                  <a:pt x="335" y="100"/>
                  <a:pt x="335" y="100"/>
                  <a:pt x="335" y="100"/>
                </a:cubicBezTo>
                <a:cubicBezTo>
                  <a:pt x="344" y="100"/>
                  <a:pt x="356" y="100"/>
                  <a:pt x="370" y="99"/>
                </a:cubicBezTo>
                <a:cubicBezTo>
                  <a:pt x="368" y="111"/>
                  <a:pt x="367" y="123"/>
                  <a:pt x="367" y="133"/>
                </a:cubicBezTo>
                <a:cubicBezTo>
                  <a:pt x="367" y="202"/>
                  <a:pt x="367" y="202"/>
                  <a:pt x="367" y="202"/>
                </a:cubicBezTo>
                <a:cubicBezTo>
                  <a:pt x="367" y="213"/>
                  <a:pt x="368" y="224"/>
                  <a:pt x="370" y="238"/>
                </a:cubicBezTo>
                <a:cubicBezTo>
                  <a:pt x="368" y="238"/>
                  <a:pt x="366" y="238"/>
                  <a:pt x="363" y="236"/>
                </a:cubicBezTo>
                <a:cubicBezTo>
                  <a:pt x="351" y="236"/>
                  <a:pt x="342" y="235"/>
                  <a:pt x="335" y="235"/>
                </a:cubicBezTo>
                <a:cubicBezTo>
                  <a:pt x="323" y="235"/>
                  <a:pt x="323" y="235"/>
                  <a:pt x="323" y="235"/>
                </a:cubicBezTo>
                <a:cubicBezTo>
                  <a:pt x="323" y="353"/>
                  <a:pt x="323" y="353"/>
                  <a:pt x="323" y="353"/>
                </a:cubicBezTo>
                <a:cubicBezTo>
                  <a:pt x="321" y="368"/>
                  <a:pt x="326" y="375"/>
                  <a:pt x="340" y="372"/>
                </a:cubicBezTo>
                <a:cubicBezTo>
                  <a:pt x="353" y="372"/>
                  <a:pt x="353" y="372"/>
                  <a:pt x="353" y="372"/>
                </a:cubicBezTo>
                <a:cubicBezTo>
                  <a:pt x="374" y="376"/>
                  <a:pt x="383" y="361"/>
                  <a:pt x="382" y="328"/>
                </a:cubicBezTo>
                <a:cubicBezTo>
                  <a:pt x="390" y="338"/>
                  <a:pt x="400" y="344"/>
                  <a:pt x="413" y="344"/>
                </a:cubicBezTo>
                <a:cubicBezTo>
                  <a:pt x="409" y="382"/>
                  <a:pt x="390" y="399"/>
                  <a:pt x="355" y="396"/>
                </a:cubicBezTo>
                <a:cubicBezTo>
                  <a:pt x="331" y="396"/>
                  <a:pt x="331" y="396"/>
                  <a:pt x="331" y="396"/>
                </a:cubicBezTo>
                <a:cubicBezTo>
                  <a:pt x="307" y="397"/>
                  <a:pt x="296" y="386"/>
                  <a:pt x="298" y="364"/>
                </a:cubicBezTo>
                <a:cubicBezTo>
                  <a:pt x="298" y="235"/>
                  <a:pt x="298" y="235"/>
                  <a:pt x="298" y="235"/>
                </a:cubicBezTo>
                <a:cubicBezTo>
                  <a:pt x="255" y="235"/>
                  <a:pt x="255" y="235"/>
                  <a:pt x="255" y="235"/>
                </a:cubicBezTo>
                <a:cubicBezTo>
                  <a:pt x="256" y="281"/>
                  <a:pt x="249" y="316"/>
                  <a:pt x="234" y="338"/>
                </a:cubicBezTo>
                <a:cubicBezTo>
                  <a:pt x="222" y="360"/>
                  <a:pt x="193" y="382"/>
                  <a:pt x="148" y="405"/>
                </a:cubicBezTo>
                <a:cubicBezTo>
                  <a:pt x="141" y="391"/>
                  <a:pt x="133" y="383"/>
                  <a:pt x="123" y="381"/>
                </a:cubicBezTo>
                <a:cubicBezTo>
                  <a:pt x="170" y="365"/>
                  <a:pt x="199" y="349"/>
                  <a:pt x="209" y="333"/>
                </a:cubicBezTo>
                <a:cubicBezTo>
                  <a:pt x="223" y="316"/>
                  <a:pt x="230" y="284"/>
                  <a:pt x="231" y="235"/>
                </a:cubicBezTo>
                <a:close/>
                <a:moveTo>
                  <a:pt x="213" y="7"/>
                </a:moveTo>
                <a:cubicBezTo>
                  <a:pt x="232" y="29"/>
                  <a:pt x="248" y="50"/>
                  <a:pt x="260" y="73"/>
                </a:cubicBezTo>
                <a:cubicBezTo>
                  <a:pt x="238" y="89"/>
                  <a:pt x="238" y="89"/>
                  <a:pt x="238" y="89"/>
                </a:cubicBezTo>
                <a:cubicBezTo>
                  <a:pt x="222" y="60"/>
                  <a:pt x="206" y="38"/>
                  <a:pt x="190" y="22"/>
                </a:cubicBezTo>
                <a:cubicBezTo>
                  <a:pt x="213" y="7"/>
                  <a:pt x="213" y="7"/>
                  <a:pt x="213" y="7"/>
                </a:cubicBezTo>
                <a:close/>
                <a:moveTo>
                  <a:pt x="216" y="124"/>
                </a:moveTo>
                <a:cubicBezTo>
                  <a:pt x="216" y="213"/>
                  <a:pt x="216" y="213"/>
                  <a:pt x="216" y="213"/>
                </a:cubicBezTo>
                <a:cubicBezTo>
                  <a:pt x="343" y="213"/>
                  <a:pt x="343" y="213"/>
                  <a:pt x="343" y="213"/>
                </a:cubicBezTo>
                <a:cubicBezTo>
                  <a:pt x="343" y="124"/>
                  <a:pt x="343" y="124"/>
                  <a:pt x="343" y="124"/>
                </a:cubicBezTo>
                <a:cubicBezTo>
                  <a:pt x="216" y="124"/>
                  <a:pt x="216" y="124"/>
                  <a:pt x="216" y="124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5" name="Freeform 16"/>
          <p:cNvSpPr>
            <a:spLocks noEditPoints="1"/>
          </p:cNvSpPr>
          <p:nvPr/>
        </p:nvSpPr>
        <p:spPr bwMode="auto">
          <a:xfrm>
            <a:off x="3055453" y="6388193"/>
            <a:ext cx="252607" cy="262644"/>
          </a:xfrm>
          <a:custGeom>
            <a:gdLst>
              <a:gd fmla="*/ 143 w 383" name="T0"/>
              <a:gd fmla="*/ 185 h 397" name="T1"/>
              <a:gd fmla="*/ 51 w 383" name="T2"/>
              <a:gd fmla="*/ 83 h 397" name="T3"/>
              <a:gd fmla="*/ 23 w 383" name="T4"/>
              <a:gd fmla="*/ 61 h 397" name="T5"/>
              <a:gd fmla="*/ 129 w 383" name="T6"/>
              <a:gd fmla="*/ 63 h 397" name="T7"/>
              <a:gd fmla="*/ 104 w 383" name="T8"/>
              <a:gd fmla="*/ 4 h 397" name="T9"/>
              <a:gd fmla="*/ 133 w 383" name="T10"/>
              <a:gd fmla="*/ 63 h 397" name="T11"/>
              <a:gd fmla="*/ 259 w 383" name="T12"/>
              <a:gd fmla="*/ 0 h 397" name="T13"/>
              <a:gd fmla="*/ 294 w 383" name="T14"/>
              <a:gd fmla="*/ 22 h 397" name="T15"/>
              <a:gd fmla="*/ 272 w 383" name="T16"/>
              <a:gd fmla="*/ 34 h 397" name="T17"/>
              <a:gd fmla="*/ 252 w 383" name="T18"/>
              <a:gd fmla="*/ 63 h 397" name="T19"/>
              <a:gd fmla="*/ 359 w 383" name="T20"/>
              <a:gd fmla="*/ 61 h 397" name="T21"/>
              <a:gd fmla="*/ 332 w 383" name="T22"/>
              <a:gd fmla="*/ 83 h 397" name="T23"/>
              <a:gd fmla="*/ 243 w 383" name="T24"/>
              <a:gd fmla="*/ 185 h 397" name="T25"/>
              <a:gd fmla="*/ 383 w 383" name="T26"/>
              <a:gd fmla="*/ 182 h 397" name="T27"/>
              <a:gd fmla="*/ 358 w 383" name="T28"/>
              <a:gd fmla="*/ 205 h 397" name="T29"/>
              <a:gd fmla="*/ 0 w 383" name="T30"/>
              <a:gd fmla="*/ 207 h 397" name="T31"/>
              <a:gd fmla="*/ 25 w 383" name="T32"/>
              <a:gd fmla="*/ 185 h 397" name="T33"/>
              <a:gd fmla="*/ 69 w 383" name="T34"/>
              <a:gd fmla="*/ 97 h 397" name="T35"/>
              <a:gd fmla="*/ 114 w 383" name="T36"/>
              <a:gd fmla="*/ 153 h 397" name="T37"/>
              <a:gd fmla="*/ 49 w 383" name="T38"/>
              <a:gd fmla="*/ 112 h 397" name="T39"/>
              <a:gd fmla="*/ 71 w 383" name="T40"/>
              <a:gd fmla="*/ 397 h 397" name="T41"/>
              <a:gd fmla="*/ 75 w 383" name="T42"/>
              <a:gd fmla="*/ 368 h 397" name="T43"/>
              <a:gd fmla="*/ 73 w 383" name="T44"/>
              <a:gd fmla="*/ 248 h 397" name="T45"/>
              <a:gd fmla="*/ 102 w 383" name="T46"/>
              <a:gd fmla="*/ 237 h 397" name="T47"/>
              <a:gd fmla="*/ 315 w 383" name="T48"/>
              <a:gd fmla="*/ 236 h 397" name="T49"/>
              <a:gd fmla="*/ 312 w 383" name="T50"/>
              <a:gd fmla="*/ 366 h 397" name="T51"/>
              <a:gd fmla="*/ 284 w 383" name="T52"/>
              <a:gd fmla="*/ 395 h 397" name="T53"/>
              <a:gd fmla="*/ 97 w 383" name="T54"/>
              <a:gd fmla="*/ 373 h 397" name="T55"/>
              <a:gd fmla="*/ 100 w 383" name="T56"/>
              <a:gd fmla="*/ 397 h 397" name="T57"/>
              <a:gd fmla="*/ 99 w 383" name="T58"/>
              <a:gd fmla="*/ 299 h 397" name="T59"/>
              <a:gd fmla="*/ 287 w 383" name="T60"/>
              <a:gd fmla="*/ 258 h 397" name="T61"/>
              <a:gd fmla="*/ 99 w 383" name="T62"/>
              <a:gd fmla="*/ 319 h 397" name="T63"/>
              <a:gd fmla="*/ 287 w 383" name="T64"/>
              <a:gd fmla="*/ 356 h 397" name="T65"/>
              <a:gd fmla="*/ 99 w 383" name="T66"/>
              <a:gd fmla="*/ 319 h 397" name="T67"/>
              <a:gd fmla="*/ 167 w 383" name="T68"/>
              <a:gd fmla="*/ 185 h 397" name="T69"/>
              <a:gd fmla="*/ 220 w 383" name="T70"/>
              <a:gd fmla="*/ 83 h 397" name="T71"/>
              <a:gd fmla="*/ 267 w 383" name="T72"/>
              <a:gd fmla="*/ 160 h 397" name="T73"/>
              <a:gd fmla="*/ 337 w 383" name="T74"/>
              <a:gd fmla="*/ 110 h 397" name="T75"/>
              <a:gd fmla="*/ 334 w 383" name="T76"/>
              <a:gd fmla="*/ 117 h 397" name="T77"/>
              <a:gd fmla="*/ 287 w 383" name="T78"/>
              <a:gd fmla="*/ 173 h 397" name="T7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b="b" l="0" r="r" t="0"/>
            <a:pathLst>
              <a:path h="397" w="383">
                <a:moveTo>
                  <a:pt x="25" y="185"/>
                </a:moveTo>
                <a:cubicBezTo>
                  <a:pt x="143" y="185"/>
                  <a:pt x="143" y="185"/>
                  <a:pt x="143" y="185"/>
                </a:cubicBezTo>
                <a:cubicBezTo>
                  <a:pt x="143" y="83"/>
                  <a:pt x="143" y="83"/>
                  <a:pt x="143" y="83"/>
                </a:cubicBezTo>
                <a:cubicBezTo>
                  <a:pt x="51" y="83"/>
                  <a:pt x="51" y="83"/>
                  <a:pt x="51" y="83"/>
                </a:cubicBezTo>
                <a:cubicBezTo>
                  <a:pt x="43" y="83"/>
                  <a:pt x="34" y="85"/>
                  <a:pt x="23" y="87"/>
                </a:cubicBezTo>
                <a:cubicBezTo>
                  <a:pt x="23" y="61"/>
                  <a:pt x="23" y="61"/>
                  <a:pt x="23" y="61"/>
                </a:cubicBezTo>
                <a:cubicBezTo>
                  <a:pt x="30" y="62"/>
                  <a:pt x="39" y="63"/>
                  <a:pt x="49" y="63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11" y="45"/>
                  <a:pt x="96" y="31"/>
                  <a:pt x="85" y="22"/>
                </a:cubicBezTo>
                <a:cubicBezTo>
                  <a:pt x="104" y="4"/>
                  <a:pt x="104" y="4"/>
                  <a:pt x="104" y="4"/>
                </a:cubicBezTo>
                <a:cubicBezTo>
                  <a:pt x="117" y="14"/>
                  <a:pt x="133" y="29"/>
                  <a:pt x="151" y="48"/>
                </a:cubicBezTo>
                <a:cubicBezTo>
                  <a:pt x="133" y="63"/>
                  <a:pt x="133" y="63"/>
                  <a:pt x="133" y="63"/>
                </a:cubicBezTo>
                <a:cubicBezTo>
                  <a:pt x="225" y="63"/>
                  <a:pt x="225" y="63"/>
                  <a:pt x="225" y="63"/>
                </a:cubicBezTo>
                <a:cubicBezTo>
                  <a:pt x="242" y="37"/>
                  <a:pt x="253" y="16"/>
                  <a:pt x="259" y="0"/>
                </a:cubicBezTo>
                <a:cubicBezTo>
                  <a:pt x="289" y="17"/>
                  <a:pt x="289" y="17"/>
                  <a:pt x="289" y="17"/>
                </a:cubicBezTo>
                <a:cubicBezTo>
                  <a:pt x="293" y="19"/>
                  <a:pt x="294" y="21"/>
                  <a:pt x="294" y="22"/>
                </a:cubicBezTo>
                <a:cubicBezTo>
                  <a:pt x="293" y="23"/>
                  <a:pt x="291" y="25"/>
                  <a:pt x="286" y="25"/>
                </a:cubicBezTo>
                <a:cubicBezTo>
                  <a:pt x="279" y="28"/>
                  <a:pt x="275" y="30"/>
                  <a:pt x="272" y="34"/>
                </a:cubicBezTo>
                <a:cubicBezTo>
                  <a:pt x="270" y="36"/>
                  <a:pt x="267" y="41"/>
                  <a:pt x="262" y="48"/>
                </a:cubicBezTo>
                <a:cubicBezTo>
                  <a:pt x="257" y="55"/>
                  <a:pt x="254" y="59"/>
                  <a:pt x="252" y="63"/>
                </a:cubicBezTo>
                <a:cubicBezTo>
                  <a:pt x="332" y="63"/>
                  <a:pt x="332" y="63"/>
                  <a:pt x="332" y="63"/>
                </a:cubicBezTo>
                <a:cubicBezTo>
                  <a:pt x="342" y="63"/>
                  <a:pt x="351" y="62"/>
                  <a:pt x="359" y="61"/>
                </a:cubicBezTo>
                <a:cubicBezTo>
                  <a:pt x="359" y="87"/>
                  <a:pt x="359" y="87"/>
                  <a:pt x="359" y="87"/>
                </a:cubicBezTo>
                <a:cubicBezTo>
                  <a:pt x="351" y="85"/>
                  <a:pt x="342" y="83"/>
                  <a:pt x="332" y="83"/>
                </a:cubicBezTo>
                <a:cubicBezTo>
                  <a:pt x="243" y="83"/>
                  <a:pt x="243" y="83"/>
                  <a:pt x="243" y="83"/>
                </a:cubicBezTo>
                <a:cubicBezTo>
                  <a:pt x="243" y="185"/>
                  <a:pt x="243" y="185"/>
                  <a:pt x="243" y="185"/>
                </a:cubicBezTo>
                <a:cubicBezTo>
                  <a:pt x="358" y="185"/>
                  <a:pt x="358" y="185"/>
                  <a:pt x="358" y="185"/>
                </a:cubicBezTo>
                <a:cubicBezTo>
                  <a:pt x="364" y="185"/>
                  <a:pt x="373" y="184"/>
                  <a:pt x="383" y="182"/>
                </a:cubicBezTo>
                <a:cubicBezTo>
                  <a:pt x="383" y="207"/>
                  <a:pt x="383" y="207"/>
                  <a:pt x="383" y="207"/>
                </a:cubicBezTo>
                <a:cubicBezTo>
                  <a:pt x="375" y="206"/>
                  <a:pt x="367" y="205"/>
                  <a:pt x="358" y="205"/>
                </a:cubicBezTo>
                <a:cubicBezTo>
                  <a:pt x="27" y="205"/>
                  <a:pt x="27" y="205"/>
                  <a:pt x="27" y="205"/>
                </a:cubicBezTo>
                <a:cubicBezTo>
                  <a:pt x="19" y="205"/>
                  <a:pt x="10" y="206"/>
                  <a:pt x="0" y="207"/>
                </a:cubicBezTo>
                <a:cubicBezTo>
                  <a:pt x="0" y="182"/>
                  <a:pt x="0" y="182"/>
                  <a:pt x="0" y="182"/>
                </a:cubicBezTo>
                <a:cubicBezTo>
                  <a:pt x="7" y="184"/>
                  <a:pt x="16" y="185"/>
                  <a:pt x="25" y="185"/>
                </a:cubicBezTo>
                <a:close/>
                <a:moveTo>
                  <a:pt x="49" y="112"/>
                </a:moveTo>
                <a:cubicBezTo>
                  <a:pt x="69" y="97"/>
                  <a:pt x="69" y="97"/>
                  <a:pt x="69" y="97"/>
                </a:cubicBezTo>
                <a:cubicBezTo>
                  <a:pt x="71" y="98"/>
                  <a:pt x="72" y="100"/>
                  <a:pt x="73" y="102"/>
                </a:cubicBezTo>
                <a:cubicBezTo>
                  <a:pt x="89" y="120"/>
                  <a:pt x="103" y="137"/>
                  <a:pt x="114" y="153"/>
                </a:cubicBezTo>
                <a:cubicBezTo>
                  <a:pt x="92" y="168"/>
                  <a:pt x="92" y="168"/>
                  <a:pt x="92" y="168"/>
                </a:cubicBezTo>
                <a:cubicBezTo>
                  <a:pt x="80" y="149"/>
                  <a:pt x="66" y="130"/>
                  <a:pt x="49" y="112"/>
                </a:cubicBezTo>
                <a:close/>
                <a:moveTo>
                  <a:pt x="100" y="397"/>
                </a:moveTo>
                <a:cubicBezTo>
                  <a:pt x="71" y="397"/>
                  <a:pt x="71" y="397"/>
                  <a:pt x="71" y="397"/>
                </a:cubicBezTo>
                <a:cubicBezTo>
                  <a:pt x="71" y="395"/>
                  <a:pt x="72" y="392"/>
                  <a:pt x="73" y="388"/>
                </a:cubicBezTo>
                <a:cubicBezTo>
                  <a:pt x="74" y="380"/>
                  <a:pt x="75" y="374"/>
                  <a:pt x="75" y="368"/>
                </a:cubicBezTo>
                <a:cubicBezTo>
                  <a:pt x="75" y="267"/>
                  <a:pt x="75" y="267"/>
                  <a:pt x="75" y="267"/>
                </a:cubicBezTo>
                <a:cubicBezTo>
                  <a:pt x="75" y="262"/>
                  <a:pt x="74" y="255"/>
                  <a:pt x="73" y="248"/>
                </a:cubicBezTo>
                <a:cubicBezTo>
                  <a:pt x="72" y="243"/>
                  <a:pt x="71" y="239"/>
                  <a:pt x="71" y="236"/>
                </a:cubicBezTo>
                <a:cubicBezTo>
                  <a:pt x="79" y="237"/>
                  <a:pt x="90" y="237"/>
                  <a:pt x="102" y="237"/>
                </a:cubicBezTo>
                <a:cubicBezTo>
                  <a:pt x="284" y="237"/>
                  <a:pt x="284" y="237"/>
                  <a:pt x="284" y="237"/>
                </a:cubicBezTo>
                <a:cubicBezTo>
                  <a:pt x="293" y="237"/>
                  <a:pt x="304" y="237"/>
                  <a:pt x="315" y="236"/>
                </a:cubicBezTo>
                <a:cubicBezTo>
                  <a:pt x="312" y="244"/>
                  <a:pt x="312" y="253"/>
                  <a:pt x="312" y="265"/>
                </a:cubicBezTo>
                <a:cubicBezTo>
                  <a:pt x="312" y="366"/>
                  <a:pt x="312" y="366"/>
                  <a:pt x="312" y="366"/>
                </a:cubicBezTo>
                <a:cubicBezTo>
                  <a:pt x="312" y="377"/>
                  <a:pt x="312" y="387"/>
                  <a:pt x="315" y="395"/>
                </a:cubicBezTo>
                <a:cubicBezTo>
                  <a:pt x="284" y="395"/>
                  <a:pt x="284" y="395"/>
                  <a:pt x="284" y="395"/>
                </a:cubicBezTo>
                <a:cubicBezTo>
                  <a:pt x="287" y="389"/>
                  <a:pt x="287" y="382"/>
                  <a:pt x="287" y="373"/>
                </a:cubicBezTo>
                <a:cubicBezTo>
                  <a:pt x="97" y="373"/>
                  <a:pt x="97" y="373"/>
                  <a:pt x="97" y="373"/>
                </a:cubicBezTo>
                <a:cubicBezTo>
                  <a:pt x="97" y="377"/>
                  <a:pt x="97" y="383"/>
                  <a:pt x="99" y="388"/>
                </a:cubicBezTo>
                <a:cubicBezTo>
                  <a:pt x="100" y="392"/>
                  <a:pt x="100" y="395"/>
                  <a:pt x="100" y="397"/>
                </a:cubicBezTo>
                <a:close/>
                <a:moveTo>
                  <a:pt x="99" y="258"/>
                </a:moveTo>
                <a:cubicBezTo>
                  <a:pt x="99" y="299"/>
                  <a:pt x="99" y="299"/>
                  <a:pt x="99" y="299"/>
                </a:cubicBezTo>
                <a:cubicBezTo>
                  <a:pt x="287" y="299"/>
                  <a:pt x="287" y="299"/>
                  <a:pt x="287" y="299"/>
                </a:cubicBezTo>
                <a:cubicBezTo>
                  <a:pt x="287" y="258"/>
                  <a:pt x="287" y="258"/>
                  <a:pt x="287" y="258"/>
                </a:cubicBezTo>
                <a:cubicBezTo>
                  <a:pt x="99" y="258"/>
                  <a:pt x="99" y="258"/>
                  <a:pt x="99" y="258"/>
                </a:cubicBezTo>
                <a:close/>
                <a:moveTo>
                  <a:pt x="99" y="319"/>
                </a:moveTo>
                <a:cubicBezTo>
                  <a:pt x="99" y="356"/>
                  <a:pt x="99" y="356"/>
                  <a:pt x="99" y="356"/>
                </a:cubicBezTo>
                <a:cubicBezTo>
                  <a:pt x="287" y="356"/>
                  <a:pt x="287" y="356"/>
                  <a:pt x="287" y="356"/>
                </a:cubicBezTo>
                <a:cubicBezTo>
                  <a:pt x="287" y="319"/>
                  <a:pt x="287" y="319"/>
                  <a:pt x="287" y="319"/>
                </a:cubicBezTo>
                <a:cubicBezTo>
                  <a:pt x="99" y="319"/>
                  <a:pt x="99" y="319"/>
                  <a:pt x="99" y="319"/>
                </a:cubicBezTo>
                <a:close/>
                <a:moveTo>
                  <a:pt x="167" y="83"/>
                </a:moveTo>
                <a:cubicBezTo>
                  <a:pt x="167" y="185"/>
                  <a:pt x="167" y="185"/>
                  <a:pt x="167" y="185"/>
                </a:cubicBezTo>
                <a:cubicBezTo>
                  <a:pt x="220" y="185"/>
                  <a:pt x="220" y="185"/>
                  <a:pt x="220" y="185"/>
                </a:cubicBezTo>
                <a:cubicBezTo>
                  <a:pt x="220" y="83"/>
                  <a:pt x="220" y="83"/>
                  <a:pt x="220" y="83"/>
                </a:cubicBezTo>
                <a:cubicBezTo>
                  <a:pt x="167" y="83"/>
                  <a:pt x="167" y="83"/>
                  <a:pt x="167" y="83"/>
                </a:cubicBezTo>
                <a:close/>
                <a:moveTo>
                  <a:pt x="267" y="160"/>
                </a:moveTo>
                <a:cubicBezTo>
                  <a:pt x="291" y="132"/>
                  <a:pt x="306" y="110"/>
                  <a:pt x="312" y="93"/>
                </a:cubicBezTo>
                <a:cubicBezTo>
                  <a:pt x="337" y="110"/>
                  <a:pt x="337" y="110"/>
                  <a:pt x="337" y="110"/>
                </a:cubicBezTo>
                <a:cubicBezTo>
                  <a:pt x="341" y="113"/>
                  <a:pt x="342" y="114"/>
                  <a:pt x="341" y="114"/>
                </a:cubicBezTo>
                <a:cubicBezTo>
                  <a:pt x="334" y="117"/>
                  <a:pt x="334" y="117"/>
                  <a:pt x="334" y="117"/>
                </a:cubicBezTo>
                <a:cubicBezTo>
                  <a:pt x="329" y="119"/>
                  <a:pt x="325" y="123"/>
                  <a:pt x="322" y="127"/>
                </a:cubicBezTo>
                <a:cubicBezTo>
                  <a:pt x="312" y="142"/>
                  <a:pt x="300" y="157"/>
                  <a:pt x="287" y="173"/>
                </a:cubicBezTo>
                <a:cubicBezTo>
                  <a:pt x="267" y="160"/>
                  <a:pt x="267" y="160"/>
                  <a:pt x="267" y="160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6" name="Freeform 17"/>
          <p:cNvSpPr>
            <a:spLocks noEditPoints="1"/>
          </p:cNvSpPr>
          <p:nvPr/>
        </p:nvSpPr>
        <p:spPr bwMode="auto">
          <a:xfrm>
            <a:off x="3346256" y="6416073"/>
            <a:ext cx="143032" cy="208275"/>
          </a:xfrm>
          <a:custGeom>
            <a:gdLst>
              <a:gd fmla="*/ 29 w 217" name="T0"/>
              <a:gd fmla="*/ 315 h 315" name="T1"/>
              <a:gd fmla="*/ 0 w 217" name="T2"/>
              <a:gd fmla="*/ 315 h 315" name="T3"/>
              <a:gd fmla="*/ 0 w 217" name="T4"/>
              <a:gd fmla="*/ 0 h 315" name="T5"/>
              <a:gd fmla="*/ 114 w 217" name="T6"/>
              <a:gd fmla="*/ 0 h 315" name="T7"/>
              <a:gd fmla="*/ 216 w 217" name="T8"/>
              <a:gd fmla="*/ 88 h 315" name="T9"/>
              <a:gd fmla="*/ 97 w 217" name="T10"/>
              <a:gd fmla="*/ 177 h 315" name="T11"/>
              <a:gd fmla="*/ 29 w 217" name="T12"/>
              <a:gd fmla="*/ 177 h 315" name="T13"/>
              <a:gd fmla="*/ 29 w 217" name="T14"/>
              <a:gd fmla="*/ 315 h 315" name="T15"/>
              <a:gd fmla="*/ 29 w 217" name="T16"/>
              <a:gd fmla="*/ 151 h 315" name="T17"/>
              <a:gd fmla="*/ 97 w 217" name="T18"/>
              <a:gd fmla="*/ 151 h 315" name="T19"/>
              <a:gd fmla="*/ 187 w 217" name="T20"/>
              <a:gd fmla="*/ 86 h 315" name="T21"/>
              <a:gd fmla="*/ 106 w 217" name="T22"/>
              <a:gd fmla="*/ 26 h 315" name="T23"/>
              <a:gd fmla="*/ 29 w 217" name="T24"/>
              <a:gd fmla="*/ 26 h 315" name="T25"/>
              <a:gd fmla="*/ 29 w 217" name="T26"/>
              <a:gd fmla="*/ 151 h 315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15" w="216">
                <a:moveTo>
                  <a:pt x="29" y="315"/>
                </a:moveTo>
                <a:cubicBezTo>
                  <a:pt x="0" y="315"/>
                  <a:pt x="0" y="315"/>
                  <a:pt x="0" y="315"/>
                </a:cubicBezTo>
                <a:cubicBezTo>
                  <a:pt x="0" y="0"/>
                  <a:pt x="0" y="0"/>
                  <a:pt x="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83" y="0"/>
                  <a:pt x="217" y="29"/>
                  <a:pt x="216" y="88"/>
                </a:cubicBezTo>
                <a:cubicBezTo>
                  <a:pt x="215" y="146"/>
                  <a:pt x="175" y="175"/>
                  <a:pt x="97" y="177"/>
                </a:cubicBezTo>
                <a:cubicBezTo>
                  <a:pt x="29" y="177"/>
                  <a:pt x="29" y="177"/>
                  <a:pt x="29" y="177"/>
                </a:cubicBezTo>
                <a:cubicBezTo>
                  <a:pt x="29" y="315"/>
                  <a:pt x="29" y="315"/>
                  <a:pt x="29" y="315"/>
                </a:cubicBezTo>
                <a:close/>
                <a:moveTo>
                  <a:pt x="29" y="151"/>
                </a:moveTo>
                <a:cubicBezTo>
                  <a:pt x="97" y="151"/>
                  <a:pt x="97" y="151"/>
                  <a:pt x="97" y="151"/>
                </a:cubicBezTo>
                <a:cubicBezTo>
                  <a:pt x="159" y="153"/>
                  <a:pt x="189" y="131"/>
                  <a:pt x="187" y="86"/>
                </a:cubicBezTo>
                <a:cubicBezTo>
                  <a:pt x="187" y="46"/>
                  <a:pt x="160" y="26"/>
                  <a:pt x="106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151"/>
                  <a:pt x="29" y="151"/>
                  <a:pt x="29" y="151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7" name="Freeform 18"/>
          <p:cNvSpPr>
            <a:spLocks noEditPoints="1"/>
          </p:cNvSpPr>
          <p:nvPr/>
        </p:nvSpPr>
        <p:spPr bwMode="auto">
          <a:xfrm>
            <a:off x="3522190" y="6416073"/>
            <a:ext cx="143311" cy="208275"/>
          </a:xfrm>
          <a:custGeom>
            <a:gdLst>
              <a:gd fmla="*/ 29 w 217" name="T0"/>
              <a:gd fmla="*/ 315 h 315" name="T1"/>
              <a:gd fmla="*/ 0 w 217" name="T2"/>
              <a:gd fmla="*/ 315 h 315" name="T3"/>
              <a:gd fmla="*/ 0 w 217" name="T4"/>
              <a:gd fmla="*/ 0 h 315" name="T5"/>
              <a:gd fmla="*/ 114 w 217" name="T6"/>
              <a:gd fmla="*/ 0 h 315" name="T7"/>
              <a:gd fmla="*/ 216 w 217" name="T8"/>
              <a:gd fmla="*/ 88 h 315" name="T9"/>
              <a:gd fmla="*/ 97 w 217" name="T10"/>
              <a:gd fmla="*/ 177 h 315" name="T11"/>
              <a:gd fmla="*/ 29 w 217" name="T12"/>
              <a:gd fmla="*/ 177 h 315" name="T13"/>
              <a:gd fmla="*/ 29 w 217" name="T14"/>
              <a:gd fmla="*/ 315 h 315" name="T15"/>
              <a:gd fmla="*/ 29 w 217" name="T16"/>
              <a:gd fmla="*/ 151 h 315" name="T17"/>
              <a:gd fmla="*/ 97 w 217" name="T18"/>
              <a:gd fmla="*/ 151 h 315" name="T19"/>
              <a:gd fmla="*/ 187 w 217" name="T20"/>
              <a:gd fmla="*/ 86 h 315" name="T21"/>
              <a:gd fmla="*/ 106 w 217" name="T22"/>
              <a:gd fmla="*/ 26 h 315" name="T23"/>
              <a:gd fmla="*/ 29 w 217" name="T24"/>
              <a:gd fmla="*/ 26 h 315" name="T25"/>
              <a:gd fmla="*/ 29 w 217" name="T26"/>
              <a:gd fmla="*/ 151 h 315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15" w="216">
                <a:moveTo>
                  <a:pt x="29" y="315"/>
                </a:moveTo>
                <a:cubicBezTo>
                  <a:pt x="0" y="315"/>
                  <a:pt x="0" y="315"/>
                  <a:pt x="0" y="315"/>
                </a:cubicBezTo>
                <a:cubicBezTo>
                  <a:pt x="0" y="0"/>
                  <a:pt x="0" y="0"/>
                  <a:pt x="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83" y="0"/>
                  <a:pt x="217" y="29"/>
                  <a:pt x="216" y="88"/>
                </a:cubicBezTo>
                <a:cubicBezTo>
                  <a:pt x="214" y="146"/>
                  <a:pt x="175" y="175"/>
                  <a:pt x="97" y="177"/>
                </a:cubicBezTo>
                <a:cubicBezTo>
                  <a:pt x="29" y="177"/>
                  <a:pt x="29" y="177"/>
                  <a:pt x="29" y="177"/>
                </a:cubicBezTo>
                <a:cubicBezTo>
                  <a:pt x="29" y="315"/>
                  <a:pt x="29" y="315"/>
                  <a:pt x="29" y="315"/>
                </a:cubicBezTo>
                <a:close/>
                <a:moveTo>
                  <a:pt x="29" y="151"/>
                </a:moveTo>
                <a:cubicBezTo>
                  <a:pt x="97" y="151"/>
                  <a:pt x="97" y="151"/>
                  <a:pt x="97" y="151"/>
                </a:cubicBezTo>
                <a:cubicBezTo>
                  <a:pt x="159" y="153"/>
                  <a:pt x="189" y="131"/>
                  <a:pt x="187" y="86"/>
                </a:cubicBezTo>
                <a:cubicBezTo>
                  <a:pt x="187" y="46"/>
                  <a:pt x="160" y="26"/>
                  <a:pt x="106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151"/>
                  <a:pt x="29" y="151"/>
                  <a:pt x="29" y="151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8" name="Freeform 19"/>
          <p:cNvSpPr/>
          <p:nvPr/>
        </p:nvSpPr>
        <p:spPr bwMode="auto">
          <a:xfrm>
            <a:off x="3679163" y="6416073"/>
            <a:ext cx="149724" cy="208275"/>
          </a:xfrm>
          <a:custGeom>
            <a:gdLst>
              <a:gd fmla="*/ 0 w 537" name="T0"/>
              <a:gd fmla="*/ 62 h 747" name="T1"/>
              <a:gd fmla="*/ 0 w 537" name="T2"/>
              <a:gd fmla="*/ 0 h 747" name="T3"/>
              <a:gd fmla="*/ 537 w 537" name="T4"/>
              <a:gd fmla="*/ 0 h 747" name="T5"/>
              <a:gd fmla="*/ 537 w 537" name="T6"/>
              <a:gd fmla="*/ 62 h 747" name="T7"/>
              <a:gd fmla="*/ 305 w 537" name="T8"/>
              <a:gd fmla="*/ 62 h 747" name="T9"/>
              <a:gd fmla="*/ 305 w 537" name="T10"/>
              <a:gd fmla="*/ 747 h 747" name="T11"/>
              <a:gd fmla="*/ 234 w 537" name="T12"/>
              <a:gd fmla="*/ 747 h 747" name="T13"/>
              <a:gd fmla="*/ 234 w 537" name="T14"/>
              <a:gd fmla="*/ 62 h 747" name="T15"/>
              <a:gd fmla="*/ 0 w 537" name="T16"/>
              <a:gd fmla="*/ 62 h 747" name="T17"/>
              <a:gd fmla="*/ 0 w 537" name="T18"/>
              <a:gd fmla="*/ 62 h 747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747" w="537">
                <a:moveTo>
                  <a:pt x="0" y="62"/>
                </a:moveTo>
                <a:lnTo>
                  <a:pt x="0" y="0"/>
                </a:lnTo>
                <a:lnTo>
                  <a:pt x="537" y="0"/>
                </a:lnTo>
                <a:lnTo>
                  <a:pt x="537" y="62"/>
                </a:lnTo>
                <a:lnTo>
                  <a:pt x="305" y="62"/>
                </a:lnTo>
                <a:lnTo>
                  <a:pt x="305" y="747"/>
                </a:lnTo>
                <a:lnTo>
                  <a:pt x="234" y="747"/>
                </a:lnTo>
                <a:lnTo>
                  <a:pt x="234" y="62"/>
                </a:lnTo>
                <a:lnTo>
                  <a:pt x="0" y="62"/>
                </a:lnTo>
                <a:lnTo>
                  <a:pt x="0" y="62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9" name="Freeform 20"/>
          <p:cNvSpPr/>
          <p:nvPr/>
        </p:nvSpPr>
        <p:spPr bwMode="auto">
          <a:xfrm>
            <a:off x="2284312" y="6382896"/>
            <a:ext cx="166291" cy="306161"/>
          </a:xfrm>
          <a:custGeom>
            <a:gdLst>
              <a:gd fmla="*/ 0 w 856" name="T0"/>
              <a:gd fmla="*/ 0 h 1576" name="T1"/>
              <a:gd fmla="*/ 0 w 856" name="T2"/>
              <a:gd fmla="*/ 1576 h 1576" name="T3"/>
              <a:gd fmla="*/ 856 w 856" name="T4"/>
              <a:gd fmla="*/ 0 h 1576" name="T5"/>
              <a:gd fmla="*/ 0 w 856" name="T6"/>
              <a:gd fmla="*/ 0 h 1576" name="T7"/>
              <a:gd fmla="*/ 0 w 856" name="T8"/>
              <a:gd fmla="*/ 0 h 157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576" w="856">
                <a:moveTo>
                  <a:pt x="0" y="0"/>
                </a:moveTo>
                <a:lnTo>
                  <a:pt x="0" y="1576"/>
                </a:lnTo>
                <a:lnTo>
                  <a:pt x="856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0" name="Freeform 21"/>
          <p:cNvSpPr/>
          <p:nvPr/>
        </p:nvSpPr>
        <p:spPr bwMode="auto">
          <a:xfrm>
            <a:off x="2345866" y="6414681"/>
            <a:ext cx="237975" cy="284015"/>
          </a:xfrm>
          <a:custGeom>
            <a:gdLst>
              <a:gd fmla="*/ 714 w 1225" name="T0"/>
              <a:gd fmla="*/ 0 h 1462" name="T1"/>
              <a:gd fmla="*/ 475 w 1225" name="T2"/>
              <a:gd fmla="*/ 425 h 1462" name="T3"/>
              <a:gd fmla="*/ 669 w 1225" name="T4"/>
              <a:gd fmla="*/ 693 h 1462" name="T5"/>
              <a:gd fmla="*/ 276 w 1225" name="T6"/>
              <a:gd fmla="*/ 807 h 1462" name="T7"/>
              <a:gd fmla="*/ 0 w 1225" name="T8"/>
              <a:gd fmla="*/ 1300 h 1462" name="T9"/>
              <a:gd fmla="*/ 541 w 1225" name="T10"/>
              <a:gd fmla="*/ 1106 h 1462" name="T11"/>
              <a:gd fmla="*/ 790 w 1225" name="T12"/>
              <a:gd fmla="*/ 1462 h 1462" name="T13"/>
              <a:gd fmla="*/ 745 w 1225" name="T14"/>
              <a:gd fmla="*/ 1042 h 1462" name="T15"/>
              <a:gd fmla="*/ 1225 w 1225" name="T16"/>
              <a:gd fmla="*/ 878 h 1462" name="T17"/>
              <a:gd fmla="*/ 714 w 1225" name="T18"/>
              <a:gd fmla="*/ 0 h 1462" name="T19"/>
              <a:gd fmla="*/ 714 w 1225" name="T20"/>
              <a:gd fmla="*/ 0 h 146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462" w="1225">
                <a:moveTo>
                  <a:pt x="714" y="0"/>
                </a:moveTo>
                <a:lnTo>
                  <a:pt x="475" y="425"/>
                </a:lnTo>
                <a:lnTo>
                  <a:pt x="669" y="693"/>
                </a:lnTo>
                <a:lnTo>
                  <a:pt x="276" y="807"/>
                </a:lnTo>
                <a:lnTo>
                  <a:pt x="0" y="1300"/>
                </a:lnTo>
                <a:lnTo>
                  <a:pt x="541" y="1106"/>
                </a:lnTo>
                <a:lnTo>
                  <a:pt x="790" y="1462"/>
                </a:lnTo>
                <a:lnTo>
                  <a:pt x="745" y="1042"/>
                </a:lnTo>
                <a:lnTo>
                  <a:pt x="1225" y="878"/>
                </a:lnTo>
                <a:lnTo>
                  <a:pt x="714" y="0"/>
                </a:lnTo>
                <a:lnTo>
                  <a:pt x="714" y="0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3" name="Freeform 12"/>
          <p:cNvSpPr/>
          <p:nvPr/>
        </p:nvSpPr>
        <p:spPr bwMode="auto">
          <a:xfrm>
            <a:off x="3108221" y="6676767"/>
            <a:ext cx="5299" cy="11041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4" name="文本框 79"/>
          <p:cNvSpPr txBox="1"/>
          <p:nvPr/>
        </p:nvSpPr>
        <p:spPr>
          <a:xfrm>
            <a:off x="936700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5" name="文本框 79"/>
          <p:cNvSpPr txBox="1"/>
          <p:nvPr/>
        </p:nvSpPr>
        <p:spPr>
          <a:xfrm>
            <a:off x="3971646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7" name="文本框 79"/>
          <p:cNvSpPr txBox="1"/>
          <p:nvPr/>
        </p:nvSpPr>
        <p:spPr>
          <a:xfrm>
            <a:off x="9621407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8" name="文本框 79"/>
          <p:cNvSpPr txBox="1"/>
          <p:nvPr/>
        </p:nvSpPr>
        <p:spPr>
          <a:xfrm>
            <a:off x="936700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9" name="文本框 79"/>
          <p:cNvSpPr txBox="1"/>
          <p:nvPr/>
        </p:nvSpPr>
        <p:spPr>
          <a:xfrm>
            <a:off x="3971646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0" name="文本框 79"/>
          <p:cNvSpPr txBox="1"/>
          <p:nvPr/>
        </p:nvSpPr>
        <p:spPr>
          <a:xfrm>
            <a:off x="6818850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1" name="文本框 79"/>
          <p:cNvSpPr txBox="1"/>
          <p:nvPr/>
        </p:nvSpPr>
        <p:spPr>
          <a:xfrm>
            <a:off x="9621407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2" name="文本框 79"/>
          <p:cNvSpPr txBox="1"/>
          <p:nvPr/>
        </p:nvSpPr>
        <p:spPr>
          <a:xfrm>
            <a:off x="936700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3" name="文本框 79"/>
          <p:cNvSpPr txBox="1"/>
          <p:nvPr/>
        </p:nvSpPr>
        <p:spPr>
          <a:xfrm>
            <a:off x="3971646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4" name="文本框 79"/>
          <p:cNvSpPr txBox="1"/>
          <p:nvPr/>
        </p:nvSpPr>
        <p:spPr>
          <a:xfrm>
            <a:off x="6818850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5" name="文本框 79"/>
          <p:cNvSpPr txBox="1"/>
          <p:nvPr/>
        </p:nvSpPr>
        <p:spPr>
          <a:xfrm>
            <a:off x="9621407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6" name="文本框 79"/>
          <p:cNvSpPr txBox="1"/>
          <p:nvPr/>
        </p:nvSpPr>
        <p:spPr>
          <a:xfrm>
            <a:off x="6852836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983087" y="770530"/>
            <a:ext cx="5175815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3200">
                <a:solidFill>
                  <a:prstClr val="black">
                    <a:lumMod val="85000"/>
                    <a:lumOff val="1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锐普PPT团队</a:t>
            </a:r>
          </a:p>
        </p:txBody>
      </p:sp>
      <p:sp>
        <p:nvSpPr>
          <p:cNvPr id="118" name="文本框 117"/>
          <p:cNvSpPr txBox="1"/>
          <p:nvPr/>
        </p:nvSpPr>
        <p:spPr>
          <a:xfrm>
            <a:off x="1072675" y="1355305"/>
            <a:ext cx="4689504" cy="396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20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锐普PPT——中国专业PPT领跑者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606308" y="2052102"/>
            <a:ext cx="6167083" cy="307847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pPr algn="just"/>
            <a:r>
              <a:rPr altLang="en-US" lang="zh-CN" sz="2800">
                <a:solidFill>
                  <a:srgbClr val="66666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陈魁，锐普PPT策划与培训师。南京大学管理学硕士。曾任职于上海市政府机关、国内知名咨询公司，8年PPT策划与制作经验。加入锐普以来，制作优秀PPT作品上百件，发表PPT文章上百篇，并在政府、企业、学校举行数场PPT培训。...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292" y="1997045"/>
            <a:ext cx="2522419" cy="2683419"/>
          </a:xfrm>
          <a:prstGeom prst="roundRect">
            <a:avLst>
              <a:gd fmla="val 8594" name="adj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algn="bl" blurRad="12700" dir="5400000" dist="5000" endPos="28000" rotWithShape="0" stA="38000" sy="-100000"/>
          </a:effectLst>
        </p:spPr>
      </p:pic>
    </p:spTree>
    <p:extLst>
      <p:ext uri="{BB962C8B-B14F-4D97-AF65-F5344CB8AC3E}">
        <p14:creationId val="1706692635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0">
              <a:srgbClr val="BEBEBE"/>
            </a:gs>
            <a:gs pos="76000">
              <a:srgbClr val="F4F4F4"/>
            </a:gs>
            <a:gs pos="52000">
              <a:srgbClr val="F5F5F5"/>
            </a:gs>
            <a:gs pos="100000">
              <a:srgbClr val="BDBDB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心形 12"/>
          <p:cNvSpPr/>
          <p:nvPr/>
        </p:nvSpPr>
        <p:spPr>
          <a:xfrm rot="20404710">
            <a:off x="1476339" y="132590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4" name="心形 13"/>
          <p:cNvSpPr/>
          <p:nvPr/>
        </p:nvSpPr>
        <p:spPr>
          <a:xfrm rot="20404710">
            <a:off x="494291" y="282079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5" name="心形 14"/>
          <p:cNvSpPr/>
          <p:nvPr/>
        </p:nvSpPr>
        <p:spPr>
          <a:xfrm rot="20404710">
            <a:off x="3286079" y="1131305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6" name="心形 15"/>
          <p:cNvSpPr/>
          <p:nvPr/>
        </p:nvSpPr>
        <p:spPr>
          <a:xfrm rot="16884126">
            <a:off x="-338511" y="836627"/>
            <a:ext cx="1663369" cy="1323647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8" name="心形 17"/>
          <p:cNvSpPr/>
          <p:nvPr/>
        </p:nvSpPr>
        <p:spPr>
          <a:xfrm rot="20404710">
            <a:off x="4668550" y="627009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7" name="心形 16"/>
          <p:cNvSpPr/>
          <p:nvPr/>
        </p:nvSpPr>
        <p:spPr>
          <a:xfrm rot="20404710">
            <a:off x="3204249" y="109536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9" name="心形 18"/>
          <p:cNvSpPr/>
          <p:nvPr/>
        </p:nvSpPr>
        <p:spPr>
          <a:xfrm rot="20404710">
            <a:off x="5765519" y="463762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0" name="心形 19"/>
          <p:cNvSpPr/>
          <p:nvPr/>
        </p:nvSpPr>
        <p:spPr>
          <a:xfrm rot="20404710">
            <a:off x="5291379" y="30418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1" name="心形 20"/>
          <p:cNvSpPr/>
          <p:nvPr/>
        </p:nvSpPr>
        <p:spPr>
          <a:xfrm rot="6513970">
            <a:off x="6108685" y="101796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2" name="心形 21"/>
          <p:cNvSpPr/>
          <p:nvPr/>
        </p:nvSpPr>
        <p:spPr>
          <a:xfrm rot="13196898">
            <a:off x="4674359" y="1450264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3" name="心形 22"/>
          <p:cNvSpPr/>
          <p:nvPr/>
        </p:nvSpPr>
        <p:spPr>
          <a:xfrm rot="16884126">
            <a:off x="9520090" y="68912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4" name="心形 23"/>
          <p:cNvSpPr/>
          <p:nvPr/>
        </p:nvSpPr>
        <p:spPr>
          <a:xfrm rot="16884126">
            <a:off x="10008993" y="157291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5" name="心形 24"/>
          <p:cNvSpPr/>
          <p:nvPr/>
        </p:nvSpPr>
        <p:spPr>
          <a:xfrm rot="16884126">
            <a:off x="9332750" y="1005958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6" name="心形 25"/>
          <p:cNvSpPr/>
          <p:nvPr/>
        </p:nvSpPr>
        <p:spPr>
          <a:xfrm rot="16884126">
            <a:off x="10497894" y="1621205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7" name="心形 26"/>
          <p:cNvSpPr/>
          <p:nvPr/>
        </p:nvSpPr>
        <p:spPr>
          <a:xfrm rot="16884126">
            <a:off x="10024557" y="733983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8" name="心形 27"/>
          <p:cNvSpPr/>
          <p:nvPr/>
        </p:nvSpPr>
        <p:spPr>
          <a:xfrm rot="11367927">
            <a:off x="10359187" y="-152679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9" name="心形 28"/>
          <p:cNvSpPr/>
          <p:nvPr/>
        </p:nvSpPr>
        <p:spPr>
          <a:xfrm rot="11367927">
            <a:off x="8255636" y="1811724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0" name="心形 29"/>
          <p:cNvSpPr/>
          <p:nvPr/>
        </p:nvSpPr>
        <p:spPr>
          <a:xfrm rot="11367927">
            <a:off x="7405904" y="2285353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1" name="心形 30"/>
          <p:cNvSpPr/>
          <p:nvPr/>
        </p:nvSpPr>
        <p:spPr>
          <a:xfrm rot="11367927">
            <a:off x="9066511" y="2011892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2" name="心形 31"/>
          <p:cNvSpPr/>
          <p:nvPr/>
        </p:nvSpPr>
        <p:spPr>
          <a:xfrm rot="14077502">
            <a:off x="8257166" y="882036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3" name="心形 32"/>
          <p:cNvSpPr/>
          <p:nvPr/>
        </p:nvSpPr>
        <p:spPr>
          <a:xfrm>
            <a:off x="814783" y="-228440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4" name="心形 33"/>
          <p:cNvSpPr/>
          <p:nvPr/>
        </p:nvSpPr>
        <p:spPr>
          <a:xfrm>
            <a:off x="315207" y="1794411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5" name="心形 34"/>
          <p:cNvSpPr/>
          <p:nvPr/>
        </p:nvSpPr>
        <p:spPr>
          <a:xfrm>
            <a:off x="1870434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6" name="心形 35"/>
          <p:cNvSpPr/>
          <p:nvPr/>
        </p:nvSpPr>
        <p:spPr>
          <a:xfrm>
            <a:off x="2861701" y="192397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7" name="心形 36"/>
          <p:cNvSpPr/>
          <p:nvPr/>
        </p:nvSpPr>
        <p:spPr>
          <a:xfrm>
            <a:off x="3989286" y="20007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8" name="心形 37"/>
          <p:cNvSpPr/>
          <p:nvPr/>
        </p:nvSpPr>
        <p:spPr>
          <a:xfrm>
            <a:off x="1838823" y="22084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9" name="心形 38"/>
          <p:cNvSpPr/>
          <p:nvPr/>
        </p:nvSpPr>
        <p:spPr>
          <a:xfrm>
            <a:off x="7523450" y="14886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0" name="心形 39"/>
          <p:cNvSpPr/>
          <p:nvPr/>
        </p:nvSpPr>
        <p:spPr>
          <a:xfrm>
            <a:off x="7797631" y="-1290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1" name="心形 40"/>
          <p:cNvSpPr/>
          <p:nvPr/>
        </p:nvSpPr>
        <p:spPr>
          <a:xfrm>
            <a:off x="11188627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2" name="心形 41"/>
          <p:cNvSpPr/>
          <p:nvPr/>
        </p:nvSpPr>
        <p:spPr>
          <a:xfrm>
            <a:off x="11463310" y="1516875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3" name="心形 42"/>
          <p:cNvSpPr/>
          <p:nvPr/>
        </p:nvSpPr>
        <p:spPr>
          <a:xfrm rot="19453160">
            <a:off x="11322514" y="-14243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4" name="心形 43"/>
          <p:cNvSpPr/>
          <p:nvPr/>
        </p:nvSpPr>
        <p:spPr>
          <a:xfrm>
            <a:off x="926081" y="936231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5" name="心形 44"/>
          <p:cNvSpPr/>
          <p:nvPr/>
        </p:nvSpPr>
        <p:spPr>
          <a:xfrm>
            <a:off x="2772602" y="800334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6317674"/>
            <a:ext cx="12192000" cy="540327"/>
          </a:xfrm>
          <a:prstGeom prst="rect">
            <a:avLst/>
          </a:prstGeom>
          <a:gradFill flip="none" rotWithShape="1">
            <a:gsLst>
              <a:gs pos="0">
                <a:srgbClr val="00A0DE"/>
              </a:gs>
              <a:gs pos="100000">
                <a:srgbClr val="00698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6317672"/>
            <a:ext cx="12192000" cy="36000"/>
          </a:xfrm>
          <a:prstGeom prst="rect">
            <a:avLst/>
          </a:prstGeom>
          <a:solidFill>
            <a:srgbClr val="17A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0748745" y="6447802"/>
            <a:ext cx="396159" cy="316069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B h="1270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11244299" y="6447802"/>
            <a:ext cx="396159" cy="316069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B h="1270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3" name="等腰三角形 62"/>
          <p:cNvSpPr/>
          <p:nvPr/>
        </p:nvSpPr>
        <p:spPr>
          <a:xfrm rot="5400000">
            <a:off x="11323276" y="6502617"/>
            <a:ext cx="238205" cy="211311"/>
          </a:xfrm>
          <a:prstGeom prst="triangle">
            <a:avLst/>
          </a:prstGeom>
          <a:solidFill>
            <a:srgbClr val="026895"/>
          </a:solidFill>
          <a:ln>
            <a:noFill/>
          </a:ln>
          <a:scene3d>
            <a:camera prst="orthographicFront"/>
            <a:lightRig dir="t" rig="threePt"/>
          </a:scene3d>
          <a:sp3d contourW="6350" extrusionH="1016000">
            <a:bevelB/>
            <a:extrusionClr>
              <a:srgbClr val="5BBEE6"/>
            </a:extrusionClr>
            <a:contourClr>
              <a:srgbClr val="5BBEE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4" name="等腰三角形 63"/>
          <p:cNvSpPr/>
          <p:nvPr/>
        </p:nvSpPr>
        <p:spPr>
          <a:xfrm rot="16200000">
            <a:off x="10825982" y="6502617"/>
            <a:ext cx="238205" cy="211311"/>
          </a:xfrm>
          <a:prstGeom prst="triangle">
            <a:avLst/>
          </a:prstGeom>
          <a:solidFill>
            <a:srgbClr val="026895"/>
          </a:solidFill>
          <a:ln>
            <a:noFill/>
          </a:ln>
          <a:scene3d>
            <a:camera prst="orthographicFront"/>
            <a:lightRig dir="t" rig="threePt"/>
          </a:scene3d>
          <a:sp3d contourW="6350" extrusionH="1016000">
            <a:bevelB/>
            <a:extrusionClr>
              <a:srgbClr val="5BBEE6"/>
            </a:extrusionClr>
            <a:contourClr>
              <a:srgbClr val="5BBEE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26610" y="6388838"/>
            <a:ext cx="2167140" cy="396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lang="en-US" sz="2000">
                <a:solidFill>
                  <a:srgbClr val="04617D"/>
                </a:solidFill>
              </a:rPr>
              <a:t>www.rapidbbs.cn</a:t>
            </a:r>
          </a:p>
        </p:txBody>
      </p:sp>
      <p:grpSp>
        <p:nvGrpSpPr>
          <p:cNvPr id="74" name="组合 73"/>
          <p:cNvGrpSpPr/>
          <p:nvPr/>
        </p:nvGrpSpPr>
        <p:grpSpPr>
          <a:xfrm>
            <a:off x="2077067" y="6382895"/>
            <a:ext cx="28800" cy="361844"/>
            <a:chOff x="2077066" y="6382894"/>
            <a:chExt cx="28800" cy="361844"/>
          </a:xfrm>
        </p:grpSpPr>
        <p:sp>
          <p:nvSpPr>
            <p:cNvPr id="73" name="矩形 72"/>
            <p:cNvSpPr/>
            <p:nvPr/>
          </p:nvSpPr>
          <p:spPr>
            <a:xfrm>
              <a:off x="2077066" y="6382894"/>
              <a:ext cx="28800" cy="36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2082726" y="6384738"/>
              <a:ext cx="18000" cy="360000"/>
            </a:xfrm>
            <a:prstGeom prst="rect">
              <a:avLst/>
            </a:prstGeom>
            <a:solidFill>
              <a:srgbClr val="007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>
                  <a:solidFill>
                    <a:prstClr val="white"/>
                  </a:solidFill>
                </a:rPr>
                <a:t>  </a:t>
              </a:r>
            </a:p>
          </p:txBody>
        </p:sp>
      </p:grpSp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2769665" y="6676767"/>
            <a:ext cx="111248" cy="110411"/>
          </a:xfrm>
          <a:custGeom>
            <a:gdLst>
              <a:gd fmla="*/ 0 w 169" name="T0"/>
              <a:gd fmla="*/ 0 h 167" name="T1"/>
              <a:gd fmla="*/ 122 w 169" name="T2"/>
              <a:gd fmla="*/ 0 h 167" name="T3"/>
              <a:gd fmla="*/ 140 w 169" name="T4"/>
              <a:gd fmla="*/ 4 h 167" name="T5"/>
              <a:gd fmla="*/ 155 w 169" name="T6"/>
              <a:gd fmla="*/ 14 h 167" name="T7"/>
              <a:gd fmla="*/ 165 w 169" name="T8"/>
              <a:gd fmla="*/ 29 h 167" name="T9"/>
              <a:gd fmla="*/ 169 w 169" name="T10"/>
              <a:gd fmla="*/ 47 h 167" name="T11"/>
              <a:gd fmla="*/ 165 w 169" name="T12"/>
              <a:gd fmla="*/ 65 h 167" name="T13"/>
              <a:gd fmla="*/ 155 w 169" name="T14"/>
              <a:gd fmla="*/ 80 h 167" name="T15"/>
              <a:gd fmla="*/ 140 w 169" name="T16"/>
              <a:gd fmla="*/ 90 h 167" name="T17"/>
              <a:gd fmla="*/ 122 w 169" name="T18"/>
              <a:gd fmla="*/ 93 h 167" name="T19"/>
              <a:gd fmla="*/ 122 w 169" name="T20"/>
              <a:gd fmla="*/ 93 h 167" name="T21"/>
              <a:gd fmla="*/ 169 w 169" name="T22"/>
              <a:gd fmla="*/ 167 h 167" name="T23"/>
              <a:gd fmla="*/ 162 w 169" name="T24"/>
              <a:gd fmla="*/ 167 h 167" name="T25"/>
              <a:gd fmla="*/ 114 w 169" name="T26"/>
              <a:gd fmla="*/ 93 h 167" name="T27"/>
              <a:gd fmla="*/ 6 w 169" name="T28"/>
              <a:gd fmla="*/ 93 h 167" name="T29"/>
              <a:gd fmla="*/ 6 w 169" name="T30"/>
              <a:gd fmla="*/ 167 h 167" name="T31"/>
              <a:gd fmla="*/ 0 w 169" name="T32"/>
              <a:gd fmla="*/ 167 h 167" name="T33"/>
              <a:gd fmla="*/ 0 w 169" name="T34"/>
              <a:gd fmla="*/ 0 h 167" name="T35"/>
              <a:gd fmla="*/ 137 w 169" name="T36"/>
              <a:gd fmla="*/ 83 h 167" name="T37"/>
              <a:gd fmla="*/ 150 w 169" name="T38"/>
              <a:gd fmla="*/ 75 h 167" name="T39"/>
              <a:gd fmla="*/ 159 w 169" name="T40"/>
              <a:gd fmla="*/ 62 h 167" name="T41"/>
              <a:gd fmla="*/ 162 w 169" name="T42"/>
              <a:gd fmla="*/ 47 h 167" name="T43"/>
              <a:gd fmla="*/ 159 w 169" name="T44"/>
              <a:gd fmla="*/ 31 h 167" name="T45"/>
              <a:gd fmla="*/ 150 w 169" name="T46"/>
              <a:gd fmla="*/ 19 h 167" name="T47"/>
              <a:gd fmla="*/ 137 w 169" name="T48"/>
              <a:gd fmla="*/ 10 h 167" name="T49"/>
              <a:gd fmla="*/ 122 w 169" name="T50"/>
              <a:gd fmla="*/ 7 h 167" name="T51"/>
              <a:gd fmla="*/ 6 w 169" name="T52"/>
              <a:gd fmla="*/ 7 h 167" name="T53"/>
              <a:gd fmla="*/ 6 w 169" name="T54"/>
              <a:gd fmla="*/ 87 h 167" name="T55"/>
              <a:gd fmla="*/ 122 w 169" name="T56"/>
              <a:gd fmla="*/ 87 h 167" name="T57"/>
              <a:gd fmla="*/ 137 w 169" name="T58"/>
              <a:gd fmla="*/ 83 h 167" name="T5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b="b" l="0" r="r" t="0"/>
            <a:pathLst>
              <a:path h="167" w="169">
                <a:moveTo>
                  <a:pt x="0" y="0"/>
                </a:moveTo>
                <a:cubicBezTo>
                  <a:pt x="122" y="0"/>
                  <a:pt x="122" y="0"/>
                  <a:pt x="122" y="0"/>
                </a:cubicBezTo>
                <a:cubicBezTo>
                  <a:pt x="129" y="0"/>
                  <a:pt x="135" y="2"/>
                  <a:pt x="140" y="4"/>
                </a:cubicBezTo>
                <a:cubicBezTo>
                  <a:pt x="146" y="6"/>
                  <a:pt x="151" y="10"/>
                  <a:pt x="155" y="14"/>
                </a:cubicBezTo>
                <a:cubicBezTo>
                  <a:pt x="159" y="18"/>
                  <a:pt x="163" y="23"/>
                  <a:pt x="165" y="29"/>
                </a:cubicBezTo>
                <a:cubicBezTo>
                  <a:pt x="168" y="34"/>
                  <a:pt x="169" y="40"/>
                  <a:pt x="169" y="47"/>
                </a:cubicBezTo>
                <a:cubicBezTo>
                  <a:pt x="169" y="53"/>
                  <a:pt x="168" y="59"/>
                  <a:pt x="165" y="65"/>
                </a:cubicBezTo>
                <a:cubicBezTo>
                  <a:pt x="163" y="71"/>
                  <a:pt x="159" y="76"/>
                  <a:pt x="155" y="80"/>
                </a:cubicBezTo>
                <a:cubicBezTo>
                  <a:pt x="151" y="84"/>
                  <a:pt x="146" y="87"/>
                  <a:pt x="140" y="90"/>
                </a:cubicBezTo>
                <a:cubicBezTo>
                  <a:pt x="135" y="92"/>
                  <a:pt x="129" y="93"/>
                  <a:pt x="122" y="93"/>
                </a:cubicBezTo>
                <a:cubicBezTo>
                  <a:pt x="122" y="93"/>
                  <a:pt x="122" y="93"/>
                  <a:pt x="122" y="93"/>
                </a:cubicBezTo>
                <a:cubicBezTo>
                  <a:pt x="169" y="167"/>
                  <a:pt x="169" y="167"/>
                  <a:pt x="169" y="167"/>
                </a:cubicBezTo>
                <a:cubicBezTo>
                  <a:pt x="162" y="167"/>
                  <a:pt x="162" y="167"/>
                  <a:pt x="162" y="167"/>
                </a:cubicBezTo>
                <a:cubicBezTo>
                  <a:pt x="114" y="93"/>
                  <a:pt x="114" y="93"/>
                  <a:pt x="114" y="93"/>
                </a:cubicBezTo>
                <a:cubicBezTo>
                  <a:pt x="6" y="93"/>
                  <a:pt x="6" y="93"/>
                  <a:pt x="6" y="93"/>
                </a:cubicBezTo>
                <a:cubicBezTo>
                  <a:pt x="6" y="167"/>
                  <a:pt x="6" y="167"/>
                  <a:pt x="6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37" y="83"/>
                </a:moveTo>
                <a:cubicBezTo>
                  <a:pt x="142" y="82"/>
                  <a:pt x="147" y="79"/>
                  <a:pt x="150" y="75"/>
                </a:cubicBezTo>
                <a:cubicBezTo>
                  <a:pt x="154" y="71"/>
                  <a:pt x="157" y="67"/>
                  <a:pt x="159" y="62"/>
                </a:cubicBezTo>
                <a:cubicBezTo>
                  <a:pt x="161" y="58"/>
                  <a:pt x="162" y="52"/>
                  <a:pt x="162" y="47"/>
                </a:cubicBezTo>
                <a:cubicBezTo>
                  <a:pt x="162" y="41"/>
                  <a:pt x="161" y="36"/>
                  <a:pt x="159" y="31"/>
                </a:cubicBezTo>
                <a:cubicBezTo>
                  <a:pt x="157" y="26"/>
                  <a:pt x="154" y="22"/>
                  <a:pt x="150" y="19"/>
                </a:cubicBezTo>
                <a:cubicBezTo>
                  <a:pt x="147" y="15"/>
                  <a:pt x="142" y="12"/>
                  <a:pt x="137" y="10"/>
                </a:cubicBezTo>
                <a:cubicBezTo>
                  <a:pt x="132" y="8"/>
                  <a:pt x="127" y="7"/>
                  <a:pt x="122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87"/>
                  <a:pt x="6" y="87"/>
                  <a:pt x="6" y="87"/>
                </a:cubicBezTo>
                <a:cubicBezTo>
                  <a:pt x="122" y="87"/>
                  <a:pt x="122" y="87"/>
                  <a:pt x="122" y="87"/>
                </a:cubicBezTo>
                <a:cubicBezTo>
                  <a:pt x="127" y="87"/>
                  <a:pt x="132" y="86"/>
                  <a:pt x="137" y="8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49" name="Freeform 6"/>
          <p:cNvSpPr>
            <a:spLocks noEditPoints="1"/>
          </p:cNvSpPr>
          <p:nvPr/>
        </p:nvSpPr>
        <p:spPr bwMode="auto">
          <a:xfrm>
            <a:off x="2886210" y="6676767"/>
            <a:ext cx="111527" cy="110411"/>
          </a:xfrm>
          <a:custGeom>
            <a:gdLst>
              <a:gd fmla="*/ 400 w 400" name="T0"/>
              <a:gd fmla="*/ 396 h 396" name="T1"/>
              <a:gd fmla="*/ 383 w 400" name="T2"/>
              <a:gd fmla="*/ 396 h 396" name="T3"/>
              <a:gd fmla="*/ 367 w 400" name="T4"/>
              <a:gd fmla="*/ 363 h 396" name="T5"/>
              <a:gd fmla="*/ 33 w 400" name="T6"/>
              <a:gd fmla="*/ 363 h 396" name="T7"/>
              <a:gd fmla="*/ 19 w 400" name="T8"/>
              <a:gd fmla="*/ 396 h 396" name="T9"/>
              <a:gd fmla="*/ 0 w 400" name="T10"/>
              <a:gd fmla="*/ 396 h 396" name="T11"/>
              <a:gd fmla="*/ 189 w 400" name="T12"/>
              <a:gd fmla="*/ 0 h 396" name="T13"/>
              <a:gd fmla="*/ 206 w 400" name="T14"/>
              <a:gd fmla="*/ 0 h 396" name="T15"/>
              <a:gd fmla="*/ 400 w 400" name="T16"/>
              <a:gd fmla="*/ 396 h 396" name="T17"/>
              <a:gd fmla="*/ 400 w 400" name="T18"/>
              <a:gd fmla="*/ 396 h 396" name="T19"/>
              <a:gd fmla="*/ 40 w 400" name="T20"/>
              <a:gd fmla="*/ 348 h 396" name="T21"/>
              <a:gd fmla="*/ 360 w 400" name="T22"/>
              <a:gd fmla="*/ 348 h 396" name="T23"/>
              <a:gd fmla="*/ 197 w 400" name="T24"/>
              <a:gd fmla="*/ 21 h 396" name="T25"/>
              <a:gd fmla="*/ 40 w 400" name="T26"/>
              <a:gd fmla="*/ 348 h 396" name="T27"/>
              <a:gd fmla="*/ 40 w 400" name="T28"/>
              <a:gd fmla="*/ 348 h 396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396" w="400">
                <a:moveTo>
                  <a:pt x="400" y="396"/>
                </a:moveTo>
                <a:lnTo>
                  <a:pt x="383" y="396"/>
                </a:lnTo>
                <a:lnTo>
                  <a:pt x="367" y="363"/>
                </a:lnTo>
                <a:lnTo>
                  <a:pt x="33" y="363"/>
                </a:lnTo>
                <a:lnTo>
                  <a:pt x="19" y="396"/>
                </a:lnTo>
                <a:lnTo>
                  <a:pt x="0" y="396"/>
                </a:lnTo>
                <a:lnTo>
                  <a:pt x="189" y="0"/>
                </a:lnTo>
                <a:lnTo>
                  <a:pt x="206" y="0"/>
                </a:lnTo>
                <a:lnTo>
                  <a:pt x="400" y="396"/>
                </a:lnTo>
                <a:lnTo>
                  <a:pt x="400" y="396"/>
                </a:lnTo>
                <a:close/>
                <a:moveTo>
                  <a:pt x="40" y="348"/>
                </a:moveTo>
                <a:lnTo>
                  <a:pt x="360" y="348"/>
                </a:lnTo>
                <a:lnTo>
                  <a:pt x="197" y="21"/>
                </a:lnTo>
                <a:lnTo>
                  <a:pt x="40" y="348"/>
                </a:lnTo>
                <a:lnTo>
                  <a:pt x="40" y="3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50" name="Freeform 7"/>
          <p:cNvSpPr>
            <a:spLocks noEditPoints="1"/>
          </p:cNvSpPr>
          <p:nvPr/>
        </p:nvSpPr>
        <p:spPr bwMode="auto">
          <a:xfrm>
            <a:off x="3003034" y="6676767"/>
            <a:ext cx="111527" cy="110411"/>
          </a:xfrm>
          <a:custGeom>
            <a:gdLst>
              <a:gd fmla="*/ 0 w 169" name="T0"/>
              <a:gd fmla="*/ 0 h 167" name="T1"/>
              <a:gd fmla="*/ 122 w 169" name="T2"/>
              <a:gd fmla="*/ 0 h 167" name="T3"/>
              <a:gd fmla="*/ 141 w 169" name="T4"/>
              <a:gd fmla="*/ 4 h 167" name="T5"/>
              <a:gd fmla="*/ 156 w 169" name="T6"/>
              <a:gd fmla="*/ 14 h 167" name="T7"/>
              <a:gd fmla="*/ 166 w 169" name="T8"/>
              <a:gd fmla="*/ 29 h 167" name="T9"/>
              <a:gd fmla="*/ 169 w 169" name="T10"/>
              <a:gd fmla="*/ 47 h 167" name="T11"/>
              <a:gd fmla="*/ 166 w 169" name="T12"/>
              <a:gd fmla="*/ 65 h 167" name="T13"/>
              <a:gd fmla="*/ 156 w 169" name="T14"/>
              <a:gd fmla="*/ 80 h 167" name="T15"/>
              <a:gd fmla="*/ 141 w 169" name="T16"/>
              <a:gd fmla="*/ 90 h 167" name="T17"/>
              <a:gd fmla="*/ 122 w 169" name="T18"/>
              <a:gd fmla="*/ 93 h 167" name="T19"/>
              <a:gd fmla="*/ 7 w 169" name="T20"/>
              <a:gd fmla="*/ 93 h 167" name="T21"/>
              <a:gd fmla="*/ 7 w 169" name="T22"/>
              <a:gd fmla="*/ 167 h 167" name="T23"/>
              <a:gd fmla="*/ 0 w 169" name="T24"/>
              <a:gd fmla="*/ 167 h 167" name="T25"/>
              <a:gd fmla="*/ 0 w 169" name="T26"/>
              <a:gd fmla="*/ 0 h 167" name="T27"/>
              <a:gd fmla="*/ 122 w 169" name="T28"/>
              <a:gd fmla="*/ 87 h 167" name="T29"/>
              <a:gd fmla="*/ 138 w 169" name="T30"/>
              <a:gd fmla="*/ 83 h 167" name="T31"/>
              <a:gd fmla="*/ 151 w 169" name="T32"/>
              <a:gd fmla="*/ 75 h 167" name="T33"/>
              <a:gd fmla="*/ 160 w 169" name="T34"/>
              <a:gd fmla="*/ 62 h 167" name="T35"/>
              <a:gd fmla="*/ 163 w 169" name="T36"/>
              <a:gd fmla="*/ 47 h 167" name="T37"/>
              <a:gd fmla="*/ 160 w 169" name="T38"/>
              <a:gd fmla="*/ 31 h 167" name="T39"/>
              <a:gd fmla="*/ 151 w 169" name="T40"/>
              <a:gd fmla="*/ 19 h 167" name="T41"/>
              <a:gd fmla="*/ 138 w 169" name="T42"/>
              <a:gd fmla="*/ 10 h 167" name="T43"/>
              <a:gd fmla="*/ 122 w 169" name="T44"/>
              <a:gd fmla="*/ 7 h 167" name="T45"/>
              <a:gd fmla="*/ 7 w 169" name="T46"/>
              <a:gd fmla="*/ 7 h 167" name="T47"/>
              <a:gd fmla="*/ 7 w 169" name="T48"/>
              <a:gd fmla="*/ 87 h 167" name="T49"/>
              <a:gd fmla="*/ 122 w 169" name="T50"/>
              <a:gd fmla="*/ 87 h 167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167" w="169">
                <a:moveTo>
                  <a:pt x="0" y="0"/>
                </a:moveTo>
                <a:cubicBezTo>
                  <a:pt x="122" y="0"/>
                  <a:pt x="122" y="0"/>
                  <a:pt x="122" y="0"/>
                </a:cubicBezTo>
                <a:cubicBezTo>
                  <a:pt x="129" y="0"/>
                  <a:pt x="135" y="2"/>
                  <a:pt x="141" y="4"/>
                </a:cubicBezTo>
                <a:cubicBezTo>
                  <a:pt x="146" y="6"/>
                  <a:pt x="151" y="10"/>
                  <a:pt x="156" y="14"/>
                </a:cubicBezTo>
                <a:cubicBezTo>
                  <a:pt x="160" y="18"/>
                  <a:pt x="163" y="23"/>
                  <a:pt x="166" y="29"/>
                </a:cubicBezTo>
                <a:cubicBezTo>
                  <a:pt x="168" y="34"/>
                  <a:pt x="169" y="40"/>
                  <a:pt x="169" y="47"/>
                </a:cubicBezTo>
                <a:cubicBezTo>
                  <a:pt x="169" y="53"/>
                  <a:pt x="168" y="59"/>
                  <a:pt x="166" y="65"/>
                </a:cubicBezTo>
                <a:cubicBezTo>
                  <a:pt x="163" y="71"/>
                  <a:pt x="160" y="76"/>
                  <a:pt x="156" y="80"/>
                </a:cubicBezTo>
                <a:cubicBezTo>
                  <a:pt x="151" y="84"/>
                  <a:pt x="146" y="87"/>
                  <a:pt x="141" y="90"/>
                </a:cubicBezTo>
                <a:cubicBezTo>
                  <a:pt x="135" y="92"/>
                  <a:pt x="129" y="93"/>
                  <a:pt x="122" y="93"/>
                </a:cubicBezTo>
                <a:cubicBezTo>
                  <a:pt x="7" y="93"/>
                  <a:pt x="7" y="93"/>
                  <a:pt x="7" y="93"/>
                </a:cubicBezTo>
                <a:cubicBezTo>
                  <a:pt x="7" y="167"/>
                  <a:pt x="7" y="167"/>
                  <a:pt x="7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22" y="87"/>
                </a:moveTo>
                <a:cubicBezTo>
                  <a:pt x="128" y="87"/>
                  <a:pt x="133" y="86"/>
                  <a:pt x="138" y="83"/>
                </a:cubicBezTo>
                <a:cubicBezTo>
                  <a:pt x="143" y="82"/>
                  <a:pt x="147" y="79"/>
                  <a:pt x="151" y="75"/>
                </a:cubicBezTo>
                <a:cubicBezTo>
                  <a:pt x="155" y="71"/>
                  <a:pt x="158" y="67"/>
                  <a:pt x="160" y="62"/>
                </a:cubicBezTo>
                <a:cubicBezTo>
                  <a:pt x="162" y="58"/>
                  <a:pt x="163" y="52"/>
                  <a:pt x="163" y="47"/>
                </a:cubicBezTo>
                <a:cubicBezTo>
                  <a:pt x="163" y="41"/>
                  <a:pt x="162" y="36"/>
                  <a:pt x="160" y="31"/>
                </a:cubicBezTo>
                <a:cubicBezTo>
                  <a:pt x="158" y="26"/>
                  <a:pt x="155" y="22"/>
                  <a:pt x="151" y="19"/>
                </a:cubicBezTo>
                <a:cubicBezTo>
                  <a:pt x="147" y="15"/>
                  <a:pt x="143" y="12"/>
                  <a:pt x="138" y="10"/>
                </a:cubicBezTo>
                <a:cubicBezTo>
                  <a:pt x="133" y="8"/>
                  <a:pt x="128" y="7"/>
                  <a:pt x="122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87"/>
                  <a:pt x="7" y="87"/>
                  <a:pt x="7" y="87"/>
                </a:cubicBezTo>
                <a:cubicBezTo>
                  <a:pt x="122" y="87"/>
                  <a:pt x="122" y="87"/>
                  <a:pt x="122" y="8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88" name="Freeform 9"/>
          <p:cNvSpPr>
            <a:spLocks noEditPoints="1"/>
          </p:cNvSpPr>
          <p:nvPr/>
        </p:nvSpPr>
        <p:spPr bwMode="auto">
          <a:xfrm>
            <a:off x="3119301" y="6676767"/>
            <a:ext cx="112084" cy="110411"/>
          </a:xfrm>
          <a:custGeom>
            <a:gdLst>
              <a:gd fmla="*/ 0 w 170" name="T0"/>
              <a:gd fmla="*/ 0 h 167" name="T1"/>
              <a:gd fmla="*/ 85 w 170" name="T2"/>
              <a:gd fmla="*/ 0 h 167" name="T3"/>
              <a:gd fmla="*/ 118 w 170" name="T4"/>
              <a:gd fmla="*/ 7 h 167" name="T5"/>
              <a:gd fmla="*/ 145 w 170" name="T6"/>
              <a:gd fmla="*/ 25 h 167" name="T7"/>
              <a:gd fmla="*/ 163 w 170" name="T8"/>
              <a:gd fmla="*/ 51 h 167" name="T9"/>
              <a:gd fmla="*/ 170 w 170" name="T10"/>
              <a:gd fmla="*/ 83 h 167" name="T11"/>
              <a:gd fmla="*/ 163 w 170" name="T12"/>
              <a:gd fmla="*/ 116 h 167" name="T13"/>
              <a:gd fmla="*/ 145 w 170" name="T14"/>
              <a:gd fmla="*/ 142 h 167" name="T15"/>
              <a:gd fmla="*/ 118 w 170" name="T16"/>
              <a:gd fmla="*/ 160 h 167" name="T17"/>
              <a:gd fmla="*/ 85 w 170" name="T18"/>
              <a:gd fmla="*/ 167 h 167" name="T19"/>
              <a:gd fmla="*/ 0 w 170" name="T20"/>
              <a:gd fmla="*/ 167 h 167" name="T21"/>
              <a:gd fmla="*/ 0 w 170" name="T22"/>
              <a:gd fmla="*/ 0 h 167" name="T23"/>
              <a:gd fmla="*/ 85 w 170" name="T24"/>
              <a:gd fmla="*/ 160 h 167" name="T25"/>
              <a:gd fmla="*/ 116 w 170" name="T26"/>
              <a:gd fmla="*/ 154 h 167" name="T27"/>
              <a:gd fmla="*/ 140 w 170" name="T28"/>
              <a:gd fmla="*/ 138 h 167" name="T29"/>
              <a:gd fmla="*/ 157 w 170" name="T30"/>
              <a:gd fmla="*/ 113 h 167" name="T31"/>
              <a:gd fmla="*/ 163 w 170" name="T32"/>
              <a:gd fmla="*/ 83 h 167" name="T33"/>
              <a:gd fmla="*/ 157 w 170" name="T34"/>
              <a:gd fmla="*/ 53 h 167" name="T35"/>
              <a:gd fmla="*/ 140 w 170" name="T36"/>
              <a:gd fmla="*/ 29 h 167" name="T37"/>
              <a:gd fmla="*/ 116 w 170" name="T38"/>
              <a:gd fmla="*/ 13 h 167" name="T39"/>
              <a:gd fmla="*/ 85 w 170" name="T40"/>
              <a:gd fmla="*/ 7 h 167" name="T41"/>
              <a:gd fmla="*/ 7 w 170" name="T42"/>
              <a:gd fmla="*/ 7 h 167" name="T43"/>
              <a:gd fmla="*/ 7 w 170" name="T44"/>
              <a:gd fmla="*/ 160 h 167" name="T45"/>
              <a:gd fmla="*/ 85 w 170" name="T46"/>
              <a:gd fmla="*/ 160 h 167" name="T4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b="b" l="0" r="r" t="0"/>
            <a:pathLst>
              <a:path h="167" w="170">
                <a:moveTo>
                  <a:pt x="0" y="0"/>
                </a:moveTo>
                <a:cubicBezTo>
                  <a:pt x="85" y="0"/>
                  <a:pt x="85" y="0"/>
                  <a:pt x="85" y="0"/>
                </a:cubicBezTo>
                <a:cubicBezTo>
                  <a:pt x="97" y="0"/>
                  <a:pt x="108" y="2"/>
                  <a:pt x="118" y="7"/>
                </a:cubicBezTo>
                <a:cubicBezTo>
                  <a:pt x="128" y="11"/>
                  <a:pt x="137" y="17"/>
                  <a:pt x="145" y="25"/>
                </a:cubicBezTo>
                <a:cubicBezTo>
                  <a:pt x="153" y="32"/>
                  <a:pt x="159" y="41"/>
                  <a:pt x="163" y="51"/>
                </a:cubicBezTo>
                <a:cubicBezTo>
                  <a:pt x="168" y="61"/>
                  <a:pt x="170" y="72"/>
                  <a:pt x="170" y="83"/>
                </a:cubicBezTo>
                <a:cubicBezTo>
                  <a:pt x="170" y="95"/>
                  <a:pt x="168" y="106"/>
                  <a:pt x="163" y="116"/>
                </a:cubicBezTo>
                <a:cubicBezTo>
                  <a:pt x="159" y="126"/>
                  <a:pt x="153" y="135"/>
                  <a:pt x="145" y="142"/>
                </a:cubicBezTo>
                <a:cubicBezTo>
                  <a:pt x="137" y="150"/>
                  <a:pt x="128" y="156"/>
                  <a:pt x="118" y="160"/>
                </a:cubicBezTo>
                <a:cubicBezTo>
                  <a:pt x="108" y="165"/>
                  <a:pt x="97" y="167"/>
                  <a:pt x="85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85" y="160"/>
                </a:moveTo>
                <a:cubicBezTo>
                  <a:pt x="96" y="160"/>
                  <a:pt x="106" y="158"/>
                  <a:pt x="116" y="154"/>
                </a:cubicBezTo>
                <a:cubicBezTo>
                  <a:pt x="125" y="150"/>
                  <a:pt x="134" y="145"/>
                  <a:pt x="140" y="138"/>
                </a:cubicBezTo>
                <a:cubicBezTo>
                  <a:pt x="147" y="131"/>
                  <a:pt x="153" y="123"/>
                  <a:pt x="157" y="113"/>
                </a:cubicBezTo>
                <a:cubicBezTo>
                  <a:pt x="161" y="104"/>
                  <a:pt x="163" y="94"/>
                  <a:pt x="163" y="83"/>
                </a:cubicBezTo>
                <a:cubicBezTo>
                  <a:pt x="163" y="73"/>
                  <a:pt x="161" y="63"/>
                  <a:pt x="157" y="53"/>
                </a:cubicBezTo>
                <a:cubicBezTo>
                  <a:pt x="153" y="44"/>
                  <a:pt x="147" y="36"/>
                  <a:pt x="140" y="29"/>
                </a:cubicBezTo>
                <a:cubicBezTo>
                  <a:pt x="134" y="22"/>
                  <a:pt x="125" y="17"/>
                  <a:pt x="116" y="13"/>
                </a:cubicBezTo>
                <a:cubicBezTo>
                  <a:pt x="106" y="9"/>
                  <a:pt x="96" y="7"/>
                  <a:pt x="85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160"/>
                  <a:pt x="7" y="160"/>
                  <a:pt x="7" y="160"/>
                </a:cubicBezTo>
                <a:cubicBezTo>
                  <a:pt x="85" y="160"/>
                  <a:pt x="85" y="160"/>
                  <a:pt x="85" y="16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89" name="Freeform 10"/>
          <p:cNvSpPr/>
          <p:nvPr/>
        </p:nvSpPr>
        <p:spPr bwMode="auto">
          <a:xfrm>
            <a:off x="3252295" y="6676767"/>
            <a:ext cx="111527" cy="110411"/>
          </a:xfrm>
          <a:custGeom>
            <a:gdLst>
              <a:gd fmla="*/ 0 w 400" name="T0"/>
              <a:gd fmla="*/ 0 h 396" name="T1"/>
              <a:gd fmla="*/ 400 w 400" name="T2"/>
              <a:gd fmla="*/ 0 h 396" name="T3"/>
              <a:gd fmla="*/ 400 w 400" name="T4"/>
              <a:gd fmla="*/ 16 h 396" name="T5"/>
              <a:gd fmla="*/ 17 w 400" name="T6"/>
              <a:gd fmla="*/ 16 h 396" name="T7"/>
              <a:gd fmla="*/ 17 w 400" name="T8"/>
              <a:gd fmla="*/ 189 h 396" name="T9"/>
              <a:gd fmla="*/ 393 w 400" name="T10"/>
              <a:gd fmla="*/ 189 h 396" name="T11"/>
              <a:gd fmla="*/ 393 w 400" name="T12"/>
              <a:gd fmla="*/ 206 h 396" name="T13"/>
              <a:gd fmla="*/ 17 w 400" name="T14"/>
              <a:gd fmla="*/ 206 h 396" name="T15"/>
              <a:gd fmla="*/ 17 w 400" name="T16"/>
              <a:gd fmla="*/ 379 h 396" name="T17"/>
              <a:gd fmla="*/ 400 w 400" name="T18"/>
              <a:gd fmla="*/ 379 h 396" name="T19"/>
              <a:gd fmla="*/ 400 w 400" name="T20"/>
              <a:gd fmla="*/ 396 h 396" name="T21"/>
              <a:gd fmla="*/ 0 w 400" name="T22"/>
              <a:gd fmla="*/ 396 h 396" name="T23"/>
              <a:gd fmla="*/ 0 w 400" name="T24"/>
              <a:gd fmla="*/ 0 h 396" name="T25"/>
              <a:gd fmla="*/ 0 w 400" name="T26"/>
              <a:gd fmla="*/ 0 h 396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96" w="400">
                <a:moveTo>
                  <a:pt x="0" y="0"/>
                </a:moveTo>
                <a:lnTo>
                  <a:pt x="400" y="0"/>
                </a:lnTo>
                <a:lnTo>
                  <a:pt x="400" y="16"/>
                </a:lnTo>
                <a:lnTo>
                  <a:pt x="17" y="16"/>
                </a:lnTo>
                <a:lnTo>
                  <a:pt x="17" y="189"/>
                </a:lnTo>
                <a:lnTo>
                  <a:pt x="393" y="189"/>
                </a:lnTo>
                <a:lnTo>
                  <a:pt x="393" y="206"/>
                </a:lnTo>
                <a:lnTo>
                  <a:pt x="17" y="206"/>
                </a:lnTo>
                <a:lnTo>
                  <a:pt x="17" y="379"/>
                </a:lnTo>
                <a:lnTo>
                  <a:pt x="400" y="379"/>
                </a:lnTo>
                <a:lnTo>
                  <a:pt x="400" y="396"/>
                </a:lnTo>
                <a:lnTo>
                  <a:pt x="0" y="39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0" name="Freeform 11"/>
          <p:cNvSpPr/>
          <p:nvPr/>
        </p:nvSpPr>
        <p:spPr bwMode="auto">
          <a:xfrm>
            <a:off x="3367725" y="6675372"/>
            <a:ext cx="217476" cy="111805"/>
          </a:xfrm>
          <a:custGeom>
            <a:gdLst>
              <a:gd fmla="*/ 323 w 330" name="T0"/>
              <a:gd fmla="*/ 85 h 169" name="T1"/>
              <a:gd fmla="*/ 317 w 330" name="T2"/>
              <a:gd fmla="*/ 54 h 169" name="T3"/>
              <a:gd fmla="*/ 301 w 330" name="T4"/>
              <a:gd fmla="*/ 29 h 169" name="T5"/>
              <a:gd fmla="*/ 276 w 330" name="T6"/>
              <a:gd fmla="*/ 13 h 169" name="T7"/>
              <a:gd fmla="*/ 246 w 330" name="T8"/>
              <a:gd fmla="*/ 7 h 169" name="T9"/>
              <a:gd fmla="*/ 219 w 330" name="T10"/>
              <a:gd fmla="*/ 12 h 169" name="T11"/>
              <a:gd fmla="*/ 196 w 330" name="T12"/>
              <a:gd fmla="*/ 27 h 169" name="T13"/>
              <a:gd fmla="*/ 179 w 330" name="T14"/>
              <a:gd fmla="*/ 51 h 169" name="T15"/>
              <a:gd fmla="*/ 170 w 330" name="T16"/>
              <a:gd fmla="*/ 85 h 169" name="T17"/>
              <a:gd fmla="*/ 160 w 330" name="T18"/>
              <a:gd fmla="*/ 120 h 169" name="T19"/>
              <a:gd fmla="*/ 142 w 330" name="T20"/>
              <a:gd fmla="*/ 146 h 169" name="T21"/>
              <a:gd fmla="*/ 116 w 330" name="T22"/>
              <a:gd fmla="*/ 163 h 169" name="T23"/>
              <a:gd fmla="*/ 84 w 330" name="T24"/>
              <a:gd fmla="*/ 169 h 169" name="T25"/>
              <a:gd fmla="*/ 51 w 330" name="T26"/>
              <a:gd fmla="*/ 162 h 169" name="T27"/>
              <a:gd fmla="*/ 24 w 330" name="T28"/>
              <a:gd fmla="*/ 144 h 169" name="T29"/>
              <a:gd fmla="*/ 6 w 330" name="T30"/>
              <a:gd fmla="*/ 117 h 169" name="T31"/>
              <a:gd fmla="*/ 0 w 330" name="T32"/>
              <a:gd fmla="*/ 84 h 169" name="T33"/>
              <a:gd fmla="*/ 6 w 330" name="T34"/>
              <a:gd fmla="*/ 51 h 169" name="T35"/>
              <a:gd fmla="*/ 24 w 330" name="T36"/>
              <a:gd fmla="*/ 24 h 169" name="T37"/>
              <a:gd fmla="*/ 51 w 330" name="T38"/>
              <a:gd fmla="*/ 6 h 169" name="T39"/>
              <a:gd fmla="*/ 84 w 330" name="T40"/>
              <a:gd fmla="*/ 0 h 169" name="T41"/>
              <a:gd fmla="*/ 84 w 330" name="T42"/>
              <a:gd fmla="*/ 6 h 169" name="T43"/>
              <a:gd fmla="*/ 53 w 330" name="T44"/>
              <a:gd fmla="*/ 13 h 169" name="T45"/>
              <a:gd fmla="*/ 29 w 330" name="T46"/>
              <a:gd fmla="*/ 29 h 169" name="T47"/>
              <a:gd fmla="*/ 12 w 330" name="T48"/>
              <a:gd fmla="*/ 54 h 169" name="T49"/>
              <a:gd fmla="*/ 6 w 330" name="T50"/>
              <a:gd fmla="*/ 84 h 169" name="T51"/>
              <a:gd fmla="*/ 12 w 330" name="T52"/>
              <a:gd fmla="*/ 115 h 169" name="T53"/>
              <a:gd fmla="*/ 29 w 330" name="T54"/>
              <a:gd fmla="*/ 139 h 169" name="T55"/>
              <a:gd fmla="*/ 53 w 330" name="T56"/>
              <a:gd fmla="*/ 156 h 169" name="T57"/>
              <a:gd fmla="*/ 84 w 330" name="T58"/>
              <a:gd fmla="*/ 162 h 169" name="T59"/>
              <a:gd fmla="*/ 113 w 330" name="T60"/>
              <a:gd fmla="*/ 157 h 169" name="T61"/>
              <a:gd fmla="*/ 136 w 330" name="T62"/>
              <a:gd fmla="*/ 141 h 169" name="T63"/>
              <a:gd fmla="*/ 153 w 330" name="T64"/>
              <a:gd fmla="*/ 117 h 169" name="T65"/>
              <a:gd fmla="*/ 162 w 330" name="T66"/>
              <a:gd fmla="*/ 85 h 169" name="T67"/>
              <a:gd fmla="*/ 171 w 330" name="T68"/>
              <a:gd fmla="*/ 50 h 169" name="T69"/>
              <a:gd fmla="*/ 189 w 330" name="T70"/>
              <a:gd fmla="*/ 23 h 169" name="T71"/>
              <a:gd fmla="*/ 214 w 330" name="T72"/>
              <a:gd fmla="*/ 6 h 169" name="T73"/>
              <a:gd fmla="*/ 246 w 330" name="T74"/>
              <a:gd fmla="*/ 0 h 169" name="T75"/>
              <a:gd fmla="*/ 279 w 330" name="T76"/>
              <a:gd fmla="*/ 7 h 169" name="T77"/>
              <a:gd fmla="*/ 305 w 330" name="T78"/>
              <a:gd fmla="*/ 25 h 169" name="T79"/>
              <a:gd fmla="*/ 323 w 330" name="T80"/>
              <a:gd fmla="*/ 52 h 169" name="T81"/>
              <a:gd fmla="*/ 330 w 330" name="T82"/>
              <a:gd fmla="*/ 85 h 169" name="T83"/>
              <a:gd fmla="*/ 326 w 330" name="T84"/>
              <a:gd fmla="*/ 109 h 169" name="T85"/>
              <a:gd fmla="*/ 316 w 330" name="T86"/>
              <a:gd fmla="*/ 131 h 169" name="T87"/>
              <a:gd fmla="*/ 301 w 330" name="T88"/>
              <a:gd fmla="*/ 149 h 169" name="T89"/>
              <a:gd fmla="*/ 281 w 330" name="T90"/>
              <a:gd fmla="*/ 161 h 169" name="T91"/>
              <a:gd fmla="*/ 281 w 330" name="T92"/>
              <a:gd fmla="*/ 154 h 169" name="T93"/>
              <a:gd fmla="*/ 298 w 330" name="T94"/>
              <a:gd fmla="*/ 142 h 169" name="T95"/>
              <a:gd fmla="*/ 312 w 330" name="T96"/>
              <a:gd fmla="*/ 126 h 169" name="T97"/>
              <a:gd fmla="*/ 320 w 330" name="T98"/>
              <a:gd fmla="*/ 106 h 169" name="T99"/>
              <a:gd fmla="*/ 323 w 330" name="T100"/>
              <a:gd fmla="*/ 85 h 169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169" w="330">
                <a:moveTo>
                  <a:pt x="323" y="85"/>
                </a:moveTo>
                <a:cubicBezTo>
                  <a:pt x="323" y="74"/>
                  <a:pt x="321" y="64"/>
                  <a:pt x="317" y="54"/>
                </a:cubicBezTo>
                <a:cubicBezTo>
                  <a:pt x="313" y="45"/>
                  <a:pt x="308" y="37"/>
                  <a:pt x="301" y="29"/>
                </a:cubicBezTo>
                <a:cubicBezTo>
                  <a:pt x="294" y="23"/>
                  <a:pt x="286" y="17"/>
                  <a:pt x="276" y="13"/>
                </a:cubicBezTo>
                <a:cubicBezTo>
                  <a:pt x="267" y="9"/>
                  <a:pt x="257" y="7"/>
                  <a:pt x="246" y="7"/>
                </a:cubicBezTo>
                <a:cubicBezTo>
                  <a:pt x="237" y="7"/>
                  <a:pt x="228" y="9"/>
                  <a:pt x="219" y="12"/>
                </a:cubicBezTo>
                <a:cubicBezTo>
                  <a:pt x="211" y="15"/>
                  <a:pt x="203" y="20"/>
                  <a:pt x="196" y="27"/>
                </a:cubicBezTo>
                <a:cubicBezTo>
                  <a:pt x="190" y="33"/>
                  <a:pt x="184" y="41"/>
                  <a:pt x="179" y="51"/>
                </a:cubicBezTo>
                <a:cubicBezTo>
                  <a:pt x="174" y="61"/>
                  <a:pt x="171" y="72"/>
                  <a:pt x="170" y="85"/>
                </a:cubicBezTo>
                <a:cubicBezTo>
                  <a:pt x="168" y="98"/>
                  <a:pt x="165" y="110"/>
                  <a:pt x="160" y="120"/>
                </a:cubicBezTo>
                <a:cubicBezTo>
                  <a:pt x="155" y="131"/>
                  <a:pt x="149" y="140"/>
                  <a:pt x="142" y="146"/>
                </a:cubicBezTo>
                <a:cubicBezTo>
                  <a:pt x="134" y="154"/>
                  <a:pt x="126" y="159"/>
                  <a:pt x="116" y="163"/>
                </a:cubicBezTo>
                <a:cubicBezTo>
                  <a:pt x="106" y="167"/>
                  <a:pt x="96" y="169"/>
                  <a:pt x="84" y="169"/>
                </a:cubicBezTo>
                <a:cubicBezTo>
                  <a:pt x="72" y="169"/>
                  <a:pt x="61" y="167"/>
                  <a:pt x="51" y="162"/>
                </a:cubicBezTo>
                <a:cubicBezTo>
                  <a:pt x="41" y="158"/>
                  <a:pt x="32" y="152"/>
                  <a:pt x="24" y="144"/>
                </a:cubicBezTo>
                <a:cubicBezTo>
                  <a:pt x="17" y="136"/>
                  <a:pt x="10" y="127"/>
                  <a:pt x="6" y="117"/>
                </a:cubicBezTo>
                <a:cubicBezTo>
                  <a:pt x="2" y="107"/>
                  <a:pt x="0" y="96"/>
                  <a:pt x="0" y="84"/>
                </a:cubicBezTo>
                <a:cubicBezTo>
                  <a:pt x="0" y="72"/>
                  <a:pt x="2" y="62"/>
                  <a:pt x="6" y="51"/>
                </a:cubicBezTo>
                <a:cubicBezTo>
                  <a:pt x="10" y="41"/>
                  <a:pt x="17" y="32"/>
                  <a:pt x="24" y="24"/>
                </a:cubicBezTo>
                <a:cubicBezTo>
                  <a:pt x="32" y="17"/>
                  <a:pt x="41" y="11"/>
                  <a:pt x="51" y="6"/>
                </a:cubicBezTo>
                <a:cubicBezTo>
                  <a:pt x="61" y="2"/>
                  <a:pt x="72" y="0"/>
                  <a:pt x="84" y="0"/>
                </a:cubicBezTo>
                <a:cubicBezTo>
                  <a:pt x="84" y="6"/>
                  <a:pt x="84" y="6"/>
                  <a:pt x="84" y="6"/>
                </a:cubicBezTo>
                <a:cubicBezTo>
                  <a:pt x="73" y="6"/>
                  <a:pt x="63" y="8"/>
                  <a:pt x="53" y="13"/>
                </a:cubicBezTo>
                <a:cubicBezTo>
                  <a:pt x="44" y="16"/>
                  <a:pt x="36" y="22"/>
                  <a:pt x="29" y="29"/>
                </a:cubicBezTo>
                <a:cubicBezTo>
                  <a:pt x="22" y="36"/>
                  <a:pt x="17" y="44"/>
                  <a:pt x="12" y="54"/>
                </a:cubicBezTo>
                <a:cubicBezTo>
                  <a:pt x="8" y="63"/>
                  <a:pt x="6" y="73"/>
                  <a:pt x="6" y="84"/>
                </a:cubicBezTo>
                <a:cubicBezTo>
                  <a:pt x="6" y="95"/>
                  <a:pt x="8" y="105"/>
                  <a:pt x="12" y="115"/>
                </a:cubicBezTo>
                <a:cubicBezTo>
                  <a:pt x="17" y="124"/>
                  <a:pt x="22" y="132"/>
                  <a:pt x="29" y="139"/>
                </a:cubicBezTo>
                <a:cubicBezTo>
                  <a:pt x="36" y="146"/>
                  <a:pt x="44" y="152"/>
                  <a:pt x="53" y="156"/>
                </a:cubicBezTo>
                <a:cubicBezTo>
                  <a:pt x="63" y="160"/>
                  <a:pt x="73" y="162"/>
                  <a:pt x="84" y="162"/>
                </a:cubicBezTo>
                <a:cubicBezTo>
                  <a:pt x="95" y="162"/>
                  <a:pt x="104" y="160"/>
                  <a:pt x="113" y="157"/>
                </a:cubicBezTo>
                <a:cubicBezTo>
                  <a:pt x="122" y="153"/>
                  <a:pt x="129" y="148"/>
                  <a:pt x="136" y="141"/>
                </a:cubicBezTo>
                <a:cubicBezTo>
                  <a:pt x="143" y="135"/>
                  <a:pt x="148" y="127"/>
                  <a:pt x="153" y="117"/>
                </a:cubicBezTo>
                <a:cubicBezTo>
                  <a:pt x="157" y="107"/>
                  <a:pt x="160" y="97"/>
                  <a:pt x="162" y="85"/>
                </a:cubicBezTo>
                <a:cubicBezTo>
                  <a:pt x="163" y="72"/>
                  <a:pt x="167" y="60"/>
                  <a:pt x="171" y="50"/>
                </a:cubicBezTo>
                <a:cubicBezTo>
                  <a:pt x="176" y="39"/>
                  <a:pt x="182" y="31"/>
                  <a:pt x="189" y="23"/>
                </a:cubicBezTo>
                <a:cubicBezTo>
                  <a:pt x="196" y="16"/>
                  <a:pt x="204" y="10"/>
                  <a:pt x="214" y="6"/>
                </a:cubicBezTo>
                <a:cubicBezTo>
                  <a:pt x="224" y="2"/>
                  <a:pt x="234" y="0"/>
                  <a:pt x="246" y="0"/>
                </a:cubicBezTo>
                <a:cubicBezTo>
                  <a:pt x="258" y="0"/>
                  <a:pt x="268" y="2"/>
                  <a:pt x="279" y="7"/>
                </a:cubicBezTo>
                <a:cubicBezTo>
                  <a:pt x="289" y="11"/>
                  <a:pt x="298" y="17"/>
                  <a:pt x="305" y="25"/>
                </a:cubicBezTo>
                <a:cubicBezTo>
                  <a:pt x="313" y="32"/>
                  <a:pt x="319" y="41"/>
                  <a:pt x="323" y="52"/>
                </a:cubicBezTo>
                <a:cubicBezTo>
                  <a:pt x="328" y="62"/>
                  <a:pt x="330" y="73"/>
                  <a:pt x="330" y="85"/>
                </a:cubicBezTo>
                <a:cubicBezTo>
                  <a:pt x="330" y="93"/>
                  <a:pt x="329" y="101"/>
                  <a:pt x="326" y="109"/>
                </a:cubicBezTo>
                <a:cubicBezTo>
                  <a:pt x="324" y="117"/>
                  <a:pt x="321" y="124"/>
                  <a:pt x="316" y="131"/>
                </a:cubicBezTo>
                <a:cubicBezTo>
                  <a:pt x="312" y="137"/>
                  <a:pt x="307" y="143"/>
                  <a:pt x="301" y="149"/>
                </a:cubicBezTo>
                <a:cubicBezTo>
                  <a:pt x="295" y="154"/>
                  <a:pt x="289" y="158"/>
                  <a:pt x="281" y="161"/>
                </a:cubicBezTo>
                <a:cubicBezTo>
                  <a:pt x="281" y="154"/>
                  <a:pt x="281" y="154"/>
                  <a:pt x="281" y="154"/>
                </a:cubicBezTo>
                <a:cubicBezTo>
                  <a:pt x="287" y="151"/>
                  <a:pt x="293" y="147"/>
                  <a:pt x="298" y="142"/>
                </a:cubicBezTo>
                <a:cubicBezTo>
                  <a:pt x="304" y="137"/>
                  <a:pt x="308" y="132"/>
                  <a:pt x="312" y="126"/>
                </a:cubicBezTo>
                <a:cubicBezTo>
                  <a:pt x="315" y="120"/>
                  <a:pt x="318" y="113"/>
                  <a:pt x="320" y="106"/>
                </a:cubicBezTo>
                <a:cubicBezTo>
                  <a:pt x="323" y="100"/>
                  <a:pt x="323" y="92"/>
                  <a:pt x="323" y="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1" name="Freeform 12"/>
          <p:cNvSpPr/>
          <p:nvPr/>
        </p:nvSpPr>
        <p:spPr bwMode="auto">
          <a:xfrm>
            <a:off x="3578230" y="6676767"/>
            <a:ext cx="5299" cy="11041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2" name="Freeform 13"/>
          <p:cNvSpPr/>
          <p:nvPr/>
        </p:nvSpPr>
        <p:spPr bwMode="auto">
          <a:xfrm>
            <a:off x="3606390" y="6675372"/>
            <a:ext cx="111527" cy="111805"/>
          </a:xfrm>
          <a:custGeom>
            <a:gdLst>
              <a:gd fmla="*/ 12 w 169" name="T0"/>
              <a:gd fmla="*/ 115 h 169" name="T1"/>
              <a:gd fmla="*/ 29 w 169" name="T2"/>
              <a:gd fmla="*/ 139 h 169" name="T3"/>
              <a:gd fmla="*/ 54 w 169" name="T4"/>
              <a:gd fmla="*/ 156 h 169" name="T5"/>
              <a:gd fmla="*/ 84 w 169" name="T6"/>
              <a:gd fmla="*/ 162 h 169" name="T7"/>
              <a:gd fmla="*/ 114 w 169" name="T8"/>
              <a:gd fmla="*/ 156 h 169" name="T9"/>
              <a:gd fmla="*/ 139 w 169" name="T10"/>
              <a:gd fmla="*/ 139 h 169" name="T11"/>
              <a:gd fmla="*/ 156 w 169" name="T12"/>
              <a:gd fmla="*/ 115 h 169" name="T13"/>
              <a:gd fmla="*/ 162 w 169" name="T14"/>
              <a:gd fmla="*/ 85 h 169" name="T15"/>
              <a:gd fmla="*/ 162 w 169" name="T16"/>
              <a:gd fmla="*/ 84 h 169" name="T17"/>
              <a:gd fmla="*/ 91 w 169" name="T18"/>
              <a:gd fmla="*/ 84 h 169" name="T19"/>
              <a:gd fmla="*/ 91 w 169" name="T20"/>
              <a:gd fmla="*/ 78 h 169" name="T21"/>
              <a:gd fmla="*/ 169 w 169" name="T22"/>
              <a:gd fmla="*/ 78 h 169" name="T23"/>
              <a:gd fmla="*/ 169 w 169" name="T24"/>
              <a:gd fmla="*/ 85 h 169" name="T25"/>
              <a:gd fmla="*/ 162 w 169" name="T26"/>
              <a:gd fmla="*/ 117 h 169" name="T27"/>
              <a:gd fmla="*/ 144 w 169" name="T28"/>
              <a:gd fmla="*/ 144 h 169" name="T29"/>
              <a:gd fmla="*/ 117 w 169" name="T30"/>
              <a:gd fmla="*/ 162 h 169" name="T31"/>
              <a:gd fmla="*/ 84 w 169" name="T32"/>
              <a:gd fmla="*/ 169 h 169" name="T33"/>
              <a:gd fmla="*/ 51 w 169" name="T34"/>
              <a:gd fmla="*/ 162 h 169" name="T35"/>
              <a:gd fmla="*/ 24 w 169" name="T36"/>
              <a:gd fmla="*/ 144 h 169" name="T37"/>
              <a:gd fmla="*/ 6 w 169" name="T38"/>
              <a:gd fmla="*/ 117 h 169" name="T39"/>
              <a:gd fmla="*/ 0 w 169" name="T40"/>
              <a:gd fmla="*/ 85 h 169" name="T41"/>
              <a:gd fmla="*/ 0 w 169" name="T42"/>
              <a:gd fmla="*/ 84 h 169" name="T43"/>
              <a:gd fmla="*/ 6 w 169" name="T44"/>
              <a:gd fmla="*/ 51 h 169" name="T45"/>
              <a:gd fmla="*/ 24 w 169" name="T46"/>
              <a:gd fmla="*/ 24 h 169" name="T47"/>
              <a:gd fmla="*/ 51 w 169" name="T48"/>
              <a:gd fmla="*/ 6 h 169" name="T49"/>
              <a:gd fmla="*/ 84 w 169" name="T50"/>
              <a:gd fmla="*/ 0 h 169" name="T51"/>
              <a:gd fmla="*/ 109 w 169" name="T52"/>
              <a:gd fmla="*/ 3 h 169" name="T53"/>
              <a:gd fmla="*/ 131 w 169" name="T54"/>
              <a:gd fmla="*/ 13 h 169" name="T55"/>
              <a:gd fmla="*/ 117 w 169" name="T56"/>
              <a:gd fmla="*/ 13 h 169" name="T57"/>
              <a:gd fmla="*/ 101 w 169" name="T58"/>
              <a:gd fmla="*/ 8 h 169" name="T59"/>
              <a:gd fmla="*/ 84 w 169" name="T60"/>
              <a:gd fmla="*/ 6 h 169" name="T61"/>
              <a:gd fmla="*/ 54 w 169" name="T62"/>
              <a:gd fmla="*/ 13 h 169" name="T63"/>
              <a:gd fmla="*/ 29 w 169" name="T64"/>
              <a:gd fmla="*/ 29 h 169" name="T65"/>
              <a:gd fmla="*/ 12 w 169" name="T66"/>
              <a:gd fmla="*/ 54 h 169" name="T67"/>
              <a:gd fmla="*/ 6 w 169" name="T68"/>
              <a:gd fmla="*/ 85 h 169" name="T69"/>
              <a:gd fmla="*/ 12 w 169" name="T70"/>
              <a:gd fmla="*/ 115 h 169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169" w="169">
                <a:moveTo>
                  <a:pt x="12" y="115"/>
                </a:moveTo>
                <a:cubicBezTo>
                  <a:pt x="17" y="124"/>
                  <a:pt x="22" y="132"/>
                  <a:pt x="29" y="139"/>
                </a:cubicBezTo>
                <a:cubicBezTo>
                  <a:pt x="36" y="146"/>
                  <a:pt x="44" y="152"/>
                  <a:pt x="54" y="156"/>
                </a:cubicBezTo>
                <a:cubicBezTo>
                  <a:pt x="63" y="160"/>
                  <a:pt x="74" y="162"/>
                  <a:pt x="84" y="162"/>
                </a:cubicBezTo>
                <a:cubicBezTo>
                  <a:pt x="95" y="162"/>
                  <a:pt x="105" y="160"/>
                  <a:pt x="114" y="156"/>
                </a:cubicBezTo>
                <a:cubicBezTo>
                  <a:pt x="124" y="152"/>
                  <a:pt x="132" y="146"/>
                  <a:pt x="139" y="139"/>
                </a:cubicBezTo>
                <a:cubicBezTo>
                  <a:pt x="146" y="132"/>
                  <a:pt x="152" y="124"/>
                  <a:pt x="156" y="115"/>
                </a:cubicBezTo>
                <a:cubicBezTo>
                  <a:pt x="160" y="105"/>
                  <a:pt x="162" y="95"/>
                  <a:pt x="162" y="85"/>
                </a:cubicBezTo>
                <a:cubicBezTo>
                  <a:pt x="162" y="84"/>
                  <a:pt x="162" y="84"/>
                  <a:pt x="162" y="84"/>
                </a:cubicBezTo>
                <a:cubicBezTo>
                  <a:pt x="91" y="84"/>
                  <a:pt x="91" y="84"/>
                  <a:pt x="91" y="84"/>
                </a:cubicBezTo>
                <a:cubicBezTo>
                  <a:pt x="91" y="78"/>
                  <a:pt x="91" y="78"/>
                  <a:pt x="91" y="78"/>
                </a:cubicBezTo>
                <a:cubicBezTo>
                  <a:pt x="169" y="78"/>
                  <a:pt x="169" y="78"/>
                  <a:pt x="169" y="78"/>
                </a:cubicBezTo>
                <a:cubicBezTo>
                  <a:pt x="169" y="85"/>
                  <a:pt x="169" y="85"/>
                  <a:pt x="169" y="85"/>
                </a:cubicBezTo>
                <a:cubicBezTo>
                  <a:pt x="169" y="96"/>
                  <a:pt x="167" y="107"/>
                  <a:pt x="162" y="117"/>
                </a:cubicBezTo>
                <a:cubicBezTo>
                  <a:pt x="158" y="127"/>
                  <a:pt x="152" y="137"/>
                  <a:pt x="144" y="144"/>
                </a:cubicBezTo>
                <a:cubicBezTo>
                  <a:pt x="136" y="152"/>
                  <a:pt x="127" y="158"/>
                  <a:pt x="117" y="162"/>
                </a:cubicBezTo>
                <a:cubicBezTo>
                  <a:pt x="107" y="167"/>
                  <a:pt x="96" y="169"/>
                  <a:pt x="84" y="169"/>
                </a:cubicBezTo>
                <a:cubicBezTo>
                  <a:pt x="73" y="169"/>
                  <a:pt x="61" y="167"/>
                  <a:pt x="51" y="162"/>
                </a:cubicBezTo>
                <a:cubicBezTo>
                  <a:pt x="41" y="158"/>
                  <a:pt x="32" y="152"/>
                  <a:pt x="24" y="144"/>
                </a:cubicBezTo>
                <a:cubicBezTo>
                  <a:pt x="17" y="137"/>
                  <a:pt x="11" y="127"/>
                  <a:pt x="6" y="117"/>
                </a:cubicBezTo>
                <a:cubicBezTo>
                  <a:pt x="2" y="107"/>
                  <a:pt x="0" y="96"/>
                  <a:pt x="0" y="85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72"/>
                  <a:pt x="2" y="61"/>
                  <a:pt x="6" y="51"/>
                </a:cubicBezTo>
                <a:cubicBezTo>
                  <a:pt x="11" y="41"/>
                  <a:pt x="17" y="32"/>
                  <a:pt x="24" y="24"/>
                </a:cubicBezTo>
                <a:cubicBezTo>
                  <a:pt x="32" y="17"/>
                  <a:pt x="41" y="11"/>
                  <a:pt x="51" y="6"/>
                </a:cubicBezTo>
                <a:cubicBezTo>
                  <a:pt x="61" y="2"/>
                  <a:pt x="73" y="0"/>
                  <a:pt x="84" y="0"/>
                </a:cubicBezTo>
                <a:cubicBezTo>
                  <a:pt x="93" y="0"/>
                  <a:pt x="101" y="1"/>
                  <a:pt x="109" y="3"/>
                </a:cubicBezTo>
                <a:cubicBezTo>
                  <a:pt x="117" y="6"/>
                  <a:pt x="124" y="9"/>
                  <a:pt x="131" y="13"/>
                </a:cubicBezTo>
                <a:cubicBezTo>
                  <a:pt x="117" y="13"/>
                  <a:pt x="117" y="13"/>
                  <a:pt x="117" y="13"/>
                </a:cubicBezTo>
                <a:cubicBezTo>
                  <a:pt x="112" y="11"/>
                  <a:pt x="107" y="10"/>
                  <a:pt x="101" y="8"/>
                </a:cubicBezTo>
                <a:cubicBezTo>
                  <a:pt x="95" y="7"/>
                  <a:pt x="90" y="6"/>
                  <a:pt x="84" y="6"/>
                </a:cubicBezTo>
                <a:cubicBezTo>
                  <a:pt x="74" y="6"/>
                  <a:pt x="63" y="8"/>
                  <a:pt x="54" y="13"/>
                </a:cubicBezTo>
                <a:cubicBezTo>
                  <a:pt x="44" y="16"/>
                  <a:pt x="36" y="22"/>
                  <a:pt x="29" y="29"/>
                </a:cubicBezTo>
                <a:cubicBezTo>
                  <a:pt x="22" y="36"/>
                  <a:pt x="17" y="44"/>
                  <a:pt x="12" y="54"/>
                </a:cubicBezTo>
                <a:cubicBezTo>
                  <a:pt x="9" y="63"/>
                  <a:pt x="6" y="73"/>
                  <a:pt x="6" y="85"/>
                </a:cubicBezTo>
                <a:cubicBezTo>
                  <a:pt x="6" y="95"/>
                  <a:pt x="9" y="105"/>
                  <a:pt x="12" y="11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3" name="Freeform 14"/>
          <p:cNvSpPr/>
          <p:nvPr/>
        </p:nvSpPr>
        <p:spPr bwMode="auto">
          <a:xfrm>
            <a:off x="3723215" y="6676767"/>
            <a:ext cx="111248" cy="110411"/>
          </a:xfrm>
          <a:custGeom>
            <a:gdLst>
              <a:gd fmla="*/ 383 w 399" name="T0"/>
              <a:gd fmla="*/ 0 h 396" name="T1"/>
              <a:gd fmla="*/ 399 w 399" name="T2"/>
              <a:gd fmla="*/ 0 h 396" name="T3"/>
              <a:gd fmla="*/ 399 w 399" name="T4"/>
              <a:gd fmla="*/ 396 h 396" name="T5"/>
              <a:gd fmla="*/ 383 w 399" name="T6"/>
              <a:gd fmla="*/ 396 h 396" name="T7"/>
              <a:gd fmla="*/ 16 w 399" name="T8"/>
              <a:gd fmla="*/ 23 h 396" name="T9"/>
              <a:gd fmla="*/ 16 w 399" name="T10"/>
              <a:gd fmla="*/ 396 h 396" name="T11"/>
              <a:gd fmla="*/ 0 w 399" name="T12"/>
              <a:gd fmla="*/ 396 h 396" name="T13"/>
              <a:gd fmla="*/ 0 w 399" name="T14"/>
              <a:gd fmla="*/ 0 h 396" name="T15"/>
              <a:gd fmla="*/ 16 w 399" name="T16"/>
              <a:gd fmla="*/ 0 h 396" name="T17"/>
              <a:gd fmla="*/ 383 w 399" name="T18"/>
              <a:gd fmla="*/ 375 h 396" name="T19"/>
              <a:gd fmla="*/ 383 w 399" name="T20"/>
              <a:gd fmla="*/ 0 h 396" name="T21"/>
              <a:gd fmla="*/ 383 w 399" name="T22"/>
              <a:gd fmla="*/ 0 h 396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396" w="399">
                <a:moveTo>
                  <a:pt x="383" y="0"/>
                </a:moveTo>
                <a:lnTo>
                  <a:pt x="399" y="0"/>
                </a:lnTo>
                <a:lnTo>
                  <a:pt x="399" y="396"/>
                </a:lnTo>
                <a:lnTo>
                  <a:pt x="383" y="396"/>
                </a:lnTo>
                <a:lnTo>
                  <a:pt x="16" y="23"/>
                </a:lnTo>
                <a:lnTo>
                  <a:pt x="16" y="396"/>
                </a:lnTo>
                <a:lnTo>
                  <a:pt x="0" y="396"/>
                </a:lnTo>
                <a:lnTo>
                  <a:pt x="0" y="0"/>
                </a:lnTo>
                <a:lnTo>
                  <a:pt x="16" y="0"/>
                </a:lnTo>
                <a:lnTo>
                  <a:pt x="383" y="375"/>
                </a:lnTo>
                <a:lnTo>
                  <a:pt x="383" y="0"/>
                </a:lnTo>
                <a:lnTo>
                  <a:pt x="3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4" name="Freeform 15"/>
          <p:cNvSpPr>
            <a:spLocks noEditPoints="1"/>
          </p:cNvSpPr>
          <p:nvPr/>
        </p:nvSpPr>
        <p:spPr bwMode="auto">
          <a:xfrm>
            <a:off x="2758513" y="6388193"/>
            <a:ext cx="272403" cy="267943"/>
          </a:xfrm>
          <a:custGeom>
            <a:gdLst>
              <a:gd fmla="*/ 114 w 413" name="T0"/>
              <a:gd fmla="*/ 17 h 405" name="T1"/>
              <a:gd fmla="*/ 114 w 413" name="T2"/>
              <a:gd fmla="*/ 24 h 405" name="T3"/>
              <a:gd fmla="*/ 95 w 413" name="T4"/>
              <a:gd fmla="*/ 46 h 405" name="T5"/>
              <a:gd fmla="*/ 133 w 413" name="T6"/>
              <a:gd fmla="*/ 68 h 405" name="T7"/>
              <a:gd fmla="*/ 170 w 413" name="T8"/>
              <a:gd fmla="*/ 92 h 405" name="T9"/>
              <a:gd fmla="*/ 70 w 413" name="T10"/>
              <a:gd fmla="*/ 90 h 405" name="T11"/>
              <a:gd fmla="*/ 29 w 413" name="T12"/>
              <a:gd fmla="*/ 146 h 405" name="T13"/>
              <a:gd fmla="*/ 85 w 413" name="T14"/>
              <a:gd fmla="*/ 4 h 405" name="T15"/>
              <a:gd fmla="*/ 82 w 413" name="T16"/>
              <a:gd fmla="*/ 228 h 405" name="T17"/>
              <a:gd fmla="*/ 70 w 413" name="T18"/>
              <a:gd fmla="*/ 168 h 405" name="T19"/>
              <a:gd fmla="*/ 34 w 413" name="T20"/>
              <a:gd fmla="*/ 143 h 405" name="T21"/>
              <a:gd fmla="*/ 70 w 413" name="T22"/>
              <a:gd fmla="*/ 146 h 405" name="T23"/>
              <a:gd fmla="*/ 146 w 413" name="T24"/>
              <a:gd fmla="*/ 144 h 405" name="T25"/>
              <a:gd fmla="*/ 153 w 413" name="T26"/>
              <a:gd fmla="*/ 170 h 405" name="T27"/>
              <a:gd fmla="*/ 105 w 413" name="T28"/>
              <a:gd fmla="*/ 168 h 405" name="T29"/>
              <a:gd fmla="*/ 136 w 413" name="T30"/>
              <a:gd fmla="*/ 228 h 405" name="T31"/>
              <a:gd fmla="*/ 172 w 413" name="T32"/>
              <a:gd fmla="*/ 252 h 405" name="T33"/>
              <a:gd fmla="*/ 105 w 413" name="T34"/>
              <a:gd fmla="*/ 250 h 405" name="T35"/>
              <a:gd fmla="*/ 123 w 413" name="T36"/>
              <a:gd fmla="*/ 328 h 405" name="T37"/>
              <a:gd fmla="*/ 169 w 413" name="T38"/>
              <a:gd fmla="*/ 325 h 405" name="T39"/>
              <a:gd fmla="*/ 85 w 413" name="T40"/>
              <a:gd fmla="*/ 383 h 405" name="T41"/>
              <a:gd fmla="*/ 82 w 413" name="T42"/>
              <a:gd fmla="*/ 337 h 405" name="T43"/>
              <a:gd fmla="*/ 51 w 413" name="T44"/>
              <a:gd fmla="*/ 250 h 405" name="T45"/>
              <a:gd fmla="*/ 17 w 413" name="T46"/>
              <a:gd fmla="*/ 224 h 405" name="T47"/>
              <a:gd fmla="*/ 231 w 413" name="T48"/>
              <a:gd fmla="*/ 235 h 405" name="T49"/>
              <a:gd fmla="*/ 189 w 413" name="T50"/>
              <a:gd fmla="*/ 238 h 405" name="T51"/>
              <a:gd fmla="*/ 192 w 413" name="T52"/>
              <a:gd fmla="*/ 202 h 405" name="T53"/>
              <a:gd fmla="*/ 189 w 413" name="T54"/>
              <a:gd fmla="*/ 99 h 405" name="T55"/>
              <a:gd fmla="*/ 289 w 413" name="T56"/>
              <a:gd fmla="*/ 100 h 405" name="T57"/>
              <a:gd fmla="*/ 331 w 413" name="T58"/>
              <a:gd fmla="*/ 0 h 405" name="T59"/>
              <a:gd fmla="*/ 369 w 413" name="T60"/>
              <a:gd fmla="*/ 17 h 405" name="T61"/>
              <a:gd fmla="*/ 347 w 413" name="T62"/>
              <a:gd fmla="*/ 38 h 405" name="T63"/>
              <a:gd fmla="*/ 335 w 413" name="T64"/>
              <a:gd fmla="*/ 100 h 405" name="T65"/>
              <a:gd fmla="*/ 367 w 413" name="T66"/>
              <a:gd fmla="*/ 133 h 405" name="T67"/>
              <a:gd fmla="*/ 370 w 413" name="T68"/>
              <a:gd fmla="*/ 238 h 405" name="T69"/>
              <a:gd fmla="*/ 335 w 413" name="T70"/>
              <a:gd fmla="*/ 235 h 405" name="T71"/>
              <a:gd fmla="*/ 323 w 413" name="T72"/>
              <a:gd fmla="*/ 353 h 405" name="T73"/>
              <a:gd fmla="*/ 353 w 413" name="T74"/>
              <a:gd fmla="*/ 372 h 405" name="T75"/>
              <a:gd fmla="*/ 413 w 413" name="T76"/>
              <a:gd fmla="*/ 344 h 405" name="T77"/>
              <a:gd fmla="*/ 331 w 413" name="T78"/>
              <a:gd fmla="*/ 396 h 405" name="T79"/>
              <a:gd fmla="*/ 298 w 413" name="T80"/>
              <a:gd fmla="*/ 235 h 405" name="T81"/>
              <a:gd fmla="*/ 234 w 413" name="T82"/>
              <a:gd fmla="*/ 338 h 405" name="T83"/>
              <a:gd fmla="*/ 123 w 413" name="T84"/>
              <a:gd fmla="*/ 381 h 405" name="T85"/>
              <a:gd fmla="*/ 231 w 413" name="T86"/>
              <a:gd fmla="*/ 235 h 405" name="T87"/>
              <a:gd fmla="*/ 260 w 413" name="T88"/>
              <a:gd fmla="*/ 73 h 405" name="T89"/>
              <a:gd fmla="*/ 190 w 413" name="T90"/>
              <a:gd fmla="*/ 22 h 405" name="T91"/>
              <a:gd fmla="*/ 216 w 413" name="T92"/>
              <a:gd fmla="*/ 124 h 405" name="T93"/>
              <a:gd fmla="*/ 343 w 413" name="T94"/>
              <a:gd fmla="*/ 213 h 405" name="T95"/>
              <a:gd fmla="*/ 216 w 413" name="T96"/>
              <a:gd fmla="*/ 124 h 405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405" w="412">
                <a:moveTo>
                  <a:pt x="85" y="4"/>
                </a:moveTo>
                <a:cubicBezTo>
                  <a:pt x="114" y="17"/>
                  <a:pt x="114" y="17"/>
                  <a:pt x="114" y="17"/>
                </a:cubicBezTo>
                <a:cubicBezTo>
                  <a:pt x="119" y="20"/>
                  <a:pt x="119" y="20"/>
                  <a:pt x="119" y="20"/>
                </a:cubicBezTo>
                <a:cubicBezTo>
                  <a:pt x="119" y="22"/>
                  <a:pt x="117" y="23"/>
                  <a:pt x="114" y="24"/>
                </a:cubicBezTo>
                <a:cubicBezTo>
                  <a:pt x="108" y="26"/>
                  <a:pt x="104" y="30"/>
                  <a:pt x="100" y="36"/>
                </a:cubicBezTo>
                <a:cubicBezTo>
                  <a:pt x="99" y="38"/>
                  <a:pt x="98" y="41"/>
                  <a:pt x="95" y="46"/>
                </a:cubicBezTo>
                <a:cubicBezTo>
                  <a:pt x="91" y="55"/>
                  <a:pt x="86" y="62"/>
                  <a:pt x="82" y="68"/>
                </a:cubicBezTo>
                <a:cubicBezTo>
                  <a:pt x="133" y="68"/>
                  <a:pt x="133" y="68"/>
                  <a:pt x="133" y="68"/>
                </a:cubicBezTo>
                <a:cubicBezTo>
                  <a:pt x="146" y="68"/>
                  <a:pt x="159" y="67"/>
                  <a:pt x="170" y="66"/>
                </a:cubicBezTo>
                <a:cubicBezTo>
                  <a:pt x="170" y="92"/>
                  <a:pt x="170" y="92"/>
                  <a:pt x="170" y="92"/>
                </a:cubicBezTo>
                <a:cubicBezTo>
                  <a:pt x="159" y="91"/>
                  <a:pt x="146" y="90"/>
                  <a:pt x="133" y="90"/>
                </a:cubicBezTo>
                <a:cubicBezTo>
                  <a:pt x="70" y="90"/>
                  <a:pt x="70" y="90"/>
                  <a:pt x="70" y="90"/>
                </a:cubicBezTo>
                <a:cubicBezTo>
                  <a:pt x="69" y="92"/>
                  <a:pt x="66" y="96"/>
                  <a:pt x="63" y="100"/>
                </a:cubicBezTo>
                <a:cubicBezTo>
                  <a:pt x="50" y="121"/>
                  <a:pt x="38" y="136"/>
                  <a:pt x="29" y="146"/>
                </a:cubicBezTo>
                <a:cubicBezTo>
                  <a:pt x="21" y="140"/>
                  <a:pt x="12" y="135"/>
                  <a:pt x="0" y="131"/>
                </a:cubicBezTo>
                <a:cubicBezTo>
                  <a:pt x="36" y="104"/>
                  <a:pt x="65" y="61"/>
                  <a:pt x="85" y="4"/>
                </a:cubicBezTo>
                <a:close/>
                <a:moveTo>
                  <a:pt x="51" y="228"/>
                </a:moveTo>
                <a:cubicBezTo>
                  <a:pt x="82" y="228"/>
                  <a:pt x="82" y="228"/>
                  <a:pt x="82" y="228"/>
                </a:cubicBezTo>
                <a:cubicBezTo>
                  <a:pt x="82" y="168"/>
                  <a:pt x="82" y="168"/>
                  <a:pt x="82" y="168"/>
                </a:cubicBezTo>
                <a:cubicBezTo>
                  <a:pt x="70" y="168"/>
                  <a:pt x="70" y="168"/>
                  <a:pt x="70" y="168"/>
                </a:cubicBezTo>
                <a:cubicBezTo>
                  <a:pt x="60" y="168"/>
                  <a:pt x="48" y="169"/>
                  <a:pt x="34" y="170"/>
                </a:cubicBezTo>
                <a:cubicBezTo>
                  <a:pt x="34" y="143"/>
                  <a:pt x="34" y="143"/>
                  <a:pt x="34" y="143"/>
                </a:cubicBezTo>
                <a:cubicBezTo>
                  <a:pt x="36" y="143"/>
                  <a:pt x="39" y="143"/>
                  <a:pt x="43" y="144"/>
                </a:cubicBezTo>
                <a:cubicBezTo>
                  <a:pt x="54" y="146"/>
                  <a:pt x="63" y="146"/>
                  <a:pt x="70" y="146"/>
                </a:cubicBezTo>
                <a:cubicBezTo>
                  <a:pt x="117" y="146"/>
                  <a:pt x="117" y="146"/>
                  <a:pt x="117" y="146"/>
                </a:cubicBezTo>
                <a:cubicBezTo>
                  <a:pt x="124" y="146"/>
                  <a:pt x="134" y="146"/>
                  <a:pt x="146" y="144"/>
                </a:cubicBezTo>
                <a:cubicBezTo>
                  <a:pt x="149" y="143"/>
                  <a:pt x="151" y="143"/>
                  <a:pt x="153" y="143"/>
                </a:cubicBezTo>
                <a:cubicBezTo>
                  <a:pt x="153" y="170"/>
                  <a:pt x="153" y="170"/>
                  <a:pt x="153" y="170"/>
                </a:cubicBezTo>
                <a:cubicBezTo>
                  <a:pt x="144" y="169"/>
                  <a:pt x="132" y="168"/>
                  <a:pt x="117" y="168"/>
                </a:cubicBezTo>
                <a:cubicBezTo>
                  <a:pt x="105" y="168"/>
                  <a:pt x="105" y="168"/>
                  <a:pt x="105" y="168"/>
                </a:cubicBezTo>
                <a:cubicBezTo>
                  <a:pt x="105" y="228"/>
                  <a:pt x="105" y="228"/>
                  <a:pt x="105" y="228"/>
                </a:cubicBezTo>
                <a:cubicBezTo>
                  <a:pt x="136" y="228"/>
                  <a:pt x="136" y="228"/>
                  <a:pt x="136" y="228"/>
                </a:cubicBezTo>
                <a:cubicBezTo>
                  <a:pt x="142" y="228"/>
                  <a:pt x="153" y="227"/>
                  <a:pt x="172" y="224"/>
                </a:cubicBezTo>
                <a:cubicBezTo>
                  <a:pt x="172" y="252"/>
                  <a:pt x="172" y="252"/>
                  <a:pt x="172" y="252"/>
                </a:cubicBezTo>
                <a:cubicBezTo>
                  <a:pt x="160" y="251"/>
                  <a:pt x="149" y="250"/>
                  <a:pt x="136" y="250"/>
                </a:cubicBezTo>
                <a:cubicBezTo>
                  <a:pt x="105" y="250"/>
                  <a:pt x="105" y="250"/>
                  <a:pt x="105" y="250"/>
                </a:cubicBezTo>
                <a:cubicBezTo>
                  <a:pt x="105" y="340"/>
                  <a:pt x="105" y="340"/>
                  <a:pt x="105" y="340"/>
                </a:cubicBezTo>
                <a:cubicBezTo>
                  <a:pt x="109" y="338"/>
                  <a:pt x="114" y="334"/>
                  <a:pt x="123" y="328"/>
                </a:cubicBezTo>
                <a:cubicBezTo>
                  <a:pt x="130" y="323"/>
                  <a:pt x="144" y="312"/>
                  <a:pt x="163" y="298"/>
                </a:cubicBezTo>
                <a:cubicBezTo>
                  <a:pt x="163" y="307"/>
                  <a:pt x="165" y="316"/>
                  <a:pt x="169" y="325"/>
                </a:cubicBezTo>
                <a:cubicBezTo>
                  <a:pt x="166" y="326"/>
                  <a:pt x="163" y="328"/>
                  <a:pt x="158" y="332"/>
                </a:cubicBezTo>
                <a:cubicBezTo>
                  <a:pt x="124" y="352"/>
                  <a:pt x="100" y="369"/>
                  <a:pt x="85" y="383"/>
                </a:cubicBezTo>
                <a:cubicBezTo>
                  <a:pt x="81" y="372"/>
                  <a:pt x="75" y="363"/>
                  <a:pt x="68" y="355"/>
                </a:cubicBezTo>
                <a:cubicBezTo>
                  <a:pt x="76" y="353"/>
                  <a:pt x="81" y="347"/>
                  <a:pt x="82" y="337"/>
                </a:cubicBezTo>
                <a:cubicBezTo>
                  <a:pt x="82" y="250"/>
                  <a:pt x="82" y="250"/>
                  <a:pt x="82" y="250"/>
                </a:cubicBezTo>
                <a:cubicBezTo>
                  <a:pt x="51" y="250"/>
                  <a:pt x="51" y="250"/>
                  <a:pt x="51" y="250"/>
                </a:cubicBezTo>
                <a:cubicBezTo>
                  <a:pt x="41" y="250"/>
                  <a:pt x="30" y="251"/>
                  <a:pt x="17" y="252"/>
                </a:cubicBezTo>
                <a:cubicBezTo>
                  <a:pt x="17" y="224"/>
                  <a:pt x="17" y="224"/>
                  <a:pt x="17" y="224"/>
                </a:cubicBezTo>
                <a:cubicBezTo>
                  <a:pt x="30" y="227"/>
                  <a:pt x="41" y="228"/>
                  <a:pt x="51" y="228"/>
                </a:cubicBezTo>
                <a:close/>
                <a:moveTo>
                  <a:pt x="231" y="235"/>
                </a:moveTo>
                <a:cubicBezTo>
                  <a:pt x="223" y="235"/>
                  <a:pt x="223" y="235"/>
                  <a:pt x="223" y="235"/>
                </a:cubicBezTo>
                <a:cubicBezTo>
                  <a:pt x="216" y="235"/>
                  <a:pt x="204" y="236"/>
                  <a:pt x="189" y="238"/>
                </a:cubicBezTo>
                <a:cubicBezTo>
                  <a:pt x="189" y="237"/>
                  <a:pt x="189" y="236"/>
                  <a:pt x="189" y="233"/>
                </a:cubicBezTo>
                <a:cubicBezTo>
                  <a:pt x="191" y="223"/>
                  <a:pt x="192" y="213"/>
                  <a:pt x="192" y="202"/>
                </a:cubicBezTo>
                <a:cubicBezTo>
                  <a:pt x="192" y="135"/>
                  <a:pt x="192" y="135"/>
                  <a:pt x="192" y="135"/>
                </a:cubicBezTo>
                <a:cubicBezTo>
                  <a:pt x="193" y="122"/>
                  <a:pt x="192" y="110"/>
                  <a:pt x="189" y="99"/>
                </a:cubicBezTo>
                <a:cubicBezTo>
                  <a:pt x="200" y="100"/>
                  <a:pt x="211" y="100"/>
                  <a:pt x="223" y="100"/>
                </a:cubicBezTo>
                <a:cubicBezTo>
                  <a:pt x="289" y="100"/>
                  <a:pt x="289" y="100"/>
                  <a:pt x="289" y="100"/>
                </a:cubicBezTo>
                <a:cubicBezTo>
                  <a:pt x="290" y="99"/>
                  <a:pt x="291" y="98"/>
                  <a:pt x="292" y="95"/>
                </a:cubicBezTo>
                <a:cubicBezTo>
                  <a:pt x="317" y="50"/>
                  <a:pt x="330" y="18"/>
                  <a:pt x="331" y="0"/>
                </a:cubicBezTo>
                <a:cubicBezTo>
                  <a:pt x="362" y="12"/>
                  <a:pt x="362" y="12"/>
                  <a:pt x="362" y="12"/>
                </a:cubicBezTo>
                <a:cubicBezTo>
                  <a:pt x="366" y="14"/>
                  <a:pt x="369" y="16"/>
                  <a:pt x="369" y="17"/>
                </a:cubicBezTo>
                <a:cubicBezTo>
                  <a:pt x="369" y="18"/>
                  <a:pt x="366" y="20"/>
                  <a:pt x="362" y="22"/>
                </a:cubicBezTo>
                <a:cubicBezTo>
                  <a:pt x="354" y="26"/>
                  <a:pt x="349" y="31"/>
                  <a:pt x="347" y="38"/>
                </a:cubicBezTo>
                <a:cubicBezTo>
                  <a:pt x="337" y="59"/>
                  <a:pt x="326" y="80"/>
                  <a:pt x="314" y="100"/>
                </a:cubicBezTo>
                <a:cubicBezTo>
                  <a:pt x="335" y="100"/>
                  <a:pt x="335" y="100"/>
                  <a:pt x="335" y="100"/>
                </a:cubicBezTo>
                <a:cubicBezTo>
                  <a:pt x="344" y="100"/>
                  <a:pt x="356" y="100"/>
                  <a:pt x="370" y="99"/>
                </a:cubicBezTo>
                <a:cubicBezTo>
                  <a:pt x="368" y="111"/>
                  <a:pt x="367" y="123"/>
                  <a:pt x="367" y="133"/>
                </a:cubicBezTo>
                <a:cubicBezTo>
                  <a:pt x="367" y="202"/>
                  <a:pt x="367" y="202"/>
                  <a:pt x="367" y="202"/>
                </a:cubicBezTo>
                <a:cubicBezTo>
                  <a:pt x="367" y="213"/>
                  <a:pt x="368" y="224"/>
                  <a:pt x="370" y="238"/>
                </a:cubicBezTo>
                <a:cubicBezTo>
                  <a:pt x="368" y="238"/>
                  <a:pt x="366" y="238"/>
                  <a:pt x="363" y="236"/>
                </a:cubicBezTo>
                <a:cubicBezTo>
                  <a:pt x="351" y="236"/>
                  <a:pt x="342" y="235"/>
                  <a:pt x="335" y="235"/>
                </a:cubicBezTo>
                <a:cubicBezTo>
                  <a:pt x="323" y="235"/>
                  <a:pt x="323" y="235"/>
                  <a:pt x="323" y="235"/>
                </a:cubicBezTo>
                <a:cubicBezTo>
                  <a:pt x="323" y="353"/>
                  <a:pt x="323" y="353"/>
                  <a:pt x="323" y="353"/>
                </a:cubicBezTo>
                <a:cubicBezTo>
                  <a:pt x="321" y="368"/>
                  <a:pt x="326" y="375"/>
                  <a:pt x="340" y="372"/>
                </a:cubicBezTo>
                <a:cubicBezTo>
                  <a:pt x="353" y="372"/>
                  <a:pt x="353" y="372"/>
                  <a:pt x="353" y="372"/>
                </a:cubicBezTo>
                <a:cubicBezTo>
                  <a:pt x="374" y="376"/>
                  <a:pt x="383" y="361"/>
                  <a:pt x="382" y="328"/>
                </a:cubicBezTo>
                <a:cubicBezTo>
                  <a:pt x="390" y="338"/>
                  <a:pt x="400" y="344"/>
                  <a:pt x="413" y="344"/>
                </a:cubicBezTo>
                <a:cubicBezTo>
                  <a:pt x="409" y="382"/>
                  <a:pt x="390" y="399"/>
                  <a:pt x="355" y="396"/>
                </a:cubicBezTo>
                <a:cubicBezTo>
                  <a:pt x="331" y="396"/>
                  <a:pt x="331" y="396"/>
                  <a:pt x="331" y="396"/>
                </a:cubicBezTo>
                <a:cubicBezTo>
                  <a:pt x="307" y="397"/>
                  <a:pt x="296" y="386"/>
                  <a:pt x="298" y="364"/>
                </a:cubicBezTo>
                <a:cubicBezTo>
                  <a:pt x="298" y="235"/>
                  <a:pt x="298" y="235"/>
                  <a:pt x="298" y="235"/>
                </a:cubicBezTo>
                <a:cubicBezTo>
                  <a:pt x="255" y="235"/>
                  <a:pt x="255" y="235"/>
                  <a:pt x="255" y="235"/>
                </a:cubicBezTo>
                <a:cubicBezTo>
                  <a:pt x="256" y="281"/>
                  <a:pt x="249" y="316"/>
                  <a:pt x="234" y="338"/>
                </a:cubicBezTo>
                <a:cubicBezTo>
                  <a:pt x="222" y="360"/>
                  <a:pt x="193" y="382"/>
                  <a:pt x="148" y="405"/>
                </a:cubicBezTo>
                <a:cubicBezTo>
                  <a:pt x="141" y="391"/>
                  <a:pt x="133" y="383"/>
                  <a:pt x="123" y="381"/>
                </a:cubicBezTo>
                <a:cubicBezTo>
                  <a:pt x="170" y="365"/>
                  <a:pt x="199" y="349"/>
                  <a:pt x="209" y="333"/>
                </a:cubicBezTo>
                <a:cubicBezTo>
                  <a:pt x="223" y="316"/>
                  <a:pt x="230" y="284"/>
                  <a:pt x="231" y="235"/>
                </a:cubicBezTo>
                <a:close/>
                <a:moveTo>
                  <a:pt x="213" y="7"/>
                </a:moveTo>
                <a:cubicBezTo>
                  <a:pt x="232" y="29"/>
                  <a:pt x="248" y="50"/>
                  <a:pt x="260" y="73"/>
                </a:cubicBezTo>
                <a:cubicBezTo>
                  <a:pt x="238" y="89"/>
                  <a:pt x="238" y="89"/>
                  <a:pt x="238" y="89"/>
                </a:cubicBezTo>
                <a:cubicBezTo>
                  <a:pt x="222" y="60"/>
                  <a:pt x="206" y="38"/>
                  <a:pt x="190" y="22"/>
                </a:cubicBezTo>
                <a:cubicBezTo>
                  <a:pt x="213" y="7"/>
                  <a:pt x="213" y="7"/>
                  <a:pt x="213" y="7"/>
                </a:cubicBezTo>
                <a:close/>
                <a:moveTo>
                  <a:pt x="216" y="124"/>
                </a:moveTo>
                <a:cubicBezTo>
                  <a:pt x="216" y="213"/>
                  <a:pt x="216" y="213"/>
                  <a:pt x="216" y="213"/>
                </a:cubicBezTo>
                <a:cubicBezTo>
                  <a:pt x="343" y="213"/>
                  <a:pt x="343" y="213"/>
                  <a:pt x="343" y="213"/>
                </a:cubicBezTo>
                <a:cubicBezTo>
                  <a:pt x="343" y="124"/>
                  <a:pt x="343" y="124"/>
                  <a:pt x="343" y="124"/>
                </a:cubicBezTo>
                <a:cubicBezTo>
                  <a:pt x="216" y="124"/>
                  <a:pt x="216" y="124"/>
                  <a:pt x="216" y="124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5" name="Freeform 16"/>
          <p:cNvSpPr>
            <a:spLocks noEditPoints="1"/>
          </p:cNvSpPr>
          <p:nvPr/>
        </p:nvSpPr>
        <p:spPr bwMode="auto">
          <a:xfrm>
            <a:off x="3055453" y="6388193"/>
            <a:ext cx="252607" cy="262644"/>
          </a:xfrm>
          <a:custGeom>
            <a:gdLst>
              <a:gd fmla="*/ 143 w 383" name="T0"/>
              <a:gd fmla="*/ 185 h 397" name="T1"/>
              <a:gd fmla="*/ 51 w 383" name="T2"/>
              <a:gd fmla="*/ 83 h 397" name="T3"/>
              <a:gd fmla="*/ 23 w 383" name="T4"/>
              <a:gd fmla="*/ 61 h 397" name="T5"/>
              <a:gd fmla="*/ 129 w 383" name="T6"/>
              <a:gd fmla="*/ 63 h 397" name="T7"/>
              <a:gd fmla="*/ 104 w 383" name="T8"/>
              <a:gd fmla="*/ 4 h 397" name="T9"/>
              <a:gd fmla="*/ 133 w 383" name="T10"/>
              <a:gd fmla="*/ 63 h 397" name="T11"/>
              <a:gd fmla="*/ 259 w 383" name="T12"/>
              <a:gd fmla="*/ 0 h 397" name="T13"/>
              <a:gd fmla="*/ 294 w 383" name="T14"/>
              <a:gd fmla="*/ 22 h 397" name="T15"/>
              <a:gd fmla="*/ 272 w 383" name="T16"/>
              <a:gd fmla="*/ 34 h 397" name="T17"/>
              <a:gd fmla="*/ 252 w 383" name="T18"/>
              <a:gd fmla="*/ 63 h 397" name="T19"/>
              <a:gd fmla="*/ 359 w 383" name="T20"/>
              <a:gd fmla="*/ 61 h 397" name="T21"/>
              <a:gd fmla="*/ 332 w 383" name="T22"/>
              <a:gd fmla="*/ 83 h 397" name="T23"/>
              <a:gd fmla="*/ 243 w 383" name="T24"/>
              <a:gd fmla="*/ 185 h 397" name="T25"/>
              <a:gd fmla="*/ 383 w 383" name="T26"/>
              <a:gd fmla="*/ 182 h 397" name="T27"/>
              <a:gd fmla="*/ 358 w 383" name="T28"/>
              <a:gd fmla="*/ 205 h 397" name="T29"/>
              <a:gd fmla="*/ 0 w 383" name="T30"/>
              <a:gd fmla="*/ 207 h 397" name="T31"/>
              <a:gd fmla="*/ 25 w 383" name="T32"/>
              <a:gd fmla="*/ 185 h 397" name="T33"/>
              <a:gd fmla="*/ 69 w 383" name="T34"/>
              <a:gd fmla="*/ 97 h 397" name="T35"/>
              <a:gd fmla="*/ 114 w 383" name="T36"/>
              <a:gd fmla="*/ 153 h 397" name="T37"/>
              <a:gd fmla="*/ 49 w 383" name="T38"/>
              <a:gd fmla="*/ 112 h 397" name="T39"/>
              <a:gd fmla="*/ 71 w 383" name="T40"/>
              <a:gd fmla="*/ 397 h 397" name="T41"/>
              <a:gd fmla="*/ 75 w 383" name="T42"/>
              <a:gd fmla="*/ 368 h 397" name="T43"/>
              <a:gd fmla="*/ 73 w 383" name="T44"/>
              <a:gd fmla="*/ 248 h 397" name="T45"/>
              <a:gd fmla="*/ 102 w 383" name="T46"/>
              <a:gd fmla="*/ 237 h 397" name="T47"/>
              <a:gd fmla="*/ 315 w 383" name="T48"/>
              <a:gd fmla="*/ 236 h 397" name="T49"/>
              <a:gd fmla="*/ 312 w 383" name="T50"/>
              <a:gd fmla="*/ 366 h 397" name="T51"/>
              <a:gd fmla="*/ 284 w 383" name="T52"/>
              <a:gd fmla="*/ 395 h 397" name="T53"/>
              <a:gd fmla="*/ 97 w 383" name="T54"/>
              <a:gd fmla="*/ 373 h 397" name="T55"/>
              <a:gd fmla="*/ 100 w 383" name="T56"/>
              <a:gd fmla="*/ 397 h 397" name="T57"/>
              <a:gd fmla="*/ 99 w 383" name="T58"/>
              <a:gd fmla="*/ 299 h 397" name="T59"/>
              <a:gd fmla="*/ 287 w 383" name="T60"/>
              <a:gd fmla="*/ 258 h 397" name="T61"/>
              <a:gd fmla="*/ 99 w 383" name="T62"/>
              <a:gd fmla="*/ 319 h 397" name="T63"/>
              <a:gd fmla="*/ 287 w 383" name="T64"/>
              <a:gd fmla="*/ 356 h 397" name="T65"/>
              <a:gd fmla="*/ 99 w 383" name="T66"/>
              <a:gd fmla="*/ 319 h 397" name="T67"/>
              <a:gd fmla="*/ 167 w 383" name="T68"/>
              <a:gd fmla="*/ 185 h 397" name="T69"/>
              <a:gd fmla="*/ 220 w 383" name="T70"/>
              <a:gd fmla="*/ 83 h 397" name="T71"/>
              <a:gd fmla="*/ 267 w 383" name="T72"/>
              <a:gd fmla="*/ 160 h 397" name="T73"/>
              <a:gd fmla="*/ 337 w 383" name="T74"/>
              <a:gd fmla="*/ 110 h 397" name="T75"/>
              <a:gd fmla="*/ 334 w 383" name="T76"/>
              <a:gd fmla="*/ 117 h 397" name="T77"/>
              <a:gd fmla="*/ 287 w 383" name="T78"/>
              <a:gd fmla="*/ 173 h 397" name="T7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b="b" l="0" r="r" t="0"/>
            <a:pathLst>
              <a:path h="397" w="383">
                <a:moveTo>
                  <a:pt x="25" y="185"/>
                </a:moveTo>
                <a:cubicBezTo>
                  <a:pt x="143" y="185"/>
                  <a:pt x="143" y="185"/>
                  <a:pt x="143" y="185"/>
                </a:cubicBezTo>
                <a:cubicBezTo>
                  <a:pt x="143" y="83"/>
                  <a:pt x="143" y="83"/>
                  <a:pt x="143" y="83"/>
                </a:cubicBezTo>
                <a:cubicBezTo>
                  <a:pt x="51" y="83"/>
                  <a:pt x="51" y="83"/>
                  <a:pt x="51" y="83"/>
                </a:cubicBezTo>
                <a:cubicBezTo>
                  <a:pt x="43" y="83"/>
                  <a:pt x="34" y="85"/>
                  <a:pt x="23" y="87"/>
                </a:cubicBezTo>
                <a:cubicBezTo>
                  <a:pt x="23" y="61"/>
                  <a:pt x="23" y="61"/>
                  <a:pt x="23" y="61"/>
                </a:cubicBezTo>
                <a:cubicBezTo>
                  <a:pt x="30" y="62"/>
                  <a:pt x="39" y="63"/>
                  <a:pt x="49" y="63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11" y="45"/>
                  <a:pt x="96" y="31"/>
                  <a:pt x="85" y="22"/>
                </a:cubicBezTo>
                <a:cubicBezTo>
                  <a:pt x="104" y="4"/>
                  <a:pt x="104" y="4"/>
                  <a:pt x="104" y="4"/>
                </a:cubicBezTo>
                <a:cubicBezTo>
                  <a:pt x="117" y="14"/>
                  <a:pt x="133" y="29"/>
                  <a:pt x="151" y="48"/>
                </a:cubicBezTo>
                <a:cubicBezTo>
                  <a:pt x="133" y="63"/>
                  <a:pt x="133" y="63"/>
                  <a:pt x="133" y="63"/>
                </a:cubicBezTo>
                <a:cubicBezTo>
                  <a:pt x="225" y="63"/>
                  <a:pt x="225" y="63"/>
                  <a:pt x="225" y="63"/>
                </a:cubicBezTo>
                <a:cubicBezTo>
                  <a:pt x="242" y="37"/>
                  <a:pt x="253" y="16"/>
                  <a:pt x="259" y="0"/>
                </a:cubicBezTo>
                <a:cubicBezTo>
                  <a:pt x="289" y="17"/>
                  <a:pt x="289" y="17"/>
                  <a:pt x="289" y="17"/>
                </a:cubicBezTo>
                <a:cubicBezTo>
                  <a:pt x="293" y="19"/>
                  <a:pt x="294" y="21"/>
                  <a:pt x="294" y="22"/>
                </a:cubicBezTo>
                <a:cubicBezTo>
                  <a:pt x="293" y="23"/>
                  <a:pt x="291" y="25"/>
                  <a:pt x="286" y="25"/>
                </a:cubicBezTo>
                <a:cubicBezTo>
                  <a:pt x="279" y="28"/>
                  <a:pt x="275" y="30"/>
                  <a:pt x="272" y="34"/>
                </a:cubicBezTo>
                <a:cubicBezTo>
                  <a:pt x="270" y="36"/>
                  <a:pt x="267" y="41"/>
                  <a:pt x="262" y="48"/>
                </a:cubicBezTo>
                <a:cubicBezTo>
                  <a:pt x="257" y="55"/>
                  <a:pt x="254" y="59"/>
                  <a:pt x="252" y="63"/>
                </a:cubicBezTo>
                <a:cubicBezTo>
                  <a:pt x="332" y="63"/>
                  <a:pt x="332" y="63"/>
                  <a:pt x="332" y="63"/>
                </a:cubicBezTo>
                <a:cubicBezTo>
                  <a:pt x="342" y="63"/>
                  <a:pt x="351" y="62"/>
                  <a:pt x="359" y="61"/>
                </a:cubicBezTo>
                <a:cubicBezTo>
                  <a:pt x="359" y="87"/>
                  <a:pt x="359" y="87"/>
                  <a:pt x="359" y="87"/>
                </a:cubicBezTo>
                <a:cubicBezTo>
                  <a:pt x="351" y="85"/>
                  <a:pt x="342" y="83"/>
                  <a:pt x="332" y="83"/>
                </a:cubicBezTo>
                <a:cubicBezTo>
                  <a:pt x="243" y="83"/>
                  <a:pt x="243" y="83"/>
                  <a:pt x="243" y="83"/>
                </a:cubicBezTo>
                <a:cubicBezTo>
                  <a:pt x="243" y="185"/>
                  <a:pt x="243" y="185"/>
                  <a:pt x="243" y="185"/>
                </a:cubicBezTo>
                <a:cubicBezTo>
                  <a:pt x="358" y="185"/>
                  <a:pt x="358" y="185"/>
                  <a:pt x="358" y="185"/>
                </a:cubicBezTo>
                <a:cubicBezTo>
                  <a:pt x="364" y="185"/>
                  <a:pt x="373" y="184"/>
                  <a:pt x="383" y="182"/>
                </a:cubicBezTo>
                <a:cubicBezTo>
                  <a:pt x="383" y="207"/>
                  <a:pt x="383" y="207"/>
                  <a:pt x="383" y="207"/>
                </a:cubicBezTo>
                <a:cubicBezTo>
                  <a:pt x="375" y="206"/>
                  <a:pt x="367" y="205"/>
                  <a:pt x="358" y="205"/>
                </a:cubicBezTo>
                <a:cubicBezTo>
                  <a:pt x="27" y="205"/>
                  <a:pt x="27" y="205"/>
                  <a:pt x="27" y="205"/>
                </a:cubicBezTo>
                <a:cubicBezTo>
                  <a:pt x="19" y="205"/>
                  <a:pt x="10" y="206"/>
                  <a:pt x="0" y="207"/>
                </a:cubicBezTo>
                <a:cubicBezTo>
                  <a:pt x="0" y="182"/>
                  <a:pt x="0" y="182"/>
                  <a:pt x="0" y="182"/>
                </a:cubicBezTo>
                <a:cubicBezTo>
                  <a:pt x="7" y="184"/>
                  <a:pt x="16" y="185"/>
                  <a:pt x="25" y="185"/>
                </a:cubicBezTo>
                <a:close/>
                <a:moveTo>
                  <a:pt x="49" y="112"/>
                </a:moveTo>
                <a:cubicBezTo>
                  <a:pt x="69" y="97"/>
                  <a:pt x="69" y="97"/>
                  <a:pt x="69" y="97"/>
                </a:cubicBezTo>
                <a:cubicBezTo>
                  <a:pt x="71" y="98"/>
                  <a:pt x="72" y="100"/>
                  <a:pt x="73" y="102"/>
                </a:cubicBezTo>
                <a:cubicBezTo>
                  <a:pt x="89" y="120"/>
                  <a:pt x="103" y="137"/>
                  <a:pt x="114" y="153"/>
                </a:cubicBezTo>
                <a:cubicBezTo>
                  <a:pt x="92" y="168"/>
                  <a:pt x="92" y="168"/>
                  <a:pt x="92" y="168"/>
                </a:cubicBezTo>
                <a:cubicBezTo>
                  <a:pt x="80" y="149"/>
                  <a:pt x="66" y="130"/>
                  <a:pt x="49" y="112"/>
                </a:cubicBezTo>
                <a:close/>
                <a:moveTo>
                  <a:pt x="100" y="397"/>
                </a:moveTo>
                <a:cubicBezTo>
                  <a:pt x="71" y="397"/>
                  <a:pt x="71" y="397"/>
                  <a:pt x="71" y="397"/>
                </a:cubicBezTo>
                <a:cubicBezTo>
                  <a:pt x="71" y="395"/>
                  <a:pt x="72" y="392"/>
                  <a:pt x="73" y="388"/>
                </a:cubicBezTo>
                <a:cubicBezTo>
                  <a:pt x="74" y="380"/>
                  <a:pt x="75" y="374"/>
                  <a:pt x="75" y="368"/>
                </a:cubicBezTo>
                <a:cubicBezTo>
                  <a:pt x="75" y="267"/>
                  <a:pt x="75" y="267"/>
                  <a:pt x="75" y="267"/>
                </a:cubicBezTo>
                <a:cubicBezTo>
                  <a:pt x="75" y="262"/>
                  <a:pt x="74" y="255"/>
                  <a:pt x="73" y="248"/>
                </a:cubicBezTo>
                <a:cubicBezTo>
                  <a:pt x="72" y="243"/>
                  <a:pt x="71" y="239"/>
                  <a:pt x="71" y="236"/>
                </a:cubicBezTo>
                <a:cubicBezTo>
                  <a:pt x="79" y="237"/>
                  <a:pt x="90" y="237"/>
                  <a:pt x="102" y="237"/>
                </a:cubicBezTo>
                <a:cubicBezTo>
                  <a:pt x="284" y="237"/>
                  <a:pt x="284" y="237"/>
                  <a:pt x="284" y="237"/>
                </a:cubicBezTo>
                <a:cubicBezTo>
                  <a:pt x="293" y="237"/>
                  <a:pt x="304" y="237"/>
                  <a:pt x="315" y="236"/>
                </a:cubicBezTo>
                <a:cubicBezTo>
                  <a:pt x="312" y="244"/>
                  <a:pt x="312" y="253"/>
                  <a:pt x="312" y="265"/>
                </a:cubicBezTo>
                <a:cubicBezTo>
                  <a:pt x="312" y="366"/>
                  <a:pt x="312" y="366"/>
                  <a:pt x="312" y="366"/>
                </a:cubicBezTo>
                <a:cubicBezTo>
                  <a:pt x="312" y="377"/>
                  <a:pt x="312" y="387"/>
                  <a:pt x="315" y="395"/>
                </a:cubicBezTo>
                <a:cubicBezTo>
                  <a:pt x="284" y="395"/>
                  <a:pt x="284" y="395"/>
                  <a:pt x="284" y="395"/>
                </a:cubicBezTo>
                <a:cubicBezTo>
                  <a:pt x="287" y="389"/>
                  <a:pt x="287" y="382"/>
                  <a:pt x="287" y="373"/>
                </a:cubicBezTo>
                <a:cubicBezTo>
                  <a:pt x="97" y="373"/>
                  <a:pt x="97" y="373"/>
                  <a:pt x="97" y="373"/>
                </a:cubicBezTo>
                <a:cubicBezTo>
                  <a:pt x="97" y="377"/>
                  <a:pt x="97" y="383"/>
                  <a:pt x="99" y="388"/>
                </a:cubicBezTo>
                <a:cubicBezTo>
                  <a:pt x="100" y="392"/>
                  <a:pt x="100" y="395"/>
                  <a:pt x="100" y="397"/>
                </a:cubicBezTo>
                <a:close/>
                <a:moveTo>
                  <a:pt x="99" y="258"/>
                </a:moveTo>
                <a:cubicBezTo>
                  <a:pt x="99" y="299"/>
                  <a:pt x="99" y="299"/>
                  <a:pt x="99" y="299"/>
                </a:cubicBezTo>
                <a:cubicBezTo>
                  <a:pt x="287" y="299"/>
                  <a:pt x="287" y="299"/>
                  <a:pt x="287" y="299"/>
                </a:cubicBezTo>
                <a:cubicBezTo>
                  <a:pt x="287" y="258"/>
                  <a:pt x="287" y="258"/>
                  <a:pt x="287" y="258"/>
                </a:cubicBezTo>
                <a:cubicBezTo>
                  <a:pt x="99" y="258"/>
                  <a:pt x="99" y="258"/>
                  <a:pt x="99" y="258"/>
                </a:cubicBezTo>
                <a:close/>
                <a:moveTo>
                  <a:pt x="99" y="319"/>
                </a:moveTo>
                <a:cubicBezTo>
                  <a:pt x="99" y="356"/>
                  <a:pt x="99" y="356"/>
                  <a:pt x="99" y="356"/>
                </a:cubicBezTo>
                <a:cubicBezTo>
                  <a:pt x="287" y="356"/>
                  <a:pt x="287" y="356"/>
                  <a:pt x="287" y="356"/>
                </a:cubicBezTo>
                <a:cubicBezTo>
                  <a:pt x="287" y="319"/>
                  <a:pt x="287" y="319"/>
                  <a:pt x="287" y="319"/>
                </a:cubicBezTo>
                <a:cubicBezTo>
                  <a:pt x="99" y="319"/>
                  <a:pt x="99" y="319"/>
                  <a:pt x="99" y="319"/>
                </a:cubicBezTo>
                <a:close/>
                <a:moveTo>
                  <a:pt x="167" y="83"/>
                </a:moveTo>
                <a:cubicBezTo>
                  <a:pt x="167" y="185"/>
                  <a:pt x="167" y="185"/>
                  <a:pt x="167" y="185"/>
                </a:cubicBezTo>
                <a:cubicBezTo>
                  <a:pt x="220" y="185"/>
                  <a:pt x="220" y="185"/>
                  <a:pt x="220" y="185"/>
                </a:cubicBezTo>
                <a:cubicBezTo>
                  <a:pt x="220" y="83"/>
                  <a:pt x="220" y="83"/>
                  <a:pt x="220" y="83"/>
                </a:cubicBezTo>
                <a:cubicBezTo>
                  <a:pt x="167" y="83"/>
                  <a:pt x="167" y="83"/>
                  <a:pt x="167" y="83"/>
                </a:cubicBezTo>
                <a:close/>
                <a:moveTo>
                  <a:pt x="267" y="160"/>
                </a:moveTo>
                <a:cubicBezTo>
                  <a:pt x="291" y="132"/>
                  <a:pt x="306" y="110"/>
                  <a:pt x="312" y="93"/>
                </a:cubicBezTo>
                <a:cubicBezTo>
                  <a:pt x="337" y="110"/>
                  <a:pt x="337" y="110"/>
                  <a:pt x="337" y="110"/>
                </a:cubicBezTo>
                <a:cubicBezTo>
                  <a:pt x="341" y="113"/>
                  <a:pt x="342" y="114"/>
                  <a:pt x="341" y="114"/>
                </a:cubicBezTo>
                <a:cubicBezTo>
                  <a:pt x="334" y="117"/>
                  <a:pt x="334" y="117"/>
                  <a:pt x="334" y="117"/>
                </a:cubicBezTo>
                <a:cubicBezTo>
                  <a:pt x="329" y="119"/>
                  <a:pt x="325" y="123"/>
                  <a:pt x="322" y="127"/>
                </a:cubicBezTo>
                <a:cubicBezTo>
                  <a:pt x="312" y="142"/>
                  <a:pt x="300" y="157"/>
                  <a:pt x="287" y="173"/>
                </a:cubicBezTo>
                <a:cubicBezTo>
                  <a:pt x="267" y="160"/>
                  <a:pt x="267" y="160"/>
                  <a:pt x="267" y="160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6" name="Freeform 17"/>
          <p:cNvSpPr>
            <a:spLocks noEditPoints="1"/>
          </p:cNvSpPr>
          <p:nvPr/>
        </p:nvSpPr>
        <p:spPr bwMode="auto">
          <a:xfrm>
            <a:off x="3346256" y="6416073"/>
            <a:ext cx="143032" cy="208275"/>
          </a:xfrm>
          <a:custGeom>
            <a:gdLst>
              <a:gd fmla="*/ 29 w 217" name="T0"/>
              <a:gd fmla="*/ 315 h 315" name="T1"/>
              <a:gd fmla="*/ 0 w 217" name="T2"/>
              <a:gd fmla="*/ 315 h 315" name="T3"/>
              <a:gd fmla="*/ 0 w 217" name="T4"/>
              <a:gd fmla="*/ 0 h 315" name="T5"/>
              <a:gd fmla="*/ 114 w 217" name="T6"/>
              <a:gd fmla="*/ 0 h 315" name="T7"/>
              <a:gd fmla="*/ 216 w 217" name="T8"/>
              <a:gd fmla="*/ 88 h 315" name="T9"/>
              <a:gd fmla="*/ 97 w 217" name="T10"/>
              <a:gd fmla="*/ 177 h 315" name="T11"/>
              <a:gd fmla="*/ 29 w 217" name="T12"/>
              <a:gd fmla="*/ 177 h 315" name="T13"/>
              <a:gd fmla="*/ 29 w 217" name="T14"/>
              <a:gd fmla="*/ 315 h 315" name="T15"/>
              <a:gd fmla="*/ 29 w 217" name="T16"/>
              <a:gd fmla="*/ 151 h 315" name="T17"/>
              <a:gd fmla="*/ 97 w 217" name="T18"/>
              <a:gd fmla="*/ 151 h 315" name="T19"/>
              <a:gd fmla="*/ 187 w 217" name="T20"/>
              <a:gd fmla="*/ 86 h 315" name="T21"/>
              <a:gd fmla="*/ 106 w 217" name="T22"/>
              <a:gd fmla="*/ 26 h 315" name="T23"/>
              <a:gd fmla="*/ 29 w 217" name="T24"/>
              <a:gd fmla="*/ 26 h 315" name="T25"/>
              <a:gd fmla="*/ 29 w 217" name="T26"/>
              <a:gd fmla="*/ 151 h 315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15" w="216">
                <a:moveTo>
                  <a:pt x="29" y="315"/>
                </a:moveTo>
                <a:cubicBezTo>
                  <a:pt x="0" y="315"/>
                  <a:pt x="0" y="315"/>
                  <a:pt x="0" y="315"/>
                </a:cubicBezTo>
                <a:cubicBezTo>
                  <a:pt x="0" y="0"/>
                  <a:pt x="0" y="0"/>
                  <a:pt x="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83" y="0"/>
                  <a:pt x="217" y="29"/>
                  <a:pt x="216" y="88"/>
                </a:cubicBezTo>
                <a:cubicBezTo>
                  <a:pt x="215" y="146"/>
                  <a:pt x="175" y="175"/>
                  <a:pt x="97" y="177"/>
                </a:cubicBezTo>
                <a:cubicBezTo>
                  <a:pt x="29" y="177"/>
                  <a:pt x="29" y="177"/>
                  <a:pt x="29" y="177"/>
                </a:cubicBezTo>
                <a:cubicBezTo>
                  <a:pt x="29" y="315"/>
                  <a:pt x="29" y="315"/>
                  <a:pt x="29" y="315"/>
                </a:cubicBezTo>
                <a:close/>
                <a:moveTo>
                  <a:pt x="29" y="151"/>
                </a:moveTo>
                <a:cubicBezTo>
                  <a:pt x="97" y="151"/>
                  <a:pt x="97" y="151"/>
                  <a:pt x="97" y="151"/>
                </a:cubicBezTo>
                <a:cubicBezTo>
                  <a:pt x="159" y="153"/>
                  <a:pt x="189" y="131"/>
                  <a:pt x="187" y="86"/>
                </a:cubicBezTo>
                <a:cubicBezTo>
                  <a:pt x="187" y="46"/>
                  <a:pt x="160" y="26"/>
                  <a:pt x="106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151"/>
                  <a:pt x="29" y="151"/>
                  <a:pt x="29" y="151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7" name="Freeform 18"/>
          <p:cNvSpPr>
            <a:spLocks noEditPoints="1"/>
          </p:cNvSpPr>
          <p:nvPr/>
        </p:nvSpPr>
        <p:spPr bwMode="auto">
          <a:xfrm>
            <a:off x="3522190" y="6416073"/>
            <a:ext cx="143311" cy="208275"/>
          </a:xfrm>
          <a:custGeom>
            <a:gdLst>
              <a:gd fmla="*/ 29 w 217" name="T0"/>
              <a:gd fmla="*/ 315 h 315" name="T1"/>
              <a:gd fmla="*/ 0 w 217" name="T2"/>
              <a:gd fmla="*/ 315 h 315" name="T3"/>
              <a:gd fmla="*/ 0 w 217" name="T4"/>
              <a:gd fmla="*/ 0 h 315" name="T5"/>
              <a:gd fmla="*/ 114 w 217" name="T6"/>
              <a:gd fmla="*/ 0 h 315" name="T7"/>
              <a:gd fmla="*/ 216 w 217" name="T8"/>
              <a:gd fmla="*/ 88 h 315" name="T9"/>
              <a:gd fmla="*/ 97 w 217" name="T10"/>
              <a:gd fmla="*/ 177 h 315" name="T11"/>
              <a:gd fmla="*/ 29 w 217" name="T12"/>
              <a:gd fmla="*/ 177 h 315" name="T13"/>
              <a:gd fmla="*/ 29 w 217" name="T14"/>
              <a:gd fmla="*/ 315 h 315" name="T15"/>
              <a:gd fmla="*/ 29 w 217" name="T16"/>
              <a:gd fmla="*/ 151 h 315" name="T17"/>
              <a:gd fmla="*/ 97 w 217" name="T18"/>
              <a:gd fmla="*/ 151 h 315" name="T19"/>
              <a:gd fmla="*/ 187 w 217" name="T20"/>
              <a:gd fmla="*/ 86 h 315" name="T21"/>
              <a:gd fmla="*/ 106 w 217" name="T22"/>
              <a:gd fmla="*/ 26 h 315" name="T23"/>
              <a:gd fmla="*/ 29 w 217" name="T24"/>
              <a:gd fmla="*/ 26 h 315" name="T25"/>
              <a:gd fmla="*/ 29 w 217" name="T26"/>
              <a:gd fmla="*/ 151 h 315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15" w="216">
                <a:moveTo>
                  <a:pt x="29" y="315"/>
                </a:moveTo>
                <a:cubicBezTo>
                  <a:pt x="0" y="315"/>
                  <a:pt x="0" y="315"/>
                  <a:pt x="0" y="315"/>
                </a:cubicBezTo>
                <a:cubicBezTo>
                  <a:pt x="0" y="0"/>
                  <a:pt x="0" y="0"/>
                  <a:pt x="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83" y="0"/>
                  <a:pt x="217" y="29"/>
                  <a:pt x="216" y="88"/>
                </a:cubicBezTo>
                <a:cubicBezTo>
                  <a:pt x="214" y="146"/>
                  <a:pt x="175" y="175"/>
                  <a:pt x="97" y="177"/>
                </a:cubicBezTo>
                <a:cubicBezTo>
                  <a:pt x="29" y="177"/>
                  <a:pt x="29" y="177"/>
                  <a:pt x="29" y="177"/>
                </a:cubicBezTo>
                <a:cubicBezTo>
                  <a:pt x="29" y="315"/>
                  <a:pt x="29" y="315"/>
                  <a:pt x="29" y="315"/>
                </a:cubicBezTo>
                <a:close/>
                <a:moveTo>
                  <a:pt x="29" y="151"/>
                </a:moveTo>
                <a:cubicBezTo>
                  <a:pt x="97" y="151"/>
                  <a:pt x="97" y="151"/>
                  <a:pt x="97" y="151"/>
                </a:cubicBezTo>
                <a:cubicBezTo>
                  <a:pt x="159" y="153"/>
                  <a:pt x="189" y="131"/>
                  <a:pt x="187" y="86"/>
                </a:cubicBezTo>
                <a:cubicBezTo>
                  <a:pt x="187" y="46"/>
                  <a:pt x="160" y="26"/>
                  <a:pt x="106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151"/>
                  <a:pt x="29" y="151"/>
                  <a:pt x="29" y="151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8" name="Freeform 19"/>
          <p:cNvSpPr/>
          <p:nvPr/>
        </p:nvSpPr>
        <p:spPr bwMode="auto">
          <a:xfrm>
            <a:off x="3679163" y="6416073"/>
            <a:ext cx="149724" cy="208275"/>
          </a:xfrm>
          <a:custGeom>
            <a:gdLst>
              <a:gd fmla="*/ 0 w 537" name="T0"/>
              <a:gd fmla="*/ 62 h 747" name="T1"/>
              <a:gd fmla="*/ 0 w 537" name="T2"/>
              <a:gd fmla="*/ 0 h 747" name="T3"/>
              <a:gd fmla="*/ 537 w 537" name="T4"/>
              <a:gd fmla="*/ 0 h 747" name="T5"/>
              <a:gd fmla="*/ 537 w 537" name="T6"/>
              <a:gd fmla="*/ 62 h 747" name="T7"/>
              <a:gd fmla="*/ 305 w 537" name="T8"/>
              <a:gd fmla="*/ 62 h 747" name="T9"/>
              <a:gd fmla="*/ 305 w 537" name="T10"/>
              <a:gd fmla="*/ 747 h 747" name="T11"/>
              <a:gd fmla="*/ 234 w 537" name="T12"/>
              <a:gd fmla="*/ 747 h 747" name="T13"/>
              <a:gd fmla="*/ 234 w 537" name="T14"/>
              <a:gd fmla="*/ 62 h 747" name="T15"/>
              <a:gd fmla="*/ 0 w 537" name="T16"/>
              <a:gd fmla="*/ 62 h 747" name="T17"/>
              <a:gd fmla="*/ 0 w 537" name="T18"/>
              <a:gd fmla="*/ 62 h 747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747" w="537">
                <a:moveTo>
                  <a:pt x="0" y="62"/>
                </a:moveTo>
                <a:lnTo>
                  <a:pt x="0" y="0"/>
                </a:lnTo>
                <a:lnTo>
                  <a:pt x="537" y="0"/>
                </a:lnTo>
                <a:lnTo>
                  <a:pt x="537" y="62"/>
                </a:lnTo>
                <a:lnTo>
                  <a:pt x="305" y="62"/>
                </a:lnTo>
                <a:lnTo>
                  <a:pt x="305" y="747"/>
                </a:lnTo>
                <a:lnTo>
                  <a:pt x="234" y="747"/>
                </a:lnTo>
                <a:lnTo>
                  <a:pt x="234" y="62"/>
                </a:lnTo>
                <a:lnTo>
                  <a:pt x="0" y="62"/>
                </a:lnTo>
                <a:lnTo>
                  <a:pt x="0" y="62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9" name="Freeform 20"/>
          <p:cNvSpPr/>
          <p:nvPr/>
        </p:nvSpPr>
        <p:spPr bwMode="auto">
          <a:xfrm>
            <a:off x="2284312" y="6382896"/>
            <a:ext cx="166291" cy="306161"/>
          </a:xfrm>
          <a:custGeom>
            <a:gdLst>
              <a:gd fmla="*/ 0 w 856" name="T0"/>
              <a:gd fmla="*/ 0 h 1576" name="T1"/>
              <a:gd fmla="*/ 0 w 856" name="T2"/>
              <a:gd fmla="*/ 1576 h 1576" name="T3"/>
              <a:gd fmla="*/ 856 w 856" name="T4"/>
              <a:gd fmla="*/ 0 h 1576" name="T5"/>
              <a:gd fmla="*/ 0 w 856" name="T6"/>
              <a:gd fmla="*/ 0 h 1576" name="T7"/>
              <a:gd fmla="*/ 0 w 856" name="T8"/>
              <a:gd fmla="*/ 0 h 157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576" w="856">
                <a:moveTo>
                  <a:pt x="0" y="0"/>
                </a:moveTo>
                <a:lnTo>
                  <a:pt x="0" y="1576"/>
                </a:lnTo>
                <a:lnTo>
                  <a:pt x="856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0" name="Freeform 21"/>
          <p:cNvSpPr/>
          <p:nvPr/>
        </p:nvSpPr>
        <p:spPr bwMode="auto">
          <a:xfrm>
            <a:off x="2345866" y="6414681"/>
            <a:ext cx="237975" cy="284015"/>
          </a:xfrm>
          <a:custGeom>
            <a:gdLst>
              <a:gd fmla="*/ 714 w 1225" name="T0"/>
              <a:gd fmla="*/ 0 h 1462" name="T1"/>
              <a:gd fmla="*/ 475 w 1225" name="T2"/>
              <a:gd fmla="*/ 425 h 1462" name="T3"/>
              <a:gd fmla="*/ 669 w 1225" name="T4"/>
              <a:gd fmla="*/ 693 h 1462" name="T5"/>
              <a:gd fmla="*/ 276 w 1225" name="T6"/>
              <a:gd fmla="*/ 807 h 1462" name="T7"/>
              <a:gd fmla="*/ 0 w 1225" name="T8"/>
              <a:gd fmla="*/ 1300 h 1462" name="T9"/>
              <a:gd fmla="*/ 541 w 1225" name="T10"/>
              <a:gd fmla="*/ 1106 h 1462" name="T11"/>
              <a:gd fmla="*/ 790 w 1225" name="T12"/>
              <a:gd fmla="*/ 1462 h 1462" name="T13"/>
              <a:gd fmla="*/ 745 w 1225" name="T14"/>
              <a:gd fmla="*/ 1042 h 1462" name="T15"/>
              <a:gd fmla="*/ 1225 w 1225" name="T16"/>
              <a:gd fmla="*/ 878 h 1462" name="T17"/>
              <a:gd fmla="*/ 714 w 1225" name="T18"/>
              <a:gd fmla="*/ 0 h 1462" name="T19"/>
              <a:gd fmla="*/ 714 w 1225" name="T20"/>
              <a:gd fmla="*/ 0 h 146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462" w="1225">
                <a:moveTo>
                  <a:pt x="714" y="0"/>
                </a:moveTo>
                <a:lnTo>
                  <a:pt x="475" y="425"/>
                </a:lnTo>
                <a:lnTo>
                  <a:pt x="669" y="693"/>
                </a:lnTo>
                <a:lnTo>
                  <a:pt x="276" y="807"/>
                </a:lnTo>
                <a:lnTo>
                  <a:pt x="0" y="1300"/>
                </a:lnTo>
                <a:lnTo>
                  <a:pt x="541" y="1106"/>
                </a:lnTo>
                <a:lnTo>
                  <a:pt x="790" y="1462"/>
                </a:lnTo>
                <a:lnTo>
                  <a:pt x="745" y="1042"/>
                </a:lnTo>
                <a:lnTo>
                  <a:pt x="1225" y="878"/>
                </a:lnTo>
                <a:lnTo>
                  <a:pt x="714" y="0"/>
                </a:lnTo>
                <a:lnTo>
                  <a:pt x="714" y="0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3" name="Freeform 12"/>
          <p:cNvSpPr/>
          <p:nvPr/>
        </p:nvSpPr>
        <p:spPr bwMode="auto">
          <a:xfrm>
            <a:off x="3108221" y="6676767"/>
            <a:ext cx="5299" cy="11041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4" name="文本框 79"/>
          <p:cNvSpPr txBox="1"/>
          <p:nvPr/>
        </p:nvSpPr>
        <p:spPr>
          <a:xfrm>
            <a:off x="936700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5" name="文本框 79"/>
          <p:cNvSpPr txBox="1"/>
          <p:nvPr/>
        </p:nvSpPr>
        <p:spPr>
          <a:xfrm>
            <a:off x="3971646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7" name="文本框 79"/>
          <p:cNvSpPr txBox="1"/>
          <p:nvPr/>
        </p:nvSpPr>
        <p:spPr>
          <a:xfrm>
            <a:off x="9621407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8" name="文本框 79"/>
          <p:cNvSpPr txBox="1"/>
          <p:nvPr/>
        </p:nvSpPr>
        <p:spPr>
          <a:xfrm>
            <a:off x="936700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9" name="文本框 79"/>
          <p:cNvSpPr txBox="1"/>
          <p:nvPr/>
        </p:nvSpPr>
        <p:spPr>
          <a:xfrm>
            <a:off x="3971646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0" name="文本框 79"/>
          <p:cNvSpPr txBox="1"/>
          <p:nvPr/>
        </p:nvSpPr>
        <p:spPr>
          <a:xfrm>
            <a:off x="6818850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1" name="文本框 79"/>
          <p:cNvSpPr txBox="1"/>
          <p:nvPr/>
        </p:nvSpPr>
        <p:spPr>
          <a:xfrm>
            <a:off x="9621407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2" name="文本框 79"/>
          <p:cNvSpPr txBox="1"/>
          <p:nvPr/>
        </p:nvSpPr>
        <p:spPr>
          <a:xfrm>
            <a:off x="936700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3" name="文本框 79"/>
          <p:cNvSpPr txBox="1"/>
          <p:nvPr/>
        </p:nvSpPr>
        <p:spPr>
          <a:xfrm>
            <a:off x="3971646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4" name="文本框 79"/>
          <p:cNvSpPr txBox="1"/>
          <p:nvPr/>
        </p:nvSpPr>
        <p:spPr>
          <a:xfrm>
            <a:off x="6818850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5" name="文本框 79"/>
          <p:cNvSpPr txBox="1"/>
          <p:nvPr/>
        </p:nvSpPr>
        <p:spPr>
          <a:xfrm>
            <a:off x="9621407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6" name="文本框 79"/>
          <p:cNvSpPr txBox="1"/>
          <p:nvPr/>
        </p:nvSpPr>
        <p:spPr>
          <a:xfrm>
            <a:off x="6852836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983087" y="770530"/>
            <a:ext cx="5175815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3200">
                <a:solidFill>
                  <a:prstClr val="black">
                    <a:lumMod val="85000"/>
                    <a:lumOff val="1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锐普PPT服务</a:t>
            </a:r>
          </a:p>
        </p:txBody>
      </p:sp>
      <p:sp>
        <p:nvSpPr>
          <p:cNvPr id="118" name="文本框 117"/>
          <p:cNvSpPr txBox="1"/>
          <p:nvPr/>
        </p:nvSpPr>
        <p:spPr>
          <a:xfrm>
            <a:off x="1072675" y="1355305"/>
            <a:ext cx="4689504" cy="396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20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锐普PPT——中国专业PPT领跑者</a:t>
            </a:r>
          </a:p>
        </p:txBody>
      </p:sp>
      <p:grpSp>
        <p:nvGrpSpPr>
          <p:cNvPr id="57" name="组合 56"/>
          <p:cNvGrpSpPr/>
          <p:nvPr/>
        </p:nvGrpSpPr>
        <p:grpSpPr>
          <a:xfrm>
            <a:off x="1091840" y="2058231"/>
            <a:ext cx="4042800" cy="3738060"/>
            <a:chOff x="901124" y="2075284"/>
            <a:chExt cx="2980463" cy="3738060"/>
          </a:xfrm>
        </p:grpSpPr>
        <p:grpSp>
          <p:nvGrpSpPr>
            <p:cNvPr id="54" name="组合 53"/>
            <p:cNvGrpSpPr/>
            <p:nvPr/>
          </p:nvGrpSpPr>
          <p:grpSpPr>
            <a:xfrm>
              <a:off x="901124" y="2075284"/>
              <a:ext cx="2980463" cy="747733"/>
              <a:chOff x="901124" y="2075284"/>
              <a:chExt cx="2980463" cy="747733"/>
            </a:xfrm>
          </p:grpSpPr>
          <p:sp>
            <p:nvSpPr>
              <p:cNvPr id="2" name="圆角矩形 1"/>
              <p:cNvSpPr/>
              <p:nvPr/>
            </p:nvSpPr>
            <p:spPr>
              <a:xfrm>
                <a:off x="901124" y="2075284"/>
                <a:ext cx="2216134" cy="747733"/>
              </a:xfrm>
              <a:prstGeom prst="roundRect">
                <a:avLst/>
              </a:prstGeom>
              <a:solidFill>
                <a:srgbClr val="3598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1001862" y="2221568"/>
                <a:ext cx="2879725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z="2800">
                    <a:solidFill>
                      <a:schemeClr val="bg1">
                        <a:lumMod val="9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汇报演示类</a:t>
                </a:r>
              </a:p>
            </p:txBody>
          </p:sp>
        </p:grpSp>
        <p:grpSp>
          <p:nvGrpSpPr>
            <p:cNvPr id="56" name="组合 55"/>
            <p:cNvGrpSpPr/>
            <p:nvPr/>
          </p:nvGrpSpPr>
          <p:grpSpPr>
            <a:xfrm>
              <a:off x="901124" y="2914062"/>
              <a:ext cx="2899199" cy="2899282"/>
              <a:chOff x="901124" y="2914062"/>
              <a:chExt cx="2899199" cy="2899282"/>
            </a:xfrm>
          </p:grpSpPr>
          <p:sp>
            <p:nvSpPr>
              <p:cNvPr id="55" name="圆角矩形 54"/>
              <p:cNvSpPr/>
              <p:nvPr/>
            </p:nvSpPr>
            <p:spPr>
              <a:xfrm>
                <a:off x="901124" y="2914062"/>
                <a:ext cx="2214968" cy="2899282"/>
              </a:xfrm>
              <a:prstGeom prst="roundRect">
                <a:avLst/>
              </a:prstGeom>
              <a:solidFill>
                <a:srgbClr val="2A80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991411" y="2999493"/>
                <a:ext cx="2808912" cy="2651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indent="-285744" marL="285744">
                  <a:buFont charset="2" panose="05000000000000000000" pitchFamily="2" typeface="Wingdings"/>
                  <a:buChar char="l"/>
                </a:pPr>
                <a:r>
                  <a:rPr altLang="en-US" lang="zh-CN" sz="2400">
                    <a:solidFill>
                      <a:schemeClr val="bg1">
                        <a:lumMod val="8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工作汇报</a:t>
                </a:r>
              </a:p>
              <a:p>
                <a:pPr indent="-285744" marL="285744">
                  <a:buFont charset="2" panose="05000000000000000000" pitchFamily="2" typeface="Wingdings"/>
                  <a:buChar char="l"/>
                </a:pPr>
                <a:r>
                  <a:rPr altLang="en-US" lang="zh-CN" sz="2400">
                    <a:solidFill>
                      <a:schemeClr val="bg1">
                        <a:lumMod val="8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年终总结</a:t>
                </a:r>
              </a:p>
              <a:p>
                <a:pPr indent="-285744" marL="285744">
                  <a:buFont charset="2" panose="05000000000000000000" pitchFamily="2" typeface="Wingdings"/>
                  <a:buChar char="l"/>
                </a:pPr>
                <a:r>
                  <a:rPr altLang="en-US" lang="zh-CN" sz="2400">
                    <a:solidFill>
                      <a:schemeClr val="bg1">
                        <a:lumMod val="8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述职报告</a:t>
                </a:r>
              </a:p>
              <a:p>
                <a:pPr indent="-285744" marL="285744">
                  <a:buFont charset="2" panose="05000000000000000000" pitchFamily="2" typeface="Wingdings"/>
                  <a:buChar char="l"/>
                </a:pPr>
                <a:r>
                  <a:rPr altLang="en-US" lang="zh-CN" sz="2400">
                    <a:solidFill>
                      <a:schemeClr val="bg1">
                        <a:lumMod val="8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课题报告</a:t>
                </a:r>
              </a:p>
              <a:p>
                <a:pPr indent="-285744" marL="285744">
                  <a:buFont charset="2" panose="05000000000000000000" pitchFamily="2" typeface="Wingdings"/>
                  <a:buChar char="l"/>
                </a:pPr>
                <a:r>
                  <a:rPr altLang="en-US" lang="zh-CN" sz="2400">
                    <a:solidFill>
                      <a:schemeClr val="bg1">
                        <a:lumMod val="8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咨询报告</a:t>
                </a:r>
              </a:p>
              <a:p>
                <a:pPr indent="-285744" marL="285744">
                  <a:buFont charset="2" panose="05000000000000000000" pitchFamily="2" typeface="Wingdings"/>
                  <a:buChar char="l"/>
                </a:pPr>
                <a:r>
                  <a:rPr altLang="en-US" lang="zh-CN" sz="2400">
                    <a:solidFill>
                      <a:schemeClr val="bg1">
                        <a:lumMod val="8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会议流程</a:t>
                </a:r>
              </a:p>
              <a:p>
                <a:pPr indent="-285744" marL="285744">
                  <a:buFont charset="2" panose="05000000000000000000" pitchFamily="2" typeface="Wingdings"/>
                  <a:buChar char="l"/>
                </a:pPr>
                <a:r>
                  <a:rPr altLang="en-US" lang="zh-CN" sz="2400">
                    <a:solidFill>
                      <a:schemeClr val="bg1">
                        <a:lumMod val="8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项目汇报等</a:t>
                </a:r>
              </a:p>
            </p:txBody>
          </p:sp>
        </p:grpSp>
      </p:grpSp>
      <p:grpSp>
        <p:nvGrpSpPr>
          <p:cNvPr id="101" name="组合 100"/>
          <p:cNvGrpSpPr/>
          <p:nvPr/>
        </p:nvGrpSpPr>
        <p:grpSpPr>
          <a:xfrm>
            <a:off x="4455635" y="2058231"/>
            <a:ext cx="4212423" cy="3738060"/>
            <a:chOff x="901124" y="2075284"/>
            <a:chExt cx="3105513" cy="3738060"/>
          </a:xfrm>
        </p:grpSpPr>
        <p:grpSp>
          <p:nvGrpSpPr>
            <p:cNvPr id="102" name="组合 101"/>
            <p:cNvGrpSpPr/>
            <p:nvPr/>
          </p:nvGrpSpPr>
          <p:grpSpPr>
            <a:xfrm>
              <a:off x="901124" y="2075284"/>
              <a:ext cx="3105513" cy="747733"/>
              <a:chOff x="901124" y="2075284"/>
              <a:chExt cx="3105513" cy="747733"/>
            </a:xfrm>
          </p:grpSpPr>
          <p:sp>
            <p:nvSpPr>
              <p:cNvPr id="121" name="圆角矩形 120"/>
              <p:cNvSpPr/>
              <p:nvPr/>
            </p:nvSpPr>
            <p:spPr>
              <a:xfrm>
                <a:off x="901124" y="2075284"/>
                <a:ext cx="2216134" cy="747733"/>
              </a:xfrm>
              <a:prstGeom prst="roundRect">
                <a:avLst/>
              </a:prstGeom>
              <a:solidFill>
                <a:srgbClr val="1BBC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2" name="文本框 121"/>
              <p:cNvSpPr txBox="1"/>
              <p:nvPr/>
            </p:nvSpPr>
            <p:spPr>
              <a:xfrm>
                <a:off x="1126912" y="2221567"/>
                <a:ext cx="2879725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z="2800">
                    <a:solidFill>
                      <a:schemeClr val="bg1">
                        <a:lumMod val="9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形象展示类</a:t>
                </a:r>
              </a:p>
            </p:txBody>
          </p:sp>
        </p:grpSp>
        <p:sp>
          <p:nvSpPr>
            <p:cNvPr id="119" name="圆角矩形 118"/>
            <p:cNvSpPr/>
            <p:nvPr/>
          </p:nvSpPr>
          <p:spPr>
            <a:xfrm>
              <a:off x="901124" y="2914062"/>
              <a:ext cx="2214968" cy="2899282"/>
            </a:xfrm>
            <a:prstGeom prst="roundRect">
              <a:avLst/>
            </a:prstGeom>
            <a:solidFill>
              <a:srgbClr val="16A0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3" name="组合 122"/>
          <p:cNvGrpSpPr/>
          <p:nvPr/>
        </p:nvGrpSpPr>
        <p:grpSpPr>
          <a:xfrm>
            <a:off x="7819789" y="2058231"/>
            <a:ext cx="4144239" cy="3738060"/>
            <a:chOff x="901124" y="2075284"/>
            <a:chExt cx="3076214" cy="3738060"/>
          </a:xfrm>
        </p:grpSpPr>
        <p:grpSp>
          <p:nvGrpSpPr>
            <p:cNvPr id="124" name="组合 123"/>
            <p:cNvGrpSpPr/>
            <p:nvPr/>
          </p:nvGrpSpPr>
          <p:grpSpPr>
            <a:xfrm>
              <a:off x="901124" y="2075284"/>
              <a:ext cx="3076214" cy="747733"/>
              <a:chOff x="901124" y="2075284"/>
              <a:chExt cx="3076214" cy="747733"/>
            </a:xfrm>
          </p:grpSpPr>
          <p:sp>
            <p:nvSpPr>
              <p:cNvPr id="128" name="圆角矩形 127"/>
              <p:cNvSpPr/>
              <p:nvPr/>
            </p:nvSpPr>
            <p:spPr>
              <a:xfrm>
                <a:off x="901124" y="2075284"/>
                <a:ext cx="2216134" cy="747733"/>
              </a:xfrm>
              <a:prstGeom prst="roundRect">
                <a:avLst/>
              </a:prstGeom>
              <a:solidFill>
                <a:srgbClr val="2FCC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9" name="文本框 128"/>
              <p:cNvSpPr txBox="1"/>
              <p:nvPr/>
            </p:nvSpPr>
            <p:spPr>
              <a:xfrm>
                <a:off x="1097613" y="2204939"/>
                <a:ext cx="2879725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z="2800">
                    <a:solidFill>
                      <a:schemeClr val="bg1">
                        <a:lumMod val="9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服务特色</a:t>
                </a:r>
              </a:p>
            </p:txBody>
          </p:sp>
        </p:grpSp>
        <p:sp>
          <p:nvSpPr>
            <p:cNvPr id="126" name="圆角矩形 125"/>
            <p:cNvSpPr/>
            <p:nvPr/>
          </p:nvSpPr>
          <p:spPr>
            <a:xfrm>
              <a:off x="901124" y="2914062"/>
              <a:ext cx="2214968" cy="2899282"/>
            </a:xfrm>
            <a:prstGeom prst="roundRect">
              <a:avLst/>
            </a:prstGeom>
            <a:solidFill>
              <a:srgbClr val="27AE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1" name="文本框 80"/>
          <p:cNvSpPr txBox="1"/>
          <p:nvPr/>
        </p:nvSpPr>
        <p:spPr>
          <a:xfrm>
            <a:off x="4452483" y="2993575"/>
            <a:ext cx="2808912" cy="265175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pPr indent="-285744" marL="285744">
              <a:buFont charset="2" panose="05000000000000000000" pitchFamily="2" typeface="Wingdings"/>
              <a:buChar char="l"/>
            </a:pPr>
            <a:r>
              <a:rPr altLang="en-US" lang="zh-CN" sz="2400">
                <a:solidFill>
                  <a:schemeClr val="bg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企业形象宣传</a:t>
            </a:r>
          </a:p>
          <a:p>
            <a:pPr indent="-285744" marL="285744">
              <a:buFont charset="2" panose="05000000000000000000" pitchFamily="2" typeface="Wingdings"/>
              <a:buChar char="l"/>
            </a:pPr>
            <a:r>
              <a:rPr altLang="en-US" lang="zh-CN" sz="2400">
                <a:solidFill>
                  <a:schemeClr val="bg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产品介绍</a:t>
            </a:r>
          </a:p>
          <a:p>
            <a:pPr indent="-285744" marL="285744">
              <a:buFont charset="2" panose="05000000000000000000" pitchFamily="2" typeface="Wingdings"/>
              <a:buChar char="l"/>
            </a:pPr>
            <a:r>
              <a:rPr altLang="en-US" lang="zh-CN" sz="2400">
                <a:solidFill>
                  <a:schemeClr val="bg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服务推介</a:t>
            </a:r>
          </a:p>
          <a:p>
            <a:pPr indent="-285744" marL="285744">
              <a:buFont charset="2" panose="05000000000000000000" pitchFamily="2" typeface="Wingdings"/>
              <a:buChar char="l"/>
            </a:pPr>
            <a:r>
              <a:rPr altLang="en-US" lang="zh-CN" sz="2400">
                <a:solidFill>
                  <a:schemeClr val="bg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网站宣传</a:t>
            </a:r>
          </a:p>
          <a:p>
            <a:pPr indent="-285744" marL="285744">
              <a:buFont charset="2" panose="05000000000000000000" pitchFamily="2" typeface="Wingdings"/>
              <a:buChar char="l"/>
            </a:pPr>
            <a:r>
              <a:rPr altLang="en-US" lang="zh-CN" sz="2400">
                <a:solidFill>
                  <a:schemeClr val="bg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项目竞标</a:t>
            </a:r>
          </a:p>
          <a:p>
            <a:pPr indent="-285744" marL="285744">
              <a:buFont charset="2" panose="05000000000000000000" pitchFamily="2" typeface="Wingdings"/>
              <a:buChar char="l"/>
            </a:pPr>
            <a:r>
              <a:rPr altLang="en-US" lang="zh-CN" sz="2400">
                <a:solidFill>
                  <a:schemeClr val="bg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城市宣传</a:t>
            </a:r>
          </a:p>
          <a:p>
            <a:pPr indent="-285744" marL="285744">
              <a:buFont charset="2" panose="05000000000000000000" pitchFamily="2" typeface="Wingdings"/>
              <a:buChar char="l"/>
            </a:pPr>
            <a:r>
              <a:rPr altLang="en-US" lang="zh-CN" sz="2400">
                <a:solidFill>
                  <a:schemeClr val="bg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景区推介等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7778319" y="3084479"/>
            <a:ext cx="2808912" cy="22859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pPr indent="-285744" marL="285744">
              <a:buFont charset="2" panose="05000000000000000000" pitchFamily="2" typeface="Wingdings"/>
              <a:buChar char="l"/>
            </a:pPr>
            <a:r>
              <a:rPr altLang="en-US" lang="zh-CN" sz="2400">
                <a:solidFill>
                  <a:schemeClr val="bg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清晰的演示向导</a:t>
            </a:r>
          </a:p>
          <a:p>
            <a:pPr indent="-285744" marL="285744">
              <a:buFont charset="2" panose="05000000000000000000" pitchFamily="2" typeface="Wingdings"/>
              <a:buChar char="l"/>
            </a:pPr>
            <a:r>
              <a:rPr altLang="en-US" lang="zh-CN" sz="2400">
                <a:solidFill>
                  <a:schemeClr val="bg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美观的定制设计</a:t>
            </a:r>
          </a:p>
          <a:p>
            <a:pPr indent="-285744" marL="285744">
              <a:buFont charset="2" panose="05000000000000000000" pitchFamily="2" typeface="Wingdings"/>
              <a:buChar char="l"/>
            </a:pPr>
            <a:r>
              <a:rPr altLang="en-US" lang="zh-CN" sz="2400">
                <a:solidFill>
                  <a:schemeClr val="bg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创意的动画效果</a:t>
            </a:r>
          </a:p>
          <a:p>
            <a:pPr indent="-285744" marL="285744">
              <a:buFont charset="2" panose="05000000000000000000" pitchFamily="2" typeface="Wingdings"/>
              <a:buChar char="l"/>
            </a:pPr>
            <a:r>
              <a:rPr altLang="en-US" lang="zh-CN" sz="2400">
                <a:solidFill>
                  <a:schemeClr val="bg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有趣的内容展现</a:t>
            </a:r>
          </a:p>
          <a:p>
            <a:pPr indent="-285744" marL="285744">
              <a:buFont charset="2" panose="05000000000000000000" pitchFamily="2" typeface="Wingdings"/>
              <a:buChar char="l"/>
            </a:pPr>
            <a:r>
              <a:rPr altLang="en-US" lang="zh-CN" sz="2400">
                <a:solidFill>
                  <a:schemeClr val="bg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超值的服务报价</a:t>
            </a:r>
          </a:p>
          <a:p>
            <a:pPr indent="-285744" marL="285744">
              <a:buFont charset="2" panose="05000000000000000000" pitchFamily="2" typeface="Wingdings"/>
              <a:buChar char="l"/>
            </a:pPr>
            <a:r>
              <a:rPr altLang="en-US" lang="zh-CN" sz="2400">
                <a:solidFill>
                  <a:schemeClr val="bg1">
                    <a:lumMod val="8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持续的技术支持</a:t>
            </a:r>
          </a:p>
        </p:txBody>
      </p:sp>
    </p:spTree>
    <p:extLst>
      <p:ext uri="{BB962C8B-B14F-4D97-AF65-F5344CB8AC3E}">
        <p14:creationId val="2468393447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0">
              <a:srgbClr val="BEBEBE"/>
            </a:gs>
            <a:gs pos="76000">
              <a:srgbClr val="F4F4F4"/>
            </a:gs>
            <a:gs pos="52000">
              <a:srgbClr val="F5F5F5"/>
            </a:gs>
            <a:gs pos="100000">
              <a:srgbClr val="BDBDB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心形 12"/>
          <p:cNvSpPr/>
          <p:nvPr/>
        </p:nvSpPr>
        <p:spPr>
          <a:xfrm rot="20404710">
            <a:off x="1476339" y="132590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4" name="心形 13"/>
          <p:cNvSpPr/>
          <p:nvPr/>
        </p:nvSpPr>
        <p:spPr>
          <a:xfrm rot="20404710">
            <a:off x="494291" y="282079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5" name="心形 14"/>
          <p:cNvSpPr/>
          <p:nvPr/>
        </p:nvSpPr>
        <p:spPr>
          <a:xfrm rot="20404710">
            <a:off x="3286079" y="1131305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6" name="心形 15"/>
          <p:cNvSpPr/>
          <p:nvPr/>
        </p:nvSpPr>
        <p:spPr>
          <a:xfrm rot="16884126">
            <a:off x="-338511" y="836627"/>
            <a:ext cx="1663369" cy="1323647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8" name="心形 17"/>
          <p:cNvSpPr/>
          <p:nvPr/>
        </p:nvSpPr>
        <p:spPr>
          <a:xfrm rot="20404710">
            <a:off x="4668550" y="627009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7" name="心形 16"/>
          <p:cNvSpPr/>
          <p:nvPr/>
        </p:nvSpPr>
        <p:spPr>
          <a:xfrm rot="20404710">
            <a:off x="3204249" y="109536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9" name="心形 18"/>
          <p:cNvSpPr/>
          <p:nvPr/>
        </p:nvSpPr>
        <p:spPr>
          <a:xfrm rot="20404710">
            <a:off x="5765519" y="463762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0" name="心形 19"/>
          <p:cNvSpPr/>
          <p:nvPr/>
        </p:nvSpPr>
        <p:spPr>
          <a:xfrm rot="20404710">
            <a:off x="5291379" y="30418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1" name="心形 20"/>
          <p:cNvSpPr/>
          <p:nvPr/>
        </p:nvSpPr>
        <p:spPr>
          <a:xfrm rot="6513970">
            <a:off x="6108685" y="101796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2" name="心形 21"/>
          <p:cNvSpPr/>
          <p:nvPr/>
        </p:nvSpPr>
        <p:spPr>
          <a:xfrm rot="13196898">
            <a:off x="4674359" y="1450264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3" name="心形 22"/>
          <p:cNvSpPr/>
          <p:nvPr/>
        </p:nvSpPr>
        <p:spPr>
          <a:xfrm rot="16884126">
            <a:off x="9520090" y="68912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4" name="心形 23"/>
          <p:cNvSpPr/>
          <p:nvPr/>
        </p:nvSpPr>
        <p:spPr>
          <a:xfrm rot="16884126">
            <a:off x="10008993" y="157291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5" name="心形 24"/>
          <p:cNvSpPr/>
          <p:nvPr/>
        </p:nvSpPr>
        <p:spPr>
          <a:xfrm rot="16884126">
            <a:off x="9332750" y="1005958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6" name="心形 25"/>
          <p:cNvSpPr/>
          <p:nvPr/>
        </p:nvSpPr>
        <p:spPr>
          <a:xfrm rot="16884126">
            <a:off x="10497894" y="1621205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7" name="心形 26"/>
          <p:cNvSpPr/>
          <p:nvPr/>
        </p:nvSpPr>
        <p:spPr>
          <a:xfrm rot="16884126">
            <a:off x="10024557" y="733983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8" name="心形 27"/>
          <p:cNvSpPr/>
          <p:nvPr/>
        </p:nvSpPr>
        <p:spPr>
          <a:xfrm rot="11367927">
            <a:off x="10359187" y="-152679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9" name="心形 28"/>
          <p:cNvSpPr/>
          <p:nvPr/>
        </p:nvSpPr>
        <p:spPr>
          <a:xfrm rot="11367927">
            <a:off x="8255636" y="1811724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0" name="心形 29"/>
          <p:cNvSpPr/>
          <p:nvPr/>
        </p:nvSpPr>
        <p:spPr>
          <a:xfrm rot="11367927">
            <a:off x="7405904" y="2285353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1" name="心形 30"/>
          <p:cNvSpPr/>
          <p:nvPr/>
        </p:nvSpPr>
        <p:spPr>
          <a:xfrm rot="11367927">
            <a:off x="9066511" y="2011892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2" name="心形 31"/>
          <p:cNvSpPr/>
          <p:nvPr/>
        </p:nvSpPr>
        <p:spPr>
          <a:xfrm rot="14077502">
            <a:off x="8257166" y="882036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3" name="心形 32"/>
          <p:cNvSpPr/>
          <p:nvPr/>
        </p:nvSpPr>
        <p:spPr>
          <a:xfrm>
            <a:off x="814783" y="-228440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4" name="心形 33"/>
          <p:cNvSpPr/>
          <p:nvPr/>
        </p:nvSpPr>
        <p:spPr>
          <a:xfrm>
            <a:off x="315207" y="1794411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5" name="心形 34"/>
          <p:cNvSpPr/>
          <p:nvPr/>
        </p:nvSpPr>
        <p:spPr>
          <a:xfrm>
            <a:off x="1870434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6" name="心形 35"/>
          <p:cNvSpPr/>
          <p:nvPr/>
        </p:nvSpPr>
        <p:spPr>
          <a:xfrm>
            <a:off x="2861701" y="192397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7" name="心形 36"/>
          <p:cNvSpPr/>
          <p:nvPr/>
        </p:nvSpPr>
        <p:spPr>
          <a:xfrm>
            <a:off x="3989286" y="20007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8" name="心形 37"/>
          <p:cNvSpPr/>
          <p:nvPr/>
        </p:nvSpPr>
        <p:spPr>
          <a:xfrm>
            <a:off x="1838823" y="22084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9" name="心形 38"/>
          <p:cNvSpPr/>
          <p:nvPr/>
        </p:nvSpPr>
        <p:spPr>
          <a:xfrm>
            <a:off x="7523450" y="14886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0" name="心形 39"/>
          <p:cNvSpPr/>
          <p:nvPr/>
        </p:nvSpPr>
        <p:spPr>
          <a:xfrm>
            <a:off x="7797631" y="-1290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1" name="心形 40"/>
          <p:cNvSpPr/>
          <p:nvPr/>
        </p:nvSpPr>
        <p:spPr>
          <a:xfrm>
            <a:off x="11188627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2" name="心形 41"/>
          <p:cNvSpPr/>
          <p:nvPr/>
        </p:nvSpPr>
        <p:spPr>
          <a:xfrm>
            <a:off x="11463310" y="1516875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3" name="心形 42"/>
          <p:cNvSpPr/>
          <p:nvPr/>
        </p:nvSpPr>
        <p:spPr>
          <a:xfrm rot="19453160">
            <a:off x="11322514" y="-14243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4" name="心形 43"/>
          <p:cNvSpPr/>
          <p:nvPr/>
        </p:nvSpPr>
        <p:spPr>
          <a:xfrm>
            <a:off x="926081" y="936231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5" name="心形 44"/>
          <p:cNvSpPr/>
          <p:nvPr/>
        </p:nvSpPr>
        <p:spPr>
          <a:xfrm>
            <a:off x="2772602" y="800334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6317674"/>
            <a:ext cx="12192000" cy="540327"/>
          </a:xfrm>
          <a:prstGeom prst="rect">
            <a:avLst/>
          </a:prstGeom>
          <a:gradFill flip="none" rotWithShape="1">
            <a:gsLst>
              <a:gs pos="0">
                <a:srgbClr val="00A0DE"/>
              </a:gs>
              <a:gs pos="100000">
                <a:srgbClr val="00698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6317672"/>
            <a:ext cx="12192000" cy="36000"/>
          </a:xfrm>
          <a:prstGeom prst="rect">
            <a:avLst/>
          </a:prstGeom>
          <a:solidFill>
            <a:srgbClr val="17A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0748745" y="6447802"/>
            <a:ext cx="396159" cy="316069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B h="1270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11244299" y="6447802"/>
            <a:ext cx="396159" cy="316069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B h="1270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3" name="等腰三角形 62"/>
          <p:cNvSpPr/>
          <p:nvPr/>
        </p:nvSpPr>
        <p:spPr>
          <a:xfrm rot="5400000">
            <a:off x="11323276" y="6502617"/>
            <a:ext cx="238205" cy="211311"/>
          </a:xfrm>
          <a:prstGeom prst="triangle">
            <a:avLst/>
          </a:prstGeom>
          <a:solidFill>
            <a:srgbClr val="026895"/>
          </a:solidFill>
          <a:ln>
            <a:noFill/>
          </a:ln>
          <a:scene3d>
            <a:camera prst="orthographicFront"/>
            <a:lightRig dir="t" rig="threePt"/>
          </a:scene3d>
          <a:sp3d contourW="6350" extrusionH="1016000">
            <a:bevelB/>
            <a:extrusionClr>
              <a:srgbClr val="5BBEE6"/>
            </a:extrusionClr>
            <a:contourClr>
              <a:srgbClr val="5BBEE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4" name="等腰三角形 63"/>
          <p:cNvSpPr/>
          <p:nvPr/>
        </p:nvSpPr>
        <p:spPr>
          <a:xfrm rot="16200000">
            <a:off x="10825982" y="6502617"/>
            <a:ext cx="238205" cy="211311"/>
          </a:xfrm>
          <a:prstGeom prst="triangle">
            <a:avLst/>
          </a:prstGeom>
          <a:solidFill>
            <a:srgbClr val="026895"/>
          </a:solidFill>
          <a:ln>
            <a:noFill/>
          </a:ln>
          <a:scene3d>
            <a:camera prst="orthographicFront"/>
            <a:lightRig dir="t" rig="threePt"/>
          </a:scene3d>
          <a:sp3d contourW="6350" extrusionH="1016000">
            <a:bevelB/>
            <a:extrusionClr>
              <a:srgbClr val="5BBEE6"/>
            </a:extrusionClr>
            <a:contourClr>
              <a:srgbClr val="5BBEE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26610" y="6388838"/>
            <a:ext cx="2167140" cy="396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lang="en-US" sz="2000">
                <a:solidFill>
                  <a:srgbClr val="04617D"/>
                </a:solidFill>
              </a:rPr>
              <a:t>www.rapidbbs.cn</a:t>
            </a:r>
          </a:p>
        </p:txBody>
      </p:sp>
      <p:grpSp>
        <p:nvGrpSpPr>
          <p:cNvPr id="74" name="组合 73"/>
          <p:cNvGrpSpPr/>
          <p:nvPr/>
        </p:nvGrpSpPr>
        <p:grpSpPr>
          <a:xfrm>
            <a:off x="2077067" y="6382895"/>
            <a:ext cx="28800" cy="361844"/>
            <a:chOff x="2077066" y="6382894"/>
            <a:chExt cx="28800" cy="361844"/>
          </a:xfrm>
        </p:grpSpPr>
        <p:sp>
          <p:nvSpPr>
            <p:cNvPr id="73" name="矩形 72"/>
            <p:cNvSpPr/>
            <p:nvPr/>
          </p:nvSpPr>
          <p:spPr>
            <a:xfrm>
              <a:off x="2077066" y="6382894"/>
              <a:ext cx="28800" cy="36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2082726" y="6384738"/>
              <a:ext cx="18000" cy="360000"/>
            </a:xfrm>
            <a:prstGeom prst="rect">
              <a:avLst/>
            </a:prstGeom>
            <a:solidFill>
              <a:srgbClr val="007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>
                  <a:solidFill>
                    <a:prstClr val="white"/>
                  </a:solidFill>
                </a:rPr>
                <a:t>  </a:t>
              </a:r>
            </a:p>
          </p:txBody>
        </p:sp>
      </p:grpSp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2769665" y="6676767"/>
            <a:ext cx="111248" cy="110411"/>
          </a:xfrm>
          <a:custGeom>
            <a:gdLst>
              <a:gd fmla="*/ 0 w 169" name="T0"/>
              <a:gd fmla="*/ 0 h 167" name="T1"/>
              <a:gd fmla="*/ 122 w 169" name="T2"/>
              <a:gd fmla="*/ 0 h 167" name="T3"/>
              <a:gd fmla="*/ 140 w 169" name="T4"/>
              <a:gd fmla="*/ 4 h 167" name="T5"/>
              <a:gd fmla="*/ 155 w 169" name="T6"/>
              <a:gd fmla="*/ 14 h 167" name="T7"/>
              <a:gd fmla="*/ 165 w 169" name="T8"/>
              <a:gd fmla="*/ 29 h 167" name="T9"/>
              <a:gd fmla="*/ 169 w 169" name="T10"/>
              <a:gd fmla="*/ 47 h 167" name="T11"/>
              <a:gd fmla="*/ 165 w 169" name="T12"/>
              <a:gd fmla="*/ 65 h 167" name="T13"/>
              <a:gd fmla="*/ 155 w 169" name="T14"/>
              <a:gd fmla="*/ 80 h 167" name="T15"/>
              <a:gd fmla="*/ 140 w 169" name="T16"/>
              <a:gd fmla="*/ 90 h 167" name="T17"/>
              <a:gd fmla="*/ 122 w 169" name="T18"/>
              <a:gd fmla="*/ 93 h 167" name="T19"/>
              <a:gd fmla="*/ 122 w 169" name="T20"/>
              <a:gd fmla="*/ 93 h 167" name="T21"/>
              <a:gd fmla="*/ 169 w 169" name="T22"/>
              <a:gd fmla="*/ 167 h 167" name="T23"/>
              <a:gd fmla="*/ 162 w 169" name="T24"/>
              <a:gd fmla="*/ 167 h 167" name="T25"/>
              <a:gd fmla="*/ 114 w 169" name="T26"/>
              <a:gd fmla="*/ 93 h 167" name="T27"/>
              <a:gd fmla="*/ 6 w 169" name="T28"/>
              <a:gd fmla="*/ 93 h 167" name="T29"/>
              <a:gd fmla="*/ 6 w 169" name="T30"/>
              <a:gd fmla="*/ 167 h 167" name="T31"/>
              <a:gd fmla="*/ 0 w 169" name="T32"/>
              <a:gd fmla="*/ 167 h 167" name="T33"/>
              <a:gd fmla="*/ 0 w 169" name="T34"/>
              <a:gd fmla="*/ 0 h 167" name="T35"/>
              <a:gd fmla="*/ 137 w 169" name="T36"/>
              <a:gd fmla="*/ 83 h 167" name="T37"/>
              <a:gd fmla="*/ 150 w 169" name="T38"/>
              <a:gd fmla="*/ 75 h 167" name="T39"/>
              <a:gd fmla="*/ 159 w 169" name="T40"/>
              <a:gd fmla="*/ 62 h 167" name="T41"/>
              <a:gd fmla="*/ 162 w 169" name="T42"/>
              <a:gd fmla="*/ 47 h 167" name="T43"/>
              <a:gd fmla="*/ 159 w 169" name="T44"/>
              <a:gd fmla="*/ 31 h 167" name="T45"/>
              <a:gd fmla="*/ 150 w 169" name="T46"/>
              <a:gd fmla="*/ 19 h 167" name="T47"/>
              <a:gd fmla="*/ 137 w 169" name="T48"/>
              <a:gd fmla="*/ 10 h 167" name="T49"/>
              <a:gd fmla="*/ 122 w 169" name="T50"/>
              <a:gd fmla="*/ 7 h 167" name="T51"/>
              <a:gd fmla="*/ 6 w 169" name="T52"/>
              <a:gd fmla="*/ 7 h 167" name="T53"/>
              <a:gd fmla="*/ 6 w 169" name="T54"/>
              <a:gd fmla="*/ 87 h 167" name="T55"/>
              <a:gd fmla="*/ 122 w 169" name="T56"/>
              <a:gd fmla="*/ 87 h 167" name="T57"/>
              <a:gd fmla="*/ 137 w 169" name="T58"/>
              <a:gd fmla="*/ 83 h 167" name="T5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b="b" l="0" r="r" t="0"/>
            <a:pathLst>
              <a:path h="167" w="169">
                <a:moveTo>
                  <a:pt x="0" y="0"/>
                </a:moveTo>
                <a:cubicBezTo>
                  <a:pt x="122" y="0"/>
                  <a:pt x="122" y="0"/>
                  <a:pt x="122" y="0"/>
                </a:cubicBezTo>
                <a:cubicBezTo>
                  <a:pt x="129" y="0"/>
                  <a:pt x="135" y="2"/>
                  <a:pt x="140" y="4"/>
                </a:cubicBezTo>
                <a:cubicBezTo>
                  <a:pt x="146" y="6"/>
                  <a:pt x="151" y="10"/>
                  <a:pt x="155" y="14"/>
                </a:cubicBezTo>
                <a:cubicBezTo>
                  <a:pt x="159" y="18"/>
                  <a:pt x="163" y="23"/>
                  <a:pt x="165" y="29"/>
                </a:cubicBezTo>
                <a:cubicBezTo>
                  <a:pt x="168" y="34"/>
                  <a:pt x="169" y="40"/>
                  <a:pt x="169" y="47"/>
                </a:cubicBezTo>
                <a:cubicBezTo>
                  <a:pt x="169" y="53"/>
                  <a:pt x="168" y="59"/>
                  <a:pt x="165" y="65"/>
                </a:cubicBezTo>
                <a:cubicBezTo>
                  <a:pt x="163" y="71"/>
                  <a:pt x="159" y="76"/>
                  <a:pt x="155" y="80"/>
                </a:cubicBezTo>
                <a:cubicBezTo>
                  <a:pt x="151" y="84"/>
                  <a:pt x="146" y="87"/>
                  <a:pt x="140" y="90"/>
                </a:cubicBezTo>
                <a:cubicBezTo>
                  <a:pt x="135" y="92"/>
                  <a:pt x="129" y="93"/>
                  <a:pt x="122" y="93"/>
                </a:cubicBezTo>
                <a:cubicBezTo>
                  <a:pt x="122" y="93"/>
                  <a:pt x="122" y="93"/>
                  <a:pt x="122" y="93"/>
                </a:cubicBezTo>
                <a:cubicBezTo>
                  <a:pt x="169" y="167"/>
                  <a:pt x="169" y="167"/>
                  <a:pt x="169" y="167"/>
                </a:cubicBezTo>
                <a:cubicBezTo>
                  <a:pt x="162" y="167"/>
                  <a:pt x="162" y="167"/>
                  <a:pt x="162" y="167"/>
                </a:cubicBezTo>
                <a:cubicBezTo>
                  <a:pt x="114" y="93"/>
                  <a:pt x="114" y="93"/>
                  <a:pt x="114" y="93"/>
                </a:cubicBezTo>
                <a:cubicBezTo>
                  <a:pt x="6" y="93"/>
                  <a:pt x="6" y="93"/>
                  <a:pt x="6" y="93"/>
                </a:cubicBezTo>
                <a:cubicBezTo>
                  <a:pt x="6" y="167"/>
                  <a:pt x="6" y="167"/>
                  <a:pt x="6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37" y="83"/>
                </a:moveTo>
                <a:cubicBezTo>
                  <a:pt x="142" y="82"/>
                  <a:pt x="147" y="79"/>
                  <a:pt x="150" y="75"/>
                </a:cubicBezTo>
                <a:cubicBezTo>
                  <a:pt x="154" y="71"/>
                  <a:pt x="157" y="67"/>
                  <a:pt x="159" y="62"/>
                </a:cubicBezTo>
                <a:cubicBezTo>
                  <a:pt x="161" y="58"/>
                  <a:pt x="162" y="52"/>
                  <a:pt x="162" y="47"/>
                </a:cubicBezTo>
                <a:cubicBezTo>
                  <a:pt x="162" y="41"/>
                  <a:pt x="161" y="36"/>
                  <a:pt x="159" y="31"/>
                </a:cubicBezTo>
                <a:cubicBezTo>
                  <a:pt x="157" y="26"/>
                  <a:pt x="154" y="22"/>
                  <a:pt x="150" y="19"/>
                </a:cubicBezTo>
                <a:cubicBezTo>
                  <a:pt x="147" y="15"/>
                  <a:pt x="142" y="12"/>
                  <a:pt x="137" y="10"/>
                </a:cubicBezTo>
                <a:cubicBezTo>
                  <a:pt x="132" y="8"/>
                  <a:pt x="127" y="7"/>
                  <a:pt x="122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87"/>
                  <a:pt x="6" y="87"/>
                  <a:pt x="6" y="87"/>
                </a:cubicBezTo>
                <a:cubicBezTo>
                  <a:pt x="122" y="87"/>
                  <a:pt x="122" y="87"/>
                  <a:pt x="122" y="87"/>
                </a:cubicBezTo>
                <a:cubicBezTo>
                  <a:pt x="127" y="87"/>
                  <a:pt x="132" y="86"/>
                  <a:pt x="137" y="8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49" name="Freeform 6"/>
          <p:cNvSpPr>
            <a:spLocks noEditPoints="1"/>
          </p:cNvSpPr>
          <p:nvPr/>
        </p:nvSpPr>
        <p:spPr bwMode="auto">
          <a:xfrm>
            <a:off x="2886210" y="6676767"/>
            <a:ext cx="111527" cy="110411"/>
          </a:xfrm>
          <a:custGeom>
            <a:gdLst>
              <a:gd fmla="*/ 400 w 400" name="T0"/>
              <a:gd fmla="*/ 396 h 396" name="T1"/>
              <a:gd fmla="*/ 383 w 400" name="T2"/>
              <a:gd fmla="*/ 396 h 396" name="T3"/>
              <a:gd fmla="*/ 367 w 400" name="T4"/>
              <a:gd fmla="*/ 363 h 396" name="T5"/>
              <a:gd fmla="*/ 33 w 400" name="T6"/>
              <a:gd fmla="*/ 363 h 396" name="T7"/>
              <a:gd fmla="*/ 19 w 400" name="T8"/>
              <a:gd fmla="*/ 396 h 396" name="T9"/>
              <a:gd fmla="*/ 0 w 400" name="T10"/>
              <a:gd fmla="*/ 396 h 396" name="T11"/>
              <a:gd fmla="*/ 189 w 400" name="T12"/>
              <a:gd fmla="*/ 0 h 396" name="T13"/>
              <a:gd fmla="*/ 206 w 400" name="T14"/>
              <a:gd fmla="*/ 0 h 396" name="T15"/>
              <a:gd fmla="*/ 400 w 400" name="T16"/>
              <a:gd fmla="*/ 396 h 396" name="T17"/>
              <a:gd fmla="*/ 400 w 400" name="T18"/>
              <a:gd fmla="*/ 396 h 396" name="T19"/>
              <a:gd fmla="*/ 40 w 400" name="T20"/>
              <a:gd fmla="*/ 348 h 396" name="T21"/>
              <a:gd fmla="*/ 360 w 400" name="T22"/>
              <a:gd fmla="*/ 348 h 396" name="T23"/>
              <a:gd fmla="*/ 197 w 400" name="T24"/>
              <a:gd fmla="*/ 21 h 396" name="T25"/>
              <a:gd fmla="*/ 40 w 400" name="T26"/>
              <a:gd fmla="*/ 348 h 396" name="T27"/>
              <a:gd fmla="*/ 40 w 400" name="T28"/>
              <a:gd fmla="*/ 348 h 396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396" w="400">
                <a:moveTo>
                  <a:pt x="400" y="396"/>
                </a:moveTo>
                <a:lnTo>
                  <a:pt x="383" y="396"/>
                </a:lnTo>
                <a:lnTo>
                  <a:pt x="367" y="363"/>
                </a:lnTo>
                <a:lnTo>
                  <a:pt x="33" y="363"/>
                </a:lnTo>
                <a:lnTo>
                  <a:pt x="19" y="396"/>
                </a:lnTo>
                <a:lnTo>
                  <a:pt x="0" y="396"/>
                </a:lnTo>
                <a:lnTo>
                  <a:pt x="189" y="0"/>
                </a:lnTo>
                <a:lnTo>
                  <a:pt x="206" y="0"/>
                </a:lnTo>
                <a:lnTo>
                  <a:pt x="400" y="396"/>
                </a:lnTo>
                <a:lnTo>
                  <a:pt x="400" y="396"/>
                </a:lnTo>
                <a:close/>
                <a:moveTo>
                  <a:pt x="40" y="348"/>
                </a:moveTo>
                <a:lnTo>
                  <a:pt x="360" y="348"/>
                </a:lnTo>
                <a:lnTo>
                  <a:pt x="197" y="21"/>
                </a:lnTo>
                <a:lnTo>
                  <a:pt x="40" y="348"/>
                </a:lnTo>
                <a:lnTo>
                  <a:pt x="40" y="3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50" name="Freeform 7"/>
          <p:cNvSpPr>
            <a:spLocks noEditPoints="1"/>
          </p:cNvSpPr>
          <p:nvPr/>
        </p:nvSpPr>
        <p:spPr bwMode="auto">
          <a:xfrm>
            <a:off x="3003034" y="6676767"/>
            <a:ext cx="111527" cy="110411"/>
          </a:xfrm>
          <a:custGeom>
            <a:gdLst>
              <a:gd fmla="*/ 0 w 169" name="T0"/>
              <a:gd fmla="*/ 0 h 167" name="T1"/>
              <a:gd fmla="*/ 122 w 169" name="T2"/>
              <a:gd fmla="*/ 0 h 167" name="T3"/>
              <a:gd fmla="*/ 141 w 169" name="T4"/>
              <a:gd fmla="*/ 4 h 167" name="T5"/>
              <a:gd fmla="*/ 156 w 169" name="T6"/>
              <a:gd fmla="*/ 14 h 167" name="T7"/>
              <a:gd fmla="*/ 166 w 169" name="T8"/>
              <a:gd fmla="*/ 29 h 167" name="T9"/>
              <a:gd fmla="*/ 169 w 169" name="T10"/>
              <a:gd fmla="*/ 47 h 167" name="T11"/>
              <a:gd fmla="*/ 166 w 169" name="T12"/>
              <a:gd fmla="*/ 65 h 167" name="T13"/>
              <a:gd fmla="*/ 156 w 169" name="T14"/>
              <a:gd fmla="*/ 80 h 167" name="T15"/>
              <a:gd fmla="*/ 141 w 169" name="T16"/>
              <a:gd fmla="*/ 90 h 167" name="T17"/>
              <a:gd fmla="*/ 122 w 169" name="T18"/>
              <a:gd fmla="*/ 93 h 167" name="T19"/>
              <a:gd fmla="*/ 7 w 169" name="T20"/>
              <a:gd fmla="*/ 93 h 167" name="T21"/>
              <a:gd fmla="*/ 7 w 169" name="T22"/>
              <a:gd fmla="*/ 167 h 167" name="T23"/>
              <a:gd fmla="*/ 0 w 169" name="T24"/>
              <a:gd fmla="*/ 167 h 167" name="T25"/>
              <a:gd fmla="*/ 0 w 169" name="T26"/>
              <a:gd fmla="*/ 0 h 167" name="T27"/>
              <a:gd fmla="*/ 122 w 169" name="T28"/>
              <a:gd fmla="*/ 87 h 167" name="T29"/>
              <a:gd fmla="*/ 138 w 169" name="T30"/>
              <a:gd fmla="*/ 83 h 167" name="T31"/>
              <a:gd fmla="*/ 151 w 169" name="T32"/>
              <a:gd fmla="*/ 75 h 167" name="T33"/>
              <a:gd fmla="*/ 160 w 169" name="T34"/>
              <a:gd fmla="*/ 62 h 167" name="T35"/>
              <a:gd fmla="*/ 163 w 169" name="T36"/>
              <a:gd fmla="*/ 47 h 167" name="T37"/>
              <a:gd fmla="*/ 160 w 169" name="T38"/>
              <a:gd fmla="*/ 31 h 167" name="T39"/>
              <a:gd fmla="*/ 151 w 169" name="T40"/>
              <a:gd fmla="*/ 19 h 167" name="T41"/>
              <a:gd fmla="*/ 138 w 169" name="T42"/>
              <a:gd fmla="*/ 10 h 167" name="T43"/>
              <a:gd fmla="*/ 122 w 169" name="T44"/>
              <a:gd fmla="*/ 7 h 167" name="T45"/>
              <a:gd fmla="*/ 7 w 169" name="T46"/>
              <a:gd fmla="*/ 7 h 167" name="T47"/>
              <a:gd fmla="*/ 7 w 169" name="T48"/>
              <a:gd fmla="*/ 87 h 167" name="T49"/>
              <a:gd fmla="*/ 122 w 169" name="T50"/>
              <a:gd fmla="*/ 87 h 167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167" w="169">
                <a:moveTo>
                  <a:pt x="0" y="0"/>
                </a:moveTo>
                <a:cubicBezTo>
                  <a:pt x="122" y="0"/>
                  <a:pt x="122" y="0"/>
                  <a:pt x="122" y="0"/>
                </a:cubicBezTo>
                <a:cubicBezTo>
                  <a:pt x="129" y="0"/>
                  <a:pt x="135" y="2"/>
                  <a:pt x="141" y="4"/>
                </a:cubicBezTo>
                <a:cubicBezTo>
                  <a:pt x="146" y="6"/>
                  <a:pt x="151" y="10"/>
                  <a:pt x="156" y="14"/>
                </a:cubicBezTo>
                <a:cubicBezTo>
                  <a:pt x="160" y="18"/>
                  <a:pt x="163" y="23"/>
                  <a:pt x="166" y="29"/>
                </a:cubicBezTo>
                <a:cubicBezTo>
                  <a:pt x="168" y="34"/>
                  <a:pt x="169" y="40"/>
                  <a:pt x="169" y="47"/>
                </a:cubicBezTo>
                <a:cubicBezTo>
                  <a:pt x="169" y="53"/>
                  <a:pt x="168" y="59"/>
                  <a:pt x="166" y="65"/>
                </a:cubicBezTo>
                <a:cubicBezTo>
                  <a:pt x="163" y="71"/>
                  <a:pt x="160" y="76"/>
                  <a:pt x="156" y="80"/>
                </a:cubicBezTo>
                <a:cubicBezTo>
                  <a:pt x="151" y="84"/>
                  <a:pt x="146" y="87"/>
                  <a:pt x="141" y="90"/>
                </a:cubicBezTo>
                <a:cubicBezTo>
                  <a:pt x="135" y="92"/>
                  <a:pt x="129" y="93"/>
                  <a:pt x="122" y="93"/>
                </a:cubicBezTo>
                <a:cubicBezTo>
                  <a:pt x="7" y="93"/>
                  <a:pt x="7" y="93"/>
                  <a:pt x="7" y="93"/>
                </a:cubicBezTo>
                <a:cubicBezTo>
                  <a:pt x="7" y="167"/>
                  <a:pt x="7" y="167"/>
                  <a:pt x="7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22" y="87"/>
                </a:moveTo>
                <a:cubicBezTo>
                  <a:pt x="128" y="87"/>
                  <a:pt x="133" y="86"/>
                  <a:pt x="138" y="83"/>
                </a:cubicBezTo>
                <a:cubicBezTo>
                  <a:pt x="143" y="82"/>
                  <a:pt x="147" y="79"/>
                  <a:pt x="151" y="75"/>
                </a:cubicBezTo>
                <a:cubicBezTo>
                  <a:pt x="155" y="71"/>
                  <a:pt x="158" y="67"/>
                  <a:pt x="160" y="62"/>
                </a:cubicBezTo>
                <a:cubicBezTo>
                  <a:pt x="162" y="58"/>
                  <a:pt x="163" y="52"/>
                  <a:pt x="163" y="47"/>
                </a:cubicBezTo>
                <a:cubicBezTo>
                  <a:pt x="163" y="41"/>
                  <a:pt x="162" y="36"/>
                  <a:pt x="160" y="31"/>
                </a:cubicBezTo>
                <a:cubicBezTo>
                  <a:pt x="158" y="26"/>
                  <a:pt x="155" y="22"/>
                  <a:pt x="151" y="19"/>
                </a:cubicBezTo>
                <a:cubicBezTo>
                  <a:pt x="147" y="15"/>
                  <a:pt x="143" y="12"/>
                  <a:pt x="138" y="10"/>
                </a:cubicBezTo>
                <a:cubicBezTo>
                  <a:pt x="133" y="8"/>
                  <a:pt x="128" y="7"/>
                  <a:pt x="122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87"/>
                  <a:pt x="7" y="87"/>
                  <a:pt x="7" y="87"/>
                </a:cubicBezTo>
                <a:cubicBezTo>
                  <a:pt x="122" y="87"/>
                  <a:pt x="122" y="87"/>
                  <a:pt x="122" y="8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88" name="Freeform 9"/>
          <p:cNvSpPr>
            <a:spLocks noEditPoints="1"/>
          </p:cNvSpPr>
          <p:nvPr/>
        </p:nvSpPr>
        <p:spPr bwMode="auto">
          <a:xfrm>
            <a:off x="3119301" y="6676767"/>
            <a:ext cx="112084" cy="110411"/>
          </a:xfrm>
          <a:custGeom>
            <a:gdLst>
              <a:gd fmla="*/ 0 w 170" name="T0"/>
              <a:gd fmla="*/ 0 h 167" name="T1"/>
              <a:gd fmla="*/ 85 w 170" name="T2"/>
              <a:gd fmla="*/ 0 h 167" name="T3"/>
              <a:gd fmla="*/ 118 w 170" name="T4"/>
              <a:gd fmla="*/ 7 h 167" name="T5"/>
              <a:gd fmla="*/ 145 w 170" name="T6"/>
              <a:gd fmla="*/ 25 h 167" name="T7"/>
              <a:gd fmla="*/ 163 w 170" name="T8"/>
              <a:gd fmla="*/ 51 h 167" name="T9"/>
              <a:gd fmla="*/ 170 w 170" name="T10"/>
              <a:gd fmla="*/ 83 h 167" name="T11"/>
              <a:gd fmla="*/ 163 w 170" name="T12"/>
              <a:gd fmla="*/ 116 h 167" name="T13"/>
              <a:gd fmla="*/ 145 w 170" name="T14"/>
              <a:gd fmla="*/ 142 h 167" name="T15"/>
              <a:gd fmla="*/ 118 w 170" name="T16"/>
              <a:gd fmla="*/ 160 h 167" name="T17"/>
              <a:gd fmla="*/ 85 w 170" name="T18"/>
              <a:gd fmla="*/ 167 h 167" name="T19"/>
              <a:gd fmla="*/ 0 w 170" name="T20"/>
              <a:gd fmla="*/ 167 h 167" name="T21"/>
              <a:gd fmla="*/ 0 w 170" name="T22"/>
              <a:gd fmla="*/ 0 h 167" name="T23"/>
              <a:gd fmla="*/ 85 w 170" name="T24"/>
              <a:gd fmla="*/ 160 h 167" name="T25"/>
              <a:gd fmla="*/ 116 w 170" name="T26"/>
              <a:gd fmla="*/ 154 h 167" name="T27"/>
              <a:gd fmla="*/ 140 w 170" name="T28"/>
              <a:gd fmla="*/ 138 h 167" name="T29"/>
              <a:gd fmla="*/ 157 w 170" name="T30"/>
              <a:gd fmla="*/ 113 h 167" name="T31"/>
              <a:gd fmla="*/ 163 w 170" name="T32"/>
              <a:gd fmla="*/ 83 h 167" name="T33"/>
              <a:gd fmla="*/ 157 w 170" name="T34"/>
              <a:gd fmla="*/ 53 h 167" name="T35"/>
              <a:gd fmla="*/ 140 w 170" name="T36"/>
              <a:gd fmla="*/ 29 h 167" name="T37"/>
              <a:gd fmla="*/ 116 w 170" name="T38"/>
              <a:gd fmla="*/ 13 h 167" name="T39"/>
              <a:gd fmla="*/ 85 w 170" name="T40"/>
              <a:gd fmla="*/ 7 h 167" name="T41"/>
              <a:gd fmla="*/ 7 w 170" name="T42"/>
              <a:gd fmla="*/ 7 h 167" name="T43"/>
              <a:gd fmla="*/ 7 w 170" name="T44"/>
              <a:gd fmla="*/ 160 h 167" name="T45"/>
              <a:gd fmla="*/ 85 w 170" name="T46"/>
              <a:gd fmla="*/ 160 h 167" name="T4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b="b" l="0" r="r" t="0"/>
            <a:pathLst>
              <a:path h="167" w="170">
                <a:moveTo>
                  <a:pt x="0" y="0"/>
                </a:moveTo>
                <a:cubicBezTo>
                  <a:pt x="85" y="0"/>
                  <a:pt x="85" y="0"/>
                  <a:pt x="85" y="0"/>
                </a:cubicBezTo>
                <a:cubicBezTo>
                  <a:pt x="97" y="0"/>
                  <a:pt x="108" y="2"/>
                  <a:pt x="118" y="7"/>
                </a:cubicBezTo>
                <a:cubicBezTo>
                  <a:pt x="128" y="11"/>
                  <a:pt x="137" y="17"/>
                  <a:pt x="145" y="25"/>
                </a:cubicBezTo>
                <a:cubicBezTo>
                  <a:pt x="153" y="32"/>
                  <a:pt x="159" y="41"/>
                  <a:pt x="163" y="51"/>
                </a:cubicBezTo>
                <a:cubicBezTo>
                  <a:pt x="168" y="61"/>
                  <a:pt x="170" y="72"/>
                  <a:pt x="170" y="83"/>
                </a:cubicBezTo>
                <a:cubicBezTo>
                  <a:pt x="170" y="95"/>
                  <a:pt x="168" y="106"/>
                  <a:pt x="163" y="116"/>
                </a:cubicBezTo>
                <a:cubicBezTo>
                  <a:pt x="159" y="126"/>
                  <a:pt x="153" y="135"/>
                  <a:pt x="145" y="142"/>
                </a:cubicBezTo>
                <a:cubicBezTo>
                  <a:pt x="137" y="150"/>
                  <a:pt x="128" y="156"/>
                  <a:pt x="118" y="160"/>
                </a:cubicBezTo>
                <a:cubicBezTo>
                  <a:pt x="108" y="165"/>
                  <a:pt x="97" y="167"/>
                  <a:pt x="85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85" y="160"/>
                </a:moveTo>
                <a:cubicBezTo>
                  <a:pt x="96" y="160"/>
                  <a:pt x="106" y="158"/>
                  <a:pt x="116" y="154"/>
                </a:cubicBezTo>
                <a:cubicBezTo>
                  <a:pt x="125" y="150"/>
                  <a:pt x="134" y="145"/>
                  <a:pt x="140" y="138"/>
                </a:cubicBezTo>
                <a:cubicBezTo>
                  <a:pt x="147" y="131"/>
                  <a:pt x="153" y="123"/>
                  <a:pt x="157" y="113"/>
                </a:cubicBezTo>
                <a:cubicBezTo>
                  <a:pt x="161" y="104"/>
                  <a:pt x="163" y="94"/>
                  <a:pt x="163" y="83"/>
                </a:cubicBezTo>
                <a:cubicBezTo>
                  <a:pt x="163" y="73"/>
                  <a:pt x="161" y="63"/>
                  <a:pt x="157" y="53"/>
                </a:cubicBezTo>
                <a:cubicBezTo>
                  <a:pt x="153" y="44"/>
                  <a:pt x="147" y="36"/>
                  <a:pt x="140" y="29"/>
                </a:cubicBezTo>
                <a:cubicBezTo>
                  <a:pt x="134" y="22"/>
                  <a:pt x="125" y="17"/>
                  <a:pt x="116" y="13"/>
                </a:cubicBezTo>
                <a:cubicBezTo>
                  <a:pt x="106" y="9"/>
                  <a:pt x="96" y="7"/>
                  <a:pt x="85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160"/>
                  <a:pt x="7" y="160"/>
                  <a:pt x="7" y="160"/>
                </a:cubicBezTo>
                <a:cubicBezTo>
                  <a:pt x="85" y="160"/>
                  <a:pt x="85" y="160"/>
                  <a:pt x="85" y="16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89" name="Freeform 10"/>
          <p:cNvSpPr/>
          <p:nvPr/>
        </p:nvSpPr>
        <p:spPr bwMode="auto">
          <a:xfrm>
            <a:off x="3252295" y="6676767"/>
            <a:ext cx="111527" cy="110411"/>
          </a:xfrm>
          <a:custGeom>
            <a:gdLst>
              <a:gd fmla="*/ 0 w 400" name="T0"/>
              <a:gd fmla="*/ 0 h 396" name="T1"/>
              <a:gd fmla="*/ 400 w 400" name="T2"/>
              <a:gd fmla="*/ 0 h 396" name="T3"/>
              <a:gd fmla="*/ 400 w 400" name="T4"/>
              <a:gd fmla="*/ 16 h 396" name="T5"/>
              <a:gd fmla="*/ 17 w 400" name="T6"/>
              <a:gd fmla="*/ 16 h 396" name="T7"/>
              <a:gd fmla="*/ 17 w 400" name="T8"/>
              <a:gd fmla="*/ 189 h 396" name="T9"/>
              <a:gd fmla="*/ 393 w 400" name="T10"/>
              <a:gd fmla="*/ 189 h 396" name="T11"/>
              <a:gd fmla="*/ 393 w 400" name="T12"/>
              <a:gd fmla="*/ 206 h 396" name="T13"/>
              <a:gd fmla="*/ 17 w 400" name="T14"/>
              <a:gd fmla="*/ 206 h 396" name="T15"/>
              <a:gd fmla="*/ 17 w 400" name="T16"/>
              <a:gd fmla="*/ 379 h 396" name="T17"/>
              <a:gd fmla="*/ 400 w 400" name="T18"/>
              <a:gd fmla="*/ 379 h 396" name="T19"/>
              <a:gd fmla="*/ 400 w 400" name="T20"/>
              <a:gd fmla="*/ 396 h 396" name="T21"/>
              <a:gd fmla="*/ 0 w 400" name="T22"/>
              <a:gd fmla="*/ 396 h 396" name="T23"/>
              <a:gd fmla="*/ 0 w 400" name="T24"/>
              <a:gd fmla="*/ 0 h 396" name="T25"/>
              <a:gd fmla="*/ 0 w 400" name="T26"/>
              <a:gd fmla="*/ 0 h 396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96" w="400">
                <a:moveTo>
                  <a:pt x="0" y="0"/>
                </a:moveTo>
                <a:lnTo>
                  <a:pt x="400" y="0"/>
                </a:lnTo>
                <a:lnTo>
                  <a:pt x="400" y="16"/>
                </a:lnTo>
                <a:lnTo>
                  <a:pt x="17" y="16"/>
                </a:lnTo>
                <a:lnTo>
                  <a:pt x="17" y="189"/>
                </a:lnTo>
                <a:lnTo>
                  <a:pt x="393" y="189"/>
                </a:lnTo>
                <a:lnTo>
                  <a:pt x="393" y="206"/>
                </a:lnTo>
                <a:lnTo>
                  <a:pt x="17" y="206"/>
                </a:lnTo>
                <a:lnTo>
                  <a:pt x="17" y="379"/>
                </a:lnTo>
                <a:lnTo>
                  <a:pt x="400" y="379"/>
                </a:lnTo>
                <a:lnTo>
                  <a:pt x="400" y="396"/>
                </a:lnTo>
                <a:lnTo>
                  <a:pt x="0" y="39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0" name="Freeform 11"/>
          <p:cNvSpPr/>
          <p:nvPr/>
        </p:nvSpPr>
        <p:spPr bwMode="auto">
          <a:xfrm>
            <a:off x="3367725" y="6675372"/>
            <a:ext cx="217476" cy="111805"/>
          </a:xfrm>
          <a:custGeom>
            <a:gdLst>
              <a:gd fmla="*/ 323 w 330" name="T0"/>
              <a:gd fmla="*/ 85 h 169" name="T1"/>
              <a:gd fmla="*/ 317 w 330" name="T2"/>
              <a:gd fmla="*/ 54 h 169" name="T3"/>
              <a:gd fmla="*/ 301 w 330" name="T4"/>
              <a:gd fmla="*/ 29 h 169" name="T5"/>
              <a:gd fmla="*/ 276 w 330" name="T6"/>
              <a:gd fmla="*/ 13 h 169" name="T7"/>
              <a:gd fmla="*/ 246 w 330" name="T8"/>
              <a:gd fmla="*/ 7 h 169" name="T9"/>
              <a:gd fmla="*/ 219 w 330" name="T10"/>
              <a:gd fmla="*/ 12 h 169" name="T11"/>
              <a:gd fmla="*/ 196 w 330" name="T12"/>
              <a:gd fmla="*/ 27 h 169" name="T13"/>
              <a:gd fmla="*/ 179 w 330" name="T14"/>
              <a:gd fmla="*/ 51 h 169" name="T15"/>
              <a:gd fmla="*/ 170 w 330" name="T16"/>
              <a:gd fmla="*/ 85 h 169" name="T17"/>
              <a:gd fmla="*/ 160 w 330" name="T18"/>
              <a:gd fmla="*/ 120 h 169" name="T19"/>
              <a:gd fmla="*/ 142 w 330" name="T20"/>
              <a:gd fmla="*/ 146 h 169" name="T21"/>
              <a:gd fmla="*/ 116 w 330" name="T22"/>
              <a:gd fmla="*/ 163 h 169" name="T23"/>
              <a:gd fmla="*/ 84 w 330" name="T24"/>
              <a:gd fmla="*/ 169 h 169" name="T25"/>
              <a:gd fmla="*/ 51 w 330" name="T26"/>
              <a:gd fmla="*/ 162 h 169" name="T27"/>
              <a:gd fmla="*/ 24 w 330" name="T28"/>
              <a:gd fmla="*/ 144 h 169" name="T29"/>
              <a:gd fmla="*/ 6 w 330" name="T30"/>
              <a:gd fmla="*/ 117 h 169" name="T31"/>
              <a:gd fmla="*/ 0 w 330" name="T32"/>
              <a:gd fmla="*/ 84 h 169" name="T33"/>
              <a:gd fmla="*/ 6 w 330" name="T34"/>
              <a:gd fmla="*/ 51 h 169" name="T35"/>
              <a:gd fmla="*/ 24 w 330" name="T36"/>
              <a:gd fmla="*/ 24 h 169" name="T37"/>
              <a:gd fmla="*/ 51 w 330" name="T38"/>
              <a:gd fmla="*/ 6 h 169" name="T39"/>
              <a:gd fmla="*/ 84 w 330" name="T40"/>
              <a:gd fmla="*/ 0 h 169" name="T41"/>
              <a:gd fmla="*/ 84 w 330" name="T42"/>
              <a:gd fmla="*/ 6 h 169" name="T43"/>
              <a:gd fmla="*/ 53 w 330" name="T44"/>
              <a:gd fmla="*/ 13 h 169" name="T45"/>
              <a:gd fmla="*/ 29 w 330" name="T46"/>
              <a:gd fmla="*/ 29 h 169" name="T47"/>
              <a:gd fmla="*/ 12 w 330" name="T48"/>
              <a:gd fmla="*/ 54 h 169" name="T49"/>
              <a:gd fmla="*/ 6 w 330" name="T50"/>
              <a:gd fmla="*/ 84 h 169" name="T51"/>
              <a:gd fmla="*/ 12 w 330" name="T52"/>
              <a:gd fmla="*/ 115 h 169" name="T53"/>
              <a:gd fmla="*/ 29 w 330" name="T54"/>
              <a:gd fmla="*/ 139 h 169" name="T55"/>
              <a:gd fmla="*/ 53 w 330" name="T56"/>
              <a:gd fmla="*/ 156 h 169" name="T57"/>
              <a:gd fmla="*/ 84 w 330" name="T58"/>
              <a:gd fmla="*/ 162 h 169" name="T59"/>
              <a:gd fmla="*/ 113 w 330" name="T60"/>
              <a:gd fmla="*/ 157 h 169" name="T61"/>
              <a:gd fmla="*/ 136 w 330" name="T62"/>
              <a:gd fmla="*/ 141 h 169" name="T63"/>
              <a:gd fmla="*/ 153 w 330" name="T64"/>
              <a:gd fmla="*/ 117 h 169" name="T65"/>
              <a:gd fmla="*/ 162 w 330" name="T66"/>
              <a:gd fmla="*/ 85 h 169" name="T67"/>
              <a:gd fmla="*/ 171 w 330" name="T68"/>
              <a:gd fmla="*/ 50 h 169" name="T69"/>
              <a:gd fmla="*/ 189 w 330" name="T70"/>
              <a:gd fmla="*/ 23 h 169" name="T71"/>
              <a:gd fmla="*/ 214 w 330" name="T72"/>
              <a:gd fmla="*/ 6 h 169" name="T73"/>
              <a:gd fmla="*/ 246 w 330" name="T74"/>
              <a:gd fmla="*/ 0 h 169" name="T75"/>
              <a:gd fmla="*/ 279 w 330" name="T76"/>
              <a:gd fmla="*/ 7 h 169" name="T77"/>
              <a:gd fmla="*/ 305 w 330" name="T78"/>
              <a:gd fmla="*/ 25 h 169" name="T79"/>
              <a:gd fmla="*/ 323 w 330" name="T80"/>
              <a:gd fmla="*/ 52 h 169" name="T81"/>
              <a:gd fmla="*/ 330 w 330" name="T82"/>
              <a:gd fmla="*/ 85 h 169" name="T83"/>
              <a:gd fmla="*/ 326 w 330" name="T84"/>
              <a:gd fmla="*/ 109 h 169" name="T85"/>
              <a:gd fmla="*/ 316 w 330" name="T86"/>
              <a:gd fmla="*/ 131 h 169" name="T87"/>
              <a:gd fmla="*/ 301 w 330" name="T88"/>
              <a:gd fmla="*/ 149 h 169" name="T89"/>
              <a:gd fmla="*/ 281 w 330" name="T90"/>
              <a:gd fmla="*/ 161 h 169" name="T91"/>
              <a:gd fmla="*/ 281 w 330" name="T92"/>
              <a:gd fmla="*/ 154 h 169" name="T93"/>
              <a:gd fmla="*/ 298 w 330" name="T94"/>
              <a:gd fmla="*/ 142 h 169" name="T95"/>
              <a:gd fmla="*/ 312 w 330" name="T96"/>
              <a:gd fmla="*/ 126 h 169" name="T97"/>
              <a:gd fmla="*/ 320 w 330" name="T98"/>
              <a:gd fmla="*/ 106 h 169" name="T99"/>
              <a:gd fmla="*/ 323 w 330" name="T100"/>
              <a:gd fmla="*/ 85 h 169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169" w="330">
                <a:moveTo>
                  <a:pt x="323" y="85"/>
                </a:moveTo>
                <a:cubicBezTo>
                  <a:pt x="323" y="74"/>
                  <a:pt x="321" y="64"/>
                  <a:pt x="317" y="54"/>
                </a:cubicBezTo>
                <a:cubicBezTo>
                  <a:pt x="313" y="45"/>
                  <a:pt x="308" y="37"/>
                  <a:pt x="301" y="29"/>
                </a:cubicBezTo>
                <a:cubicBezTo>
                  <a:pt x="294" y="23"/>
                  <a:pt x="286" y="17"/>
                  <a:pt x="276" y="13"/>
                </a:cubicBezTo>
                <a:cubicBezTo>
                  <a:pt x="267" y="9"/>
                  <a:pt x="257" y="7"/>
                  <a:pt x="246" y="7"/>
                </a:cubicBezTo>
                <a:cubicBezTo>
                  <a:pt x="237" y="7"/>
                  <a:pt x="228" y="9"/>
                  <a:pt x="219" y="12"/>
                </a:cubicBezTo>
                <a:cubicBezTo>
                  <a:pt x="211" y="15"/>
                  <a:pt x="203" y="20"/>
                  <a:pt x="196" y="27"/>
                </a:cubicBezTo>
                <a:cubicBezTo>
                  <a:pt x="190" y="33"/>
                  <a:pt x="184" y="41"/>
                  <a:pt x="179" y="51"/>
                </a:cubicBezTo>
                <a:cubicBezTo>
                  <a:pt x="174" y="61"/>
                  <a:pt x="171" y="72"/>
                  <a:pt x="170" y="85"/>
                </a:cubicBezTo>
                <a:cubicBezTo>
                  <a:pt x="168" y="98"/>
                  <a:pt x="165" y="110"/>
                  <a:pt x="160" y="120"/>
                </a:cubicBezTo>
                <a:cubicBezTo>
                  <a:pt x="155" y="131"/>
                  <a:pt x="149" y="140"/>
                  <a:pt x="142" y="146"/>
                </a:cubicBezTo>
                <a:cubicBezTo>
                  <a:pt x="134" y="154"/>
                  <a:pt x="126" y="159"/>
                  <a:pt x="116" y="163"/>
                </a:cubicBezTo>
                <a:cubicBezTo>
                  <a:pt x="106" y="167"/>
                  <a:pt x="96" y="169"/>
                  <a:pt x="84" y="169"/>
                </a:cubicBezTo>
                <a:cubicBezTo>
                  <a:pt x="72" y="169"/>
                  <a:pt x="61" y="167"/>
                  <a:pt x="51" y="162"/>
                </a:cubicBezTo>
                <a:cubicBezTo>
                  <a:pt x="41" y="158"/>
                  <a:pt x="32" y="152"/>
                  <a:pt x="24" y="144"/>
                </a:cubicBezTo>
                <a:cubicBezTo>
                  <a:pt x="17" y="136"/>
                  <a:pt x="10" y="127"/>
                  <a:pt x="6" y="117"/>
                </a:cubicBezTo>
                <a:cubicBezTo>
                  <a:pt x="2" y="107"/>
                  <a:pt x="0" y="96"/>
                  <a:pt x="0" y="84"/>
                </a:cubicBezTo>
                <a:cubicBezTo>
                  <a:pt x="0" y="72"/>
                  <a:pt x="2" y="62"/>
                  <a:pt x="6" y="51"/>
                </a:cubicBezTo>
                <a:cubicBezTo>
                  <a:pt x="10" y="41"/>
                  <a:pt x="17" y="32"/>
                  <a:pt x="24" y="24"/>
                </a:cubicBezTo>
                <a:cubicBezTo>
                  <a:pt x="32" y="17"/>
                  <a:pt x="41" y="11"/>
                  <a:pt x="51" y="6"/>
                </a:cubicBezTo>
                <a:cubicBezTo>
                  <a:pt x="61" y="2"/>
                  <a:pt x="72" y="0"/>
                  <a:pt x="84" y="0"/>
                </a:cubicBezTo>
                <a:cubicBezTo>
                  <a:pt x="84" y="6"/>
                  <a:pt x="84" y="6"/>
                  <a:pt x="84" y="6"/>
                </a:cubicBezTo>
                <a:cubicBezTo>
                  <a:pt x="73" y="6"/>
                  <a:pt x="63" y="8"/>
                  <a:pt x="53" y="13"/>
                </a:cubicBezTo>
                <a:cubicBezTo>
                  <a:pt x="44" y="16"/>
                  <a:pt x="36" y="22"/>
                  <a:pt x="29" y="29"/>
                </a:cubicBezTo>
                <a:cubicBezTo>
                  <a:pt x="22" y="36"/>
                  <a:pt x="17" y="44"/>
                  <a:pt x="12" y="54"/>
                </a:cubicBezTo>
                <a:cubicBezTo>
                  <a:pt x="8" y="63"/>
                  <a:pt x="6" y="73"/>
                  <a:pt x="6" y="84"/>
                </a:cubicBezTo>
                <a:cubicBezTo>
                  <a:pt x="6" y="95"/>
                  <a:pt x="8" y="105"/>
                  <a:pt x="12" y="115"/>
                </a:cubicBezTo>
                <a:cubicBezTo>
                  <a:pt x="17" y="124"/>
                  <a:pt x="22" y="132"/>
                  <a:pt x="29" y="139"/>
                </a:cubicBezTo>
                <a:cubicBezTo>
                  <a:pt x="36" y="146"/>
                  <a:pt x="44" y="152"/>
                  <a:pt x="53" y="156"/>
                </a:cubicBezTo>
                <a:cubicBezTo>
                  <a:pt x="63" y="160"/>
                  <a:pt x="73" y="162"/>
                  <a:pt x="84" y="162"/>
                </a:cubicBezTo>
                <a:cubicBezTo>
                  <a:pt x="95" y="162"/>
                  <a:pt x="104" y="160"/>
                  <a:pt x="113" y="157"/>
                </a:cubicBezTo>
                <a:cubicBezTo>
                  <a:pt x="122" y="153"/>
                  <a:pt x="129" y="148"/>
                  <a:pt x="136" y="141"/>
                </a:cubicBezTo>
                <a:cubicBezTo>
                  <a:pt x="143" y="135"/>
                  <a:pt x="148" y="127"/>
                  <a:pt x="153" y="117"/>
                </a:cubicBezTo>
                <a:cubicBezTo>
                  <a:pt x="157" y="107"/>
                  <a:pt x="160" y="97"/>
                  <a:pt x="162" y="85"/>
                </a:cubicBezTo>
                <a:cubicBezTo>
                  <a:pt x="163" y="72"/>
                  <a:pt x="167" y="60"/>
                  <a:pt x="171" y="50"/>
                </a:cubicBezTo>
                <a:cubicBezTo>
                  <a:pt x="176" y="39"/>
                  <a:pt x="182" y="31"/>
                  <a:pt x="189" y="23"/>
                </a:cubicBezTo>
                <a:cubicBezTo>
                  <a:pt x="196" y="16"/>
                  <a:pt x="204" y="10"/>
                  <a:pt x="214" y="6"/>
                </a:cubicBezTo>
                <a:cubicBezTo>
                  <a:pt x="224" y="2"/>
                  <a:pt x="234" y="0"/>
                  <a:pt x="246" y="0"/>
                </a:cubicBezTo>
                <a:cubicBezTo>
                  <a:pt x="258" y="0"/>
                  <a:pt x="268" y="2"/>
                  <a:pt x="279" y="7"/>
                </a:cubicBezTo>
                <a:cubicBezTo>
                  <a:pt x="289" y="11"/>
                  <a:pt x="298" y="17"/>
                  <a:pt x="305" y="25"/>
                </a:cubicBezTo>
                <a:cubicBezTo>
                  <a:pt x="313" y="32"/>
                  <a:pt x="319" y="41"/>
                  <a:pt x="323" y="52"/>
                </a:cubicBezTo>
                <a:cubicBezTo>
                  <a:pt x="328" y="62"/>
                  <a:pt x="330" y="73"/>
                  <a:pt x="330" y="85"/>
                </a:cubicBezTo>
                <a:cubicBezTo>
                  <a:pt x="330" y="93"/>
                  <a:pt x="329" y="101"/>
                  <a:pt x="326" y="109"/>
                </a:cubicBezTo>
                <a:cubicBezTo>
                  <a:pt x="324" y="117"/>
                  <a:pt x="321" y="124"/>
                  <a:pt x="316" y="131"/>
                </a:cubicBezTo>
                <a:cubicBezTo>
                  <a:pt x="312" y="137"/>
                  <a:pt x="307" y="143"/>
                  <a:pt x="301" y="149"/>
                </a:cubicBezTo>
                <a:cubicBezTo>
                  <a:pt x="295" y="154"/>
                  <a:pt x="289" y="158"/>
                  <a:pt x="281" y="161"/>
                </a:cubicBezTo>
                <a:cubicBezTo>
                  <a:pt x="281" y="154"/>
                  <a:pt x="281" y="154"/>
                  <a:pt x="281" y="154"/>
                </a:cubicBezTo>
                <a:cubicBezTo>
                  <a:pt x="287" y="151"/>
                  <a:pt x="293" y="147"/>
                  <a:pt x="298" y="142"/>
                </a:cubicBezTo>
                <a:cubicBezTo>
                  <a:pt x="304" y="137"/>
                  <a:pt x="308" y="132"/>
                  <a:pt x="312" y="126"/>
                </a:cubicBezTo>
                <a:cubicBezTo>
                  <a:pt x="315" y="120"/>
                  <a:pt x="318" y="113"/>
                  <a:pt x="320" y="106"/>
                </a:cubicBezTo>
                <a:cubicBezTo>
                  <a:pt x="323" y="100"/>
                  <a:pt x="323" y="92"/>
                  <a:pt x="323" y="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1" name="Freeform 12"/>
          <p:cNvSpPr/>
          <p:nvPr/>
        </p:nvSpPr>
        <p:spPr bwMode="auto">
          <a:xfrm>
            <a:off x="3578230" y="6676767"/>
            <a:ext cx="5299" cy="11041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2" name="Freeform 13"/>
          <p:cNvSpPr/>
          <p:nvPr/>
        </p:nvSpPr>
        <p:spPr bwMode="auto">
          <a:xfrm>
            <a:off x="3606390" y="6675372"/>
            <a:ext cx="111527" cy="111805"/>
          </a:xfrm>
          <a:custGeom>
            <a:gdLst>
              <a:gd fmla="*/ 12 w 169" name="T0"/>
              <a:gd fmla="*/ 115 h 169" name="T1"/>
              <a:gd fmla="*/ 29 w 169" name="T2"/>
              <a:gd fmla="*/ 139 h 169" name="T3"/>
              <a:gd fmla="*/ 54 w 169" name="T4"/>
              <a:gd fmla="*/ 156 h 169" name="T5"/>
              <a:gd fmla="*/ 84 w 169" name="T6"/>
              <a:gd fmla="*/ 162 h 169" name="T7"/>
              <a:gd fmla="*/ 114 w 169" name="T8"/>
              <a:gd fmla="*/ 156 h 169" name="T9"/>
              <a:gd fmla="*/ 139 w 169" name="T10"/>
              <a:gd fmla="*/ 139 h 169" name="T11"/>
              <a:gd fmla="*/ 156 w 169" name="T12"/>
              <a:gd fmla="*/ 115 h 169" name="T13"/>
              <a:gd fmla="*/ 162 w 169" name="T14"/>
              <a:gd fmla="*/ 85 h 169" name="T15"/>
              <a:gd fmla="*/ 162 w 169" name="T16"/>
              <a:gd fmla="*/ 84 h 169" name="T17"/>
              <a:gd fmla="*/ 91 w 169" name="T18"/>
              <a:gd fmla="*/ 84 h 169" name="T19"/>
              <a:gd fmla="*/ 91 w 169" name="T20"/>
              <a:gd fmla="*/ 78 h 169" name="T21"/>
              <a:gd fmla="*/ 169 w 169" name="T22"/>
              <a:gd fmla="*/ 78 h 169" name="T23"/>
              <a:gd fmla="*/ 169 w 169" name="T24"/>
              <a:gd fmla="*/ 85 h 169" name="T25"/>
              <a:gd fmla="*/ 162 w 169" name="T26"/>
              <a:gd fmla="*/ 117 h 169" name="T27"/>
              <a:gd fmla="*/ 144 w 169" name="T28"/>
              <a:gd fmla="*/ 144 h 169" name="T29"/>
              <a:gd fmla="*/ 117 w 169" name="T30"/>
              <a:gd fmla="*/ 162 h 169" name="T31"/>
              <a:gd fmla="*/ 84 w 169" name="T32"/>
              <a:gd fmla="*/ 169 h 169" name="T33"/>
              <a:gd fmla="*/ 51 w 169" name="T34"/>
              <a:gd fmla="*/ 162 h 169" name="T35"/>
              <a:gd fmla="*/ 24 w 169" name="T36"/>
              <a:gd fmla="*/ 144 h 169" name="T37"/>
              <a:gd fmla="*/ 6 w 169" name="T38"/>
              <a:gd fmla="*/ 117 h 169" name="T39"/>
              <a:gd fmla="*/ 0 w 169" name="T40"/>
              <a:gd fmla="*/ 85 h 169" name="T41"/>
              <a:gd fmla="*/ 0 w 169" name="T42"/>
              <a:gd fmla="*/ 84 h 169" name="T43"/>
              <a:gd fmla="*/ 6 w 169" name="T44"/>
              <a:gd fmla="*/ 51 h 169" name="T45"/>
              <a:gd fmla="*/ 24 w 169" name="T46"/>
              <a:gd fmla="*/ 24 h 169" name="T47"/>
              <a:gd fmla="*/ 51 w 169" name="T48"/>
              <a:gd fmla="*/ 6 h 169" name="T49"/>
              <a:gd fmla="*/ 84 w 169" name="T50"/>
              <a:gd fmla="*/ 0 h 169" name="T51"/>
              <a:gd fmla="*/ 109 w 169" name="T52"/>
              <a:gd fmla="*/ 3 h 169" name="T53"/>
              <a:gd fmla="*/ 131 w 169" name="T54"/>
              <a:gd fmla="*/ 13 h 169" name="T55"/>
              <a:gd fmla="*/ 117 w 169" name="T56"/>
              <a:gd fmla="*/ 13 h 169" name="T57"/>
              <a:gd fmla="*/ 101 w 169" name="T58"/>
              <a:gd fmla="*/ 8 h 169" name="T59"/>
              <a:gd fmla="*/ 84 w 169" name="T60"/>
              <a:gd fmla="*/ 6 h 169" name="T61"/>
              <a:gd fmla="*/ 54 w 169" name="T62"/>
              <a:gd fmla="*/ 13 h 169" name="T63"/>
              <a:gd fmla="*/ 29 w 169" name="T64"/>
              <a:gd fmla="*/ 29 h 169" name="T65"/>
              <a:gd fmla="*/ 12 w 169" name="T66"/>
              <a:gd fmla="*/ 54 h 169" name="T67"/>
              <a:gd fmla="*/ 6 w 169" name="T68"/>
              <a:gd fmla="*/ 85 h 169" name="T69"/>
              <a:gd fmla="*/ 12 w 169" name="T70"/>
              <a:gd fmla="*/ 115 h 169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169" w="169">
                <a:moveTo>
                  <a:pt x="12" y="115"/>
                </a:moveTo>
                <a:cubicBezTo>
                  <a:pt x="17" y="124"/>
                  <a:pt x="22" y="132"/>
                  <a:pt x="29" y="139"/>
                </a:cubicBezTo>
                <a:cubicBezTo>
                  <a:pt x="36" y="146"/>
                  <a:pt x="44" y="152"/>
                  <a:pt x="54" y="156"/>
                </a:cubicBezTo>
                <a:cubicBezTo>
                  <a:pt x="63" y="160"/>
                  <a:pt x="74" y="162"/>
                  <a:pt x="84" y="162"/>
                </a:cubicBezTo>
                <a:cubicBezTo>
                  <a:pt x="95" y="162"/>
                  <a:pt x="105" y="160"/>
                  <a:pt x="114" y="156"/>
                </a:cubicBezTo>
                <a:cubicBezTo>
                  <a:pt x="124" y="152"/>
                  <a:pt x="132" y="146"/>
                  <a:pt x="139" y="139"/>
                </a:cubicBezTo>
                <a:cubicBezTo>
                  <a:pt x="146" y="132"/>
                  <a:pt x="152" y="124"/>
                  <a:pt x="156" y="115"/>
                </a:cubicBezTo>
                <a:cubicBezTo>
                  <a:pt x="160" y="105"/>
                  <a:pt x="162" y="95"/>
                  <a:pt x="162" y="85"/>
                </a:cubicBezTo>
                <a:cubicBezTo>
                  <a:pt x="162" y="84"/>
                  <a:pt x="162" y="84"/>
                  <a:pt x="162" y="84"/>
                </a:cubicBezTo>
                <a:cubicBezTo>
                  <a:pt x="91" y="84"/>
                  <a:pt x="91" y="84"/>
                  <a:pt x="91" y="84"/>
                </a:cubicBezTo>
                <a:cubicBezTo>
                  <a:pt x="91" y="78"/>
                  <a:pt x="91" y="78"/>
                  <a:pt x="91" y="78"/>
                </a:cubicBezTo>
                <a:cubicBezTo>
                  <a:pt x="169" y="78"/>
                  <a:pt x="169" y="78"/>
                  <a:pt x="169" y="78"/>
                </a:cubicBezTo>
                <a:cubicBezTo>
                  <a:pt x="169" y="85"/>
                  <a:pt x="169" y="85"/>
                  <a:pt x="169" y="85"/>
                </a:cubicBezTo>
                <a:cubicBezTo>
                  <a:pt x="169" y="96"/>
                  <a:pt x="167" y="107"/>
                  <a:pt x="162" y="117"/>
                </a:cubicBezTo>
                <a:cubicBezTo>
                  <a:pt x="158" y="127"/>
                  <a:pt x="152" y="137"/>
                  <a:pt x="144" y="144"/>
                </a:cubicBezTo>
                <a:cubicBezTo>
                  <a:pt x="136" y="152"/>
                  <a:pt x="127" y="158"/>
                  <a:pt x="117" y="162"/>
                </a:cubicBezTo>
                <a:cubicBezTo>
                  <a:pt x="107" y="167"/>
                  <a:pt x="96" y="169"/>
                  <a:pt x="84" y="169"/>
                </a:cubicBezTo>
                <a:cubicBezTo>
                  <a:pt x="73" y="169"/>
                  <a:pt x="61" y="167"/>
                  <a:pt x="51" y="162"/>
                </a:cubicBezTo>
                <a:cubicBezTo>
                  <a:pt x="41" y="158"/>
                  <a:pt x="32" y="152"/>
                  <a:pt x="24" y="144"/>
                </a:cubicBezTo>
                <a:cubicBezTo>
                  <a:pt x="17" y="137"/>
                  <a:pt x="11" y="127"/>
                  <a:pt x="6" y="117"/>
                </a:cubicBezTo>
                <a:cubicBezTo>
                  <a:pt x="2" y="107"/>
                  <a:pt x="0" y="96"/>
                  <a:pt x="0" y="85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72"/>
                  <a:pt x="2" y="61"/>
                  <a:pt x="6" y="51"/>
                </a:cubicBezTo>
                <a:cubicBezTo>
                  <a:pt x="11" y="41"/>
                  <a:pt x="17" y="32"/>
                  <a:pt x="24" y="24"/>
                </a:cubicBezTo>
                <a:cubicBezTo>
                  <a:pt x="32" y="17"/>
                  <a:pt x="41" y="11"/>
                  <a:pt x="51" y="6"/>
                </a:cubicBezTo>
                <a:cubicBezTo>
                  <a:pt x="61" y="2"/>
                  <a:pt x="73" y="0"/>
                  <a:pt x="84" y="0"/>
                </a:cubicBezTo>
                <a:cubicBezTo>
                  <a:pt x="93" y="0"/>
                  <a:pt x="101" y="1"/>
                  <a:pt x="109" y="3"/>
                </a:cubicBezTo>
                <a:cubicBezTo>
                  <a:pt x="117" y="6"/>
                  <a:pt x="124" y="9"/>
                  <a:pt x="131" y="13"/>
                </a:cubicBezTo>
                <a:cubicBezTo>
                  <a:pt x="117" y="13"/>
                  <a:pt x="117" y="13"/>
                  <a:pt x="117" y="13"/>
                </a:cubicBezTo>
                <a:cubicBezTo>
                  <a:pt x="112" y="11"/>
                  <a:pt x="107" y="10"/>
                  <a:pt x="101" y="8"/>
                </a:cubicBezTo>
                <a:cubicBezTo>
                  <a:pt x="95" y="7"/>
                  <a:pt x="90" y="6"/>
                  <a:pt x="84" y="6"/>
                </a:cubicBezTo>
                <a:cubicBezTo>
                  <a:pt x="74" y="6"/>
                  <a:pt x="63" y="8"/>
                  <a:pt x="54" y="13"/>
                </a:cubicBezTo>
                <a:cubicBezTo>
                  <a:pt x="44" y="16"/>
                  <a:pt x="36" y="22"/>
                  <a:pt x="29" y="29"/>
                </a:cubicBezTo>
                <a:cubicBezTo>
                  <a:pt x="22" y="36"/>
                  <a:pt x="17" y="44"/>
                  <a:pt x="12" y="54"/>
                </a:cubicBezTo>
                <a:cubicBezTo>
                  <a:pt x="9" y="63"/>
                  <a:pt x="6" y="73"/>
                  <a:pt x="6" y="85"/>
                </a:cubicBezTo>
                <a:cubicBezTo>
                  <a:pt x="6" y="95"/>
                  <a:pt x="9" y="105"/>
                  <a:pt x="12" y="11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3" name="Freeform 14"/>
          <p:cNvSpPr/>
          <p:nvPr/>
        </p:nvSpPr>
        <p:spPr bwMode="auto">
          <a:xfrm>
            <a:off x="3723215" y="6676767"/>
            <a:ext cx="111248" cy="110411"/>
          </a:xfrm>
          <a:custGeom>
            <a:gdLst>
              <a:gd fmla="*/ 383 w 399" name="T0"/>
              <a:gd fmla="*/ 0 h 396" name="T1"/>
              <a:gd fmla="*/ 399 w 399" name="T2"/>
              <a:gd fmla="*/ 0 h 396" name="T3"/>
              <a:gd fmla="*/ 399 w 399" name="T4"/>
              <a:gd fmla="*/ 396 h 396" name="T5"/>
              <a:gd fmla="*/ 383 w 399" name="T6"/>
              <a:gd fmla="*/ 396 h 396" name="T7"/>
              <a:gd fmla="*/ 16 w 399" name="T8"/>
              <a:gd fmla="*/ 23 h 396" name="T9"/>
              <a:gd fmla="*/ 16 w 399" name="T10"/>
              <a:gd fmla="*/ 396 h 396" name="T11"/>
              <a:gd fmla="*/ 0 w 399" name="T12"/>
              <a:gd fmla="*/ 396 h 396" name="T13"/>
              <a:gd fmla="*/ 0 w 399" name="T14"/>
              <a:gd fmla="*/ 0 h 396" name="T15"/>
              <a:gd fmla="*/ 16 w 399" name="T16"/>
              <a:gd fmla="*/ 0 h 396" name="T17"/>
              <a:gd fmla="*/ 383 w 399" name="T18"/>
              <a:gd fmla="*/ 375 h 396" name="T19"/>
              <a:gd fmla="*/ 383 w 399" name="T20"/>
              <a:gd fmla="*/ 0 h 396" name="T21"/>
              <a:gd fmla="*/ 383 w 399" name="T22"/>
              <a:gd fmla="*/ 0 h 396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396" w="399">
                <a:moveTo>
                  <a:pt x="383" y="0"/>
                </a:moveTo>
                <a:lnTo>
                  <a:pt x="399" y="0"/>
                </a:lnTo>
                <a:lnTo>
                  <a:pt x="399" y="396"/>
                </a:lnTo>
                <a:lnTo>
                  <a:pt x="383" y="396"/>
                </a:lnTo>
                <a:lnTo>
                  <a:pt x="16" y="23"/>
                </a:lnTo>
                <a:lnTo>
                  <a:pt x="16" y="396"/>
                </a:lnTo>
                <a:lnTo>
                  <a:pt x="0" y="396"/>
                </a:lnTo>
                <a:lnTo>
                  <a:pt x="0" y="0"/>
                </a:lnTo>
                <a:lnTo>
                  <a:pt x="16" y="0"/>
                </a:lnTo>
                <a:lnTo>
                  <a:pt x="383" y="375"/>
                </a:lnTo>
                <a:lnTo>
                  <a:pt x="383" y="0"/>
                </a:lnTo>
                <a:lnTo>
                  <a:pt x="3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4" name="Freeform 15"/>
          <p:cNvSpPr>
            <a:spLocks noEditPoints="1"/>
          </p:cNvSpPr>
          <p:nvPr/>
        </p:nvSpPr>
        <p:spPr bwMode="auto">
          <a:xfrm>
            <a:off x="2758513" y="6388193"/>
            <a:ext cx="272403" cy="267943"/>
          </a:xfrm>
          <a:custGeom>
            <a:gdLst>
              <a:gd fmla="*/ 114 w 413" name="T0"/>
              <a:gd fmla="*/ 17 h 405" name="T1"/>
              <a:gd fmla="*/ 114 w 413" name="T2"/>
              <a:gd fmla="*/ 24 h 405" name="T3"/>
              <a:gd fmla="*/ 95 w 413" name="T4"/>
              <a:gd fmla="*/ 46 h 405" name="T5"/>
              <a:gd fmla="*/ 133 w 413" name="T6"/>
              <a:gd fmla="*/ 68 h 405" name="T7"/>
              <a:gd fmla="*/ 170 w 413" name="T8"/>
              <a:gd fmla="*/ 92 h 405" name="T9"/>
              <a:gd fmla="*/ 70 w 413" name="T10"/>
              <a:gd fmla="*/ 90 h 405" name="T11"/>
              <a:gd fmla="*/ 29 w 413" name="T12"/>
              <a:gd fmla="*/ 146 h 405" name="T13"/>
              <a:gd fmla="*/ 85 w 413" name="T14"/>
              <a:gd fmla="*/ 4 h 405" name="T15"/>
              <a:gd fmla="*/ 82 w 413" name="T16"/>
              <a:gd fmla="*/ 228 h 405" name="T17"/>
              <a:gd fmla="*/ 70 w 413" name="T18"/>
              <a:gd fmla="*/ 168 h 405" name="T19"/>
              <a:gd fmla="*/ 34 w 413" name="T20"/>
              <a:gd fmla="*/ 143 h 405" name="T21"/>
              <a:gd fmla="*/ 70 w 413" name="T22"/>
              <a:gd fmla="*/ 146 h 405" name="T23"/>
              <a:gd fmla="*/ 146 w 413" name="T24"/>
              <a:gd fmla="*/ 144 h 405" name="T25"/>
              <a:gd fmla="*/ 153 w 413" name="T26"/>
              <a:gd fmla="*/ 170 h 405" name="T27"/>
              <a:gd fmla="*/ 105 w 413" name="T28"/>
              <a:gd fmla="*/ 168 h 405" name="T29"/>
              <a:gd fmla="*/ 136 w 413" name="T30"/>
              <a:gd fmla="*/ 228 h 405" name="T31"/>
              <a:gd fmla="*/ 172 w 413" name="T32"/>
              <a:gd fmla="*/ 252 h 405" name="T33"/>
              <a:gd fmla="*/ 105 w 413" name="T34"/>
              <a:gd fmla="*/ 250 h 405" name="T35"/>
              <a:gd fmla="*/ 123 w 413" name="T36"/>
              <a:gd fmla="*/ 328 h 405" name="T37"/>
              <a:gd fmla="*/ 169 w 413" name="T38"/>
              <a:gd fmla="*/ 325 h 405" name="T39"/>
              <a:gd fmla="*/ 85 w 413" name="T40"/>
              <a:gd fmla="*/ 383 h 405" name="T41"/>
              <a:gd fmla="*/ 82 w 413" name="T42"/>
              <a:gd fmla="*/ 337 h 405" name="T43"/>
              <a:gd fmla="*/ 51 w 413" name="T44"/>
              <a:gd fmla="*/ 250 h 405" name="T45"/>
              <a:gd fmla="*/ 17 w 413" name="T46"/>
              <a:gd fmla="*/ 224 h 405" name="T47"/>
              <a:gd fmla="*/ 231 w 413" name="T48"/>
              <a:gd fmla="*/ 235 h 405" name="T49"/>
              <a:gd fmla="*/ 189 w 413" name="T50"/>
              <a:gd fmla="*/ 238 h 405" name="T51"/>
              <a:gd fmla="*/ 192 w 413" name="T52"/>
              <a:gd fmla="*/ 202 h 405" name="T53"/>
              <a:gd fmla="*/ 189 w 413" name="T54"/>
              <a:gd fmla="*/ 99 h 405" name="T55"/>
              <a:gd fmla="*/ 289 w 413" name="T56"/>
              <a:gd fmla="*/ 100 h 405" name="T57"/>
              <a:gd fmla="*/ 331 w 413" name="T58"/>
              <a:gd fmla="*/ 0 h 405" name="T59"/>
              <a:gd fmla="*/ 369 w 413" name="T60"/>
              <a:gd fmla="*/ 17 h 405" name="T61"/>
              <a:gd fmla="*/ 347 w 413" name="T62"/>
              <a:gd fmla="*/ 38 h 405" name="T63"/>
              <a:gd fmla="*/ 335 w 413" name="T64"/>
              <a:gd fmla="*/ 100 h 405" name="T65"/>
              <a:gd fmla="*/ 367 w 413" name="T66"/>
              <a:gd fmla="*/ 133 h 405" name="T67"/>
              <a:gd fmla="*/ 370 w 413" name="T68"/>
              <a:gd fmla="*/ 238 h 405" name="T69"/>
              <a:gd fmla="*/ 335 w 413" name="T70"/>
              <a:gd fmla="*/ 235 h 405" name="T71"/>
              <a:gd fmla="*/ 323 w 413" name="T72"/>
              <a:gd fmla="*/ 353 h 405" name="T73"/>
              <a:gd fmla="*/ 353 w 413" name="T74"/>
              <a:gd fmla="*/ 372 h 405" name="T75"/>
              <a:gd fmla="*/ 413 w 413" name="T76"/>
              <a:gd fmla="*/ 344 h 405" name="T77"/>
              <a:gd fmla="*/ 331 w 413" name="T78"/>
              <a:gd fmla="*/ 396 h 405" name="T79"/>
              <a:gd fmla="*/ 298 w 413" name="T80"/>
              <a:gd fmla="*/ 235 h 405" name="T81"/>
              <a:gd fmla="*/ 234 w 413" name="T82"/>
              <a:gd fmla="*/ 338 h 405" name="T83"/>
              <a:gd fmla="*/ 123 w 413" name="T84"/>
              <a:gd fmla="*/ 381 h 405" name="T85"/>
              <a:gd fmla="*/ 231 w 413" name="T86"/>
              <a:gd fmla="*/ 235 h 405" name="T87"/>
              <a:gd fmla="*/ 260 w 413" name="T88"/>
              <a:gd fmla="*/ 73 h 405" name="T89"/>
              <a:gd fmla="*/ 190 w 413" name="T90"/>
              <a:gd fmla="*/ 22 h 405" name="T91"/>
              <a:gd fmla="*/ 216 w 413" name="T92"/>
              <a:gd fmla="*/ 124 h 405" name="T93"/>
              <a:gd fmla="*/ 343 w 413" name="T94"/>
              <a:gd fmla="*/ 213 h 405" name="T95"/>
              <a:gd fmla="*/ 216 w 413" name="T96"/>
              <a:gd fmla="*/ 124 h 405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405" w="412">
                <a:moveTo>
                  <a:pt x="85" y="4"/>
                </a:moveTo>
                <a:cubicBezTo>
                  <a:pt x="114" y="17"/>
                  <a:pt x="114" y="17"/>
                  <a:pt x="114" y="17"/>
                </a:cubicBezTo>
                <a:cubicBezTo>
                  <a:pt x="119" y="20"/>
                  <a:pt x="119" y="20"/>
                  <a:pt x="119" y="20"/>
                </a:cubicBezTo>
                <a:cubicBezTo>
                  <a:pt x="119" y="22"/>
                  <a:pt x="117" y="23"/>
                  <a:pt x="114" y="24"/>
                </a:cubicBezTo>
                <a:cubicBezTo>
                  <a:pt x="108" y="26"/>
                  <a:pt x="104" y="30"/>
                  <a:pt x="100" y="36"/>
                </a:cubicBezTo>
                <a:cubicBezTo>
                  <a:pt x="99" y="38"/>
                  <a:pt x="98" y="41"/>
                  <a:pt x="95" y="46"/>
                </a:cubicBezTo>
                <a:cubicBezTo>
                  <a:pt x="91" y="55"/>
                  <a:pt x="86" y="62"/>
                  <a:pt x="82" y="68"/>
                </a:cubicBezTo>
                <a:cubicBezTo>
                  <a:pt x="133" y="68"/>
                  <a:pt x="133" y="68"/>
                  <a:pt x="133" y="68"/>
                </a:cubicBezTo>
                <a:cubicBezTo>
                  <a:pt x="146" y="68"/>
                  <a:pt x="159" y="67"/>
                  <a:pt x="170" y="66"/>
                </a:cubicBezTo>
                <a:cubicBezTo>
                  <a:pt x="170" y="92"/>
                  <a:pt x="170" y="92"/>
                  <a:pt x="170" y="92"/>
                </a:cubicBezTo>
                <a:cubicBezTo>
                  <a:pt x="159" y="91"/>
                  <a:pt x="146" y="90"/>
                  <a:pt x="133" y="90"/>
                </a:cubicBezTo>
                <a:cubicBezTo>
                  <a:pt x="70" y="90"/>
                  <a:pt x="70" y="90"/>
                  <a:pt x="70" y="90"/>
                </a:cubicBezTo>
                <a:cubicBezTo>
                  <a:pt x="69" y="92"/>
                  <a:pt x="66" y="96"/>
                  <a:pt x="63" y="100"/>
                </a:cubicBezTo>
                <a:cubicBezTo>
                  <a:pt x="50" y="121"/>
                  <a:pt x="38" y="136"/>
                  <a:pt x="29" y="146"/>
                </a:cubicBezTo>
                <a:cubicBezTo>
                  <a:pt x="21" y="140"/>
                  <a:pt x="12" y="135"/>
                  <a:pt x="0" y="131"/>
                </a:cubicBezTo>
                <a:cubicBezTo>
                  <a:pt x="36" y="104"/>
                  <a:pt x="65" y="61"/>
                  <a:pt x="85" y="4"/>
                </a:cubicBezTo>
                <a:close/>
                <a:moveTo>
                  <a:pt x="51" y="228"/>
                </a:moveTo>
                <a:cubicBezTo>
                  <a:pt x="82" y="228"/>
                  <a:pt x="82" y="228"/>
                  <a:pt x="82" y="228"/>
                </a:cubicBezTo>
                <a:cubicBezTo>
                  <a:pt x="82" y="168"/>
                  <a:pt x="82" y="168"/>
                  <a:pt x="82" y="168"/>
                </a:cubicBezTo>
                <a:cubicBezTo>
                  <a:pt x="70" y="168"/>
                  <a:pt x="70" y="168"/>
                  <a:pt x="70" y="168"/>
                </a:cubicBezTo>
                <a:cubicBezTo>
                  <a:pt x="60" y="168"/>
                  <a:pt x="48" y="169"/>
                  <a:pt x="34" y="170"/>
                </a:cubicBezTo>
                <a:cubicBezTo>
                  <a:pt x="34" y="143"/>
                  <a:pt x="34" y="143"/>
                  <a:pt x="34" y="143"/>
                </a:cubicBezTo>
                <a:cubicBezTo>
                  <a:pt x="36" y="143"/>
                  <a:pt x="39" y="143"/>
                  <a:pt x="43" y="144"/>
                </a:cubicBezTo>
                <a:cubicBezTo>
                  <a:pt x="54" y="146"/>
                  <a:pt x="63" y="146"/>
                  <a:pt x="70" y="146"/>
                </a:cubicBezTo>
                <a:cubicBezTo>
                  <a:pt x="117" y="146"/>
                  <a:pt x="117" y="146"/>
                  <a:pt x="117" y="146"/>
                </a:cubicBezTo>
                <a:cubicBezTo>
                  <a:pt x="124" y="146"/>
                  <a:pt x="134" y="146"/>
                  <a:pt x="146" y="144"/>
                </a:cubicBezTo>
                <a:cubicBezTo>
                  <a:pt x="149" y="143"/>
                  <a:pt x="151" y="143"/>
                  <a:pt x="153" y="143"/>
                </a:cubicBezTo>
                <a:cubicBezTo>
                  <a:pt x="153" y="170"/>
                  <a:pt x="153" y="170"/>
                  <a:pt x="153" y="170"/>
                </a:cubicBezTo>
                <a:cubicBezTo>
                  <a:pt x="144" y="169"/>
                  <a:pt x="132" y="168"/>
                  <a:pt x="117" y="168"/>
                </a:cubicBezTo>
                <a:cubicBezTo>
                  <a:pt x="105" y="168"/>
                  <a:pt x="105" y="168"/>
                  <a:pt x="105" y="168"/>
                </a:cubicBezTo>
                <a:cubicBezTo>
                  <a:pt x="105" y="228"/>
                  <a:pt x="105" y="228"/>
                  <a:pt x="105" y="228"/>
                </a:cubicBezTo>
                <a:cubicBezTo>
                  <a:pt x="136" y="228"/>
                  <a:pt x="136" y="228"/>
                  <a:pt x="136" y="228"/>
                </a:cubicBezTo>
                <a:cubicBezTo>
                  <a:pt x="142" y="228"/>
                  <a:pt x="153" y="227"/>
                  <a:pt x="172" y="224"/>
                </a:cubicBezTo>
                <a:cubicBezTo>
                  <a:pt x="172" y="252"/>
                  <a:pt x="172" y="252"/>
                  <a:pt x="172" y="252"/>
                </a:cubicBezTo>
                <a:cubicBezTo>
                  <a:pt x="160" y="251"/>
                  <a:pt x="149" y="250"/>
                  <a:pt x="136" y="250"/>
                </a:cubicBezTo>
                <a:cubicBezTo>
                  <a:pt x="105" y="250"/>
                  <a:pt x="105" y="250"/>
                  <a:pt x="105" y="250"/>
                </a:cubicBezTo>
                <a:cubicBezTo>
                  <a:pt x="105" y="340"/>
                  <a:pt x="105" y="340"/>
                  <a:pt x="105" y="340"/>
                </a:cubicBezTo>
                <a:cubicBezTo>
                  <a:pt x="109" y="338"/>
                  <a:pt x="114" y="334"/>
                  <a:pt x="123" y="328"/>
                </a:cubicBezTo>
                <a:cubicBezTo>
                  <a:pt x="130" y="323"/>
                  <a:pt x="144" y="312"/>
                  <a:pt x="163" y="298"/>
                </a:cubicBezTo>
                <a:cubicBezTo>
                  <a:pt x="163" y="307"/>
                  <a:pt x="165" y="316"/>
                  <a:pt x="169" y="325"/>
                </a:cubicBezTo>
                <a:cubicBezTo>
                  <a:pt x="166" y="326"/>
                  <a:pt x="163" y="328"/>
                  <a:pt x="158" y="332"/>
                </a:cubicBezTo>
                <a:cubicBezTo>
                  <a:pt x="124" y="352"/>
                  <a:pt x="100" y="369"/>
                  <a:pt x="85" y="383"/>
                </a:cubicBezTo>
                <a:cubicBezTo>
                  <a:pt x="81" y="372"/>
                  <a:pt x="75" y="363"/>
                  <a:pt x="68" y="355"/>
                </a:cubicBezTo>
                <a:cubicBezTo>
                  <a:pt x="76" y="353"/>
                  <a:pt x="81" y="347"/>
                  <a:pt x="82" y="337"/>
                </a:cubicBezTo>
                <a:cubicBezTo>
                  <a:pt x="82" y="250"/>
                  <a:pt x="82" y="250"/>
                  <a:pt x="82" y="250"/>
                </a:cubicBezTo>
                <a:cubicBezTo>
                  <a:pt x="51" y="250"/>
                  <a:pt x="51" y="250"/>
                  <a:pt x="51" y="250"/>
                </a:cubicBezTo>
                <a:cubicBezTo>
                  <a:pt x="41" y="250"/>
                  <a:pt x="30" y="251"/>
                  <a:pt x="17" y="252"/>
                </a:cubicBezTo>
                <a:cubicBezTo>
                  <a:pt x="17" y="224"/>
                  <a:pt x="17" y="224"/>
                  <a:pt x="17" y="224"/>
                </a:cubicBezTo>
                <a:cubicBezTo>
                  <a:pt x="30" y="227"/>
                  <a:pt x="41" y="228"/>
                  <a:pt x="51" y="228"/>
                </a:cubicBezTo>
                <a:close/>
                <a:moveTo>
                  <a:pt x="231" y="235"/>
                </a:moveTo>
                <a:cubicBezTo>
                  <a:pt x="223" y="235"/>
                  <a:pt x="223" y="235"/>
                  <a:pt x="223" y="235"/>
                </a:cubicBezTo>
                <a:cubicBezTo>
                  <a:pt x="216" y="235"/>
                  <a:pt x="204" y="236"/>
                  <a:pt x="189" y="238"/>
                </a:cubicBezTo>
                <a:cubicBezTo>
                  <a:pt x="189" y="237"/>
                  <a:pt x="189" y="236"/>
                  <a:pt x="189" y="233"/>
                </a:cubicBezTo>
                <a:cubicBezTo>
                  <a:pt x="191" y="223"/>
                  <a:pt x="192" y="213"/>
                  <a:pt x="192" y="202"/>
                </a:cubicBezTo>
                <a:cubicBezTo>
                  <a:pt x="192" y="135"/>
                  <a:pt x="192" y="135"/>
                  <a:pt x="192" y="135"/>
                </a:cubicBezTo>
                <a:cubicBezTo>
                  <a:pt x="193" y="122"/>
                  <a:pt x="192" y="110"/>
                  <a:pt x="189" y="99"/>
                </a:cubicBezTo>
                <a:cubicBezTo>
                  <a:pt x="200" y="100"/>
                  <a:pt x="211" y="100"/>
                  <a:pt x="223" y="100"/>
                </a:cubicBezTo>
                <a:cubicBezTo>
                  <a:pt x="289" y="100"/>
                  <a:pt x="289" y="100"/>
                  <a:pt x="289" y="100"/>
                </a:cubicBezTo>
                <a:cubicBezTo>
                  <a:pt x="290" y="99"/>
                  <a:pt x="291" y="98"/>
                  <a:pt x="292" y="95"/>
                </a:cubicBezTo>
                <a:cubicBezTo>
                  <a:pt x="317" y="50"/>
                  <a:pt x="330" y="18"/>
                  <a:pt x="331" y="0"/>
                </a:cubicBezTo>
                <a:cubicBezTo>
                  <a:pt x="362" y="12"/>
                  <a:pt x="362" y="12"/>
                  <a:pt x="362" y="12"/>
                </a:cubicBezTo>
                <a:cubicBezTo>
                  <a:pt x="366" y="14"/>
                  <a:pt x="369" y="16"/>
                  <a:pt x="369" y="17"/>
                </a:cubicBezTo>
                <a:cubicBezTo>
                  <a:pt x="369" y="18"/>
                  <a:pt x="366" y="20"/>
                  <a:pt x="362" y="22"/>
                </a:cubicBezTo>
                <a:cubicBezTo>
                  <a:pt x="354" y="26"/>
                  <a:pt x="349" y="31"/>
                  <a:pt x="347" y="38"/>
                </a:cubicBezTo>
                <a:cubicBezTo>
                  <a:pt x="337" y="59"/>
                  <a:pt x="326" y="80"/>
                  <a:pt x="314" y="100"/>
                </a:cubicBezTo>
                <a:cubicBezTo>
                  <a:pt x="335" y="100"/>
                  <a:pt x="335" y="100"/>
                  <a:pt x="335" y="100"/>
                </a:cubicBezTo>
                <a:cubicBezTo>
                  <a:pt x="344" y="100"/>
                  <a:pt x="356" y="100"/>
                  <a:pt x="370" y="99"/>
                </a:cubicBezTo>
                <a:cubicBezTo>
                  <a:pt x="368" y="111"/>
                  <a:pt x="367" y="123"/>
                  <a:pt x="367" y="133"/>
                </a:cubicBezTo>
                <a:cubicBezTo>
                  <a:pt x="367" y="202"/>
                  <a:pt x="367" y="202"/>
                  <a:pt x="367" y="202"/>
                </a:cubicBezTo>
                <a:cubicBezTo>
                  <a:pt x="367" y="213"/>
                  <a:pt x="368" y="224"/>
                  <a:pt x="370" y="238"/>
                </a:cubicBezTo>
                <a:cubicBezTo>
                  <a:pt x="368" y="238"/>
                  <a:pt x="366" y="238"/>
                  <a:pt x="363" y="236"/>
                </a:cubicBezTo>
                <a:cubicBezTo>
                  <a:pt x="351" y="236"/>
                  <a:pt x="342" y="235"/>
                  <a:pt x="335" y="235"/>
                </a:cubicBezTo>
                <a:cubicBezTo>
                  <a:pt x="323" y="235"/>
                  <a:pt x="323" y="235"/>
                  <a:pt x="323" y="235"/>
                </a:cubicBezTo>
                <a:cubicBezTo>
                  <a:pt x="323" y="353"/>
                  <a:pt x="323" y="353"/>
                  <a:pt x="323" y="353"/>
                </a:cubicBezTo>
                <a:cubicBezTo>
                  <a:pt x="321" y="368"/>
                  <a:pt x="326" y="375"/>
                  <a:pt x="340" y="372"/>
                </a:cubicBezTo>
                <a:cubicBezTo>
                  <a:pt x="353" y="372"/>
                  <a:pt x="353" y="372"/>
                  <a:pt x="353" y="372"/>
                </a:cubicBezTo>
                <a:cubicBezTo>
                  <a:pt x="374" y="376"/>
                  <a:pt x="383" y="361"/>
                  <a:pt x="382" y="328"/>
                </a:cubicBezTo>
                <a:cubicBezTo>
                  <a:pt x="390" y="338"/>
                  <a:pt x="400" y="344"/>
                  <a:pt x="413" y="344"/>
                </a:cubicBezTo>
                <a:cubicBezTo>
                  <a:pt x="409" y="382"/>
                  <a:pt x="390" y="399"/>
                  <a:pt x="355" y="396"/>
                </a:cubicBezTo>
                <a:cubicBezTo>
                  <a:pt x="331" y="396"/>
                  <a:pt x="331" y="396"/>
                  <a:pt x="331" y="396"/>
                </a:cubicBezTo>
                <a:cubicBezTo>
                  <a:pt x="307" y="397"/>
                  <a:pt x="296" y="386"/>
                  <a:pt x="298" y="364"/>
                </a:cubicBezTo>
                <a:cubicBezTo>
                  <a:pt x="298" y="235"/>
                  <a:pt x="298" y="235"/>
                  <a:pt x="298" y="235"/>
                </a:cubicBezTo>
                <a:cubicBezTo>
                  <a:pt x="255" y="235"/>
                  <a:pt x="255" y="235"/>
                  <a:pt x="255" y="235"/>
                </a:cubicBezTo>
                <a:cubicBezTo>
                  <a:pt x="256" y="281"/>
                  <a:pt x="249" y="316"/>
                  <a:pt x="234" y="338"/>
                </a:cubicBezTo>
                <a:cubicBezTo>
                  <a:pt x="222" y="360"/>
                  <a:pt x="193" y="382"/>
                  <a:pt x="148" y="405"/>
                </a:cubicBezTo>
                <a:cubicBezTo>
                  <a:pt x="141" y="391"/>
                  <a:pt x="133" y="383"/>
                  <a:pt x="123" y="381"/>
                </a:cubicBezTo>
                <a:cubicBezTo>
                  <a:pt x="170" y="365"/>
                  <a:pt x="199" y="349"/>
                  <a:pt x="209" y="333"/>
                </a:cubicBezTo>
                <a:cubicBezTo>
                  <a:pt x="223" y="316"/>
                  <a:pt x="230" y="284"/>
                  <a:pt x="231" y="235"/>
                </a:cubicBezTo>
                <a:close/>
                <a:moveTo>
                  <a:pt x="213" y="7"/>
                </a:moveTo>
                <a:cubicBezTo>
                  <a:pt x="232" y="29"/>
                  <a:pt x="248" y="50"/>
                  <a:pt x="260" y="73"/>
                </a:cubicBezTo>
                <a:cubicBezTo>
                  <a:pt x="238" y="89"/>
                  <a:pt x="238" y="89"/>
                  <a:pt x="238" y="89"/>
                </a:cubicBezTo>
                <a:cubicBezTo>
                  <a:pt x="222" y="60"/>
                  <a:pt x="206" y="38"/>
                  <a:pt x="190" y="22"/>
                </a:cubicBezTo>
                <a:cubicBezTo>
                  <a:pt x="213" y="7"/>
                  <a:pt x="213" y="7"/>
                  <a:pt x="213" y="7"/>
                </a:cubicBezTo>
                <a:close/>
                <a:moveTo>
                  <a:pt x="216" y="124"/>
                </a:moveTo>
                <a:cubicBezTo>
                  <a:pt x="216" y="213"/>
                  <a:pt x="216" y="213"/>
                  <a:pt x="216" y="213"/>
                </a:cubicBezTo>
                <a:cubicBezTo>
                  <a:pt x="343" y="213"/>
                  <a:pt x="343" y="213"/>
                  <a:pt x="343" y="213"/>
                </a:cubicBezTo>
                <a:cubicBezTo>
                  <a:pt x="343" y="124"/>
                  <a:pt x="343" y="124"/>
                  <a:pt x="343" y="124"/>
                </a:cubicBezTo>
                <a:cubicBezTo>
                  <a:pt x="216" y="124"/>
                  <a:pt x="216" y="124"/>
                  <a:pt x="216" y="124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5" name="Freeform 16"/>
          <p:cNvSpPr>
            <a:spLocks noEditPoints="1"/>
          </p:cNvSpPr>
          <p:nvPr/>
        </p:nvSpPr>
        <p:spPr bwMode="auto">
          <a:xfrm>
            <a:off x="3055453" y="6388193"/>
            <a:ext cx="252607" cy="262644"/>
          </a:xfrm>
          <a:custGeom>
            <a:gdLst>
              <a:gd fmla="*/ 143 w 383" name="T0"/>
              <a:gd fmla="*/ 185 h 397" name="T1"/>
              <a:gd fmla="*/ 51 w 383" name="T2"/>
              <a:gd fmla="*/ 83 h 397" name="T3"/>
              <a:gd fmla="*/ 23 w 383" name="T4"/>
              <a:gd fmla="*/ 61 h 397" name="T5"/>
              <a:gd fmla="*/ 129 w 383" name="T6"/>
              <a:gd fmla="*/ 63 h 397" name="T7"/>
              <a:gd fmla="*/ 104 w 383" name="T8"/>
              <a:gd fmla="*/ 4 h 397" name="T9"/>
              <a:gd fmla="*/ 133 w 383" name="T10"/>
              <a:gd fmla="*/ 63 h 397" name="T11"/>
              <a:gd fmla="*/ 259 w 383" name="T12"/>
              <a:gd fmla="*/ 0 h 397" name="T13"/>
              <a:gd fmla="*/ 294 w 383" name="T14"/>
              <a:gd fmla="*/ 22 h 397" name="T15"/>
              <a:gd fmla="*/ 272 w 383" name="T16"/>
              <a:gd fmla="*/ 34 h 397" name="T17"/>
              <a:gd fmla="*/ 252 w 383" name="T18"/>
              <a:gd fmla="*/ 63 h 397" name="T19"/>
              <a:gd fmla="*/ 359 w 383" name="T20"/>
              <a:gd fmla="*/ 61 h 397" name="T21"/>
              <a:gd fmla="*/ 332 w 383" name="T22"/>
              <a:gd fmla="*/ 83 h 397" name="T23"/>
              <a:gd fmla="*/ 243 w 383" name="T24"/>
              <a:gd fmla="*/ 185 h 397" name="T25"/>
              <a:gd fmla="*/ 383 w 383" name="T26"/>
              <a:gd fmla="*/ 182 h 397" name="T27"/>
              <a:gd fmla="*/ 358 w 383" name="T28"/>
              <a:gd fmla="*/ 205 h 397" name="T29"/>
              <a:gd fmla="*/ 0 w 383" name="T30"/>
              <a:gd fmla="*/ 207 h 397" name="T31"/>
              <a:gd fmla="*/ 25 w 383" name="T32"/>
              <a:gd fmla="*/ 185 h 397" name="T33"/>
              <a:gd fmla="*/ 69 w 383" name="T34"/>
              <a:gd fmla="*/ 97 h 397" name="T35"/>
              <a:gd fmla="*/ 114 w 383" name="T36"/>
              <a:gd fmla="*/ 153 h 397" name="T37"/>
              <a:gd fmla="*/ 49 w 383" name="T38"/>
              <a:gd fmla="*/ 112 h 397" name="T39"/>
              <a:gd fmla="*/ 71 w 383" name="T40"/>
              <a:gd fmla="*/ 397 h 397" name="T41"/>
              <a:gd fmla="*/ 75 w 383" name="T42"/>
              <a:gd fmla="*/ 368 h 397" name="T43"/>
              <a:gd fmla="*/ 73 w 383" name="T44"/>
              <a:gd fmla="*/ 248 h 397" name="T45"/>
              <a:gd fmla="*/ 102 w 383" name="T46"/>
              <a:gd fmla="*/ 237 h 397" name="T47"/>
              <a:gd fmla="*/ 315 w 383" name="T48"/>
              <a:gd fmla="*/ 236 h 397" name="T49"/>
              <a:gd fmla="*/ 312 w 383" name="T50"/>
              <a:gd fmla="*/ 366 h 397" name="T51"/>
              <a:gd fmla="*/ 284 w 383" name="T52"/>
              <a:gd fmla="*/ 395 h 397" name="T53"/>
              <a:gd fmla="*/ 97 w 383" name="T54"/>
              <a:gd fmla="*/ 373 h 397" name="T55"/>
              <a:gd fmla="*/ 100 w 383" name="T56"/>
              <a:gd fmla="*/ 397 h 397" name="T57"/>
              <a:gd fmla="*/ 99 w 383" name="T58"/>
              <a:gd fmla="*/ 299 h 397" name="T59"/>
              <a:gd fmla="*/ 287 w 383" name="T60"/>
              <a:gd fmla="*/ 258 h 397" name="T61"/>
              <a:gd fmla="*/ 99 w 383" name="T62"/>
              <a:gd fmla="*/ 319 h 397" name="T63"/>
              <a:gd fmla="*/ 287 w 383" name="T64"/>
              <a:gd fmla="*/ 356 h 397" name="T65"/>
              <a:gd fmla="*/ 99 w 383" name="T66"/>
              <a:gd fmla="*/ 319 h 397" name="T67"/>
              <a:gd fmla="*/ 167 w 383" name="T68"/>
              <a:gd fmla="*/ 185 h 397" name="T69"/>
              <a:gd fmla="*/ 220 w 383" name="T70"/>
              <a:gd fmla="*/ 83 h 397" name="T71"/>
              <a:gd fmla="*/ 267 w 383" name="T72"/>
              <a:gd fmla="*/ 160 h 397" name="T73"/>
              <a:gd fmla="*/ 337 w 383" name="T74"/>
              <a:gd fmla="*/ 110 h 397" name="T75"/>
              <a:gd fmla="*/ 334 w 383" name="T76"/>
              <a:gd fmla="*/ 117 h 397" name="T77"/>
              <a:gd fmla="*/ 287 w 383" name="T78"/>
              <a:gd fmla="*/ 173 h 397" name="T7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b="b" l="0" r="r" t="0"/>
            <a:pathLst>
              <a:path h="397" w="383">
                <a:moveTo>
                  <a:pt x="25" y="185"/>
                </a:moveTo>
                <a:cubicBezTo>
                  <a:pt x="143" y="185"/>
                  <a:pt x="143" y="185"/>
                  <a:pt x="143" y="185"/>
                </a:cubicBezTo>
                <a:cubicBezTo>
                  <a:pt x="143" y="83"/>
                  <a:pt x="143" y="83"/>
                  <a:pt x="143" y="83"/>
                </a:cubicBezTo>
                <a:cubicBezTo>
                  <a:pt x="51" y="83"/>
                  <a:pt x="51" y="83"/>
                  <a:pt x="51" y="83"/>
                </a:cubicBezTo>
                <a:cubicBezTo>
                  <a:pt x="43" y="83"/>
                  <a:pt x="34" y="85"/>
                  <a:pt x="23" y="87"/>
                </a:cubicBezTo>
                <a:cubicBezTo>
                  <a:pt x="23" y="61"/>
                  <a:pt x="23" y="61"/>
                  <a:pt x="23" y="61"/>
                </a:cubicBezTo>
                <a:cubicBezTo>
                  <a:pt x="30" y="62"/>
                  <a:pt x="39" y="63"/>
                  <a:pt x="49" y="63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11" y="45"/>
                  <a:pt x="96" y="31"/>
                  <a:pt x="85" y="22"/>
                </a:cubicBezTo>
                <a:cubicBezTo>
                  <a:pt x="104" y="4"/>
                  <a:pt x="104" y="4"/>
                  <a:pt x="104" y="4"/>
                </a:cubicBezTo>
                <a:cubicBezTo>
                  <a:pt x="117" y="14"/>
                  <a:pt x="133" y="29"/>
                  <a:pt x="151" y="48"/>
                </a:cubicBezTo>
                <a:cubicBezTo>
                  <a:pt x="133" y="63"/>
                  <a:pt x="133" y="63"/>
                  <a:pt x="133" y="63"/>
                </a:cubicBezTo>
                <a:cubicBezTo>
                  <a:pt x="225" y="63"/>
                  <a:pt x="225" y="63"/>
                  <a:pt x="225" y="63"/>
                </a:cubicBezTo>
                <a:cubicBezTo>
                  <a:pt x="242" y="37"/>
                  <a:pt x="253" y="16"/>
                  <a:pt x="259" y="0"/>
                </a:cubicBezTo>
                <a:cubicBezTo>
                  <a:pt x="289" y="17"/>
                  <a:pt x="289" y="17"/>
                  <a:pt x="289" y="17"/>
                </a:cubicBezTo>
                <a:cubicBezTo>
                  <a:pt x="293" y="19"/>
                  <a:pt x="294" y="21"/>
                  <a:pt x="294" y="22"/>
                </a:cubicBezTo>
                <a:cubicBezTo>
                  <a:pt x="293" y="23"/>
                  <a:pt x="291" y="25"/>
                  <a:pt x="286" y="25"/>
                </a:cubicBezTo>
                <a:cubicBezTo>
                  <a:pt x="279" y="28"/>
                  <a:pt x="275" y="30"/>
                  <a:pt x="272" y="34"/>
                </a:cubicBezTo>
                <a:cubicBezTo>
                  <a:pt x="270" y="36"/>
                  <a:pt x="267" y="41"/>
                  <a:pt x="262" y="48"/>
                </a:cubicBezTo>
                <a:cubicBezTo>
                  <a:pt x="257" y="55"/>
                  <a:pt x="254" y="59"/>
                  <a:pt x="252" y="63"/>
                </a:cubicBezTo>
                <a:cubicBezTo>
                  <a:pt x="332" y="63"/>
                  <a:pt x="332" y="63"/>
                  <a:pt x="332" y="63"/>
                </a:cubicBezTo>
                <a:cubicBezTo>
                  <a:pt x="342" y="63"/>
                  <a:pt x="351" y="62"/>
                  <a:pt x="359" y="61"/>
                </a:cubicBezTo>
                <a:cubicBezTo>
                  <a:pt x="359" y="87"/>
                  <a:pt x="359" y="87"/>
                  <a:pt x="359" y="87"/>
                </a:cubicBezTo>
                <a:cubicBezTo>
                  <a:pt x="351" y="85"/>
                  <a:pt x="342" y="83"/>
                  <a:pt x="332" y="83"/>
                </a:cubicBezTo>
                <a:cubicBezTo>
                  <a:pt x="243" y="83"/>
                  <a:pt x="243" y="83"/>
                  <a:pt x="243" y="83"/>
                </a:cubicBezTo>
                <a:cubicBezTo>
                  <a:pt x="243" y="185"/>
                  <a:pt x="243" y="185"/>
                  <a:pt x="243" y="185"/>
                </a:cubicBezTo>
                <a:cubicBezTo>
                  <a:pt x="358" y="185"/>
                  <a:pt x="358" y="185"/>
                  <a:pt x="358" y="185"/>
                </a:cubicBezTo>
                <a:cubicBezTo>
                  <a:pt x="364" y="185"/>
                  <a:pt x="373" y="184"/>
                  <a:pt x="383" y="182"/>
                </a:cubicBezTo>
                <a:cubicBezTo>
                  <a:pt x="383" y="207"/>
                  <a:pt x="383" y="207"/>
                  <a:pt x="383" y="207"/>
                </a:cubicBezTo>
                <a:cubicBezTo>
                  <a:pt x="375" y="206"/>
                  <a:pt x="367" y="205"/>
                  <a:pt x="358" y="205"/>
                </a:cubicBezTo>
                <a:cubicBezTo>
                  <a:pt x="27" y="205"/>
                  <a:pt x="27" y="205"/>
                  <a:pt x="27" y="205"/>
                </a:cubicBezTo>
                <a:cubicBezTo>
                  <a:pt x="19" y="205"/>
                  <a:pt x="10" y="206"/>
                  <a:pt x="0" y="207"/>
                </a:cubicBezTo>
                <a:cubicBezTo>
                  <a:pt x="0" y="182"/>
                  <a:pt x="0" y="182"/>
                  <a:pt x="0" y="182"/>
                </a:cubicBezTo>
                <a:cubicBezTo>
                  <a:pt x="7" y="184"/>
                  <a:pt x="16" y="185"/>
                  <a:pt x="25" y="185"/>
                </a:cubicBezTo>
                <a:close/>
                <a:moveTo>
                  <a:pt x="49" y="112"/>
                </a:moveTo>
                <a:cubicBezTo>
                  <a:pt x="69" y="97"/>
                  <a:pt x="69" y="97"/>
                  <a:pt x="69" y="97"/>
                </a:cubicBezTo>
                <a:cubicBezTo>
                  <a:pt x="71" y="98"/>
                  <a:pt x="72" y="100"/>
                  <a:pt x="73" y="102"/>
                </a:cubicBezTo>
                <a:cubicBezTo>
                  <a:pt x="89" y="120"/>
                  <a:pt x="103" y="137"/>
                  <a:pt x="114" y="153"/>
                </a:cubicBezTo>
                <a:cubicBezTo>
                  <a:pt x="92" y="168"/>
                  <a:pt x="92" y="168"/>
                  <a:pt x="92" y="168"/>
                </a:cubicBezTo>
                <a:cubicBezTo>
                  <a:pt x="80" y="149"/>
                  <a:pt x="66" y="130"/>
                  <a:pt x="49" y="112"/>
                </a:cubicBezTo>
                <a:close/>
                <a:moveTo>
                  <a:pt x="100" y="397"/>
                </a:moveTo>
                <a:cubicBezTo>
                  <a:pt x="71" y="397"/>
                  <a:pt x="71" y="397"/>
                  <a:pt x="71" y="397"/>
                </a:cubicBezTo>
                <a:cubicBezTo>
                  <a:pt x="71" y="395"/>
                  <a:pt x="72" y="392"/>
                  <a:pt x="73" y="388"/>
                </a:cubicBezTo>
                <a:cubicBezTo>
                  <a:pt x="74" y="380"/>
                  <a:pt x="75" y="374"/>
                  <a:pt x="75" y="368"/>
                </a:cubicBezTo>
                <a:cubicBezTo>
                  <a:pt x="75" y="267"/>
                  <a:pt x="75" y="267"/>
                  <a:pt x="75" y="267"/>
                </a:cubicBezTo>
                <a:cubicBezTo>
                  <a:pt x="75" y="262"/>
                  <a:pt x="74" y="255"/>
                  <a:pt x="73" y="248"/>
                </a:cubicBezTo>
                <a:cubicBezTo>
                  <a:pt x="72" y="243"/>
                  <a:pt x="71" y="239"/>
                  <a:pt x="71" y="236"/>
                </a:cubicBezTo>
                <a:cubicBezTo>
                  <a:pt x="79" y="237"/>
                  <a:pt x="90" y="237"/>
                  <a:pt x="102" y="237"/>
                </a:cubicBezTo>
                <a:cubicBezTo>
                  <a:pt x="284" y="237"/>
                  <a:pt x="284" y="237"/>
                  <a:pt x="284" y="237"/>
                </a:cubicBezTo>
                <a:cubicBezTo>
                  <a:pt x="293" y="237"/>
                  <a:pt x="304" y="237"/>
                  <a:pt x="315" y="236"/>
                </a:cubicBezTo>
                <a:cubicBezTo>
                  <a:pt x="312" y="244"/>
                  <a:pt x="312" y="253"/>
                  <a:pt x="312" y="265"/>
                </a:cubicBezTo>
                <a:cubicBezTo>
                  <a:pt x="312" y="366"/>
                  <a:pt x="312" y="366"/>
                  <a:pt x="312" y="366"/>
                </a:cubicBezTo>
                <a:cubicBezTo>
                  <a:pt x="312" y="377"/>
                  <a:pt x="312" y="387"/>
                  <a:pt x="315" y="395"/>
                </a:cubicBezTo>
                <a:cubicBezTo>
                  <a:pt x="284" y="395"/>
                  <a:pt x="284" y="395"/>
                  <a:pt x="284" y="395"/>
                </a:cubicBezTo>
                <a:cubicBezTo>
                  <a:pt x="287" y="389"/>
                  <a:pt x="287" y="382"/>
                  <a:pt x="287" y="373"/>
                </a:cubicBezTo>
                <a:cubicBezTo>
                  <a:pt x="97" y="373"/>
                  <a:pt x="97" y="373"/>
                  <a:pt x="97" y="373"/>
                </a:cubicBezTo>
                <a:cubicBezTo>
                  <a:pt x="97" y="377"/>
                  <a:pt x="97" y="383"/>
                  <a:pt x="99" y="388"/>
                </a:cubicBezTo>
                <a:cubicBezTo>
                  <a:pt x="100" y="392"/>
                  <a:pt x="100" y="395"/>
                  <a:pt x="100" y="397"/>
                </a:cubicBezTo>
                <a:close/>
                <a:moveTo>
                  <a:pt x="99" y="258"/>
                </a:moveTo>
                <a:cubicBezTo>
                  <a:pt x="99" y="299"/>
                  <a:pt x="99" y="299"/>
                  <a:pt x="99" y="299"/>
                </a:cubicBezTo>
                <a:cubicBezTo>
                  <a:pt x="287" y="299"/>
                  <a:pt x="287" y="299"/>
                  <a:pt x="287" y="299"/>
                </a:cubicBezTo>
                <a:cubicBezTo>
                  <a:pt x="287" y="258"/>
                  <a:pt x="287" y="258"/>
                  <a:pt x="287" y="258"/>
                </a:cubicBezTo>
                <a:cubicBezTo>
                  <a:pt x="99" y="258"/>
                  <a:pt x="99" y="258"/>
                  <a:pt x="99" y="258"/>
                </a:cubicBezTo>
                <a:close/>
                <a:moveTo>
                  <a:pt x="99" y="319"/>
                </a:moveTo>
                <a:cubicBezTo>
                  <a:pt x="99" y="356"/>
                  <a:pt x="99" y="356"/>
                  <a:pt x="99" y="356"/>
                </a:cubicBezTo>
                <a:cubicBezTo>
                  <a:pt x="287" y="356"/>
                  <a:pt x="287" y="356"/>
                  <a:pt x="287" y="356"/>
                </a:cubicBezTo>
                <a:cubicBezTo>
                  <a:pt x="287" y="319"/>
                  <a:pt x="287" y="319"/>
                  <a:pt x="287" y="319"/>
                </a:cubicBezTo>
                <a:cubicBezTo>
                  <a:pt x="99" y="319"/>
                  <a:pt x="99" y="319"/>
                  <a:pt x="99" y="319"/>
                </a:cubicBezTo>
                <a:close/>
                <a:moveTo>
                  <a:pt x="167" y="83"/>
                </a:moveTo>
                <a:cubicBezTo>
                  <a:pt x="167" y="185"/>
                  <a:pt x="167" y="185"/>
                  <a:pt x="167" y="185"/>
                </a:cubicBezTo>
                <a:cubicBezTo>
                  <a:pt x="220" y="185"/>
                  <a:pt x="220" y="185"/>
                  <a:pt x="220" y="185"/>
                </a:cubicBezTo>
                <a:cubicBezTo>
                  <a:pt x="220" y="83"/>
                  <a:pt x="220" y="83"/>
                  <a:pt x="220" y="83"/>
                </a:cubicBezTo>
                <a:cubicBezTo>
                  <a:pt x="167" y="83"/>
                  <a:pt x="167" y="83"/>
                  <a:pt x="167" y="83"/>
                </a:cubicBezTo>
                <a:close/>
                <a:moveTo>
                  <a:pt x="267" y="160"/>
                </a:moveTo>
                <a:cubicBezTo>
                  <a:pt x="291" y="132"/>
                  <a:pt x="306" y="110"/>
                  <a:pt x="312" y="93"/>
                </a:cubicBezTo>
                <a:cubicBezTo>
                  <a:pt x="337" y="110"/>
                  <a:pt x="337" y="110"/>
                  <a:pt x="337" y="110"/>
                </a:cubicBezTo>
                <a:cubicBezTo>
                  <a:pt x="341" y="113"/>
                  <a:pt x="342" y="114"/>
                  <a:pt x="341" y="114"/>
                </a:cubicBezTo>
                <a:cubicBezTo>
                  <a:pt x="334" y="117"/>
                  <a:pt x="334" y="117"/>
                  <a:pt x="334" y="117"/>
                </a:cubicBezTo>
                <a:cubicBezTo>
                  <a:pt x="329" y="119"/>
                  <a:pt x="325" y="123"/>
                  <a:pt x="322" y="127"/>
                </a:cubicBezTo>
                <a:cubicBezTo>
                  <a:pt x="312" y="142"/>
                  <a:pt x="300" y="157"/>
                  <a:pt x="287" y="173"/>
                </a:cubicBezTo>
                <a:cubicBezTo>
                  <a:pt x="267" y="160"/>
                  <a:pt x="267" y="160"/>
                  <a:pt x="267" y="160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6" name="Freeform 17"/>
          <p:cNvSpPr>
            <a:spLocks noEditPoints="1"/>
          </p:cNvSpPr>
          <p:nvPr/>
        </p:nvSpPr>
        <p:spPr bwMode="auto">
          <a:xfrm>
            <a:off x="3346256" y="6416073"/>
            <a:ext cx="143032" cy="208275"/>
          </a:xfrm>
          <a:custGeom>
            <a:gdLst>
              <a:gd fmla="*/ 29 w 217" name="T0"/>
              <a:gd fmla="*/ 315 h 315" name="T1"/>
              <a:gd fmla="*/ 0 w 217" name="T2"/>
              <a:gd fmla="*/ 315 h 315" name="T3"/>
              <a:gd fmla="*/ 0 w 217" name="T4"/>
              <a:gd fmla="*/ 0 h 315" name="T5"/>
              <a:gd fmla="*/ 114 w 217" name="T6"/>
              <a:gd fmla="*/ 0 h 315" name="T7"/>
              <a:gd fmla="*/ 216 w 217" name="T8"/>
              <a:gd fmla="*/ 88 h 315" name="T9"/>
              <a:gd fmla="*/ 97 w 217" name="T10"/>
              <a:gd fmla="*/ 177 h 315" name="T11"/>
              <a:gd fmla="*/ 29 w 217" name="T12"/>
              <a:gd fmla="*/ 177 h 315" name="T13"/>
              <a:gd fmla="*/ 29 w 217" name="T14"/>
              <a:gd fmla="*/ 315 h 315" name="T15"/>
              <a:gd fmla="*/ 29 w 217" name="T16"/>
              <a:gd fmla="*/ 151 h 315" name="T17"/>
              <a:gd fmla="*/ 97 w 217" name="T18"/>
              <a:gd fmla="*/ 151 h 315" name="T19"/>
              <a:gd fmla="*/ 187 w 217" name="T20"/>
              <a:gd fmla="*/ 86 h 315" name="T21"/>
              <a:gd fmla="*/ 106 w 217" name="T22"/>
              <a:gd fmla="*/ 26 h 315" name="T23"/>
              <a:gd fmla="*/ 29 w 217" name="T24"/>
              <a:gd fmla="*/ 26 h 315" name="T25"/>
              <a:gd fmla="*/ 29 w 217" name="T26"/>
              <a:gd fmla="*/ 151 h 315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15" w="216">
                <a:moveTo>
                  <a:pt x="29" y="315"/>
                </a:moveTo>
                <a:cubicBezTo>
                  <a:pt x="0" y="315"/>
                  <a:pt x="0" y="315"/>
                  <a:pt x="0" y="315"/>
                </a:cubicBezTo>
                <a:cubicBezTo>
                  <a:pt x="0" y="0"/>
                  <a:pt x="0" y="0"/>
                  <a:pt x="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83" y="0"/>
                  <a:pt x="217" y="29"/>
                  <a:pt x="216" y="88"/>
                </a:cubicBezTo>
                <a:cubicBezTo>
                  <a:pt x="215" y="146"/>
                  <a:pt x="175" y="175"/>
                  <a:pt x="97" y="177"/>
                </a:cubicBezTo>
                <a:cubicBezTo>
                  <a:pt x="29" y="177"/>
                  <a:pt x="29" y="177"/>
                  <a:pt x="29" y="177"/>
                </a:cubicBezTo>
                <a:cubicBezTo>
                  <a:pt x="29" y="315"/>
                  <a:pt x="29" y="315"/>
                  <a:pt x="29" y="315"/>
                </a:cubicBezTo>
                <a:close/>
                <a:moveTo>
                  <a:pt x="29" y="151"/>
                </a:moveTo>
                <a:cubicBezTo>
                  <a:pt x="97" y="151"/>
                  <a:pt x="97" y="151"/>
                  <a:pt x="97" y="151"/>
                </a:cubicBezTo>
                <a:cubicBezTo>
                  <a:pt x="159" y="153"/>
                  <a:pt x="189" y="131"/>
                  <a:pt x="187" y="86"/>
                </a:cubicBezTo>
                <a:cubicBezTo>
                  <a:pt x="187" y="46"/>
                  <a:pt x="160" y="26"/>
                  <a:pt x="106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151"/>
                  <a:pt x="29" y="151"/>
                  <a:pt x="29" y="151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7" name="Freeform 18"/>
          <p:cNvSpPr>
            <a:spLocks noEditPoints="1"/>
          </p:cNvSpPr>
          <p:nvPr/>
        </p:nvSpPr>
        <p:spPr bwMode="auto">
          <a:xfrm>
            <a:off x="3522190" y="6416073"/>
            <a:ext cx="143311" cy="208275"/>
          </a:xfrm>
          <a:custGeom>
            <a:gdLst>
              <a:gd fmla="*/ 29 w 217" name="T0"/>
              <a:gd fmla="*/ 315 h 315" name="T1"/>
              <a:gd fmla="*/ 0 w 217" name="T2"/>
              <a:gd fmla="*/ 315 h 315" name="T3"/>
              <a:gd fmla="*/ 0 w 217" name="T4"/>
              <a:gd fmla="*/ 0 h 315" name="T5"/>
              <a:gd fmla="*/ 114 w 217" name="T6"/>
              <a:gd fmla="*/ 0 h 315" name="T7"/>
              <a:gd fmla="*/ 216 w 217" name="T8"/>
              <a:gd fmla="*/ 88 h 315" name="T9"/>
              <a:gd fmla="*/ 97 w 217" name="T10"/>
              <a:gd fmla="*/ 177 h 315" name="T11"/>
              <a:gd fmla="*/ 29 w 217" name="T12"/>
              <a:gd fmla="*/ 177 h 315" name="T13"/>
              <a:gd fmla="*/ 29 w 217" name="T14"/>
              <a:gd fmla="*/ 315 h 315" name="T15"/>
              <a:gd fmla="*/ 29 w 217" name="T16"/>
              <a:gd fmla="*/ 151 h 315" name="T17"/>
              <a:gd fmla="*/ 97 w 217" name="T18"/>
              <a:gd fmla="*/ 151 h 315" name="T19"/>
              <a:gd fmla="*/ 187 w 217" name="T20"/>
              <a:gd fmla="*/ 86 h 315" name="T21"/>
              <a:gd fmla="*/ 106 w 217" name="T22"/>
              <a:gd fmla="*/ 26 h 315" name="T23"/>
              <a:gd fmla="*/ 29 w 217" name="T24"/>
              <a:gd fmla="*/ 26 h 315" name="T25"/>
              <a:gd fmla="*/ 29 w 217" name="T26"/>
              <a:gd fmla="*/ 151 h 315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15" w="216">
                <a:moveTo>
                  <a:pt x="29" y="315"/>
                </a:moveTo>
                <a:cubicBezTo>
                  <a:pt x="0" y="315"/>
                  <a:pt x="0" y="315"/>
                  <a:pt x="0" y="315"/>
                </a:cubicBezTo>
                <a:cubicBezTo>
                  <a:pt x="0" y="0"/>
                  <a:pt x="0" y="0"/>
                  <a:pt x="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83" y="0"/>
                  <a:pt x="217" y="29"/>
                  <a:pt x="216" y="88"/>
                </a:cubicBezTo>
                <a:cubicBezTo>
                  <a:pt x="214" y="146"/>
                  <a:pt x="175" y="175"/>
                  <a:pt x="97" y="177"/>
                </a:cubicBezTo>
                <a:cubicBezTo>
                  <a:pt x="29" y="177"/>
                  <a:pt x="29" y="177"/>
                  <a:pt x="29" y="177"/>
                </a:cubicBezTo>
                <a:cubicBezTo>
                  <a:pt x="29" y="315"/>
                  <a:pt x="29" y="315"/>
                  <a:pt x="29" y="315"/>
                </a:cubicBezTo>
                <a:close/>
                <a:moveTo>
                  <a:pt x="29" y="151"/>
                </a:moveTo>
                <a:cubicBezTo>
                  <a:pt x="97" y="151"/>
                  <a:pt x="97" y="151"/>
                  <a:pt x="97" y="151"/>
                </a:cubicBezTo>
                <a:cubicBezTo>
                  <a:pt x="159" y="153"/>
                  <a:pt x="189" y="131"/>
                  <a:pt x="187" y="86"/>
                </a:cubicBezTo>
                <a:cubicBezTo>
                  <a:pt x="187" y="46"/>
                  <a:pt x="160" y="26"/>
                  <a:pt x="106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151"/>
                  <a:pt x="29" y="151"/>
                  <a:pt x="29" y="151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8" name="Freeform 19"/>
          <p:cNvSpPr/>
          <p:nvPr/>
        </p:nvSpPr>
        <p:spPr bwMode="auto">
          <a:xfrm>
            <a:off x="3679163" y="6416073"/>
            <a:ext cx="149724" cy="208275"/>
          </a:xfrm>
          <a:custGeom>
            <a:gdLst>
              <a:gd fmla="*/ 0 w 537" name="T0"/>
              <a:gd fmla="*/ 62 h 747" name="T1"/>
              <a:gd fmla="*/ 0 w 537" name="T2"/>
              <a:gd fmla="*/ 0 h 747" name="T3"/>
              <a:gd fmla="*/ 537 w 537" name="T4"/>
              <a:gd fmla="*/ 0 h 747" name="T5"/>
              <a:gd fmla="*/ 537 w 537" name="T6"/>
              <a:gd fmla="*/ 62 h 747" name="T7"/>
              <a:gd fmla="*/ 305 w 537" name="T8"/>
              <a:gd fmla="*/ 62 h 747" name="T9"/>
              <a:gd fmla="*/ 305 w 537" name="T10"/>
              <a:gd fmla="*/ 747 h 747" name="T11"/>
              <a:gd fmla="*/ 234 w 537" name="T12"/>
              <a:gd fmla="*/ 747 h 747" name="T13"/>
              <a:gd fmla="*/ 234 w 537" name="T14"/>
              <a:gd fmla="*/ 62 h 747" name="T15"/>
              <a:gd fmla="*/ 0 w 537" name="T16"/>
              <a:gd fmla="*/ 62 h 747" name="T17"/>
              <a:gd fmla="*/ 0 w 537" name="T18"/>
              <a:gd fmla="*/ 62 h 747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747" w="537">
                <a:moveTo>
                  <a:pt x="0" y="62"/>
                </a:moveTo>
                <a:lnTo>
                  <a:pt x="0" y="0"/>
                </a:lnTo>
                <a:lnTo>
                  <a:pt x="537" y="0"/>
                </a:lnTo>
                <a:lnTo>
                  <a:pt x="537" y="62"/>
                </a:lnTo>
                <a:lnTo>
                  <a:pt x="305" y="62"/>
                </a:lnTo>
                <a:lnTo>
                  <a:pt x="305" y="747"/>
                </a:lnTo>
                <a:lnTo>
                  <a:pt x="234" y="747"/>
                </a:lnTo>
                <a:lnTo>
                  <a:pt x="234" y="62"/>
                </a:lnTo>
                <a:lnTo>
                  <a:pt x="0" y="62"/>
                </a:lnTo>
                <a:lnTo>
                  <a:pt x="0" y="62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9" name="Freeform 20"/>
          <p:cNvSpPr/>
          <p:nvPr/>
        </p:nvSpPr>
        <p:spPr bwMode="auto">
          <a:xfrm>
            <a:off x="2284312" y="6382896"/>
            <a:ext cx="166291" cy="306161"/>
          </a:xfrm>
          <a:custGeom>
            <a:gdLst>
              <a:gd fmla="*/ 0 w 856" name="T0"/>
              <a:gd fmla="*/ 0 h 1576" name="T1"/>
              <a:gd fmla="*/ 0 w 856" name="T2"/>
              <a:gd fmla="*/ 1576 h 1576" name="T3"/>
              <a:gd fmla="*/ 856 w 856" name="T4"/>
              <a:gd fmla="*/ 0 h 1576" name="T5"/>
              <a:gd fmla="*/ 0 w 856" name="T6"/>
              <a:gd fmla="*/ 0 h 1576" name="T7"/>
              <a:gd fmla="*/ 0 w 856" name="T8"/>
              <a:gd fmla="*/ 0 h 157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576" w="856">
                <a:moveTo>
                  <a:pt x="0" y="0"/>
                </a:moveTo>
                <a:lnTo>
                  <a:pt x="0" y="1576"/>
                </a:lnTo>
                <a:lnTo>
                  <a:pt x="856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0" name="Freeform 21"/>
          <p:cNvSpPr/>
          <p:nvPr/>
        </p:nvSpPr>
        <p:spPr bwMode="auto">
          <a:xfrm>
            <a:off x="2345866" y="6414681"/>
            <a:ext cx="237975" cy="284015"/>
          </a:xfrm>
          <a:custGeom>
            <a:gdLst>
              <a:gd fmla="*/ 714 w 1225" name="T0"/>
              <a:gd fmla="*/ 0 h 1462" name="T1"/>
              <a:gd fmla="*/ 475 w 1225" name="T2"/>
              <a:gd fmla="*/ 425 h 1462" name="T3"/>
              <a:gd fmla="*/ 669 w 1225" name="T4"/>
              <a:gd fmla="*/ 693 h 1462" name="T5"/>
              <a:gd fmla="*/ 276 w 1225" name="T6"/>
              <a:gd fmla="*/ 807 h 1462" name="T7"/>
              <a:gd fmla="*/ 0 w 1225" name="T8"/>
              <a:gd fmla="*/ 1300 h 1462" name="T9"/>
              <a:gd fmla="*/ 541 w 1225" name="T10"/>
              <a:gd fmla="*/ 1106 h 1462" name="T11"/>
              <a:gd fmla="*/ 790 w 1225" name="T12"/>
              <a:gd fmla="*/ 1462 h 1462" name="T13"/>
              <a:gd fmla="*/ 745 w 1225" name="T14"/>
              <a:gd fmla="*/ 1042 h 1462" name="T15"/>
              <a:gd fmla="*/ 1225 w 1225" name="T16"/>
              <a:gd fmla="*/ 878 h 1462" name="T17"/>
              <a:gd fmla="*/ 714 w 1225" name="T18"/>
              <a:gd fmla="*/ 0 h 1462" name="T19"/>
              <a:gd fmla="*/ 714 w 1225" name="T20"/>
              <a:gd fmla="*/ 0 h 146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462" w="1225">
                <a:moveTo>
                  <a:pt x="714" y="0"/>
                </a:moveTo>
                <a:lnTo>
                  <a:pt x="475" y="425"/>
                </a:lnTo>
                <a:lnTo>
                  <a:pt x="669" y="693"/>
                </a:lnTo>
                <a:lnTo>
                  <a:pt x="276" y="807"/>
                </a:lnTo>
                <a:lnTo>
                  <a:pt x="0" y="1300"/>
                </a:lnTo>
                <a:lnTo>
                  <a:pt x="541" y="1106"/>
                </a:lnTo>
                <a:lnTo>
                  <a:pt x="790" y="1462"/>
                </a:lnTo>
                <a:lnTo>
                  <a:pt x="745" y="1042"/>
                </a:lnTo>
                <a:lnTo>
                  <a:pt x="1225" y="878"/>
                </a:lnTo>
                <a:lnTo>
                  <a:pt x="714" y="0"/>
                </a:lnTo>
                <a:lnTo>
                  <a:pt x="714" y="0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3" name="Freeform 12"/>
          <p:cNvSpPr/>
          <p:nvPr/>
        </p:nvSpPr>
        <p:spPr bwMode="auto">
          <a:xfrm>
            <a:off x="3108221" y="6676767"/>
            <a:ext cx="5299" cy="11041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4" name="文本框 79"/>
          <p:cNvSpPr txBox="1"/>
          <p:nvPr/>
        </p:nvSpPr>
        <p:spPr>
          <a:xfrm>
            <a:off x="936700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5" name="文本框 79"/>
          <p:cNvSpPr txBox="1"/>
          <p:nvPr/>
        </p:nvSpPr>
        <p:spPr>
          <a:xfrm>
            <a:off x="3971646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7" name="文本框 79"/>
          <p:cNvSpPr txBox="1"/>
          <p:nvPr/>
        </p:nvSpPr>
        <p:spPr>
          <a:xfrm>
            <a:off x="9621407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8" name="文本框 79"/>
          <p:cNvSpPr txBox="1"/>
          <p:nvPr/>
        </p:nvSpPr>
        <p:spPr>
          <a:xfrm>
            <a:off x="936700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9" name="文本框 79"/>
          <p:cNvSpPr txBox="1"/>
          <p:nvPr/>
        </p:nvSpPr>
        <p:spPr>
          <a:xfrm>
            <a:off x="3971646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0" name="文本框 79"/>
          <p:cNvSpPr txBox="1"/>
          <p:nvPr/>
        </p:nvSpPr>
        <p:spPr>
          <a:xfrm>
            <a:off x="6818850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1" name="文本框 79"/>
          <p:cNvSpPr txBox="1"/>
          <p:nvPr/>
        </p:nvSpPr>
        <p:spPr>
          <a:xfrm>
            <a:off x="9621407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3" name="文本框 79"/>
          <p:cNvSpPr txBox="1"/>
          <p:nvPr/>
        </p:nvSpPr>
        <p:spPr>
          <a:xfrm>
            <a:off x="4221173" y="516079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2" name="文本框 79"/>
          <p:cNvSpPr txBox="1"/>
          <p:nvPr/>
        </p:nvSpPr>
        <p:spPr>
          <a:xfrm>
            <a:off x="936700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4" name="文本框 79"/>
          <p:cNvSpPr txBox="1"/>
          <p:nvPr/>
        </p:nvSpPr>
        <p:spPr>
          <a:xfrm>
            <a:off x="6818850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5" name="文本框 79"/>
          <p:cNvSpPr txBox="1"/>
          <p:nvPr/>
        </p:nvSpPr>
        <p:spPr>
          <a:xfrm>
            <a:off x="9621407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6" name="文本框 79"/>
          <p:cNvSpPr txBox="1"/>
          <p:nvPr/>
        </p:nvSpPr>
        <p:spPr>
          <a:xfrm>
            <a:off x="6852836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983087" y="770530"/>
            <a:ext cx="5175815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3200">
                <a:solidFill>
                  <a:prstClr val="black">
                    <a:lumMod val="85000"/>
                    <a:lumOff val="1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锐普PPT服务</a:t>
            </a:r>
          </a:p>
        </p:txBody>
      </p:sp>
      <p:sp>
        <p:nvSpPr>
          <p:cNvPr id="118" name="文本框 117"/>
          <p:cNvSpPr txBox="1"/>
          <p:nvPr/>
        </p:nvSpPr>
        <p:spPr>
          <a:xfrm>
            <a:off x="1072675" y="1355305"/>
            <a:ext cx="4689504" cy="396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20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锐普PPT——中国专业PPT领跑者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2983655" y="2126494"/>
            <a:ext cx="6224691" cy="3167175"/>
            <a:chOff x="2119721" y="1972656"/>
            <a:chExt cx="7144837" cy="3635354"/>
          </a:xfrm>
        </p:grpSpPr>
        <p:sp>
          <p:nvSpPr>
            <p:cNvPr id="6" name="梯形 5"/>
            <p:cNvSpPr/>
            <p:nvPr/>
          </p:nvSpPr>
          <p:spPr>
            <a:xfrm>
              <a:off x="2119721" y="1972656"/>
              <a:ext cx="3626070" cy="1404945"/>
            </a:xfrm>
            <a:custGeom>
              <a:gdLst>
                <a:gd fmla="*/ 0 w 2245666" name="connsiteX0"/>
                <a:gd fmla="*/ 2082895 h 2082895" name="connsiteY0"/>
                <a:gd fmla="*/ 517095 w 2245666" name="connsiteX1"/>
                <a:gd fmla="*/ 14515 h 2082895" name="connsiteY1"/>
                <a:gd fmla="*/ 2222056 w 2245666" name="connsiteX2"/>
                <a:gd fmla="*/ 0 h 2082895" name="connsiteY2"/>
                <a:gd fmla="*/ 2245666 w 2245666" name="connsiteX3"/>
                <a:gd fmla="*/ 2082895 h 2082895" name="connsiteY3"/>
                <a:gd fmla="*/ 0 w 2245666" name="connsiteX4"/>
                <a:gd fmla="*/ 2082895 h 2082895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082894" w="2245666">
                  <a:moveTo>
                    <a:pt x="0" y="2082895"/>
                  </a:moveTo>
                  <a:lnTo>
                    <a:pt x="517095" y="14515"/>
                  </a:lnTo>
                  <a:lnTo>
                    <a:pt x="2222056" y="0"/>
                  </a:lnTo>
                  <a:lnTo>
                    <a:pt x="2245666" y="2082895"/>
                  </a:lnTo>
                  <a:lnTo>
                    <a:pt x="0" y="208289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7AE5D"/>
                </a:gs>
                <a:gs pos="100000">
                  <a:srgbClr val="2FCC71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9" name="梯形 5"/>
            <p:cNvSpPr/>
            <p:nvPr/>
          </p:nvSpPr>
          <p:spPr>
            <a:xfrm flipH="1">
              <a:off x="5637119" y="1972656"/>
              <a:ext cx="3626070" cy="1404945"/>
            </a:xfrm>
            <a:custGeom>
              <a:gdLst>
                <a:gd fmla="*/ 0 w 2245666" name="connsiteX0"/>
                <a:gd fmla="*/ 2082895 h 2082895" name="connsiteY0"/>
                <a:gd fmla="*/ 517095 w 2245666" name="connsiteX1"/>
                <a:gd fmla="*/ 14515 h 2082895" name="connsiteY1"/>
                <a:gd fmla="*/ 2222056 w 2245666" name="connsiteX2"/>
                <a:gd fmla="*/ 0 h 2082895" name="connsiteY2"/>
                <a:gd fmla="*/ 2245666 w 2245666" name="connsiteX3"/>
                <a:gd fmla="*/ 2082895 h 2082895" name="connsiteY3"/>
                <a:gd fmla="*/ 0 w 2245666" name="connsiteX4"/>
                <a:gd fmla="*/ 2082895 h 2082895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082894" w="2245666">
                  <a:moveTo>
                    <a:pt x="0" y="2082895"/>
                  </a:moveTo>
                  <a:lnTo>
                    <a:pt x="517095" y="14515"/>
                  </a:lnTo>
                  <a:lnTo>
                    <a:pt x="2222056" y="0"/>
                  </a:lnTo>
                  <a:lnTo>
                    <a:pt x="2245666" y="2082895"/>
                  </a:lnTo>
                  <a:lnTo>
                    <a:pt x="0" y="208289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6A086"/>
                </a:gs>
                <a:gs pos="100000">
                  <a:srgbClr val="1BBC9D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梯形 6"/>
            <p:cNvSpPr/>
            <p:nvPr/>
          </p:nvSpPr>
          <p:spPr>
            <a:xfrm flipV="1">
              <a:off x="2123643" y="3375362"/>
              <a:ext cx="3544159" cy="2232648"/>
            </a:xfrm>
            <a:custGeom>
              <a:gdLst>
                <a:gd fmla="*/ 0 w 3505855" name="connsiteX0"/>
                <a:gd fmla="*/ 2230412 h 2232649" name="connsiteY0"/>
                <a:gd fmla="*/ 318810 w 3505855" name="connsiteX1"/>
                <a:gd fmla="*/ 0 h 2232649" name="connsiteY1"/>
                <a:gd fmla="*/ 3489987 w 3505855" name="connsiteX2"/>
                <a:gd fmla="*/ 0 h 2232649" name="connsiteY2"/>
                <a:gd fmla="*/ 3505855 w 3505855" name="connsiteX3"/>
                <a:gd fmla="*/ 2232649 h 2232649" name="connsiteY3"/>
                <a:gd fmla="*/ 0 w 3505855" name="connsiteX4"/>
                <a:gd fmla="*/ 2230412 h 2232649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232649" w="3505855">
                  <a:moveTo>
                    <a:pt x="0" y="2230412"/>
                  </a:moveTo>
                  <a:lnTo>
                    <a:pt x="318810" y="0"/>
                  </a:lnTo>
                  <a:lnTo>
                    <a:pt x="3489987" y="0"/>
                  </a:lnTo>
                  <a:lnTo>
                    <a:pt x="3505855" y="2232649"/>
                  </a:lnTo>
                  <a:lnTo>
                    <a:pt x="0" y="223041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7AE5D"/>
                </a:gs>
                <a:gs pos="100000">
                  <a:srgbClr val="2FCC71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1" name="梯形 6"/>
            <p:cNvSpPr/>
            <p:nvPr/>
          </p:nvSpPr>
          <p:spPr>
            <a:xfrm flipH="1" flipV="1">
              <a:off x="5629499" y="3371906"/>
              <a:ext cx="3635059" cy="2232648"/>
            </a:xfrm>
            <a:custGeom>
              <a:gdLst>
                <a:gd fmla="*/ 0 w 3489987" name="connsiteX0"/>
                <a:gd fmla="*/ 2230412 h 2232649" name="connsiteY0"/>
                <a:gd fmla="*/ 318810 w 3489987" name="connsiteX1"/>
                <a:gd fmla="*/ 0 h 2232649" name="connsiteY1"/>
                <a:gd fmla="*/ 3489987 w 3489987" name="connsiteX2"/>
                <a:gd fmla="*/ 0 h 2232649" name="connsiteY2"/>
                <a:gd fmla="*/ 3478454 w 3489987" name="connsiteX3"/>
                <a:gd fmla="*/ 2232649 h 2232649" name="connsiteY3"/>
                <a:gd fmla="*/ 0 w 3489987" name="connsiteX4"/>
                <a:gd fmla="*/ 2230412 h 2232649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2232649" w="3489987">
                  <a:moveTo>
                    <a:pt x="0" y="2230412"/>
                  </a:moveTo>
                  <a:lnTo>
                    <a:pt x="318810" y="0"/>
                  </a:lnTo>
                  <a:lnTo>
                    <a:pt x="3489987" y="0"/>
                  </a:lnTo>
                  <a:cubicBezTo>
                    <a:pt x="3486143" y="744216"/>
                    <a:pt x="3482298" y="1488433"/>
                    <a:pt x="3478454" y="2232649"/>
                  </a:cubicBezTo>
                  <a:lnTo>
                    <a:pt x="0" y="223041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6A086"/>
                </a:gs>
                <a:gs pos="100000">
                  <a:srgbClr val="1BBC9D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cxnSp>
        <p:nvCxnSpPr>
          <p:cNvPr id="11" name="直接连接符 10"/>
          <p:cNvCxnSpPr>
            <a:stCxn id="6" idx="1"/>
            <a:endCxn id="81" idx="3"/>
          </p:cNvCxnSpPr>
          <p:nvPr/>
        </p:nvCxnSpPr>
        <p:spPr>
          <a:xfrm>
            <a:off x="3711078" y="2135022"/>
            <a:ext cx="2340815" cy="1210519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>
            <a:endCxn id="79" idx="1"/>
          </p:cNvCxnSpPr>
          <p:nvPr/>
        </p:nvCxnSpPr>
        <p:spPr>
          <a:xfrm flipV="1">
            <a:off x="6046071" y="2135023"/>
            <a:ext cx="2433659" cy="1216772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>
            <a:stCxn id="7" idx="0"/>
            <a:endCxn id="81" idx="3"/>
          </p:cNvCxnSpPr>
          <p:nvPr/>
        </p:nvCxnSpPr>
        <p:spPr>
          <a:xfrm flipV="1">
            <a:off x="2987073" y="3345540"/>
            <a:ext cx="3064820" cy="496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/>
          <p:cNvCxnSpPr>
            <a:stCxn id="81" idx="3"/>
            <a:endCxn id="79" idx="0"/>
          </p:cNvCxnSpPr>
          <p:nvPr/>
        </p:nvCxnSpPr>
        <p:spPr>
          <a:xfrm>
            <a:off x="6051893" y="3345541"/>
            <a:ext cx="3155260" cy="4961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连接符 69"/>
          <p:cNvCxnSpPr>
            <a:stCxn id="81" idx="3"/>
          </p:cNvCxnSpPr>
          <p:nvPr/>
        </p:nvCxnSpPr>
        <p:spPr>
          <a:xfrm>
            <a:off x="6051893" y="3345541"/>
            <a:ext cx="2870111" cy="1945116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连接符 74"/>
          <p:cNvCxnSpPr>
            <a:stCxn id="79" idx="3"/>
            <a:endCxn id="7" idx="1"/>
          </p:cNvCxnSpPr>
          <p:nvPr/>
        </p:nvCxnSpPr>
        <p:spPr>
          <a:xfrm flipH="1">
            <a:off x="3267859" y="3350502"/>
            <a:ext cx="2780207" cy="194316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环形箭头 130"/>
          <p:cNvSpPr/>
          <p:nvPr/>
        </p:nvSpPr>
        <p:spPr>
          <a:xfrm flipH="1" flipV="1" rot="1556668">
            <a:off x="3290341" y="2169183"/>
            <a:ext cx="3256233" cy="1082184"/>
          </a:xfrm>
          <a:prstGeom prst="circularArrow">
            <a:avLst>
              <a:gd fmla="val 12500" name="adj1"/>
              <a:gd fmla="val 1142319" name="adj2"/>
              <a:gd fmla="val 20457681" name="adj3"/>
              <a:gd fmla="val 10954116" name="adj4"/>
              <a:gd fmla="val 23739" name="adj5"/>
            </a:avLst>
          </a:prstGeom>
          <a:solidFill>
            <a:srgbClr val="208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32" name="环形箭头 131"/>
          <p:cNvSpPr/>
          <p:nvPr/>
        </p:nvSpPr>
        <p:spPr>
          <a:xfrm flipH="1" flipV="1">
            <a:off x="2620764" y="2656357"/>
            <a:ext cx="3861537" cy="1219459"/>
          </a:xfrm>
          <a:prstGeom prst="circularArrow">
            <a:avLst>
              <a:gd fmla="val 12500" name="adj1"/>
              <a:gd fmla="val 1142319" name="adj2"/>
              <a:gd fmla="val 20457681" name="adj3"/>
              <a:gd fmla="val 10954116" name="adj4"/>
              <a:gd fmla="val 25000" name="adj5"/>
            </a:avLst>
          </a:prstGeom>
          <a:solidFill>
            <a:srgbClr val="208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33" name="环形箭头 132"/>
          <p:cNvSpPr/>
          <p:nvPr/>
        </p:nvSpPr>
        <p:spPr>
          <a:xfrm flipH="1" flipV="1" rot="19619032">
            <a:off x="2614516" y="3757538"/>
            <a:ext cx="4001349" cy="1182783"/>
          </a:xfrm>
          <a:prstGeom prst="circularArrow">
            <a:avLst>
              <a:gd fmla="val 12500" name="adj1"/>
              <a:gd fmla="val 1142319" name="adj2"/>
              <a:gd fmla="val 20457681" name="adj3"/>
              <a:gd fmla="val 10722299" name="adj4"/>
              <a:gd fmla="val 23739" name="adj5"/>
            </a:avLst>
          </a:prstGeom>
          <a:solidFill>
            <a:srgbClr val="208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grpSp>
        <p:nvGrpSpPr>
          <p:cNvPr id="141" name="组合 140"/>
          <p:cNvGrpSpPr/>
          <p:nvPr/>
        </p:nvGrpSpPr>
        <p:grpSpPr>
          <a:xfrm>
            <a:off x="3418268" y="1962043"/>
            <a:ext cx="720000" cy="360000"/>
            <a:chOff x="5346210" y="3030034"/>
            <a:chExt cx="1499581" cy="797932"/>
          </a:xfrm>
        </p:grpSpPr>
        <p:sp>
          <p:nvSpPr>
            <p:cNvPr id="142" name="同心圆 141"/>
            <p:cNvSpPr/>
            <p:nvPr/>
          </p:nvSpPr>
          <p:spPr>
            <a:xfrm>
              <a:off x="5346210" y="3030034"/>
              <a:ext cx="1499581" cy="797932"/>
            </a:xfrm>
            <a:prstGeom prst="donut">
              <a:avLst/>
            </a:prstGeom>
            <a:solidFill>
              <a:srgbClr val="9999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43" name="同心圆 142"/>
            <p:cNvSpPr/>
            <p:nvPr/>
          </p:nvSpPr>
          <p:spPr>
            <a:xfrm>
              <a:off x="5412391" y="3070635"/>
              <a:ext cx="1367218" cy="716730"/>
            </a:xfrm>
            <a:prstGeom prst="donut">
              <a:avLst>
                <a:gd fmla="val 9466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grpSp>
        <p:nvGrpSpPr>
          <p:cNvPr id="149" name="组合 148"/>
          <p:cNvGrpSpPr/>
          <p:nvPr/>
        </p:nvGrpSpPr>
        <p:grpSpPr>
          <a:xfrm>
            <a:off x="2578023" y="3058728"/>
            <a:ext cx="900000" cy="540000"/>
            <a:chOff x="5346210" y="3030034"/>
            <a:chExt cx="1499581" cy="797932"/>
          </a:xfrm>
        </p:grpSpPr>
        <p:sp>
          <p:nvSpPr>
            <p:cNvPr id="150" name="同心圆 149"/>
            <p:cNvSpPr/>
            <p:nvPr/>
          </p:nvSpPr>
          <p:spPr>
            <a:xfrm>
              <a:off x="5346210" y="3030034"/>
              <a:ext cx="1499581" cy="797932"/>
            </a:xfrm>
            <a:prstGeom prst="donut">
              <a:avLst/>
            </a:prstGeom>
            <a:solidFill>
              <a:srgbClr val="9999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51" name="同心圆 150"/>
            <p:cNvSpPr/>
            <p:nvPr/>
          </p:nvSpPr>
          <p:spPr>
            <a:xfrm>
              <a:off x="5412391" y="3070635"/>
              <a:ext cx="1367218" cy="716730"/>
            </a:xfrm>
            <a:prstGeom prst="donut">
              <a:avLst>
                <a:gd fmla="val 9466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2674024" y="4886036"/>
            <a:ext cx="1080000" cy="720000"/>
            <a:chOff x="5346210" y="3030034"/>
            <a:chExt cx="1499581" cy="797932"/>
          </a:xfrm>
        </p:grpSpPr>
        <p:sp>
          <p:nvSpPr>
            <p:cNvPr id="153" name="同心圆 152"/>
            <p:cNvSpPr/>
            <p:nvPr/>
          </p:nvSpPr>
          <p:spPr>
            <a:xfrm>
              <a:off x="5346210" y="3030034"/>
              <a:ext cx="1499581" cy="797932"/>
            </a:xfrm>
            <a:prstGeom prst="donut">
              <a:avLst/>
            </a:prstGeom>
            <a:solidFill>
              <a:srgbClr val="9999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54" name="同心圆 153"/>
            <p:cNvSpPr/>
            <p:nvPr/>
          </p:nvSpPr>
          <p:spPr>
            <a:xfrm>
              <a:off x="5412391" y="3070635"/>
              <a:ext cx="1367218" cy="716730"/>
            </a:xfrm>
            <a:prstGeom prst="donut">
              <a:avLst>
                <a:gd fmla="val 9466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sp>
        <p:nvSpPr>
          <p:cNvPr id="101" name="文本框 100"/>
          <p:cNvSpPr txBox="1"/>
          <p:nvPr/>
        </p:nvSpPr>
        <p:spPr>
          <a:xfrm>
            <a:off x="1594036" y="1815827"/>
            <a:ext cx="2046427" cy="3809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ANIMATED 动感</a:t>
            </a:r>
          </a:p>
        </p:txBody>
      </p:sp>
      <p:sp>
        <p:nvSpPr>
          <p:cNvPr id="102" name="文本框 101"/>
          <p:cNvSpPr txBox="1"/>
          <p:nvPr/>
        </p:nvSpPr>
        <p:spPr>
          <a:xfrm>
            <a:off x="1087819" y="3149865"/>
            <a:ext cx="1666199" cy="67055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PRETTY 精美</a:t>
            </a:r>
          </a:p>
          <a:p>
            <a:r>
              <a:rPr altLang="zh-CN" lang="en-US" smtClean="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803164" y="5174438"/>
            <a:ext cx="1991477" cy="67055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POWERFUL 有力</a:t>
            </a:r>
          </a:p>
        </p:txBody>
      </p:sp>
      <p:sp>
        <p:nvSpPr>
          <p:cNvPr id="167" name="文本框 166"/>
          <p:cNvSpPr txBox="1"/>
          <p:nvPr/>
        </p:nvSpPr>
        <p:spPr>
          <a:xfrm>
            <a:off x="9328544" y="5174438"/>
            <a:ext cx="1991477" cy="3809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b="1" lang="zh-CN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创意 CREATIVE</a:t>
            </a:r>
          </a:p>
        </p:txBody>
      </p:sp>
      <p:sp>
        <p:nvSpPr>
          <p:cNvPr id="168" name="文本框 167"/>
          <p:cNvSpPr txBox="1"/>
          <p:nvPr/>
        </p:nvSpPr>
        <p:spPr>
          <a:xfrm>
            <a:off x="9574420" y="3149865"/>
            <a:ext cx="1943299" cy="67055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b="1" lang="zh-CN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清晰 LOGICAL </a:t>
            </a:r>
          </a:p>
          <a:p>
            <a:r>
              <a:rPr altLang="en-US" b="1" lang="zh-CN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</a:t>
            </a:r>
          </a:p>
        </p:txBody>
      </p:sp>
      <p:sp>
        <p:nvSpPr>
          <p:cNvPr id="169" name="文本框 168"/>
          <p:cNvSpPr txBox="1"/>
          <p:nvPr/>
        </p:nvSpPr>
        <p:spPr>
          <a:xfrm>
            <a:off x="8720492" y="1815827"/>
            <a:ext cx="2046427" cy="3809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b="1" lang="zh-CN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形象 VISUAL</a:t>
            </a:r>
          </a:p>
        </p:txBody>
      </p:sp>
      <p:sp>
        <p:nvSpPr>
          <p:cNvPr id="170" name="环形箭头 169"/>
          <p:cNvSpPr/>
          <p:nvPr/>
        </p:nvSpPr>
        <p:spPr>
          <a:xfrm flipV="1" rot="20043332">
            <a:off x="5619145" y="2169183"/>
            <a:ext cx="3256233" cy="1082184"/>
          </a:xfrm>
          <a:prstGeom prst="circularArrow">
            <a:avLst>
              <a:gd fmla="val 12500" name="adj1"/>
              <a:gd fmla="val 1142319" name="adj2"/>
              <a:gd fmla="val 20457681" name="adj3"/>
              <a:gd fmla="val 10954116" name="adj4"/>
              <a:gd fmla="val 23739" name="adj5"/>
            </a:avLst>
          </a:prstGeom>
          <a:solidFill>
            <a:srgbClr val="127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71" name="环形箭头 170"/>
          <p:cNvSpPr/>
          <p:nvPr/>
        </p:nvSpPr>
        <p:spPr>
          <a:xfrm flipV="1">
            <a:off x="5726509" y="2656357"/>
            <a:ext cx="3861537" cy="1219459"/>
          </a:xfrm>
          <a:prstGeom prst="circularArrow">
            <a:avLst>
              <a:gd fmla="val 12500" name="adj1"/>
              <a:gd fmla="val 1142319" name="adj2"/>
              <a:gd fmla="val 20457681" name="adj3"/>
              <a:gd fmla="val 10954116" name="adj4"/>
              <a:gd fmla="val 25000" name="adj5"/>
            </a:avLst>
          </a:prstGeom>
          <a:solidFill>
            <a:srgbClr val="127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72" name="环形箭头 171"/>
          <p:cNvSpPr/>
          <p:nvPr/>
        </p:nvSpPr>
        <p:spPr>
          <a:xfrm flipV="1" rot="1980969">
            <a:off x="5547287" y="3708626"/>
            <a:ext cx="4001349" cy="1182783"/>
          </a:xfrm>
          <a:prstGeom prst="circularArrow">
            <a:avLst>
              <a:gd fmla="val 12500" name="adj1"/>
              <a:gd fmla="val 1142319" name="adj2"/>
              <a:gd fmla="val 20457681" name="adj3"/>
              <a:gd fmla="val 10722299" name="adj4"/>
              <a:gd fmla="val 23739" name="adj5"/>
            </a:avLst>
          </a:prstGeom>
          <a:solidFill>
            <a:srgbClr val="127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grpSp>
        <p:nvGrpSpPr>
          <p:cNvPr id="155" name="组合 154"/>
          <p:cNvGrpSpPr/>
          <p:nvPr/>
        </p:nvGrpSpPr>
        <p:grpSpPr>
          <a:xfrm>
            <a:off x="8064035" y="1962043"/>
            <a:ext cx="720000" cy="360000"/>
            <a:chOff x="5346210" y="3030034"/>
            <a:chExt cx="1499581" cy="797932"/>
          </a:xfrm>
        </p:grpSpPr>
        <p:sp>
          <p:nvSpPr>
            <p:cNvPr id="156" name="同心圆 155"/>
            <p:cNvSpPr/>
            <p:nvPr/>
          </p:nvSpPr>
          <p:spPr>
            <a:xfrm>
              <a:off x="5346210" y="3030034"/>
              <a:ext cx="1499581" cy="797932"/>
            </a:xfrm>
            <a:prstGeom prst="donut">
              <a:avLst/>
            </a:prstGeom>
            <a:solidFill>
              <a:srgbClr val="9999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57" name="同心圆 156"/>
            <p:cNvSpPr/>
            <p:nvPr/>
          </p:nvSpPr>
          <p:spPr>
            <a:xfrm>
              <a:off x="5412391" y="3070635"/>
              <a:ext cx="1367218" cy="716730"/>
            </a:xfrm>
            <a:prstGeom prst="donut">
              <a:avLst>
                <a:gd fmla="val 9466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grpSp>
        <p:nvGrpSpPr>
          <p:cNvPr id="158" name="组合 157"/>
          <p:cNvGrpSpPr/>
          <p:nvPr/>
        </p:nvGrpSpPr>
        <p:grpSpPr>
          <a:xfrm>
            <a:off x="8732619" y="3058728"/>
            <a:ext cx="900000" cy="540000"/>
            <a:chOff x="5346210" y="3030034"/>
            <a:chExt cx="1499581" cy="797932"/>
          </a:xfrm>
        </p:grpSpPr>
        <p:sp>
          <p:nvSpPr>
            <p:cNvPr id="159" name="同心圆 158"/>
            <p:cNvSpPr/>
            <p:nvPr/>
          </p:nvSpPr>
          <p:spPr>
            <a:xfrm>
              <a:off x="5346210" y="3030034"/>
              <a:ext cx="1499581" cy="797932"/>
            </a:xfrm>
            <a:prstGeom prst="donut">
              <a:avLst/>
            </a:prstGeom>
            <a:solidFill>
              <a:srgbClr val="9999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60" name="同心圆 159"/>
            <p:cNvSpPr/>
            <p:nvPr/>
          </p:nvSpPr>
          <p:spPr>
            <a:xfrm>
              <a:off x="5412391" y="3070635"/>
              <a:ext cx="1367218" cy="716730"/>
            </a:xfrm>
            <a:prstGeom prst="donut">
              <a:avLst>
                <a:gd fmla="val 9466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grpSp>
        <p:nvGrpSpPr>
          <p:cNvPr id="161" name="组合 160"/>
          <p:cNvGrpSpPr/>
          <p:nvPr/>
        </p:nvGrpSpPr>
        <p:grpSpPr>
          <a:xfrm>
            <a:off x="8305231" y="4886036"/>
            <a:ext cx="1080000" cy="720000"/>
            <a:chOff x="5346210" y="3030034"/>
            <a:chExt cx="1499581" cy="797932"/>
          </a:xfrm>
        </p:grpSpPr>
        <p:sp>
          <p:nvSpPr>
            <p:cNvPr id="162" name="同心圆 161"/>
            <p:cNvSpPr/>
            <p:nvPr/>
          </p:nvSpPr>
          <p:spPr>
            <a:xfrm>
              <a:off x="5346210" y="3030034"/>
              <a:ext cx="1499581" cy="797932"/>
            </a:xfrm>
            <a:prstGeom prst="donut">
              <a:avLst/>
            </a:prstGeom>
            <a:solidFill>
              <a:srgbClr val="9999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63" name="同心圆 162"/>
            <p:cNvSpPr/>
            <p:nvPr/>
          </p:nvSpPr>
          <p:spPr>
            <a:xfrm>
              <a:off x="5412391" y="3070635"/>
              <a:ext cx="1367218" cy="716730"/>
            </a:xfrm>
            <a:prstGeom prst="donut">
              <a:avLst>
                <a:gd fmla="val 9466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</p:grpSp>
      <p:sp>
        <p:nvSpPr>
          <p:cNvPr id="130" name="环形箭头 129"/>
          <p:cNvSpPr/>
          <p:nvPr/>
        </p:nvSpPr>
        <p:spPr>
          <a:xfrm flipH="1" rot="19527942">
            <a:off x="2648773" y="3828550"/>
            <a:ext cx="4075423" cy="1176671"/>
          </a:xfrm>
          <a:prstGeom prst="circularArrow">
            <a:avLst>
              <a:gd fmla="val 12500" name="adj1"/>
              <a:gd fmla="val 1142319" name="adj2"/>
              <a:gd fmla="val 20457681" name="adj3"/>
              <a:gd fmla="val 10954116" name="adj4"/>
              <a:gd fmla="val 23739" name="adj5"/>
            </a:avLst>
          </a:prstGeom>
          <a:gradFill>
            <a:gsLst>
              <a:gs pos="0">
                <a:srgbClr val="BEBEBE"/>
              </a:gs>
              <a:gs pos="76000">
                <a:srgbClr val="F4F4F4"/>
              </a:gs>
              <a:gs pos="52000">
                <a:srgbClr val="F5F5F5"/>
              </a:gs>
              <a:gs pos="100000">
                <a:srgbClr val="BDBDB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21" name="环形箭头 120"/>
          <p:cNvSpPr/>
          <p:nvPr/>
        </p:nvSpPr>
        <p:spPr>
          <a:xfrm flipH="1" rot="1617027">
            <a:off x="3226894" y="2268503"/>
            <a:ext cx="3256233" cy="1082184"/>
          </a:xfrm>
          <a:prstGeom prst="circularArrow">
            <a:avLst>
              <a:gd fmla="val 12500" name="adj1"/>
              <a:gd fmla="val 1142319" name="adj2"/>
              <a:gd fmla="val 20457681" name="adj3"/>
              <a:gd fmla="val 10954116" name="adj4"/>
              <a:gd fmla="val 23739" name="adj5"/>
            </a:avLst>
          </a:prstGeom>
          <a:gradFill>
            <a:gsLst>
              <a:gs pos="0">
                <a:srgbClr val="BEBEBE"/>
              </a:gs>
              <a:gs pos="76000">
                <a:srgbClr val="F4F4F4"/>
              </a:gs>
              <a:gs pos="52000">
                <a:srgbClr val="F5F5F5"/>
              </a:gs>
              <a:gs pos="100000">
                <a:srgbClr val="BDBDB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20" name="环形箭头 119"/>
          <p:cNvSpPr/>
          <p:nvPr/>
        </p:nvSpPr>
        <p:spPr>
          <a:xfrm flipH="1">
            <a:off x="2585288" y="2806433"/>
            <a:ext cx="3861537" cy="1219459"/>
          </a:xfrm>
          <a:prstGeom prst="circularArrow">
            <a:avLst>
              <a:gd fmla="val 12500" name="adj1"/>
              <a:gd fmla="val 1142319" name="adj2"/>
              <a:gd fmla="val 20457681" name="adj3"/>
              <a:gd fmla="val 10954116" name="adj4"/>
              <a:gd fmla="val 25000" name="adj5"/>
            </a:avLst>
          </a:prstGeom>
          <a:gradFill>
            <a:gsLst>
              <a:gs pos="0">
                <a:srgbClr val="BEBEBE"/>
              </a:gs>
              <a:gs pos="76000">
                <a:srgbClr val="F4F4F4"/>
              </a:gs>
              <a:gs pos="52000">
                <a:srgbClr val="F5F5F5"/>
              </a:gs>
              <a:gs pos="100000">
                <a:srgbClr val="BDBDB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22" name="环形箭头 121"/>
          <p:cNvSpPr/>
          <p:nvPr/>
        </p:nvSpPr>
        <p:spPr>
          <a:xfrm rot="20070372">
            <a:off x="5702657" y="2194550"/>
            <a:ext cx="3278451" cy="1176671"/>
          </a:xfrm>
          <a:prstGeom prst="circularArrow">
            <a:avLst>
              <a:gd fmla="val 12500" name="adj1"/>
              <a:gd fmla="val 1142319" name="adj2"/>
              <a:gd fmla="val 20457681" name="adj3"/>
              <a:gd fmla="val 10954116" name="adj4"/>
              <a:gd fmla="val 23739" name="adj5"/>
            </a:avLst>
          </a:prstGeom>
          <a:gradFill>
            <a:gsLst>
              <a:gs pos="0">
                <a:srgbClr val="BEBEBE"/>
              </a:gs>
              <a:gs pos="76000">
                <a:srgbClr val="F4F4F4"/>
              </a:gs>
              <a:gs pos="52000">
                <a:srgbClr val="F5F5F5"/>
              </a:gs>
              <a:gs pos="100000">
                <a:srgbClr val="BDBDB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84" name="环形箭头 83"/>
          <p:cNvSpPr/>
          <p:nvPr/>
        </p:nvSpPr>
        <p:spPr>
          <a:xfrm>
            <a:off x="5733894" y="2795012"/>
            <a:ext cx="3861537" cy="1219459"/>
          </a:xfrm>
          <a:prstGeom prst="circularArrow">
            <a:avLst>
              <a:gd fmla="val 12500" name="adj1"/>
              <a:gd fmla="val 1142319" name="adj2"/>
              <a:gd fmla="val 20457681" name="adj3"/>
              <a:gd fmla="val 10954116" name="adj4"/>
              <a:gd fmla="val 25000" name="adj5"/>
            </a:avLst>
          </a:prstGeom>
          <a:gradFill>
            <a:gsLst>
              <a:gs pos="0">
                <a:srgbClr val="BEBEBE"/>
              </a:gs>
              <a:gs pos="76000">
                <a:srgbClr val="F4F4F4"/>
              </a:gs>
              <a:gs pos="52000">
                <a:srgbClr val="F5F5F5"/>
              </a:gs>
              <a:gs pos="100000">
                <a:srgbClr val="BDBDB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23" name="环形箭头 122"/>
          <p:cNvSpPr/>
          <p:nvPr/>
        </p:nvSpPr>
        <p:spPr>
          <a:xfrm rot="2072058">
            <a:off x="5414806" y="3835399"/>
            <a:ext cx="4111815" cy="1123788"/>
          </a:xfrm>
          <a:prstGeom prst="circularArrow">
            <a:avLst>
              <a:gd fmla="val 12500" name="adj1"/>
              <a:gd fmla="val 1142319" name="adj2"/>
              <a:gd fmla="val 20457681" name="adj3"/>
              <a:gd fmla="val 10954116" name="adj4"/>
              <a:gd fmla="val 23739" name="adj5"/>
            </a:avLst>
          </a:prstGeom>
          <a:gradFill>
            <a:gsLst>
              <a:gs pos="0">
                <a:srgbClr val="BEBEBE"/>
              </a:gs>
              <a:gs pos="76000">
                <a:srgbClr val="F4F4F4"/>
              </a:gs>
              <a:gs pos="52000">
                <a:srgbClr val="F5F5F5"/>
              </a:gs>
              <a:gs pos="100000">
                <a:srgbClr val="BDBDB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504231500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0">
              <a:srgbClr val="BEBEBE"/>
            </a:gs>
            <a:gs pos="76000">
              <a:srgbClr val="F4F4F4"/>
            </a:gs>
            <a:gs pos="52000">
              <a:srgbClr val="F5F5F5"/>
            </a:gs>
            <a:gs pos="100000">
              <a:srgbClr val="BDBDB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心形 12"/>
          <p:cNvSpPr/>
          <p:nvPr/>
        </p:nvSpPr>
        <p:spPr>
          <a:xfrm rot="20404710">
            <a:off x="1476339" y="132590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4" name="心形 13"/>
          <p:cNvSpPr/>
          <p:nvPr/>
        </p:nvSpPr>
        <p:spPr>
          <a:xfrm rot="20404710">
            <a:off x="494291" y="282079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5" name="心形 14"/>
          <p:cNvSpPr/>
          <p:nvPr/>
        </p:nvSpPr>
        <p:spPr>
          <a:xfrm rot="20404710">
            <a:off x="3286079" y="1131305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6" name="心形 15"/>
          <p:cNvSpPr/>
          <p:nvPr/>
        </p:nvSpPr>
        <p:spPr>
          <a:xfrm rot="16884126">
            <a:off x="-338511" y="836627"/>
            <a:ext cx="1663369" cy="1323647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8" name="心形 17"/>
          <p:cNvSpPr/>
          <p:nvPr/>
        </p:nvSpPr>
        <p:spPr>
          <a:xfrm rot="20404710">
            <a:off x="4668550" y="627009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7" name="心形 16"/>
          <p:cNvSpPr/>
          <p:nvPr/>
        </p:nvSpPr>
        <p:spPr>
          <a:xfrm rot="20404710">
            <a:off x="3204249" y="109536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9" name="心形 18"/>
          <p:cNvSpPr/>
          <p:nvPr/>
        </p:nvSpPr>
        <p:spPr>
          <a:xfrm rot="20404710">
            <a:off x="5765519" y="463762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0" name="心形 19"/>
          <p:cNvSpPr/>
          <p:nvPr/>
        </p:nvSpPr>
        <p:spPr>
          <a:xfrm rot="20404710">
            <a:off x="5291379" y="30418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1" name="心形 20"/>
          <p:cNvSpPr/>
          <p:nvPr/>
        </p:nvSpPr>
        <p:spPr>
          <a:xfrm rot="6513970">
            <a:off x="6108685" y="101796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2" name="心形 21"/>
          <p:cNvSpPr/>
          <p:nvPr/>
        </p:nvSpPr>
        <p:spPr>
          <a:xfrm rot="13196898">
            <a:off x="4674359" y="1450264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3" name="心形 22"/>
          <p:cNvSpPr/>
          <p:nvPr/>
        </p:nvSpPr>
        <p:spPr>
          <a:xfrm rot="16884126">
            <a:off x="9520090" y="68912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4" name="心形 23"/>
          <p:cNvSpPr/>
          <p:nvPr/>
        </p:nvSpPr>
        <p:spPr>
          <a:xfrm rot="16884126">
            <a:off x="10008993" y="157291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5" name="心形 24"/>
          <p:cNvSpPr/>
          <p:nvPr/>
        </p:nvSpPr>
        <p:spPr>
          <a:xfrm rot="16884126">
            <a:off x="9332750" y="1005958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6" name="心形 25"/>
          <p:cNvSpPr/>
          <p:nvPr/>
        </p:nvSpPr>
        <p:spPr>
          <a:xfrm rot="16884126">
            <a:off x="10497894" y="1621205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7" name="心形 26"/>
          <p:cNvSpPr/>
          <p:nvPr/>
        </p:nvSpPr>
        <p:spPr>
          <a:xfrm rot="16884126">
            <a:off x="10024557" y="733983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8" name="心形 27"/>
          <p:cNvSpPr/>
          <p:nvPr/>
        </p:nvSpPr>
        <p:spPr>
          <a:xfrm rot="11367927">
            <a:off x="10359187" y="-152679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9" name="心形 28"/>
          <p:cNvSpPr/>
          <p:nvPr/>
        </p:nvSpPr>
        <p:spPr>
          <a:xfrm rot="11367927">
            <a:off x="8255636" y="1811724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0" name="心形 29"/>
          <p:cNvSpPr/>
          <p:nvPr/>
        </p:nvSpPr>
        <p:spPr>
          <a:xfrm rot="11367927">
            <a:off x="7405904" y="2285353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1" name="心形 30"/>
          <p:cNvSpPr/>
          <p:nvPr/>
        </p:nvSpPr>
        <p:spPr>
          <a:xfrm rot="11367927">
            <a:off x="9066511" y="2011892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2" name="心形 31"/>
          <p:cNvSpPr/>
          <p:nvPr/>
        </p:nvSpPr>
        <p:spPr>
          <a:xfrm rot="14077502">
            <a:off x="8257166" y="882036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3" name="心形 32"/>
          <p:cNvSpPr/>
          <p:nvPr/>
        </p:nvSpPr>
        <p:spPr>
          <a:xfrm>
            <a:off x="814783" y="-228440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4" name="心形 33"/>
          <p:cNvSpPr/>
          <p:nvPr/>
        </p:nvSpPr>
        <p:spPr>
          <a:xfrm>
            <a:off x="315207" y="1794411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5" name="心形 34"/>
          <p:cNvSpPr/>
          <p:nvPr/>
        </p:nvSpPr>
        <p:spPr>
          <a:xfrm>
            <a:off x="1870434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6" name="心形 35"/>
          <p:cNvSpPr/>
          <p:nvPr/>
        </p:nvSpPr>
        <p:spPr>
          <a:xfrm>
            <a:off x="2861701" y="192397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7" name="心形 36"/>
          <p:cNvSpPr/>
          <p:nvPr/>
        </p:nvSpPr>
        <p:spPr>
          <a:xfrm>
            <a:off x="3989286" y="20007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8" name="心形 37"/>
          <p:cNvSpPr/>
          <p:nvPr/>
        </p:nvSpPr>
        <p:spPr>
          <a:xfrm>
            <a:off x="1838823" y="22084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9" name="心形 38"/>
          <p:cNvSpPr/>
          <p:nvPr/>
        </p:nvSpPr>
        <p:spPr>
          <a:xfrm>
            <a:off x="7523450" y="14886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0" name="心形 39"/>
          <p:cNvSpPr/>
          <p:nvPr/>
        </p:nvSpPr>
        <p:spPr>
          <a:xfrm>
            <a:off x="7797631" y="-1290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1" name="心形 40"/>
          <p:cNvSpPr/>
          <p:nvPr/>
        </p:nvSpPr>
        <p:spPr>
          <a:xfrm>
            <a:off x="11188627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2" name="心形 41"/>
          <p:cNvSpPr/>
          <p:nvPr/>
        </p:nvSpPr>
        <p:spPr>
          <a:xfrm>
            <a:off x="11463310" y="1516875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3" name="心形 42"/>
          <p:cNvSpPr/>
          <p:nvPr/>
        </p:nvSpPr>
        <p:spPr>
          <a:xfrm rot="19453160">
            <a:off x="11322514" y="-14243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4" name="心形 43"/>
          <p:cNvSpPr/>
          <p:nvPr/>
        </p:nvSpPr>
        <p:spPr>
          <a:xfrm>
            <a:off x="926081" y="936231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5" name="心形 44"/>
          <p:cNvSpPr/>
          <p:nvPr/>
        </p:nvSpPr>
        <p:spPr>
          <a:xfrm>
            <a:off x="2772602" y="800334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6317674"/>
            <a:ext cx="12192000" cy="540327"/>
          </a:xfrm>
          <a:prstGeom prst="rect">
            <a:avLst/>
          </a:prstGeom>
          <a:gradFill flip="none" rotWithShape="1">
            <a:gsLst>
              <a:gs pos="0">
                <a:srgbClr val="00A0DE"/>
              </a:gs>
              <a:gs pos="100000">
                <a:srgbClr val="00698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6317672"/>
            <a:ext cx="12192000" cy="36000"/>
          </a:xfrm>
          <a:prstGeom prst="rect">
            <a:avLst/>
          </a:prstGeom>
          <a:solidFill>
            <a:srgbClr val="17A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0748745" y="6447802"/>
            <a:ext cx="396159" cy="316069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B h="1270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11244299" y="6447802"/>
            <a:ext cx="396159" cy="316069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B h="1270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3" name="等腰三角形 62"/>
          <p:cNvSpPr/>
          <p:nvPr/>
        </p:nvSpPr>
        <p:spPr>
          <a:xfrm rot="5400000">
            <a:off x="11323276" y="6502617"/>
            <a:ext cx="238205" cy="211311"/>
          </a:xfrm>
          <a:prstGeom prst="triangle">
            <a:avLst/>
          </a:prstGeom>
          <a:solidFill>
            <a:srgbClr val="026895"/>
          </a:solidFill>
          <a:ln>
            <a:noFill/>
          </a:ln>
          <a:scene3d>
            <a:camera prst="orthographicFront"/>
            <a:lightRig dir="t" rig="threePt"/>
          </a:scene3d>
          <a:sp3d contourW="6350" extrusionH="1016000">
            <a:bevelB/>
            <a:extrusionClr>
              <a:srgbClr val="5BBEE6"/>
            </a:extrusionClr>
            <a:contourClr>
              <a:srgbClr val="5BBEE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4" name="等腰三角形 63"/>
          <p:cNvSpPr/>
          <p:nvPr/>
        </p:nvSpPr>
        <p:spPr>
          <a:xfrm rot="16200000">
            <a:off x="10825982" y="6502617"/>
            <a:ext cx="238205" cy="211311"/>
          </a:xfrm>
          <a:prstGeom prst="triangle">
            <a:avLst/>
          </a:prstGeom>
          <a:solidFill>
            <a:srgbClr val="026895"/>
          </a:solidFill>
          <a:ln>
            <a:noFill/>
          </a:ln>
          <a:scene3d>
            <a:camera prst="orthographicFront"/>
            <a:lightRig dir="t" rig="threePt"/>
          </a:scene3d>
          <a:sp3d contourW="6350" extrusionH="1016000">
            <a:bevelB/>
            <a:extrusionClr>
              <a:srgbClr val="5BBEE6"/>
            </a:extrusionClr>
            <a:contourClr>
              <a:srgbClr val="5BBEE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26610" y="6388838"/>
            <a:ext cx="2167140" cy="396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lang="en-US" sz="2000">
                <a:solidFill>
                  <a:srgbClr val="04617D"/>
                </a:solidFill>
              </a:rPr>
              <a:t>www.rapidbbs.cn</a:t>
            </a:r>
          </a:p>
        </p:txBody>
      </p:sp>
      <p:grpSp>
        <p:nvGrpSpPr>
          <p:cNvPr id="74" name="组合 73"/>
          <p:cNvGrpSpPr/>
          <p:nvPr/>
        </p:nvGrpSpPr>
        <p:grpSpPr>
          <a:xfrm>
            <a:off x="2077067" y="6382895"/>
            <a:ext cx="28800" cy="361844"/>
            <a:chOff x="2077066" y="6382894"/>
            <a:chExt cx="28800" cy="361844"/>
          </a:xfrm>
        </p:grpSpPr>
        <p:sp>
          <p:nvSpPr>
            <p:cNvPr id="73" name="矩形 72"/>
            <p:cNvSpPr/>
            <p:nvPr/>
          </p:nvSpPr>
          <p:spPr>
            <a:xfrm>
              <a:off x="2077066" y="6382894"/>
              <a:ext cx="28800" cy="36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2082726" y="6384738"/>
              <a:ext cx="18000" cy="360000"/>
            </a:xfrm>
            <a:prstGeom prst="rect">
              <a:avLst/>
            </a:prstGeom>
            <a:solidFill>
              <a:srgbClr val="007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>
                  <a:solidFill>
                    <a:prstClr val="white"/>
                  </a:solidFill>
                </a:rPr>
                <a:t>  </a:t>
              </a:r>
            </a:p>
          </p:txBody>
        </p:sp>
      </p:grpSp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2769665" y="6676767"/>
            <a:ext cx="111248" cy="110411"/>
          </a:xfrm>
          <a:custGeom>
            <a:gdLst>
              <a:gd fmla="*/ 0 w 169" name="T0"/>
              <a:gd fmla="*/ 0 h 167" name="T1"/>
              <a:gd fmla="*/ 122 w 169" name="T2"/>
              <a:gd fmla="*/ 0 h 167" name="T3"/>
              <a:gd fmla="*/ 140 w 169" name="T4"/>
              <a:gd fmla="*/ 4 h 167" name="T5"/>
              <a:gd fmla="*/ 155 w 169" name="T6"/>
              <a:gd fmla="*/ 14 h 167" name="T7"/>
              <a:gd fmla="*/ 165 w 169" name="T8"/>
              <a:gd fmla="*/ 29 h 167" name="T9"/>
              <a:gd fmla="*/ 169 w 169" name="T10"/>
              <a:gd fmla="*/ 47 h 167" name="T11"/>
              <a:gd fmla="*/ 165 w 169" name="T12"/>
              <a:gd fmla="*/ 65 h 167" name="T13"/>
              <a:gd fmla="*/ 155 w 169" name="T14"/>
              <a:gd fmla="*/ 80 h 167" name="T15"/>
              <a:gd fmla="*/ 140 w 169" name="T16"/>
              <a:gd fmla="*/ 90 h 167" name="T17"/>
              <a:gd fmla="*/ 122 w 169" name="T18"/>
              <a:gd fmla="*/ 93 h 167" name="T19"/>
              <a:gd fmla="*/ 122 w 169" name="T20"/>
              <a:gd fmla="*/ 93 h 167" name="T21"/>
              <a:gd fmla="*/ 169 w 169" name="T22"/>
              <a:gd fmla="*/ 167 h 167" name="T23"/>
              <a:gd fmla="*/ 162 w 169" name="T24"/>
              <a:gd fmla="*/ 167 h 167" name="T25"/>
              <a:gd fmla="*/ 114 w 169" name="T26"/>
              <a:gd fmla="*/ 93 h 167" name="T27"/>
              <a:gd fmla="*/ 6 w 169" name="T28"/>
              <a:gd fmla="*/ 93 h 167" name="T29"/>
              <a:gd fmla="*/ 6 w 169" name="T30"/>
              <a:gd fmla="*/ 167 h 167" name="T31"/>
              <a:gd fmla="*/ 0 w 169" name="T32"/>
              <a:gd fmla="*/ 167 h 167" name="T33"/>
              <a:gd fmla="*/ 0 w 169" name="T34"/>
              <a:gd fmla="*/ 0 h 167" name="T35"/>
              <a:gd fmla="*/ 137 w 169" name="T36"/>
              <a:gd fmla="*/ 83 h 167" name="T37"/>
              <a:gd fmla="*/ 150 w 169" name="T38"/>
              <a:gd fmla="*/ 75 h 167" name="T39"/>
              <a:gd fmla="*/ 159 w 169" name="T40"/>
              <a:gd fmla="*/ 62 h 167" name="T41"/>
              <a:gd fmla="*/ 162 w 169" name="T42"/>
              <a:gd fmla="*/ 47 h 167" name="T43"/>
              <a:gd fmla="*/ 159 w 169" name="T44"/>
              <a:gd fmla="*/ 31 h 167" name="T45"/>
              <a:gd fmla="*/ 150 w 169" name="T46"/>
              <a:gd fmla="*/ 19 h 167" name="T47"/>
              <a:gd fmla="*/ 137 w 169" name="T48"/>
              <a:gd fmla="*/ 10 h 167" name="T49"/>
              <a:gd fmla="*/ 122 w 169" name="T50"/>
              <a:gd fmla="*/ 7 h 167" name="T51"/>
              <a:gd fmla="*/ 6 w 169" name="T52"/>
              <a:gd fmla="*/ 7 h 167" name="T53"/>
              <a:gd fmla="*/ 6 w 169" name="T54"/>
              <a:gd fmla="*/ 87 h 167" name="T55"/>
              <a:gd fmla="*/ 122 w 169" name="T56"/>
              <a:gd fmla="*/ 87 h 167" name="T57"/>
              <a:gd fmla="*/ 137 w 169" name="T58"/>
              <a:gd fmla="*/ 83 h 167" name="T5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b="b" l="0" r="r" t="0"/>
            <a:pathLst>
              <a:path h="167" w="169">
                <a:moveTo>
                  <a:pt x="0" y="0"/>
                </a:moveTo>
                <a:cubicBezTo>
                  <a:pt x="122" y="0"/>
                  <a:pt x="122" y="0"/>
                  <a:pt x="122" y="0"/>
                </a:cubicBezTo>
                <a:cubicBezTo>
                  <a:pt x="129" y="0"/>
                  <a:pt x="135" y="2"/>
                  <a:pt x="140" y="4"/>
                </a:cubicBezTo>
                <a:cubicBezTo>
                  <a:pt x="146" y="6"/>
                  <a:pt x="151" y="10"/>
                  <a:pt x="155" y="14"/>
                </a:cubicBezTo>
                <a:cubicBezTo>
                  <a:pt x="159" y="18"/>
                  <a:pt x="163" y="23"/>
                  <a:pt x="165" y="29"/>
                </a:cubicBezTo>
                <a:cubicBezTo>
                  <a:pt x="168" y="34"/>
                  <a:pt x="169" y="40"/>
                  <a:pt x="169" y="47"/>
                </a:cubicBezTo>
                <a:cubicBezTo>
                  <a:pt x="169" y="53"/>
                  <a:pt x="168" y="59"/>
                  <a:pt x="165" y="65"/>
                </a:cubicBezTo>
                <a:cubicBezTo>
                  <a:pt x="163" y="71"/>
                  <a:pt x="159" y="76"/>
                  <a:pt x="155" y="80"/>
                </a:cubicBezTo>
                <a:cubicBezTo>
                  <a:pt x="151" y="84"/>
                  <a:pt x="146" y="87"/>
                  <a:pt x="140" y="90"/>
                </a:cubicBezTo>
                <a:cubicBezTo>
                  <a:pt x="135" y="92"/>
                  <a:pt x="129" y="93"/>
                  <a:pt x="122" y="93"/>
                </a:cubicBezTo>
                <a:cubicBezTo>
                  <a:pt x="122" y="93"/>
                  <a:pt x="122" y="93"/>
                  <a:pt x="122" y="93"/>
                </a:cubicBezTo>
                <a:cubicBezTo>
                  <a:pt x="169" y="167"/>
                  <a:pt x="169" y="167"/>
                  <a:pt x="169" y="167"/>
                </a:cubicBezTo>
                <a:cubicBezTo>
                  <a:pt x="162" y="167"/>
                  <a:pt x="162" y="167"/>
                  <a:pt x="162" y="167"/>
                </a:cubicBezTo>
                <a:cubicBezTo>
                  <a:pt x="114" y="93"/>
                  <a:pt x="114" y="93"/>
                  <a:pt x="114" y="93"/>
                </a:cubicBezTo>
                <a:cubicBezTo>
                  <a:pt x="6" y="93"/>
                  <a:pt x="6" y="93"/>
                  <a:pt x="6" y="93"/>
                </a:cubicBezTo>
                <a:cubicBezTo>
                  <a:pt x="6" y="167"/>
                  <a:pt x="6" y="167"/>
                  <a:pt x="6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37" y="83"/>
                </a:moveTo>
                <a:cubicBezTo>
                  <a:pt x="142" y="82"/>
                  <a:pt x="147" y="79"/>
                  <a:pt x="150" y="75"/>
                </a:cubicBezTo>
                <a:cubicBezTo>
                  <a:pt x="154" y="71"/>
                  <a:pt x="157" y="67"/>
                  <a:pt x="159" y="62"/>
                </a:cubicBezTo>
                <a:cubicBezTo>
                  <a:pt x="161" y="58"/>
                  <a:pt x="162" y="52"/>
                  <a:pt x="162" y="47"/>
                </a:cubicBezTo>
                <a:cubicBezTo>
                  <a:pt x="162" y="41"/>
                  <a:pt x="161" y="36"/>
                  <a:pt x="159" y="31"/>
                </a:cubicBezTo>
                <a:cubicBezTo>
                  <a:pt x="157" y="26"/>
                  <a:pt x="154" y="22"/>
                  <a:pt x="150" y="19"/>
                </a:cubicBezTo>
                <a:cubicBezTo>
                  <a:pt x="147" y="15"/>
                  <a:pt x="142" y="12"/>
                  <a:pt x="137" y="10"/>
                </a:cubicBezTo>
                <a:cubicBezTo>
                  <a:pt x="132" y="8"/>
                  <a:pt x="127" y="7"/>
                  <a:pt x="122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87"/>
                  <a:pt x="6" y="87"/>
                  <a:pt x="6" y="87"/>
                </a:cubicBezTo>
                <a:cubicBezTo>
                  <a:pt x="122" y="87"/>
                  <a:pt x="122" y="87"/>
                  <a:pt x="122" y="87"/>
                </a:cubicBezTo>
                <a:cubicBezTo>
                  <a:pt x="127" y="87"/>
                  <a:pt x="132" y="86"/>
                  <a:pt x="137" y="8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49" name="Freeform 6"/>
          <p:cNvSpPr>
            <a:spLocks noEditPoints="1"/>
          </p:cNvSpPr>
          <p:nvPr/>
        </p:nvSpPr>
        <p:spPr bwMode="auto">
          <a:xfrm>
            <a:off x="2886210" y="6676767"/>
            <a:ext cx="111527" cy="110411"/>
          </a:xfrm>
          <a:custGeom>
            <a:gdLst>
              <a:gd fmla="*/ 400 w 400" name="T0"/>
              <a:gd fmla="*/ 396 h 396" name="T1"/>
              <a:gd fmla="*/ 383 w 400" name="T2"/>
              <a:gd fmla="*/ 396 h 396" name="T3"/>
              <a:gd fmla="*/ 367 w 400" name="T4"/>
              <a:gd fmla="*/ 363 h 396" name="T5"/>
              <a:gd fmla="*/ 33 w 400" name="T6"/>
              <a:gd fmla="*/ 363 h 396" name="T7"/>
              <a:gd fmla="*/ 19 w 400" name="T8"/>
              <a:gd fmla="*/ 396 h 396" name="T9"/>
              <a:gd fmla="*/ 0 w 400" name="T10"/>
              <a:gd fmla="*/ 396 h 396" name="T11"/>
              <a:gd fmla="*/ 189 w 400" name="T12"/>
              <a:gd fmla="*/ 0 h 396" name="T13"/>
              <a:gd fmla="*/ 206 w 400" name="T14"/>
              <a:gd fmla="*/ 0 h 396" name="T15"/>
              <a:gd fmla="*/ 400 w 400" name="T16"/>
              <a:gd fmla="*/ 396 h 396" name="T17"/>
              <a:gd fmla="*/ 400 w 400" name="T18"/>
              <a:gd fmla="*/ 396 h 396" name="T19"/>
              <a:gd fmla="*/ 40 w 400" name="T20"/>
              <a:gd fmla="*/ 348 h 396" name="T21"/>
              <a:gd fmla="*/ 360 w 400" name="T22"/>
              <a:gd fmla="*/ 348 h 396" name="T23"/>
              <a:gd fmla="*/ 197 w 400" name="T24"/>
              <a:gd fmla="*/ 21 h 396" name="T25"/>
              <a:gd fmla="*/ 40 w 400" name="T26"/>
              <a:gd fmla="*/ 348 h 396" name="T27"/>
              <a:gd fmla="*/ 40 w 400" name="T28"/>
              <a:gd fmla="*/ 348 h 396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396" w="400">
                <a:moveTo>
                  <a:pt x="400" y="396"/>
                </a:moveTo>
                <a:lnTo>
                  <a:pt x="383" y="396"/>
                </a:lnTo>
                <a:lnTo>
                  <a:pt x="367" y="363"/>
                </a:lnTo>
                <a:lnTo>
                  <a:pt x="33" y="363"/>
                </a:lnTo>
                <a:lnTo>
                  <a:pt x="19" y="396"/>
                </a:lnTo>
                <a:lnTo>
                  <a:pt x="0" y="396"/>
                </a:lnTo>
                <a:lnTo>
                  <a:pt x="189" y="0"/>
                </a:lnTo>
                <a:lnTo>
                  <a:pt x="206" y="0"/>
                </a:lnTo>
                <a:lnTo>
                  <a:pt x="400" y="396"/>
                </a:lnTo>
                <a:lnTo>
                  <a:pt x="400" y="396"/>
                </a:lnTo>
                <a:close/>
                <a:moveTo>
                  <a:pt x="40" y="348"/>
                </a:moveTo>
                <a:lnTo>
                  <a:pt x="360" y="348"/>
                </a:lnTo>
                <a:lnTo>
                  <a:pt x="197" y="21"/>
                </a:lnTo>
                <a:lnTo>
                  <a:pt x="40" y="348"/>
                </a:lnTo>
                <a:lnTo>
                  <a:pt x="40" y="3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50" name="Freeform 7"/>
          <p:cNvSpPr>
            <a:spLocks noEditPoints="1"/>
          </p:cNvSpPr>
          <p:nvPr/>
        </p:nvSpPr>
        <p:spPr bwMode="auto">
          <a:xfrm>
            <a:off x="3003034" y="6676767"/>
            <a:ext cx="111527" cy="110411"/>
          </a:xfrm>
          <a:custGeom>
            <a:gdLst>
              <a:gd fmla="*/ 0 w 169" name="T0"/>
              <a:gd fmla="*/ 0 h 167" name="T1"/>
              <a:gd fmla="*/ 122 w 169" name="T2"/>
              <a:gd fmla="*/ 0 h 167" name="T3"/>
              <a:gd fmla="*/ 141 w 169" name="T4"/>
              <a:gd fmla="*/ 4 h 167" name="T5"/>
              <a:gd fmla="*/ 156 w 169" name="T6"/>
              <a:gd fmla="*/ 14 h 167" name="T7"/>
              <a:gd fmla="*/ 166 w 169" name="T8"/>
              <a:gd fmla="*/ 29 h 167" name="T9"/>
              <a:gd fmla="*/ 169 w 169" name="T10"/>
              <a:gd fmla="*/ 47 h 167" name="T11"/>
              <a:gd fmla="*/ 166 w 169" name="T12"/>
              <a:gd fmla="*/ 65 h 167" name="T13"/>
              <a:gd fmla="*/ 156 w 169" name="T14"/>
              <a:gd fmla="*/ 80 h 167" name="T15"/>
              <a:gd fmla="*/ 141 w 169" name="T16"/>
              <a:gd fmla="*/ 90 h 167" name="T17"/>
              <a:gd fmla="*/ 122 w 169" name="T18"/>
              <a:gd fmla="*/ 93 h 167" name="T19"/>
              <a:gd fmla="*/ 7 w 169" name="T20"/>
              <a:gd fmla="*/ 93 h 167" name="T21"/>
              <a:gd fmla="*/ 7 w 169" name="T22"/>
              <a:gd fmla="*/ 167 h 167" name="T23"/>
              <a:gd fmla="*/ 0 w 169" name="T24"/>
              <a:gd fmla="*/ 167 h 167" name="T25"/>
              <a:gd fmla="*/ 0 w 169" name="T26"/>
              <a:gd fmla="*/ 0 h 167" name="T27"/>
              <a:gd fmla="*/ 122 w 169" name="T28"/>
              <a:gd fmla="*/ 87 h 167" name="T29"/>
              <a:gd fmla="*/ 138 w 169" name="T30"/>
              <a:gd fmla="*/ 83 h 167" name="T31"/>
              <a:gd fmla="*/ 151 w 169" name="T32"/>
              <a:gd fmla="*/ 75 h 167" name="T33"/>
              <a:gd fmla="*/ 160 w 169" name="T34"/>
              <a:gd fmla="*/ 62 h 167" name="T35"/>
              <a:gd fmla="*/ 163 w 169" name="T36"/>
              <a:gd fmla="*/ 47 h 167" name="T37"/>
              <a:gd fmla="*/ 160 w 169" name="T38"/>
              <a:gd fmla="*/ 31 h 167" name="T39"/>
              <a:gd fmla="*/ 151 w 169" name="T40"/>
              <a:gd fmla="*/ 19 h 167" name="T41"/>
              <a:gd fmla="*/ 138 w 169" name="T42"/>
              <a:gd fmla="*/ 10 h 167" name="T43"/>
              <a:gd fmla="*/ 122 w 169" name="T44"/>
              <a:gd fmla="*/ 7 h 167" name="T45"/>
              <a:gd fmla="*/ 7 w 169" name="T46"/>
              <a:gd fmla="*/ 7 h 167" name="T47"/>
              <a:gd fmla="*/ 7 w 169" name="T48"/>
              <a:gd fmla="*/ 87 h 167" name="T49"/>
              <a:gd fmla="*/ 122 w 169" name="T50"/>
              <a:gd fmla="*/ 87 h 167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167" w="169">
                <a:moveTo>
                  <a:pt x="0" y="0"/>
                </a:moveTo>
                <a:cubicBezTo>
                  <a:pt x="122" y="0"/>
                  <a:pt x="122" y="0"/>
                  <a:pt x="122" y="0"/>
                </a:cubicBezTo>
                <a:cubicBezTo>
                  <a:pt x="129" y="0"/>
                  <a:pt x="135" y="2"/>
                  <a:pt x="141" y="4"/>
                </a:cubicBezTo>
                <a:cubicBezTo>
                  <a:pt x="146" y="6"/>
                  <a:pt x="151" y="10"/>
                  <a:pt x="156" y="14"/>
                </a:cubicBezTo>
                <a:cubicBezTo>
                  <a:pt x="160" y="18"/>
                  <a:pt x="163" y="23"/>
                  <a:pt x="166" y="29"/>
                </a:cubicBezTo>
                <a:cubicBezTo>
                  <a:pt x="168" y="34"/>
                  <a:pt x="169" y="40"/>
                  <a:pt x="169" y="47"/>
                </a:cubicBezTo>
                <a:cubicBezTo>
                  <a:pt x="169" y="53"/>
                  <a:pt x="168" y="59"/>
                  <a:pt x="166" y="65"/>
                </a:cubicBezTo>
                <a:cubicBezTo>
                  <a:pt x="163" y="71"/>
                  <a:pt x="160" y="76"/>
                  <a:pt x="156" y="80"/>
                </a:cubicBezTo>
                <a:cubicBezTo>
                  <a:pt x="151" y="84"/>
                  <a:pt x="146" y="87"/>
                  <a:pt x="141" y="90"/>
                </a:cubicBezTo>
                <a:cubicBezTo>
                  <a:pt x="135" y="92"/>
                  <a:pt x="129" y="93"/>
                  <a:pt x="122" y="93"/>
                </a:cubicBezTo>
                <a:cubicBezTo>
                  <a:pt x="7" y="93"/>
                  <a:pt x="7" y="93"/>
                  <a:pt x="7" y="93"/>
                </a:cubicBezTo>
                <a:cubicBezTo>
                  <a:pt x="7" y="167"/>
                  <a:pt x="7" y="167"/>
                  <a:pt x="7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22" y="87"/>
                </a:moveTo>
                <a:cubicBezTo>
                  <a:pt x="128" y="87"/>
                  <a:pt x="133" y="86"/>
                  <a:pt x="138" y="83"/>
                </a:cubicBezTo>
                <a:cubicBezTo>
                  <a:pt x="143" y="82"/>
                  <a:pt x="147" y="79"/>
                  <a:pt x="151" y="75"/>
                </a:cubicBezTo>
                <a:cubicBezTo>
                  <a:pt x="155" y="71"/>
                  <a:pt x="158" y="67"/>
                  <a:pt x="160" y="62"/>
                </a:cubicBezTo>
                <a:cubicBezTo>
                  <a:pt x="162" y="58"/>
                  <a:pt x="163" y="52"/>
                  <a:pt x="163" y="47"/>
                </a:cubicBezTo>
                <a:cubicBezTo>
                  <a:pt x="163" y="41"/>
                  <a:pt x="162" y="36"/>
                  <a:pt x="160" y="31"/>
                </a:cubicBezTo>
                <a:cubicBezTo>
                  <a:pt x="158" y="26"/>
                  <a:pt x="155" y="22"/>
                  <a:pt x="151" y="19"/>
                </a:cubicBezTo>
                <a:cubicBezTo>
                  <a:pt x="147" y="15"/>
                  <a:pt x="143" y="12"/>
                  <a:pt x="138" y="10"/>
                </a:cubicBezTo>
                <a:cubicBezTo>
                  <a:pt x="133" y="8"/>
                  <a:pt x="128" y="7"/>
                  <a:pt x="122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87"/>
                  <a:pt x="7" y="87"/>
                  <a:pt x="7" y="87"/>
                </a:cubicBezTo>
                <a:cubicBezTo>
                  <a:pt x="122" y="87"/>
                  <a:pt x="122" y="87"/>
                  <a:pt x="122" y="8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88" name="Freeform 9"/>
          <p:cNvSpPr>
            <a:spLocks noEditPoints="1"/>
          </p:cNvSpPr>
          <p:nvPr/>
        </p:nvSpPr>
        <p:spPr bwMode="auto">
          <a:xfrm>
            <a:off x="3119301" y="6676767"/>
            <a:ext cx="112084" cy="110411"/>
          </a:xfrm>
          <a:custGeom>
            <a:gdLst>
              <a:gd fmla="*/ 0 w 170" name="T0"/>
              <a:gd fmla="*/ 0 h 167" name="T1"/>
              <a:gd fmla="*/ 85 w 170" name="T2"/>
              <a:gd fmla="*/ 0 h 167" name="T3"/>
              <a:gd fmla="*/ 118 w 170" name="T4"/>
              <a:gd fmla="*/ 7 h 167" name="T5"/>
              <a:gd fmla="*/ 145 w 170" name="T6"/>
              <a:gd fmla="*/ 25 h 167" name="T7"/>
              <a:gd fmla="*/ 163 w 170" name="T8"/>
              <a:gd fmla="*/ 51 h 167" name="T9"/>
              <a:gd fmla="*/ 170 w 170" name="T10"/>
              <a:gd fmla="*/ 83 h 167" name="T11"/>
              <a:gd fmla="*/ 163 w 170" name="T12"/>
              <a:gd fmla="*/ 116 h 167" name="T13"/>
              <a:gd fmla="*/ 145 w 170" name="T14"/>
              <a:gd fmla="*/ 142 h 167" name="T15"/>
              <a:gd fmla="*/ 118 w 170" name="T16"/>
              <a:gd fmla="*/ 160 h 167" name="T17"/>
              <a:gd fmla="*/ 85 w 170" name="T18"/>
              <a:gd fmla="*/ 167 h 167" name="T19"/>
              <a:gd fmla="*/ 0 w 170" name="T20"/>
              <a:gd fmla="*/ 167 h 167" name="T21"/>
              <a:gd fmla="*/ 0 w 170" name="T22"/>
              <a:gd fmla="*/ 0 h 167" name="T23"/>
              <a:gd fmla="*/ 85 w 170" name="T24"/>
              <a:gd fmla="*/ 160 h 167" name="T25"/>
              <a:gd fmla="*/ 116 w 170" name="T26"/>
              <a:gd fmla="*/ 154 h 167" name="T27"/>
              <a:gd fmla="*/ 140 w 170" name="T28"/>
              <a:gd fmla="*/ 138 h 167" name="T29"/>
              <a:gd fmla="*/ 157 w 170" name="T30"/>
              <a:gd fmla="*/ 113 h 167" name="T31"/>
              <a:gd fmla="*/ 163 w 170" name="T32"/>
              <a:gd fmla="*/ 83 h 167" name="T33"/>
              <a:gd fmla="*/ 157 w 170" name="T34"/>
              <a:gd fmla="*/ 53 h 167" name="T35"/>
              <a:gd fmla="*/ 140 w 170" name="T36"/>
              <a:gd fmla="*/ 29 h 167" name="T37"/>
              <a:gd fmla="*/ 116 w 170" name="T38"/>
              <a:gd fmla="*/ 13 h 167" name="T39"/>
              <a:gd fmla="*/ 85 w 170" name="T40"/>
              <a:gd fmla="*/ 7 h 167" name="T41"/>
              <a:gd fmla="*/ 7 w 170" name="T42"/>
              <a:gd fmla="*/ 7 h 167" name="T43"/>
              <a:gd fmla="*/ 7 w 170" name="T44"/>
              <a:gd fmla="*/ 160 h 167" name="T45"/>
              <a:gd fmla="*/ 85 w 170" name="T46"/>
              <a:gd fmla="*/ 160 h 167" name="T4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b="b" l="0" r="r" t="0"/>
            <a:pathLst>
              <a:path h="167" w="170">
                <a:moveTo>
                  <a:pt x="0" y="0"/>
                </a:moveTo>
                <a:cubicBezTo>
                  <a:pt x="85" y="0"/>
                  <a:pt x="85" y="0"/>
                  <a:pt x="85" y="0"/>
                </a:cubicBezTo>
                <a:cubicBezTo>
                  <a:pt x="97" y="0"/>
                  <a:pt x="108" y="2"/>
                  <a:pt x="118" y="7"/>
                </a:cubicBezTo>
                <a:cubicBezTo>
                  <a:pt x="128" y="11"/>
                  <a:pt x="137" y="17"/>
                  <a:pt x="145" y="25"/>
                </a:cubicBezTo>
                <a:cubicBezTo>
                  <a:pt x="153" y="32"/>
                  <a:pt x="159" y="41"/>
                  <a:pt x="163" y="51"/>
                </a:cubicBezTo>
                <a:cubicBezTo>
                  <a:pt x="168" y="61"/>
                  <a:pt x="170" y="72"/>
                  <a:pt x="170" y="83"/>
                </a:cubicBezTo>
                <a:cubicBezTo>
                  <a:pt x="170" y="95"/>
                  <a:pt x="168" y="106"/>
                  <a:pt x="163" y="116"/>
                </a:cubicBezTo>
                <a:cubicBezTo>
                  <a:pt x="159" y="126"/>
                  <a:pt x="153" y="135"/>
                  <a:pt x="145" y="142"/>
                </a:cubicBezTo>
                <a:cubicBezTo>
                  <a:pt x="137" y="150"/>
                  <a:pt x="128" y="156"/>
                  <a:pt x="118" y="160"/>
                </a:cubicBezTo>
                <a:cubicBezTo>
                  <a:pt x="108" y="165"/>
                  <a:pt x="97" y="167"/>
                  <a:pt x="85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85" y="160"/>
                </a:moveTo>
                <a:cubicBezTo>
                  <a:pt x="96" y="160"/>
                  <a:pt x="106" y="158"/>
                  <a:pt x="116" y="154"/>
                </a:cubicBezTo>
                <a:cubicBezTo>
                  <a:pt x="125" y="150"/>
                  <a:pt x="134" y="145"/>
                  <a:pt x="140" y="138"/>
                </a:cubicBezTo>
                <a:cubicBezTo>
                  <a:pt x="147" y="131"/>
                  <a:pt x="153" y="123"/>
                  <a:pt x="157" y="113"/>
                </a:cubicBezTo>
                <a:cubicBezTo>
                  <a:pt x="161" y="104"/>
                  <a:pt x="163" y="94"/>
                  <a:pt x="163" y="83"/>
                </a:cubicBezTo>
                <a:cubicBezTo>
                  <a:pt x="163" y="73"/>
                  <a:pt x="161" y="63"/>
                  <a:pt x="157" y="53"/>
                </a:cubicBezTo>
                <a:cubicBezTo>
                  <a:pt x="153" y="44"/>
                  <a:pt x="147" y="36"/>
                  <a:pt x="140" y="29"/>
                </a:cubicBezTo>
                <a:cubicBezTo>
                  <a:pt x="134" y="22"/>
                  <a:pt x="125" y="17"/>
                  <a:pt x="116" y="13"/>
                </a:cubicBezTo>
                <a:cubicBezTo>
                  <a:pt x="106" y="9"/>
                  <a:pt x="96" y="7"/>
                  <a:pt x="85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160"/>
                  <a:pt x="7" y="160"/>
                  <a:pt x="7" y="160"/>
                </a:cubicBezTo>
                <a:cubicBezTo>
                  <a:pt x="85" y="160"/>
                  <a:pt x="85" y="160"/>
                  <a:pt x="85" y="16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89" name="Freeform 10"/>
          <p:cNvSpPr/>
          <p:nvPr/>
        </p:nvSpPr>
        <p:spPr bwMode="auto">
          <a:xfrm>
            <a:off x="3252295" y="6676767"/>
            <a:ext cx="111527" cy="110411"/>
          </a:xfrm>
          <a:custGeom>
            <a:gdLst>
              <a:gd fmla="*/ 0 w 400" name="T0"/>
              <a:gd fmla="*/ 0 h 396" name="T1"/>
              <a:gd fmla="*/ 400 w 400" name="T2"/>
              <a:gd fmla="*/ 0 h 396" name="T3"/>
              <a:gd fmla="*/ 400 w 400" name="T4"/>
              <a:gd fmla="*/ 16 h 396" name="T5"/>
              <a:gd fmla="*/ 17 w 400" name="T6"/>
              <a:gd fmla="*/ 16 h 396" name="T7"/>
              <a:gd fmla="*/ 17 w 400" name="T8"/>
              <a:gd fmla="*/ 189 h 396" name="T9"/>
              <a:gd fmla="*/ 393 w 400" name="T10"/>
              <a:gd fmla="*/ 189 h 396" name="T11"/>
              <a:gd fmla="*/ 393 w 400" name="T12"/>
              <a:gd fmla="*/ 206 h 396" name="T13"/>
              <a:gd fmla="*/ 17 w 400" name="T14"/>
              <a:gd fmla="*/ 206 h 396" name="T15"/>
              <a:gd fmla="*/ 17 w 400" name="T16"/>
              <a:gd fmla="*/ 379 h 396" name="T17"/>
              <a:gd fmla="*/ 400 w 400" name="T18"/>
              <a:gd fmla="*/ 379 h 396" name="T19"/>
              <a:gd fmla="*/ 400 w 400" name="T20"/>
              <a:gd fmla="*/ 396 h 396" name="T21"/>
              <a:gd fmla="*/ 0 w 400" name="T22"/>
              <a:gd fmla="*/ 396 h 396" name="T23"/>
              <a:gd fmla="*/ 0 w 400" name="T24"/>
              <a:gd fmla="*/ 0 h 396" name="T25"/>
              <a:gd fmla="*/ 0 w 400" name="T26"/>
              <a:gd fmla="*/ 0 h 396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96" w="400">
                <a:moveTo>
                  <a:pt x="0" y="0"/>
                </a:moveTo>
                <a:lnTo>
                  <a:pt x="400" y="0"/>
                </a:lnTo>
                <a:lnTo>
                  <a:pt x="400" y="16"/>
                </a:lnTo>
                <a:lnTo>
                  <a:pt x="17" y="16"/>
                </a:lnTo>
                <a:lnTo>
                  <a:pt x="17" y="189"/>
                </a:lnTo>
                <a:lnTo>
                  <a:pt x="393" y="189"/>
                </a:lnTo>
                <a:lnTo>
                  <a:pt x="393" y="206"/>
                </a:lnTo>
                <a:lnTo>
                  <a:pt x="17" y="206"/>
                </a:lnTo>
                <a:lnTo>
                  <a:pt x="17" y="379"/>
                </a:lnTo>
                <a:lnTo>
                  <a:pt x="400" y="379"/>
                </a:lnTo>
                <a:lnTo>
                  <a:pt x="400" y="396"/>
                </a:lnTo>
                <a:lnTo>
                  <a:pt x="0" y="39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0" name="Freeform 11"/>
          <p:cNvSpPr/>
          <p:nvPr/>
        </p:nvSpPr>
        <p:spPr bwMode="auto">
          <a:xfrm>
            <a:off x="3367725" y="6675372"/>
            <a:ext cx="217476" cy="111805"/>
          </a:xfrm>
          <a:custGeom>
            <a:gdLst>
              <a:gd fmla="*/ 323 w 330" name="T0"/>
              <a:gd fmla="*/ 85 h 169" name="T1"/>
              <a:gd fmla="*/ 317 w 330" name="T2"/>
              <a:gd fmla="*/ 54 h 169" name="T3"/>
              <a:gd fmla="*/ 301 w 330" name="T4"/>
              <a:gd fmla="*/ 29 h 169" name="T5"/>
              <a:gd fmla="*/ 276 w 330" name="T6"/>
              <a:gd fmla="*/ 13 h 169" name="T7"/>
              <a:gd fmla="*/ 246 w 330" name="T8"/>
              <a:gd fmla="*/ 7 h 169" name="T9"/>
              <a:gd fmla="*/ 219 w 330" name="T10"/>
              <a:gd fmla="*/ 12 h 169" name="T11"/>
              <a:gd fmla="*/ 196 w 330" name="T12"/>
              <a:gd fmla="*/ 27 h 169" name="T13"/>
              <a:gd fmla="*/ 179 w 330" name="T14"/>
              <a:gd fmla="*/ 51 h 169" name="T15"/>
              <a:gd fmla="*/ 170 w 330" name="T16"/>
              <a:gd fmla="*/ 85 h 169" name="T17"/>
              <a:gd fmla="*/ 160 w 330" name="T18"/>
              <a:gd fmla="*/ 120 h 169" name="T19"/>
              <a:gd fmla="*/ 142 w 330" name="T20"/>
              <a:gd fmla="*/ 146 h 169" name="T21"/>
              <a:gd fmla="*/ 116 w 330" name="T22"/>
              <a:gd fmla="*/ 163 h 169" name="T23"/>
              <a:gd fmla="*/ 84 w 330" name="T24"/>
              <a:gd fmla="*/ 169 h 169" name="T25"/>
              <a:gd fmla="*/ 51 w 330" name="T26"/>
              <a:gd fmla="*/ 162 h 169" name="T27"/>
              <a:gd fmla="*/ 24 w 330" name="T28"/>
              <a:gd fmla="*/ 144 h 169" name="T29"/>
              <a:gd fmla="*/ 6 w 330" name="T30"/>
              <a:gd fmla="*/ 117 h 169" name="T31"/>
              <a:gd fmla="*/ 0 w 330" name="T32"/>
              <a:gd fmla="*/ 84 h 169" name="T33"/>
              <a:gd fmla="*/ 6 w 330" name="T34"/>
              <a:gd fmla="*/ 51 h 169" name="T35"/>
              <a:gd fmla="*/ 24 w 330" name="T36"/>
              <a:gd fmla="*/ 24 h 169" name="T37"/>
              <a:gd fmla="*/ 51 w 330" name="T38"/>
              <a:gd fmla="*/ 6 h 169" name="T39"/>
              <a:gd fmla="*/ 84 w 330" name="T40"/>
              <a:gd fmla="*/ 0 h 169" name="T41"/>
              <a:gd fmla="*/ 84 w 330" name="T42"/>
              <a:gd fmla="*/ 6 h 169" name="T43"/>
              <a:gd fmla="*/ 53 w 330" name="T44"/>
              <a:gd fmla="*/ 13 h 169" name="T45"/>
              <a:gd fmla="*/ 29 w 330" name="T46"/>
              <a:gd fmla="*/ 29 h 169" name="T47"/>
              <a:gd fmla="*/ 12 w 330" name="T48"/>
              <a:gd fmla="*/ 54 h 169" name="T49"/>
              <a:gd fmla="*/ 6 w 330" name="T50"/>
              <a:gd fmla="*/ 84 h 169" name="T51"/>
              <a:gd fmla="*/ 12 w 330" name="T52"/>
              <a:gd fmla="*/ 115 h 169" name="T53"/>
              <a:gd fmla="*/ 29 w 330" name="T54"/>
              <a:gd fmla="*/ 139 h 169" name="T55"/>
              <a:gd fmla="*/ 53 w 330" name="T56"/>
              <a:gd fmla="*/ 156 h 169" name="T57"/>
              <a:gd fmla="*/ 84 w 330" name="T58"/>
              <a:gd fmla="*/ 162 h 169" name="T59"/>
              <a:gd fmla="*/ 113 w 330" name="T60"/>
              <a:gd fmla="*/ 157 h 169" name="T61"/>
              <a:gd fmla="*/ 136 w 330" name="T62"/>
              <a:gd fmla="*/ 141 h 169" name="T63"/>
              <a:gd fmla="*/ 153 w 330" name="T64"/>
              <a:gd fmla="*/ 117 h 169" name="T65"/>
              <a:gd fmla="*/ 162 w 330" name="T66"/>
              <a:gd fmla="*/ 85 h 169" name="T67"/>
              <a:gd fmla="*/ 171 w 330" name="T68"/>
              <a:gd fmla="*/ 50 h 169" name="T69"/>
              <a:gd fmla="*/ 189 w 330" name="T70"/>
              <a:gd fmla="*/ 23 h 169" name="T71"/>
              <a:gd fmla="*/ 214 w 330" name="T72"/>
              <a:gd fmla="*/ 6 h 169" name="T73"/>
              <a:gd fmla="*/ 246 w 330" name="T74"/>
              <a:gd fmla="*/ 0 h 169" name="T75"/>
              <a:gd fmla="*/ 279 w 330" name="T76"/>
              <a:gd fmla="*/ 7 h 169" name="T77"/>
              <a:gd fmla="*/ 305 w 330" name="T78"/>
              <a:gd fmla="*/ 25 h 169" name="T79"/>
              <a:gd fmla="*/ 323 w 330" name="T80"/>
              <a:gd fmla="*/ 52 h 169" name="T81"/>
              <a:gd fmla="*/ 330 w 330" name="T82"/>
              <a:gd fmla="*/ 85 h 169" name="T83"/>
              <a:gd fmla="*/ 326 w 330" name="T84"/>
              <a:gd fmla="*/ 109 h 169" name="T85"/>
              <a:gd fmla="*/ 316 w 330" name="T86"/>
              <a:gd fmla="*/ 131 h 169" name="T87"/>
              <a:gd fmla="*/ 301 w 330" name="T88"/>
              <a:gd fmla="*/ 149 h 169" name="T89"/>
              <a:gd fmla="*/ 281 w 330" name="T90"/>
              <a:gd fmla="*/ 161 h 169" name="T91"/>
              <a:gd fmla="*/ 281 w 330" name="T92"/>
              <a:gd fmla="*/ 154 h 169" name="T93"/>
              <a:gd fmla="*/ 298 w 330" name="T94"/>
              <a:gd fmla="*/ 142 h 169" name="T95"/>
              <a:gd fmla="*/ 312 w 330" name="T96"/>
              <a:gd fmla="*/ 126 h 169" name="T97"/>
              <a:gd fmla="*/ 320 w 330" name="T98"/>
              <a:gd fmla="*/ 106 h 169" name="T99"/>
              <a:gd fmla="*/ 323 w 330" name="T100"/>
              <a:gd fmla="*/ 85 h 169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169" w="330">
                <a:moveTo>
                  <a:pt x="323" y="85"/>
                </a:moveTo>
                <a:cubicBezTo>
                  <a:pt x="323" y="74"/>
                  <a:pt x="321" y="64"/>
                  <a:pt x="317" y="54"/>
                </a:cubicBezTo>
                <a:cubicBezTo>
                  <a:pt x="313" y="45"/>
                  <a:pt x="308" y="37"/>
                  <a:pt x="301" y="29"/>
                </a:cubicBezTo>
                <a:cubicBezTo>
                  <a:pt x="294" y="23"/>
                  <a:pt x="286" y="17"/>
                  <a:pt x="276" y="13"/>
                </a:cubicBezTo>
                <a:cubicBezTo>
                  <a:pt x="267" y="9"/>
                  <a:pt x="257" y="7"/>
                  <a:pt x="246" y="7"/>
                </a:cubicBezTo>
                <a:cubicBezTo>
                  <a:pt x="237" y="7"/>
                  <a:pt x="228" y="9"/>
                  <a:pt x="219" y="12"/>
                </a:cubicBezTo>
                <a:cubicBezTo>
                  <a:pt x="211" y="15"/>
                  <a:pt x="203" y="20"/>
                  <a:pt x="196" y="27"/>
                </a:cubicBezTo>
                <a:cubicBezTo>
                  <a:pt x="190" y="33"/>
                  <a:pt x="184" y="41"/>
                  <a:pt x="179" y="51"/>
                </a:cubicBezTo>
                <a:cubicBezTo>
                  <a:pt x="174" y="61"/>
                  <a:pt x="171" y="72"/>
                  <a:pt x="170" y="85"/>
                </a:cubicBezTo>
                <a:cubicBezTo>
                  <a:pt x="168" y="98"/>
                  <a:pt x="165" y="110"/>
                  <a:pt x="160" y="120"/>
                </a:cubicBezTo>
                <a:cubicBezTo>
                  <a:pt x="155" y="131"/>
                  <a:pt x="149" y="140"/>
                  <a:pt x="142" y="146"/>
                </a:cubicBezTo>
                <a:cubicBezTo>
                  <a:pt x="134" y="154"/>
                  <a:pt x="126" y="159"/>
                  <a:pt x="116" y="163"/>
                </a:cubicBezTo>
                <a:cubicBezTo>
                  <a:pt x="106" y="167"/>
                  <a:pt x="96" y="169"/>
                  <a:pt x="84" y="169"/>
                </a:cubicBezTo>
                <a:cubicBezTo>
                  <a:pt x="72" y="169"/>
                  <a:pt x="61" y="167"/>
                  <a:pt x="51" y="162"/>
                </a:cubicBezTo>
                <a:cubicBezTo>
                  <a:pt x="41" y="158"/>
                  <a:pt x="32" y="152"/>
                  <a:pt x="24" y="144"/>
                </a:cubicBezTo>
                <a:cubicBezTo>
                  <a:pt x="17" y="136"/>
                  <a:pt x="10" y="127"/>
                  <a:pt x="6" y="117"/>
                </a:cubicBezTo>
                <a:cubicBezTo>
                  <a:pt x="2" y="107"/>
                  <a:pt x="0" y="96"/>
                  <a:pt x="0" y="84"/>
                </a:cubicBezTo>
                <a:cubicBezTo>
                  <a:pt x="0" y="72"/>
                  <a:pt x="2" y="62"/>
                  <a:pt x="6" y="51"/>
                </a:cubicBezTo>
                <a:cubicBezTo>
                  <a:pt x="10" y="41"/>
                  <a:pt x="17" y="32"/>
                  <a:pt x="24" y="24"/>
                </a:cubicBezTo>
                <a:cubicBezTo>
                  <a:pt x="32" y="17"/>
                  <a:pt x="41" y="11"/>
                  <a:pt x="51" y="6"/>
                </a:cubicBezTo>
                <a:cubicBezTo>
                  <a:pt x="61" y="2"/>
                  <a:pt x="72" y="0"/>
                  <a:pt x="84" y="0"/>
                </a:cubicBezTo>
                <a:cubicBezTo>
                  <a:pt x="84" y="6"/>
                  <a:pt x="84" y="6"/>
                  <a:pt x="84" y="6"/>
                </a:cubicBezTo>
                <a:cubicBezTo>
                  <a:pt x="73" y="6"/>
                  <a:pt x="63" y="8"/>
                  <a:pt x="53" y="13"/>
                </a:cubicBezTo>
                <a:cubicBezTo>
                  <a:pt x="44" y="16"/>
                  <a:pt x="36" y="22"/>
                  <a:pt x="29" y="29"/>
                </a:cubicBezTo>
                <a:cubicBezTo>
                  <a:pt x="22" y="36"/>
                  <a:pt x="17" y="44"/>
                  <a:pt x="12" y="54"/>
                </a:cubicBezTo>
                <a:cubicBezTo>
                  <a:pt x="8" y="63"/>
                  <a:pt x="6" y="73"/>
                  <a:pt x="6" y="84"/>
                </a:cubicBezTo>
                <a:cubicBezTo>
                  <a:pt x="6" y="95"/>
                  <a:pt x="8" y="105"/>
                  <a:pt x="12" y="115"/>
                </a:cubicBezTo>
                <a:cubicBezTo>
                  <a:pt x="17" y="124"/>
                  <a:pt x="22" y="132"/>
                  <a:pt x="29" y="139"/>
                </a:cubicBezTo>
                <a:cubicBezTo>
                  <a:pt x="36" y="146"/>
                  <a:pt x="44" y="152"/>
                  <a:pt x="53" y="156"/>
                </a:cubicBezTo>
                <a:cubicBezTo>
                  <a:pt x="63" y="160"/>
                  <a:pt x="73" y="162"/>
                  <a:pt x="84" y="162"/>
                </a:cubicBezTo>
                <a:cubicBezTo>
                  <a:pt x="95" y="162"/>
                  <a:pt x="104" y="160"/>
                  <a:pt x="113" y="157"/>
                </a:cubicBezTo>
                <a:cubicBezTo>
                  <a:pt x="122" y="153"/>
                  <a:pt x="129" y="148"/>
                  <a:pt x="136" y="141"/>
                </a:cubicBezTo>
                <a:cubicBezTo>
                  <a:pt x="143" y="135"/>
                  <a:pt x="148" y="127"/>
                  <a:pt x="153" y="117"/>
                </a:cubicBezTo>
                <a:cubicBezTo>
                  <a:pt x="157" y="107"/>
                  <a:pt x="160" y="97"/>
                  <a:pt x="162" y="85"/>
                </a:cubicBezTo>
                <a:cubicBezTo>
                  <a:pt x="163" y="72"/>
                  <a:pt x="167" y="60"/>
                  <a:pt x="171" y="50"/>
                </a:cubicBezTo>
                <a:cubicBezTo>
                  <a:pt x="176" y="39"/>
                  <a:pt x="182" y="31"/>
                  <a:pt x="189" y="23"/>
                </a:cubicBezTo>
                <a:cubicBezTo>
                  <a:pt x="196" y="16"/>
                  <a:pt x="204" y="10"/>
                  <a:pt x="214" y="6"/>
                </a:cubicBezTo>
                <a:cubicBezTo>
                  <a:pt x="224" y="2"/>
                  <a:pt x="234" y="0"/>
                  <a:pt x="246" y="0"/>
                </a:cubicBezTo>
                <a:cubicBezTo>
                  <a:pt x="258" y="0"/>
                  <a:pt x="268" y="2"/>
                  <a:pt x="279" y="7"/>
                </a:cubicBezTo>
                <a:cubicBezTo>
                  <a:pt x="289" y="11"/>
                  <a:pt x="298" y="17"/>
                  <a:pt x="305" y="25"/>
                </a:cubicBezTo>
                <a:cubicBezTo>
                  <a:pt x="313" y="32"/>
                  <a:pt x="319" y="41"/>
                  <a:pt x="323" y="52"/>
                </a:cubicBezTo>
                <a:cubicBezTo>
                  <a:pt x="328" y="62"/>
                  <a:pt x="330" y="73"/>
                  <a:pt x="330" y="85"/>
                </a:cubicBezTo>
                <a:cubicBezTo>
                  <a:pt x="330" y="93"/>
                  <a:pt x="329" y="101"/>
                  <a:pt x="326" y="109"/>
                </a:cubicBezTo>
                <a:cubicBezTo>
                  <a:pt x="324" y="117"/>
                  <a:pt x="321" y="124"/>
                  <a:pt x="316" y="131"/>
                </a:cubicBezTo>
                <a:cubicBezTo>
                  <a:pt x="312" y="137"/>
                  <a:pt x="307" y="143"/>
                  <a:pt x="301" y="149"/>
                </a:cubicBezTo>
                <a:cubicBezTo>
                  <a:pt x="295" y="154"/>
                  <a:pt x="289" y="158"/>
                  <a:pt x="281" y="161"/>
                </a:cubicBezTo>
                <a:cubicBezTo>
                  <a:pt x="281" y="154"/>
                  <a:pt x="281" y="154"/>
                  <a:pt x="281" y="154"/>
                </a:cubicBezTo>
                <a:cubicBezTo>
                  <a:pt x="287" y="151"/>
                  <a:pt x="293" y="147"/>
                  <a:pt x="298" y="142"/>
                </a:cubicBezTo>
                <a:cubicBezTo>
                  <a:pt x="304" y="137"/>
                  <a:pt x="308" y="132"/>
                  <a:pt x="312" y="126"/>
                </a:cubicBezTo>
                <a:cubicBezTo>
                  <a:pt x="315" y="120"/>
                  <a:pt x="318" y="113"/>
                  <a:pt x="320" y="106"/>
                </a:cubicBezTo>
                <a:cubicBezTo>
                  <a:pt x="323" y="100"/>
                  <a:pt x="323" y="92"/>
                  <a:pt x="323" y="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1" name="Freeform 12"/>
          <p:cNvSpPr/>
          <p:nvPr/>
        </p:nvSpPr>
        <p:spPr bwMode="auto">
          <a:xfrm>
            <a:off x="3578230" y="6676767"/>
            <a:ext cx="5299" cy="11041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2" name="Freeform 13"/>
          <p:cNvSpPr/>
          <p:nvPr/>
        </p:nvSpPr>
        <p:spPr bwMode="auto">
          <a:xfrm>
            <a:off x="3606390" y="6675372"/>
            <a:ext cx="111527" cy="111805"/>
          </a:xfrm>
          <a:custGeom>
            <a:gdLst>
              <a:gd fmla="*/ 12 w 169" name="T0"/>
              <a:gd fmla="*/ 115 h 169" name="T1"/>
              <a:gd fmla="*/ 29 w 169" name="T2"/>
              <a:gd fmla="*/ 139 h 169" name="T3"/>
              <a:gd fmla="*/ 54 w 169" name="T4"/>
              <a:gd fmla="*/ 156 h 169" name="T5"/>
              <a:gd fmla="*/ 84 w 169" name="T6"/>
              <a:gd fmla="*/ 162 h 169" name="T7"/>
              <a:gd fmla="*/ 114 w 169" name="T8"/>
              <a:gd fmla="*/ 156 h 169" name="T9"/>
              <a:gd fmla="*/ 139 w 169" name="T10"/>
              <a:gd fmla="*/ 139 h 169" name="T11"/>
              <a:gd fmla="*/ 156 w 169" name="T12"/>
              <a:gd fmla="*/ 115 h 169" name="T13"/>
              <a:gd fmla="*/ 162 w 169" name="T14"/>
              <a:gd fmla="*/ 85 h 169" name="T15"/>
              <a:gd fmla="*/ 162 w 169" name="T16"/>
              <a:gd fmla="*/ 84 h 169" name="T17"/>
              <a:gd fmla="*/ 91 w 169" name="T18"/>
              <a:gd fmla="*/ 84 h 169" name="T19"/>
              <a:gd fmla="*/ 91 w 169" name="T20"/>
              <a:gd fmla="*/ 78 h 169" name="T21"/>
              <a:gd fmla="*/ 169 w 169" name="T22"/>
              <a:gd fmla="*/ 78 h 169" name="T23"/>
              <a:gd fmla="*/ 169 w 169" name="T24"/>
              <a:gd fmla="*/ 85 h 169" name="T25"/>
              <a:gd fmla="*/ 162 w 169" name="T26"/>
              <a:gd fmla="*/ 117 h 169" name="T27"/>
              <a:gd fmla="*/ 144 w 169" name="T28"/>
              <a:gd fmla="*/ 144 h 169" name="T29"/>
              <a:gd fmla="*/ 117 w 169" name="T30"/>
              <a:gd fmla="*/ 162 h 169" name="T31"/>
              <a:gd fmla="*/ 84 w 169" name="T32"/>
              <a:gd fmla="*/ 169 h 169" name="T33"/>
              <a:gd fmla="*/ 51 w 169" name="T34"/>
              <a:gd fmla="*/ 162 h 169" name="T35"/>
              <a:gd fmla="*/ 24 w 169" name="T36"/>
              <a:gd fmla="*/ 144 h 169" name="T37"/>
              <a:gd fmla="*/ 6 w 169" name="T38"/>
              <a:gd fmla="*/ 117 h 169" name="T39"/>
              <a:gd fmla="*/ 0 w 169" name="T40"/>
              <a:gd fmla="*/ 85 h 169" name="T41"/>
              <a:gd fmla="*/ 0 w 169" name="T42"/>
              <a:gd fmla="*/ 84 h 169" name="T43"/>
              <a:gd fmla="*/ 6 w 169" name="T44"/>
              <a:gd fmla="*/ 51 h 169" name="T45"/>
              <a:gd fmla="*/ 24 w 169" name="T46"/>
              <a:gd fmla="*/ 24 h 169" name="T47"/>
              <a:gd fmla="*/ 51 w 169" name="T48"/>
              <a:gd fmla="*/ 6 h 169" name="T49"/>
              <a:gd fmla="*/ 84 w 169" name="T50"/>
              <a:gd fmla="*/ 0 h 169" name="T51"/>
              <a:gd fmla="*/ 109 w 169" name="T52"/>
              <a:gd fmla="*/ 3 h 169" name="T53"/>
              <a:gd fmla="*/ 131 w 169" name="T54"/>
              <a:gd fmla="*/ 13 h 169" name="T55"/>
              <a:gd fmla="*/ 117 w 169" name="T56"/>
              <a:gd fmla="*/ 13 h 169" name="T57"/>
              <a:gd fmla="*/ 101 w 169" name="T58"/>
              <a:gd fmla="*/ 8 h 169" name="T59"/>
              <a:gd fmla="*/ 84 w 169" name="T60"/>
              <a:gd fmla="*/ 6 h 169" name="T61"/>
              <a:gd fmla="*/ 54 w 169" name="T62"/>
              <a:gd fmla="*/ 13 h 169" name="T63"/>
              <a:gd fmla="*/ 29 w 169" name="T64"/>
              <a:gd fmla="*/ 29 h 169" name="T65"/>
              <a:gd fmla="*/ 12 w 169" name="T66"/>
              <a:gd fmla="*/ 54 h 169" name="T67"/>
              <a:gd fmla="*/ 6 w 169" name="T68"/>
              <a:gd fmla="*/ 85 h 169" name="T69"/>
              <a:gd fmla="*/ 12 w 169" name="T70"/>
              <a:gd fmla="*/ 115 h 169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169" w="169">
                <a:moveTo>
                  <a:pt x="12" y="115"/>
                </a:moveTo>
                <a:cubicBezTo>
                  <a:pt x="17" y="124"/>
                  <a:pt x="22" y="132"/>
                  <a:pt x="29" y="139"/>
                </a:cubicBezTo>
                <a:cubicBezTo>
                  <a:pt x="36" y="146"/>
                  <a:pt x="44" y="152"/>
                  <a:pt x="54" y="156"/>
                </a:cubicBezTo>
                <a:cubicBezTo>
                  <a:pt x="63" y="160"/>
                  <a:pt x="74" y="162"/>
                  <a:pt x="84" y="162"/>
                </a:cubicBezTo>
                <a:cubicBezTo>
                  <a:pt x="95" y="162"/>
                  <a:pt x="105" y="160"/>
                  <a:pt x="114" y="156"/>
                </a:cubicBezTo>
                <a:cubicBezTo>
                  <a:pt x="124" y="152"/>
                  <a:pt x="132" y="146"/>
                  <a:pt x="139" y="139"/>
                </a:cubicBezTo>
                <a:cubicBezTo>
                  <a:pt x="146" y="132"/>
                  <a:pt x="152" y="124"/>
                  <a:pt x="156" y="115"/>
                </a:cubicBezTo>
                <a:cubicBezTo>
                  <a:pt x="160" y="105"/>
                  <a:pt x="162" y="95"/>
                  <a:pt x="162" y="85"/>
                </a:cubicBezTo>
                <a:cubicBezTo>
                  <a:pt x="162" y="84"/>
                  <a:pt x="162" y="84"/>
                  <a:pt x="162" y="84"/>
                </a:cubicBezTo>
                <a:cubicBezTo>
                  <a:pt x="91" y="84"/>
                  <a:pt x="91" y="84"/>
                  <a:pt x="91" y="84"/>
                </a:cubicBezTo>
                <a:cubicBezTo>
                  <a:pt x="91" y="78"/>
                  <a:pt x="91" y="78"/>
                  <a:pt x="91" y="78"/>
                </a:cubicBezTo>
                <a:cubicBezTo>
                  <a:pt x="169" y="78"/>
                  <a:pt x="169" y="78"/>
                  <a:pt x="169" y="78"/>
                </a:cubicBezTo>
                <a:cubicBezTo>
                  <a:pt x="169" y="85"/>
                  <a:pt x="169" y="85"/>
                  <a:pt x="169" y="85"/>
                </a:cubicBezTo>
                <a:cubicBezTo>
                  <a:pt x="169" y="96"/>
                  <a:pt x="167" y="107"/>
                  <a:pt x="162" y="117"/>
                </a:cubicBezTo>
                <a:cubicBezTo>
                  <a:pt x="158" y="127"/>
                  <a:pt x="152" y="137"/>
                  <a:pt x="144" y="144"/>
                </a:cubicBezTo>
                <a:cubicBezTo>
                  <a:pt x="136" y="152"/>
                  <a:pt x="127" y="158"/>
                  <a:pt x="117" y="162"/>
                </a:cubicBezTo>
                <a:cubicBezTo>
                  <a:pt x="107" y="167"/>
                  <a:pt x="96" y="169"/>
                  <a:pt x="84" y="169"/>
                </a:cubicBezTo>
                <a:cubicBezTo>
                  <a:pt x="73" y="169"/>
                  <a:pt x="61" y="167"/>
                  <a:pt x="51" y="162"/>
                </a:cubicBezTo>
                <a:cubicBezTo>
                  <a:pt x="41" y="158"/>
                  <a:pt x="32" y="152"/>
                  <a:pt x="24" y="144"/>
                </a:cubicBezTo>
                <a:cubicBezTo>
                  <a:pt x="17" y="137"/>
                  <a:pt x="11" y="127"/>
                  <a:pt x="6" y="117"/>
                </a:cubicBezTo>
                <a:cubicBezTo>
                  <a:pt x="2" y="107"/>
                  <a:pt x="0" y="96"/>
                  <a:pt x="0" y="85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72"/>
                  <a:pt x="2" y="61"/>
                  <a:pt x="6" y="51"/>
                </a:cubicBezTo>
                <a:cubicBezTo>
                  <a:pt x="11" y="41"/>
                  <a:pt x="17" y="32"/>
                  <a:pt x="24" y="24"/>
                </a:cubicBezTo>
                <a:cubicBezTo>
                  <a:pt x="32" y="17"/>
                  <a:pt x="41" y="11"/>
                  <a:pt x="51" y="6"/>
                </a:cubicBezTo>
                <a:cubicBezTo>
                  <a:pt x="61" y="2"/>
                  <a:pt x="73" y="0"/>
                  <a:pt x="84" y="0"/>
                </a:cubicBezTo>
                <a:cubicBezTo>
                  <a:pt x="93" y="0"/>
                  <a:pt x="101" y="1"/>
                  <a:pt x="109" y="3"/>
                </a:cubicBezTo>
                <a:cubicBezTo>
                  <a:pt x="117" y="6"/>
                  <a:pt x="124" y="9"/>
                  <a:pt x="131" y="13"/>
                </a:cubicBezTo>
                <a:cubicBezTo>
                  <a:pt x="117" y="13"/>
                  <a:pt x="117" y="13"/>
                  <a:pt x="117" y="13"/>
                </a:cubicBezTo>
                <a:cubicBezTo>
                  <a:pt x="112" y="11"/>
                  <a:pt x="107" y="10"/>
                  <a:pt x="101" y="8"/>
                </a:cubicBezTo>
                <a:cubicBezTo>
                  <a:pt x="95" y="7"/>
                  <a:pt x="90" y="6"/>
                  <a:pt x="84" y="6"/>
                </a:cubicBezTo>
                <a:cubicBezTo>
                  <a:pt x="74" y="6"/>
                  <a:pt x="63" y="8"/>
                  <a:pt x="54" y="13"/>
                </a:cubicBezTo>
                <a:cubicBezTo>
                  <a:pt x="44" y="16"/>
                  <a:pt x="36" y="22"/>
                  <a:pt x="29" y="29"/>
                </a:cubicBezTo>
                <a:cubicBezTo>
                  <a:pt x="22" y="36"/>
                  <a:pt x="17" y="44"/>
                  <a:pt x="12" y="54"/>
                </a:cubicBezTo>
                <a:cubicBezTo>
                  <a:pt x="9" y="63"/>
                  <a:pt x="6" y="73"/>
                  <a:pt x="6" y="85"/>
                </a:cubicBezTo>
                <a:cubicBezTo>
                  <a:pt x="6" y="95"/>
                  <a:pt x="9" y="105"/>
                  <a:pt x="12" y="11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3" name="Freeform 14"/>
          <p:cNvSpPr/>
          <p:nvPr/>
        </p:nvSpPr>
        <p:spPr bwMode="auto">
          <a:xfrm>
            <a:off x="3723215" y="6676767"/>
            <a:ext cx="111248" cy="110411"/>
          </a:xfrm>
          <a:custGeom>
            <a:gdLst>
              <a:gd fmla="*/ 383 w 399" name="T0"/>
              <a:gd fmla="*/ 0 h 396" name="T1"/>
              <a:gd fmla="*/ 399 w 399" name="T2"/>
              <a:gd fmla="*/ 0 h 396" name="T3"/>
              <a:gd fmla="*/ 399 w 399" name="T4"/>
              <a:gd fmla="*/ 396 h 396" name="T5"/>
              <a:gd fmla="*/ 383 w 399" name="T6"/>
              <a:gd fmla="*/ 396 h 396" name="T7"/>
              <a:gd fmla="*/ 16 w 399" name="T8"/>
              <a:gd fmla="*/ 23 h 396" name="T9"/>
              <a:gd fmla="*/ 16 w 399" name="T10"/>
              <a:gd fmla="*/ 396 h 396" name="T11"/>
              <a:gd fmla="*/ 0 w 399" name="T12"/>
              <a:gd fmla="*/ 396 h 396" name="T13"/>
              <a:gd fmla="*/ 0 w 399" name="T14"/>
              <a:gd fmla="*/ 0 h 396" name="T15"/>
              <a:gd fmla="*/ 16 w 399" name="T16"/>
              <a:gd fmla="*/ 0 h 396" name="T17"/>
              <a:gd fmla="*/ 383 w 399" name="T18"/>
              <a:gd fmla="*/ 375 h 396" name="T19"/>
              <a:gd fmla="*/ 383 w 399" name="T20"/>
              <a:gd fmla="*/ 0 h 396" name="T21"/>
              <a:gd fmla="*/ 383 w 399" name="T22"/>
              <a:gd fmla="*/ 0 h 396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396" w="399">
                <a:moveTo>
                  <a:pt x="383" y="0"/>
                </a:moveTo>
                <a:lnTo>
                  <a:pt x="399" y="0"/>
                </a:lnTo>
                <a:lnTo>
                  <a:pt x="399" y="396"/>
                </a:lnTo>
                <a:lnTo>
                  <a:pt x="383" y="396"/>
                </a:lnTo>
                <a:lnTo>
                  <a:pt x="16" y="23"/>
                </a:lnTo>
                <a:lnTo>
                  <a:pt x="16" y="396"/>
                </a:lnTo>
                <a:lnTo>
                  <a:pt x="0" y="396"/>
                </a:lnTo>
                <a:lnTo>
                  <a:pt x="0" y="0"/>
                </a:lnTo>
                <a:lnTo>
                  <a:pt x="16" y="0"/>
                </a:lnTo>
                <a:lnTo>
                  <a:pt x="383" y="375"/>
                </a:lnTo>
                <a:lnTo>
                  <a:pt x="383" y="0"/>
                </a:lnTo>
                <a:lnTo>
                  <a:pt x="3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4" name="Freeform 15"/>
          <p:cNvSpPr>
            <a:spLocks noEditPoints="1"/>
          </p:cNvSpPr>
          <p:nvPr/>
        </p:nvSpPr>
        <p:spPr bwMode="auto">
          <a:xfrm>
            <a:off x="2758513" y="6388193"/>
            <a:ext cx="272403" cy="267943"/>
          </a:xfrm>
          <a:custGeom>
            <a:gdLst>
              <a:gd fmla="*/ 114 w 413" name="T0"/>
              <a:gd fmla="*/ 17 h 405" name="T1"/>
              <a:gd fmla="*/ 114 w 413" name="T2"/>
              <a:gd fmla="*/ 24 h 405" name="T3"/>
              <a:gd fmla="*/ 95 w 413" name="T4"/>
              <a:gd fmla="*/ 46 h 405" name="T5"/>
              <a:gd fmla="*/ 133 w 413" name="T6"/>
              <a:gd fmla="*/ 68 h 405" name="T7"/>
              <a:gd fmla="*/ 170 w 413" name="T8"/>
              <a:gd fmla="*/ 92 h 405" name="T9"/>
              <a:gd fmla="*/ 70 w 413" name="T10"/>
              <a:gd fmla="*/ 90 h 405" name="T11"/>
              <a:gd fmla="*/ 29 w 413" name="T12"/>
              <a:gd fmla="*/ 146 h 405" name="T13"/>
              <a:gd fmla="*/ 85 w 413" name="T14"/>
              <a:gd fmla="*/ 4 h 405" name="T15"/>
              <a:gd fmla="*/ 82 w 413" name="T16"/>
              <a:gd fmla="*/ 228 h 405" name="T17"/>
              <a:gd fmla="*/ 70 w 413" name="T18"/>
              <a:gd fmla="*/ 168 h 405" name="T19"/>
              <a:gd fmla="*/ 34 w 413" name="T20"/>
              <a:gd fmla="*/ 143 h 405" name="T21"/>
              <a:gd fmla="*/ 70 w 413" name="T22"/>
              <a:gd fmla="*/ 146 h 405" name="T23"/>
              <a:gd fmla="*/ 146 w 413" name="T24"/>
              <a:gd fmla="*/ 144 h 405" name="T25"/>
              <a:gd fmla="*/ 153 w 413" name="T26"/>
              <a:gd fmla="*/ 170 h 405" name="T27"/>
              <a:gd fmla="*/ 105 w 413" name="T28"/>
              <a:gd fmla="*/ 168 h 405" name="T29"/>
              <a:gd fmla="*/ 136 w 413" name="T30"/>
              <a:gd fmla="*/ 228 h 405" name="T31"/>
              <a:gd fmla="*/ 172 w 413" name="T32"/>
              <a:gd fmla="*/ 252 h 405" name="T33"/>
              <a:gd fmla="*/ 105 w 413" name="T34"/>
              <a:gd fmla="*/ 250 h 405" name="T35"/>
              <a:gd fmla="*/ 123 w 413" name="T36"/>
              <a:gd fmla="*/ 328 h 405" name="T37"/>
              <a:gd fmla="*/ 169 w 413" name="T38"/>
              <a:gd fmla="*/ 325 h 405" name="T39"/>
              <a:gd fmla="*/ 85 w 413" name="T40"/>
              <a:gd fmla="*/ 383 h 405" name="T41"/>
              <a:gd fmla="*/ 82 w 413" name="T42"/>
              <a:gd fmla="*/ 337 h 405" name="T43"/>
              <a:gd fmla="*/ 51 w 413" name="T44"/>
              <a:gd fmla="*/ 250 h 405" name="T45"/>
              <a:gd fmla="*/ 17 w 413" name="T46"/>
              <a:gd fmla="*/ 224 h 405" name="T47"/>
              <a:gd fmla="*/ 231 w 413" name="T48"/>
              <a:gd fmla="*/ 235 h 405" name="T49"/>
              <a:gd fmla="*/ 189 w 413" name="T50"/>
              <a:gd fmla="*/ 238 h 405" name="T51"/>
              <a:gd fmla="*/ 192 w 413" name="T52"/>
              <a:gd fmla="*/ 202 h 405" name="T53"/>
              <a:gd fmla="*/ 189 w 413" name="T54"/>
              <a:gd fmla="*/ 99 h 405" name="T55"/>
              <a:gd fmla="*/ 289 w 413" name="T56"/>
              <a:gd fmla="*/ 100 h 405" name="T57"/>
              <a:gd fmla="*/ 331 w 413" name="T58"/>
              <a:gd fmla="*/ 0 h 405" name="T59"/>
              <a:gd fmla="*/ 369 w 413" name="T60"/>
              <a:gd fmla="*/ 17 h 405" name="T61"/>
              <a:gd fmla="*/ 347 w 413" name="T62"/>
              <a:gd fmla="*/ 38 h 405" name="T63"/>
              <a:gd fmla="*/ 335 w 413" name="T64"/>
              <a:gd fmla="*/ 100 h 405" name="T65"/>
              <a:gd fmla="*/ 367 w 413" name="T66"/>
              <a:gd fmla="*/ 133 h 405" name="T67"/>
              <a:gd fmla="*/ 370 w 413" name="T68"/>
              <a:gd fmla="*/ 238 h 405" name="T69"/>
              <a:gd fmla="*/ 335 w 413" name="T70"/>
              <a:gd fmla="*/ 235 h 405" name="T71"/>
              <a:gd fmla="*/ 323 w 413" name="T72"/>
              <a:gd fmla="*/ 353 h 405" name="T73"/>
              <a:gd fmla="*/ 353 w 413" name="T74"/>
              <a:gd fmla="*/ 372 h 405" name="T75"/>
              <a:gd fmla="*/ 413 w 413" name="T76"/>
              <a:gd fmla="*/ 344 h 405" name="T77"/>
              <a:gd fmla="*/ 331 w 413" name="T78"/>
              <a:gd fmla="*/ 396 h 405" name="T79"/>
              <a:gd fmla="*/ 298 w 413" name="T80"/>
              <a:gd fmla="*/ 235 h 405" name="T81"/>
              <a:gd fmla="*/ 234 w 413" name="T82"/>
              <a:gd fmla="*/ 338 h 405" name="T83"/>
              <a:gd fmla="*/ 123 w 413" name="T84"/>
              <a:gd fmla="*/ 381 h 405" name="T85"/>
              <a:gd fmla="*/ 231 w 413" name="T86"/>
              <a:gd fmla="*/ 235 h 405" name="T87"/>
              <a:gd fmla="*/ 260 w 413" name="T88"/>
              <a:gd fmla="*/ 73 h 405" name="T89"/>
              <a:gd fmla="*/ 190 w 413" name="T90"/>
              <a:gd fmla="*/ 22 h 405" name="T91"/>
              <a:gd fmla="*/ 216 w 413" name="T92"/>
              <a:gd fmla="*/ 124 h 405" name="T93"/>
              <a:gd fmla="*/ 343 w 413" name="T94"/>
              <a:gd fmla="*/ 213 h 405" name="T95"/>
              <a:gd fmla="*/ 216 w 413" name="T96"/>
              <a:gd fmla="*/ 124 h 405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405" w="412">
                <a:moveTo>
                  <a:pt x="85" y="4"/>
                </a:moveTo>
                <a:cubicBezTo>
                  <a:pt x="114" y="17"/>
                  <a:pt x="114" y="17"/>
                  <a:pt x="114" y="17"/>
                </a:cubicBezTo>
                <a:cubicBezTo>
                  <a:pt x="119" y="20"/>
                  <a:pt x="119" y="20"/>
                  <a:pt x="119" y="20"/>
                </a:cubicBezTo>
                <a:cubicBezTo>
                  <a:pt x="119" y="22"/>
                  <a:pt x="117" y="23"/>
                  <a:pt x="114" y="24"/>
                </a:cubicBezTo>
                <a:cubicBezTo>
                  <a:pt x="108" y="26"/>
                  <a:pt x="104" y="30"/>
                  <a:pt x="100" y="36"/>
                </a:cubicBezTo>
                <a:cubicBezTo>
                  <a:pt x="99" y="38"/>
                  <a:pt x="98" y="41"/>
                  <a:pt x="95" y="46"/>
                </a:cubicBezTo>
                <a:cubicBezTo>
                  <a:pt x="91" y="55"/>
                  <a:pt x="86" y="62"/>
                  <a:pt x="82" y="68"/>
                </a:cubicBezTo>
                <a:cubicBezTo>
                  <a:pt x="133" y="68"/>
                  <a:pt x="133" y="68"/>
                  <a:pt x="133" y="68"/>
                </a:cubicBezTo>
                <a:cubicBezTo>
                  <a:pt x="146" y="68"/>
                  <a:pt x="159" y="67"/>
                  <a:pt x="170" y="66"/>
                </a:cubicBezTo>
                <a:cubicBezTo>
                  <a:pt x="170" y="92"/>
                  <a:pt x="170" y="92"/>
                  <a:pt x="170" y="92"/>
                </a:cubicBezTo>
                <a:cubicBezTo>
                  <a:pt x="159" y="91"/>
                  <a:pt x="146" y="90"/>
                  <a:pt x="133" y="90"/>
                </a:cubicBezTo>
                <a:cubicBezTo>
                  <a:pt x="70" y="90"/>
                  <a:pt x="70" y="90"/>
                  <a:pt x="70" y="90"/>
                </a:cubicBezTo>
                <a:cubicBezTo>
                  <a:pt x="69" y="92"/>
                  <a:pt x="66" y="96"/>
                  <a:pt x="63" y="100"/>
                </a:cubicBezTo>
                <a:cubicBezTo>
                  <a:pt x="50" y="121"/>
                  <a:pt x="38" y="136"/>
                  <a:pt x="29" y="146"/>
                </a:cubicBezTo>
                <a:cubicBezTo>
                  <a:pt x="21" y="140"/>
                  <a:pt x="12" y="135"/>
                  <a:pt x="0" y="131"/>
                </a:cubicBezTo>
                <a:cubicBezTo>
                  <a:pt x="36" y="104"/>
                  <a:pt x="65" y="61"/>
                  <a:pt x="85" y="4"/>
                </a:cubicBezTo>
                <a:close/>
                <a:moveTo>
                  <a:pt x="51" y="228"/>
                </a:moveTo>
                <a:cubicBezTo>
                  <a:pt x="82" y="228"/>
                  <a:pt x="82" y="228"/>
                  <a:pt x="82" y="228"/>
                </a:cubicBezTo>
                <a:cubicBezTo>
                  <a:pt x="82" y="168"/>
                  <a:pt x="82" y="168"/>
                  <a:pt x="82" y="168"/>
                </a:cubicBezTo>
                <a:cubicBezTo>
                  <a:pt x="70" y="168"/>
                  <a:pt x="70" y="168"/>
                  <a:pt x="70" y="168"/>
                </a:cubicBezTo>
                <a:cubicBezTo>
                  <a:pt x="60" y="168"/>
                  <a:pt x="48" y="169"/>
                  <a:pt x="34" y="170"/>
                </a:cubicBezTo>
                <a:cubicBezTo>
                  <a:pt x="34" y="143"/>
                  <a:pt x="34" y="143"/>
                  <a:pt x="34" y="143"/>
                </a:cubicBezTo>
                <a:cubicBezTo>
                  <a:pt x="36" y="143"/>
                  <a:pt x="39" y="143"/>
                  <a:pt x="43" y="144"/>
                </a:cubicBezTo>
                <a:cubicBezTo>
                  <a:pt x="54" y="146"/>
                  <a:pt x="63" y="146"/>
                  <a:pt x="70" y="146"/>
                </a:cubicBezTo>
                <a:cubicBezTo>
                  <a:pt x="117" y="146"/>
                  <a:pt x="117" y="146"/>
                  <a:pt x="117" y="146"/>
                </a:cubicBezTo>
                <a:cubicBezTo>
                  <a:pt x="124" y="146"/>
                  <a:pt x="134" y="146"/>
                  <a:pt x="146" y="144"/>
                </a:cubicBezTo>
                <a:cubicBezTo>
                  <a:pt x="149" y="143"/>
                  <a:pt x="151" y="143"/>
                  <a:pt x="153" y="143"/>
                </a:cubicBezTo>
                <a:cubicBezTo>
                  <a:pt x="153" y="170"/>
                  <a:pt x="153" y="170"/>
                  <a:pt x="153" y="170"/>
                </a:cubicBezTo>
                <a:cubicBezTo>
                  <a:pt x="144" y="169"/>
                  <a:pt x="132" y="168"/>
                  <a:pt x="117" y="168"/>
                </a:cubicBezTo>
                <a:cubicBezTo>
                  <a:pt x="105" y="168"/>
                  <a:pt x="105" y="168"/>
                  <a:pt x="105" y="168"/>
                </a:cubicBezTo>
                <a:cubicBezTo>
                  <a:pt x="105" y="228"/>
                  <a:pt x="105" y="228"/>
                  <a:pt x="105" y="228"/>
                </a:cubicBezTo>
                <a:cubicBezTo>
                  <a:pt x="136" y="228"/>
                  <a:pt x="136" y="228"/>
                  <a:pt x="136" y="228"/>
                </a:cubicBezTo>
                <a:cubicBezTo>
                  <a:pt x="142" y="228"/>
                  <a:pt x="153" y="227"/>
                  <a:pt x="172" y="224"/>
                </a:cubicBezTo>
                <a:cubicBezTo>
                  <a:pt x="172" y="252"/>
                  <a:pt x="172" y="252"/>
                  <a:pt x="172" y="252"/>
                </a:cubicBezTo>
                <a:cubicBezTo>
                  <a:pt x="160" y="251"/>
                  <a:pt x="149" y="250"/>
                  <a:pt x="136" y="250"/>
                </a:cubicBezTo>
                <a:cubicBezTo>
                  <a:pt x="105" y="250"/>
                  <a:pt x="105" y="250"/>
                  <a:pt x="105" y="250"/>
                </a:cubicBezTo>
                <a:cubicBezTo>
                  <a:pt x="105" y="340"/>
                  <a:pt x="105" y="340"/>
                  <a:pt x="105" y="340"/>
                </a:cubicBezTo>
                <a:cubicBezTo>
                  <a:pt x="109" y="338"/>
                  <a:pt x="114" y="334"/>
                  <a:pt x="123" y="328"/>
                </a:cubicBezTo>
                <a:cubicBezTo>
                  <a:pt x="130" y="323"/>
                  <a:pt x="144" y="312"/>
                  <a:pt x="163" y="298"/>
                </a:cubicBezTo>
                <a:cubicBezTo>
                  <a:pt x="163" y="307"/>
                  <a:pt x="165" y="316"/>
                  <a:pt x="169" y="325"/>
                </a:cubicBezTo>
                <a:cubicBezTo>
                  <a:pt x="166" y="326"/>
                  <a:pt x="163" y="328"/>
                  <a:pt x="158" y="332"/>
                </a:cubicBezTo>
                <a:cubicBezTo>
                  <a:pt x="124" y="352"/>
                  <a:pt x="100" y="369"/>
                  <a:pt x="85" y="383"/>
                </a:cubicBezTo>
                <a:cubicBezTo>
                  <a:pt x="81" y="372"/>
                  <a:pt x="75" y="363"/>
                  <a:pt x="68" y="355"/>
                </a:cubicBezTo>
                <a:cubicBezTo>
                  <a:pt x="76" y="353"/>
                  <a:pt x="81" y="347"/>
                  <a:pt x="82" y="337"/>
                </a:cubicBezTo>
                <a:cubicBezTo>
                  <a:pt x="82" y="250"/>
                  <a:pt x="82" y="250"/>
                  <a:pt x="82" y="250"/>
                </a:cubicBezTo>
                <a:cubicBezTo>
                  <a:pt x="51" y="250"/>
                  <a:pt x="51" y="250"/>
                  <a:pt x="51" y="250"/>
                </a:cubicBezTo>
                <a:cubicBezTo>
                  <a:pt x="41" y="250"/>
                  <a:pt x="30" y="251"/>
                  <a:pt x="17" y="252"/>
                </a:cubicBezTo>
                <a:cubicBezTo>
                  <a:pt x="17" y="224"/>
                  <a:pt x="17" y="224"/>
                  <a:pt x="17" y="224"/>
                </a:cubicBezTo>
                <a:cubicBezTo>
                  <a:pt x="30" y="227"/>
                  <a:pt x="41" y="228"/>
                  <a:pt x="51" y="228"/>
                </a:cubicBezTo>
                <a:close/>
                <a:moveTo>
                  <a:pt x="231" y="235"/>
                </a:moveTo>
                <a:cubicBezTo>
                  <a:pt x="223" y="235"/>
                  <a:pt x="223" y="235"/>
                  <a:pt x="223" y="235"/>
                </a:cubicBezTo>
                <a:cubicBezTo>
                  <a:pt x="216" y="235"/>
                  <a:pt x="204" y="236"/>
                  <a:pt x="189" y="238"/>
                </a:cubicBezTo>
                <a:cubicBezTo>
                  <a:pt x="189" y="237"/>
                  <a:pt x="189" y="236"/>
                  <a:pt x="189" y="233"/>
                </a:cubicBezTo>
                <a:cubicBezTo>
                  <a:pt x="191" y="223"/>
                  <a:pt x="192" y="213"/>
                  <a:pt x="192" y="202"/>
                </a:cubicBezTo>
                <a:cubicBezTo>
                  <a:pt x="192" y="135"/>
                  <a:pt x="192" y="135"/>
                  <a:pt x="192" y="135"/>
                </a:cubicBezTo>
                <a:cubicBezTo>
                  <a:pt x="193" y="122"/>
                  <a:pt x="192" y="110"/>
                  <a:pt x="189" y="99"/>
                </a:cubicBezTo>
                <a:cubicBezTo>
                  <a:pt x="200" y="100"/>
                  <a:pt x="211" y="100"/>
                  <a:pt x="223" y="100"/>
                </a:cubicBezTo>
                <a:cubicBezTo>
                  <a:pt x="289" y="100"/>
                  <a:pt x="289" y="100"/>
                  <a:pt x="289" y="100"/>
                </a:cubicBezTo>
                <a:cubicBezTo>
                  <a:pt x="290" y="99"/>
                  <a:pt x="291" y="98"/>
                  <a:pt x="292" y="95"/>
                </a:cubicBezTo>
                <a:cubicBezTo>
                  <a:pt x="317" y="50"/>
                  <a:pt x="330" y="18"/>
                  <a:pt x="331" y="0"/>
                </a:cubicBezTo>
                <a:cubicBezTo>
                  <a:pt x="362" y="12"/>
                  <a:pt x="362" y="12"/>
                  <a:pt x="362" y="12"/>
                </a:cubicBezTo>
                <a:cubicBezTo>
                  <a:pt x="366" y="14"/>
                  <a:pt x="369" y="16"/>
                  <a:pt x="369" y="17"/>
                </a:cubicBezTo>
                <a:cubicBezTo>
                  <a:pt x="369" y="18"/>
                  <a:pt x="366" y="20"/>
                  <a:pt x="362" y="22"/>
                </a:cubicBezTo>
                <a:cubicBezTo>
                  <a:pt x="354" y="26"/>
                  <a:pt x="349" y="31"/>
                  <a:pt x="347" y="38"/>
                </a:cubicBezTo>
                <a:cubicBezTo>
                  <a:pt x="337" y="59"/>
                  <a:pt x="326" y="80"/>
                  <a:pt x="314" y="100"/>
                </a:cubicBezTo>
                <a:cubicBezTo>
                  <a:pt x="335" y="100"/>
                  <a:pt x="335" y="100"/>
                  <a:pt x="335" y="100"/>
                </a:cubicBezTo>
                <a:cubicBezTo>
                  <a:pt x="344" y="100"/>
                  <a:pt x="356" y="100"/>
                  <a:pt x="370" y="99"/>
                </a:cubicBezTo>
                <a:cubicBezTo>
                  <a:pt x="368" y="111"/>
                  <a:pt x="367" y="123"/>
                  <a:pt x="367" y="133"/>
                </a:cubicBezTo>
                <a:cubicBezTo>
                  <a:pt x="367" y="202"/>
                  <a:pt x="367" y="202"/>
                  <a:pt x="367" y="202"/>
                </a:cubicBezTo>
                <a:cubicBezTo>
                  <a:pt x="367" y="213"/>
                  <a:pt x="368" y="224"/>
                  <a:pt x="370" y="238"/>
                </a:cubicBezTo>
                <a:cubicBezTo>
                  <a:pt x="368" y="238"/>
                  <a:pt x="366" y="238"/>
                  <a:pt x="363" y="236"/>
                </a:cubicBezTo>
                <a:cubicBezTo>
                  <a:pt x="351" y="236"/>
                  <a:pt x="342" y="235"/>
                  <a:pt x="335" y="235"/>
                </a:cubicBezTo>
                <a:cubicBezTo>
                  <a:pt x="323" y="235"/>
                  <a:pt x="323" y="235"/>
                  <a:pt x="323" y="235"/>
                </a:cubicBezTo>
                <a:cubicBezTo>
                  <a:pt x="323" y="353"/>
                  <a:pt x="323" y="353"/>
                  <a:pt x="323" y="353"/>
                </a:cubicBezTo>
                <a:cubicBezTo>
                  <a:pt x="321" y="368"/>
                  <a:pt x="326" y="375"/>
                  <a:pt x="340" y="372"/>
                </a:cubicBezTo>
                <a:cubicBezTo>
                  <a:pt x="353" y="372"/>
                  <a:pt x="353" y="372"/>
                  <a:pt x="353" y="372"/>
                </a:cubicBezTo>
                <a:cubicBezTo>
                  <a:pt x="374" y="376"/>
                  <a:pt x="383" y="361"/>
                  <a:pt x="382" y="328"/>
                </a:cubicBezTo>
                <a:cubicBezTo>
                  <a:pt x="390" y="338"/>
                  <a:pt x="400" y="344"/>
                  <a:pt x="413" y="344"/>
                </a:cubicBezTo>
                <a:cubicBezTo>
                  <a:pt x="409" y="382"/>
                  <a:pt x="390" y="399"/>
                  <a:pt x="355" y="396"/>
                </a:cubicBezTo>
                <a:cubicBezTo>
                  <a:pt x="331" y="396"/>
                  <a:pt x="331" y="396"/>
                  <a:pt x="331" y="396"/>
                </a:cubicBezTo>
                <a:cubicBezTo>
                  <a:pt x="307" y="397"/>
                  <a:pt x="296" y="386"/>
                  <a:pt x="298" y="364"/>
                </a:cubicBezTo>
                <a:cubicBezTo>
                  <a:pt x="298" y="235"/>
                  <a:pt x="298" y="235"/>
                  <a:pt x="298" y="235"/>
                </a:cubicBezTo>
                <a:cubicBezTo>
                  <a:pt x="255" y="235"/>
                  <a:pt x="255" y="235"/>
                  <a:pt x="255" y="235"/>
                </a:cubicBezTo>
                <a:cubicBezTo>
                  <a:pt x="256" y="281"/>
                  <a:pt x="249" y="316"/>
                  <a:pt x="234" y="338"/>
                </a:cubicBezTo>
                <a:cubicBezTo>
                  <a:pt x="222" y="360"/>
                  <a:pt x="193" y="382"/>
                  <a:pt x="148" y="405"/>
                </a:cubicBezTo>
                <a:cubicBezTo>
                  <a:pt x="141" y="391"/>
                  <a:pt x="133" y="383"/>
                  <a:pt x="123" y="381"/>
                </a:cubicBezTo>
                <a:cubicBezTo>
                  <a:pt x="170" y="365"/>
                  <a:pt x="199" y="349"/>
                  <a:pt x="209" y="333"/>
                </a:cubicBezTo>
                <a:cubicBezTo>
                  <a:pt x="223" y="316"/>
                  <a:pt x="230" y="284"/>
                  <a:pt x="231" y="235"/>
                </a:cubicBezTo>
                <a:close/>
                <a:moveTo>
                  <a:pt x="213" y="7"/>
                </a:moveTo>
                <a:cubicBezTo>
                  <a:pt x="232" y="29"/>
                  <a:pt x="248" y="50"/>
                  <a:pt x="260" y="73"/>
                </a:cubicBezTo>
                <a:cubicBezTo>
                  <a:pt x="238" y="89"/>
                  <a:pt x="238" y="89"/>
                  <a:pt x="238" y="89"/>
                </a:cubicBezTo>
                <a:cubicBezTo>
                  <a:pt x="222" y="60"/>
                  <a:pt x="206" y="38"/>
                  <a:pt x="190" y="22"/>
                </a:cubicBezTo>
                <a:cubicBezTo>
                  <a:pt x="213" y="7"/>
                  <a:pt x="213" y="7"/>
                  <a:pt x="213" y="7"/>
                </a:cubicBezTo>
                <a:close/>
                <a:moveTo>
                  <a:pt x="216" y="124"/>
                </a:moveTo>
                <a:cubicBezTo>
                  <a:pt x="216" y="213"/>
                  <a:pt x="216" y="213"/>
                  <a:pt x="216" y="213"/>
                </a:cubicBezTo>
                <a:cubicBezTo>
                  <a:pt x="343" y="213"/>
                  <a:pt x="343" y="213"/>
                  <a:pt x="343" y="213"/>
                </a:cubicBezTo>
                <a:cubicBezTo>
                  <a:pt x="343" y="124"/>
                  <a:pt x="343" y="124"/>
                  <a:pt x="343" y="124"/>
                </a:cubicBezTo>
                <a:cubicBezTo>
                  <a:pt x="216" y="124"/>
                  <a:pt x="216" y="124"/>
                  <a:pt x="216" y="124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5" name="Freeform 16"/>
          <p:cNvSpPr>
            <a:spLocks noEditPoints="1"/>
          </p:cNvSpPr>
          <p:nvPr/>
        </p:nvSpPr>
        <p:spPr bwMode="auto">
          <a:xfrm>
            <a:off x="3055453" y="6388193"/>
            <a:ext cx="252607" cy="262644"/>
          </a:xfrm>
          <a:custGeom>
            <a:gdLst>
              <a:gd fmla="*/ 143 w 383" name="T0"/>
              <a:gd fmla="*/ 185 h 397" name="T1"/>
              <a:gd fmla="*/ 51 w 383" name="T2"/>
              <a:gd fmla="*/ 83 h 397" name="T3"/>
              <a:gd fmla="*/ 23 w 383" name="T4"/>
              <a:gd fmla="*/ 61 h 397" name="T5"/>
              <a:gd fmla="*/ 129 w 383" name="T6"/>
              <a:gd fmla="*/ 63 h 397" name="T7"/>
              <a:gd fmla="*/ 104 w 383" name="T8"/>
              <a:gd fmla="*/ 4 h 397" name="T9"/>
              <a:gd fmla="*/ 133 w 383" name="T10"/>
              <a:gd fmla="*/ 63 h 397" name="T11"/>
              <a:gd fmla="*/ 259 w 383" name="T12"/>
              <a:gd fmla="*/ 0 h 397" name="T13"/>
              <a:gd fmla="*/ 294 w 383" name="T14"/>
              <a:gd fmla="*/ 22 h 397" name="T15"/>
              <a:gd fmla="*/ 272 w 383" name="T16"/>
              <a:gd fmla="*/ 34 h 397" name="T17"/>
              <a:gd fmla="*/ 252 w 383" name="T18"/>
              <a:gd fmla="*/ 63 h 397" name="T19"/>
              <a:gd fmla="*/ 359 w 383" name="T20"/>
              <a:gd fmla="*/ 61 h 397" name="T21"/>
              <a:gd fmla="*/ 332 w 383" name="T22"/>
              <a:gd fmla="*/ 83 h 397" name="T23"/>
              <a:gd fmla="*/ 243 w 383" name="T24"/>
              <a:gd fmla="*/ 185 h 397" name="T25"/>
              <a:gd fmla="*/ 383 w 383" name="T26"/>
              <a:gd fmla="*/ 182 h 397" name="T27"/>
              <a:gd fmla="*/ 358 w 383" name="T28"/>
              <a:gd fmla="*/ 205 h 397" name="T29"/>
              <a:gd fmla="*/ 0 w 383" name="T30"/>
              <a:gd fmla="*/ 207 h 397" name="T31"/>
              <a:gd fmla="*/ 25 w 383" name="T32"/>
              <a:gd fmla="*/ 185 h 397" name="T33"/>
              <a:gd fmla="*/ 69 w 383" name="T34"/>
              <a:gd fmla="*/ 97 h 397" name="T35"/>
              <a:gd fmla="*/ 114 w 383" name="T36"/>
              <a:gd fmla="*/ 153 h 397" name="T37"/>
              <a:gd fmla="*/ 49 w 383" name="T38"/>
              <a:gd fmla="*/ 112 h 397" name="T39"/>
              <a:gd fmla="*/ 71 w 383" name="T40"/>
              <a:gd fmla="*/ 397 h 397" name="T41"/>
              <a:gd fmla="*/ 75 w 383" name="T42"/>
              <a:gd fmla="*/ 368 h 397" name="T43"/>
              <a:gd fmla="*/ 73 w 383" name="T44"/>
              <a:gd fmla="*/ 248 h 397" name="T45"/>
              <a:gd fmla="*/ 102 w 383" name="T46"/>
              <a:gd fmla="*/ 237 h 397" name="T47"/>
              <a:gd fmla="*/ 315 w 383" name="T48"/>
              <a:gd fmla="*/ 236 h 397" name="T49"/>
              <a:gd fmla="*/ 312 w 383" name="T50"/>
              <a:gd fmla="*/ 366 h 397" name="T51"/>
              <a:gd fmla="*/ 284 w 383" name="T52"/>
              <a:gd fmla="*/ 395 h 397" name="T53"/>
              <a:gd fmla="*/ 97 w 383" name="T54"/>
              <a:gd fmla="*/ 373 h 397" name="T55"/>
              <a:gd fmla="*/ 100 w 383" name="T56"/>
              <a:gd fmla="*/ 397 h 397" name="T57"/>
              <a:gd fmla="*/ 99 w 383" name="T58"/>
              <a:gd fmla="*/ 299 h 397" name="T59"/>
              <a:gd fmla="*/ 287 w 383" name="T60"/>
              <a:gd fmla="*/ 258 h 397" name="T61"/>
              <a:gd fmla="*/ 99 w 383" name="T62"/>
              <a:gd fmla="*/ 319 h 397" name="T63"/>
              <a:gd fmla="*/ 287 w 383" name="T64"/>
              <a:gd fmla="*/ 356 h 397" name="T65"/>
              <a:gd fmla="*/ 99 w 383" name="T66"/>
              <a:gd fmla="*/ 319 h 397" name="T67"/>
              <a:gd fmla="*/ 167 w 383" name="T68"/>
              <a:gd fmla="*/ 185 h 397" name="T69"/>
              <a:gd fmla="*/ 220 w 383" name="T70"/>
              <a:gd fmla="*/ 83 h 397" name="T71"/>
              <a:gd fmla="*/ 267 w 383" name="T72"/>
              <a:gd fmla="*/ 160 h 397" name="T73"/>
              <a:gd fmla="*/ 337 w 383" name="T74"/>
              <a:gd fmla="*/ 110 h 397" name="T75"/>
              <a:gd fmla="*/ 334 w 383" name="T76"/>
              <a:gd fmla="*/ 117 h 397" name="T77"/>
              <a:gd fmla="*/ 287 w 383" name="T78"/>
              <a:gd fmla="*/ 173 h 397" name="T7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b="b" l="0" r="r" t="0"/>
            <a:pathLst>
              <a:path h="397" w="383">
                <a:moveTo>
                  <a:pt x="25" y="185"/>
                </a:moveTo>
                <a:cubicBezTo>
                  <a:pt x="143" y="185"/>
                  <a:pt x="143" y="185"/>
                  <a:pt x="143" y="185"/>
                </a:cubicBezTo>
                <a:cubicBezTo>
                  <a:pt x="143" y="83"/>
                  <a:pt x="143" y="83"/>
                  <a:pt x="143" y="83"/>
                </a:cubicBezTo>
                <a:cubicBezTo>
                  <a:pt x="51" y="83"/>
                  <a:pt x="51" y="83"/>
                  <a:pt x="51" y="83"/>
                </a:cubicBezTo>
                <a:cubicBezTo>
                  <a:pt x="43" y="83"/>
                  <a:pt x="34" y="85"/>
                  <a:pt x="23" y="87"/>
                </a:cubicBezTo>
                <a:cubicBezTo>
                  <a:pt x="23" y="61"/>
                  <a:pt x="23" y="61"/>
                  <a:pt x="23" y="61"/>
                </a:cubicBezTo>
                <a:cubicBezTo>
                  <a:pt x="30" y="62"/>
                  <a:pt x="39" y="63"/>
                  <a:pt x="49" y="63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11" y="45"/>
                  <a:pt x="96" y="31"/>
                  <a:pt x="85" y="22"/>
                </a:cubicBezTo>
                <a:cubicBezTo>
                  <a:pt x="104" y="4"/>
                  <a:pt x="104" y="4"/>
                  <a:pt x="104" y="4"/>
                </a:cubicBezTo>
                <a:cubicBezTo>
                  <a:pt x="117" y="14"/>
                  <a:pt x="133" y="29"/>
                  <a:pt x="151" y="48"/>
                </a:cubicBezTo>
                <a:cubicBezTo>
                  <a:pt x="133" y="63"/>
                  <a:pt x="133" y="63"/>
                  <a:pt x="133" y="63"/>
                </a:cubicBezTo>
                <a:cubicBezTo>
                  <a:pt x="225" y="63"/>
                  <a:pt x="225" y="63"/>
                  <a:pt x="225" y="63"/>
                </a:cubicBezTo>
                <a:cubicBezTo>
                  <a:pt x="242" y="37"/>
                  <a:pt x="253" y="16"/>
                  <a:pt x="259" y="0"/>
                </a:cubicBezTo>
                <a:cubicBezTo>
                  <a:pt x="289" y="17"/>
                  <a:pt x="289" y="17"/>
                  <a:pt x="289" y="17"/>
                </a:cubicBezTo>
                <a:cubicBezTo>
                  <a:pt x="293" y="19"/>
                  <a:pt x="294" y="21"/>
                  <a:pt x="294" y="22"/>
                </a:cubicBezTo>
                <a:cubicBezTo>
                  <a:pt x="293" y="23"/>
                  <a:pt x="291" y="25"/>
                  <a:pt x="286" y="25"/>
                </a:cubicBezTo>
                <a:cubicBezTo>
                  <a:pt x="279" y="28"/>
                  <a:pt x="275" y="30"/>
                  <a:pt x="272" y="34"/>
                </a:cubicBezTo>
                <a:cubicBezTo>
                  <a:pt x="270" y="36"/>
                  <a:pt x="267" y="41"/>
                  <a:pt x="262" y="48"/>
                </a:cubicBezTo>
                <a:cubicBezTo>
                  <a:pt x="257" y="55"/>
                  <a:pt x="254" y="59"/>
                  <a:pt x="252" y="63"/>
                </a:cubicBezTo>
                <a:cubicBezTo>
                  <a:pt x="332" y="63"/>
                  <a:pt x="332" y="63"/>
                  <a:pt x="332" y="63"/>
                </a:cubicBezTo>
                <a:cubicBezTo>
                  <a:pt x="342" y="63"/>
                  <a:pt x="351" y="62"/>
                  <a:pt x="359" y="61"/>
                </a:cubicBezTo>
                <a:cubicBezTo>
                  <a:pt x="359" y="87"/>
                  <a:pt x="359" y="87"/>
                  <a:pt x="359" y="87"/>
                </a:cubicBezTo>
                <a:cubicBezTo>
                  <a:pt x="351" y="85"/>
                  <a:pt x="342" y="83"/>
                  <a:pt x="332" y="83"/>
                </a:cubicBezTo>
                <a:cubicBezTo>
                  <a:pt x="243" y="83"/>
                  <a:pt x="243" y="83"/>
                  <a:pt x="243" y="83"/>
                </a:cubicBezTo>
                <a:cubicBezTo>
                  <a:pt x="243" y="185"/>
                  <a:pt x="243" y="185"/>
                  <a:pt x="243" y="185"/>
                </a:cubicBezTo>
                <a:cubicBezTo>
                  <a:pt x="358" y="185"/>
                  <a:pt x="358" y="185"/>
                  <a:pt x="358" y="185"/>
                </a:cubicBezTo>
                <a:cubicBezTo>
                  <a:pt x="364" y="185"/>
                  <a:pt x="373" y="184"/>
                  <a:pt x="383" y="182"/>
                </a:cubicBezTo>
                <a:cubicBezTo>
                  <a:pt x="383" y="207"/>
                  <a:pt x="383" y="207"/>
                  <a:pt x="383" y="207"/>
                </a:cubicBezTo>
                <a:cubicBezTo>
                  <a:pt x="375" y="206"/>
                  <a:pt x="367" y="205"/>
                  <a:pt x="358" y="205"/>
                </a:cubicBezTo>
                <a:cubicBezTo>
                  <a:pt x="27" y="205"/>
                  <a:pt x="27" y="205"/>
                  <a:pt x="27" y="205"/>
                </a:cubicBezTo>
                <a:cubicBezTo>
                  <a:pt x="19" y="205"/>
                  <a:pt x="10" y="206"/>
                  <a:pt x="0" y="207"/>
                </a:cubicBezTo>
                <a:cubicBezTo>
                  <a:pt x="0" y="182"/>
                  <a:pt x="0" y="182"/>
                  <a:pt x="0" y="182"/>
                </a:cubicBezTo>
                <a:cubicBezTo>
                  <a:pt x="7" y="184"/>
                  <a:pt x="16" y="185"/>
                  <a:pt x="25" y="185"/>
                </a:cubicBezTo>
                <a:close/>
                <a:moveTo>
                  <a:pt x="49" y="112"/>
                </a:moveTo>
                <a:cubicBezTo>
                  <a:pt x="69" y="97"/>
                  <a:pt x="69" y="97"/>
                  <a:pt x="69" y="97"/>
                </a:cubicBezTo>
                <a:cubicBezTo>
                  <a:pt x="71" y="98"/>
                  <a:pt x="72" y="100"/>
                  <a:pt x="73" y="102"/>
                </a:cubicBezTo>
                <a:cubicBezTo>
                  <a:pt x="89" y="120"/>
                  <a:pt x="103" y="137"/>
                  <a:pt x="114" y="153"/>
                </a:cubicBezTo>
                <a:cubicBezTo>
                  <a:pt x="92" y="168"/>
                  <a:pt x="92" y="168"/>
                  <a:pt x="92" y="168"/>
                </a:cubicBezTo>
                <a:cubicBezTo>
                  <a:pt x="80" y="149"/>
                  <a:pt x="66" y="130"/>
                  <a:pt x="49" y="112"/>
                </a:cubicBezTo>
                <a:close/>
                <a:moveTo>
                  <a:pt x="100" y="397"/>
                </a:moveTo>
                <a:cubicBezTo>
                  <a:pt x="71" y="397"/>
                  <a:pt x="71" y="397"/>
                  <a:pt x="71" y="397"/>
                </a:cubicBezTo>
                <a:cubicBezTo>
                  <a:pt x="71" y="395"/>
                  <a:pt x="72" y="392"/>
                  <a:pt x="73" y="388"/>
                </a:cubicBezTo>
                <a:cubicBezTo>
                  <a:pt x="74" y="380"/>
                  <a:pt x="75" y="374"/>
                  <a:pt x="75" y="368"/>
                </a:cubicBezTo>
                <a:cubicBezTo>
                  <a:pt x="75" y="267"/>
                  <a:pt x="75" y="267"/>
                  <a:pt x="75" y="267"/>
                </a:cubicBezTo>
                <a:cubicBezTo>
                  <a:pt x="75" y="262"/>
                  <a:pt x="74" y="255"/>
                  <a:pt x="73" y="248"/>
                </a:cubicBezTo>
                <a:cubicBezTo>
                  <a:pt x="72" y="243"/>
                  <a:pt x="71" y="239"/>
                  <a:pt x="71" y="236"/>
                </a:cubicBezTo>
                <a:cubicBezTo>
                  <a:pt x="79" y="237"/>
                  <a:pt x="90" y="237"/>
                  <a:pt x="102" y="237"/>
                </a:cubicBezTo>
                <a:cubicBezTo>
                  <a:pt x="284" y="237"/>
                  <a:pt x="284" y="237"/>
                  <a:pt x="284" y="237"/>
                </a:cubicBezTo>
                <a:cubicBezTo>
                  <a:pt x="293" y="237"/>
                  <a:pt x="304" y="237"/>
                  <a:pt x="315" y="236"/>
                </a:cubicBezTo>
                <a:cubicBezTo>
                  <a:pt x="312" y="244"/>
                  <a:pt x="312" y="253"/>
                  <a:pt x="312" y="265"/>
                </a:cubicBezTo>
                <a:cubicBezTo>
                  <a:pt x="312" y="366"/>
                  <a:pt x="312" y="366"/>
                  <a:pt x="312" y="366"/>
                </a:cubicBezTo>
                <a:cubicBezTo>
                  <a:pt x="312" y="377"/>
                  <a:pt x="312" y="387"/>
                  <a:pt x="315" y="395"/>
                </a:cubicBezTo>
                <a:cubicBezTo>
                  <a:pt x="284" y="395"/>
                  <a:pt x="284" y="395"/>
                  <a:pt x="284" y="395"/>
                </a:cubicBezTo>
                <a:cubicBezTo>
                  <a:pt x="287" y="389"/>
                  <a:pt x="287" y="382"/>
                  <a:pt x="287" y="373"/>
                </a:cubicBezTo>
                <a:cubicBezTo>
                  <a:pt x="97" y="373"/>
                  <a:pt x="97" y="373"/>
                  <a:pt x="97" y="373"/>
                </a:cubicBezTo>
                <a:cubicBezTo>
                  <a:pt x="97" y="377"/>
                  <a:pt x="97" y="383"/>
                  <a:pt x="99" y="388"/>
                </a:cubicBezTo>
                <a:cubicBezTo>
                  <a:pt x="100" y="392"/>
                  <a:pt x="100" y="395"/>
                  <a:pt x="100" y="397"/>
                </a:cubicBezTo>
                <a:close/>
                <a:moveTo>
                  <a:pt x="99" y="258"/>
                </a:moveTo>
                <a:cubicBezTo>
                  <a:pt x="99" y="299"/>
                  <a:pt x="99" y="299"/>
                  <a:pt x="99" y="299"/>
                </a:cubicBezTo>
                <a:cubicBezTo>
                  <a:pt x="287" y="299"/>
                  <a:pt x="287" y="299"/>
                  <a:pt x="287" y="299"/>
                </a:cubicBezTo>
                <a:cubicBezTo>
                  <a:pt x="287" y="258"/>
                  <a:pt x="287" y="258"/>
                  <a:pt x="287" y="258"/>
                </a:cubicBezTo>
                <a:cubicBezTo>
                  <a:pt x="99" y="258"/>
                  <a:pt x="99" y="258"/>
                  <a:pt x="99" y="258"/>
                </a:cubicBezTo>
                <a:close/>
                <a:moveTo>
                  <a:pt x="99" y="319"/>
                </a:moveTo>
                <a:cubicBezTo>
                  <a:pt x="99" y="356"/>
                  <a:pt x="99" y="356"/>
                  <a:pt x="99" y="356"/>
                </a:cubicBezTo>
                <a:cubicBezTo>
                  <a:pt x="287" y="356"/>
                  <a:pt x="287" y="356"/>
                  <a:pt x="287" y="356"/>
                </a:cubicBezTo>
                <a:cubicBezTo>
                  <a:pt x="287" y="319"/>
                  <a:pt x="287" y="319"/>
                  <a:pt x="287" y="319"/>
                </a:cubicBezTo>
                <a:cubicBezTo>
                  <a:pt x="99" y="319"/>
                  <a:pt x="99" y="319"/>
                  <a:pt x="99" y="319"/>
                </a:cubicBezTo>
                <a:close/>
                <a:moveTo>
                  <a:pt x="167" y="83"/>
                </a:moveTo>
                <a:cubicBezTo>
                  <a:pt x="167" y="185"/>
                  <a:pt x="167" y="185"/>
                  <a:pt x="167" y="185"/>
                </a:cubicBezTo>
                <a:cubicBezTo>
                  <a:pt x="220" y="185"/>
                  <a:pt x="220" y="185"/>
                  <a:pt x="220" y="185"/>
                </a:cubicBezTo>
                <a:cubicBezTo>
                  <a:pt x="220" y="83"/>
                  <a:pt x="220" y="83"/>
                  <a:pt x="220" y="83"/>
                </a:cubicBezTo>
                <a:cubicBezTo>
                  <a:pt x="167" y="83"/>
                  <a:pt x="167" y="83"/>
                  <a:pt x="167" y="83"/>
                </a:cubicBezTo>
                <a:close/>
                <a:moveTo>
                  <a:pt x="267" y="160"/>
                </a:moveTo>
                <a:cubicBezTo>
                  <a:pt x="291" y="132"/>
                  <a:pt x="306" y="110"/>
                  <a:pt x="312" y="93"/>
                </a:cubicBezTo>
                <a:cubicBezTo>
                  <a:pt x="337" y="110"/>
                  <a:pt x="337" y="110"/>
                  <a:pt x="337" y="110"/>
                </a:cubicBezTo>
                <a:cubicBezTo>
                  <a:pt x="341" y="113"/>
                  <a:pt x="342" y="114"/>
                  <a:pt x="341" y="114"/>
                </a:cubicBezTo>
                <a:cubicBezTo>
                  <a:pt x="334" y="117"/>
                  <a:pt x="334" y="117"/>
                  <a:pt x="334" y="117"/>
                </a:cubicBezTo>
                <a:cubicBezTo>
                  <a:pt x="329" y="119"/>
                  <a:pt x="325" y="123"/>
                  <a:pt x="322" y="127"/>
                </a:cubicBezTo>
                <a:cubicBezTo>
                  <a:pt x="312" y="142"/>
                  <a:pt x="300" y="157"/>
                  <a:pt x="287" y="173"/>
                </a:cubicBezTo>
                <a:cubicBezTo>
                  <a:pt x="267" y="160"/>
                  <a:pt x="267" y="160"/>
                  <a:pt x="267" y="160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6" name="Freeform 17"/>
          <p:cNvSpPr>
            <a:spLocks noEditPoints="1"/>
          </p:cNvSpPr>
          <p:nvPr/>
        </p:nvSpPr>
        <p:spPr bwMode="auto">
          <a:xfrm>
            <a:off x="3346256" y="6416073"/>
            <a:ext cx="143032" cy="208275"/>
          </a:xfrm>
          <a:custGeom>
            <a:gdLst>
              <a:gd fmla="*/ 29 w 217" name="T0"/>
              <a:gd fmla="*/ 315 h 315" name="T1"/>
              <a:gd fmla="*/ 0 w 217" name="T2"/>
              <a:gd fmla="*/ 315 h 315" name="T3"/>
              <a:gd fmla="*/ 0 w 217" name="T4"/>
              <a:gd fmla="*/ 0 h 315" name="T5"/>
              <a:gd fmla="*/ 114 w 217" name="T6"/>
              <a:gd fmla="*/ 0 h 315" name="T7"/>
              <a:gd fmla="*/ 216 w 217" name="T8"/>
              <a:gd fmla="*/ 88 h 315" name="T9"/>
              <a:gd fmla="*/ 97 w 217" name="T10"/>
              <a:gd fmla="*/ 177 h 315" name="T11"/>
              <a:gd fmla="*/ 29 w 217" name="T12"/>
              <a:gd fmla="*/ 177 h 315" name="T13"/>
              <a:gd fmla="*/ 29 w 217" name="T14"/>
              <a:gd fmla="*/ 315 h 315" name="T15"/>
              <a:gd fmla="*/ 29 w 217" name="T16"/>
              <a:gd fmla="*/ 151 h 315" name="T17"/>
              <a:gd fmla="*/ 97 w 217" name="T18"/>
              <a:gd fmla="*/ 151 h 315" name="T19"/>
              <a:gd fmla="*/ 187 w 217" name="T20"/>
              <a:gd fmla="*/ 86 h 315" name="T21"/>
              <a:gd fmla="*/ 106 w 217" name="T22"/>
              <a:gd fmla="*/ 26 h 315" name="T23"/>
              <a:gd fmla="*/ 29 w 217" name="T24"/>
              <a:gd fmla="*/ 26 h 315" name="T25"/>
              <a:gd fmla="*/ 29 w 217" name="T26"/>
              <a:gd fmla="*/ 151 h 315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15" w="216">
                <a:moveTo>
                  <a:pt x="29" y="315"/>
                </a:moveTo>
                <a:cubicBezTo>
                  <a:pt x="0" y="315"/>
                  <a:pt x="0" y="315"/>
                  <a:pt x="0" y="315"/>
                </a:cubicBezTo>
                <a:cubicBezTo>
                  <a:pt x="0" y="0"/>
                  <a:pt x="0" y="0"/>
                  <a:pt x="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83" y="0"/>
                  <a:pt x="217" y="29"/>
                  <a:pt x="216" y="88"/>
                </a:cubicBezTo>
                <a:cubicBezTo>
                  <a:pt x="215" y="146"/>
                  <a:pt x="175" y="175"/>
                  <a:pt x="97" y="177"/>
                </a:cubicBezTo>
                <a:cubicBezTo>
                  <a:pt x="29" y="177"/>
                  <a:pt x="29" y="177"/>
                  <a:pt x="29" y="177"/>
                </a:cubicBezTo>
                <a:cubicBezTo>
                  <a:pt x="29" y="315"/>
                  <a:pt x="29" y="315"/>
                  <a:pt x="29" y="315"/>
                </a:cubicBezTo>
                <a:close/>
                <a:moveTo>
                  <a:pt x="29" y="151"/>
                </a:moveTo>
                <a:cubicBezTo>
                  <a:pt x="97" y="151"/>
                  <a:pt x="97" y="151"/>
                  <a:pt x="97" y="151"/>
                </a:cubicBezTo>
                <a:cubicBezTo>
                  <a:pt x="159" y="153"/>
                  <a:pt x="189" y="131"/>
                  <a:pt x="187" y="86"/>
                </a:cubicBezTo>
                <a:cubicBezTo>
                  <a:pt x="187" y="46"/>
                  <a:pt x="160" y="26"/>
                  <a:pt x="106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151"/>
                  <a:pt x="29" y="151"/>
                  <a:pt x="29" y="151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7" name="Freeform 18"/>
          <p:cNvSpPr>
            <a:spLocks noEditPoints="1"/>
          </p:cNvSpPr>
          <p:nvPr/>
        </p:nvSpPr>
        <p:spPr bwMode="auto">
          <a:xfrm>
            <a:off x="3522190" y="6416073"/>
            <a:ext cx="143311" cy="208275"/>
          </a:xfrm>
          <a:custGeom>
            <a:gdLst>
              <a:gd fmla="*/ 29 w 217" name="T0"/>
              <a:gd fmla="*/ 315 h 315" name="T1"/>
              <a:gd fmla="*/ 0 w 217" name="T2"/>
              <a:gd fmla="*/ 315 h 315" name="T3"/>
              <a:gd fmla="*/ 0 w 217" name="T4"/>
              <a:gd fmla="*/ 0 h 315" name="T5"/>
              <a:gd fmla="*/ 114 w 217" name="T6"/>
              <a:gd fmla="*/ 0 h 315" name="T7"/>
              <a:gd fmla="*/ 216 w 217" name="T8"/>
              <a:gd fmla="*/ 88 h 315" name="T9"/>
              <a:gd fmla="*/ 97 w 217" name="T10"/>
              <a:gd fmla="*/ 177 h 315" name="T11"/>
              <a:gd fmla="*/ 29 w 217" name="T12"/>
              <a:gd fmla="*/ 177 h 315" name="T13"/>
              <a:gd fmla="*/ 29 w 217" name="T14"/>
              <a:gd fmla="*/ 315 h 315" name="T15"/>
              <a:gd fmla="*/ 29 w 217" name="T16"/>
              <a:gd fmla="*/ 151 h 315" name="T17"/>
              <a:gd fmla="*/ 97 w 217" name="T18"/>
              <a:gd fmla="*/ 151 h 315" name="T19"/>
              <a:gd fmla="*/ 187 w 217" name="T20"/>
              <a:gd fmla="*/ 86 h 315" name="T21"/>
              <a:gd fmla="*/ 106 w 217" name="T22"/>
              <a:gd fmla="*/ 26 h 315" name="T23"/>
              <a:gd fmla="*/ 29 w 217" name="T24"/>
              <a:gd fmla="*/ 26 h 315" name="T25"/>
              <a:gd fmla="*/ 29 w 217" name="T26"/>
              <a:gd fmla="*/ 151 h 315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15" w="216">
                <a:moveTo>
                  <a:pt x="29" y="315"/>
                </a:moveTo>
                <a:cubicBezTo>
                  <a:pt x="0" y="315"/>
                  <a:pt x="0" y="315"/>
                  <a:pt x="0" y="315"/>
                </a:cubicBezTo>
                <a:cubicBezTo>
                  <a:pt x="0" y="0"/>
                  <a:pt x="0" y="0"/>
                  <a:pt x="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83" y="0"/>
                  <a:pt x="217" y="29"/>
                  <a:pt x="216" y="88"/>
                </a:cubicBezTo>
                <a:cubicBezTo>
                  <a:pt x="214" y="146"/>
                  <a:pt x="175" y="175"/>
                  <a:pt x="97" y="177"/>
                </a:cubicBezTo>
                <a:cubicBezTo>
                  <a:pt x="29" y="177"/>
                  <a:pt x="29" y="177"/>
                  <a:pt x="29" y="177"/>
                </a:cubicBezTo>
                <a:cubicBezTo>
                  <a:pt x="29" y="315"/>
                  <a:pt x="29" y="315"/>
                  <a:pt x="29" y="315"/>
                </a:cubicBezTo>
                <a:close/>
                <a:moveTo>
                  <a:pt x="29" y="151"/>
                </a:moveTo>
                <a:cubicBezTo>
                  <a:pt x="97" y="151"/>
                  <a:pt x="97" y="151"/>
                  <a:pt x="97" y="151"/>
                </a:cubicBezTo>
                <a:cubicBezTo>
                  <a:pt x="159" y="153"/>
                  <a:pt x="189" y="131"/>
                  <a:pt x="187" y="86"/>
                </a:cubicBezTo>
                <a:cubicBezTo>
                  <a:pt x="187" y="46"/>
                  <a:pt x="160" y="26"/>
                  <a:pt x="106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151"/>
                  <a:pt x="29" y="151"/>
                  <a:pt x="29" y="151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8" name="Freeform 19"/>
          <p:cNvSpPr/>
          <p:nvPr/>
        </p:nvSpPr>
        <p:spPr bwMode="auto">
          <a:xfrm>
            <a:off x="3679163" y="6416073"/>
            <a:ext cx="149724" cy="208275"/>
          </a:xfrm>
          <a:custGeom>
            <a:gdLst>
              <a:gd fmla="*/ 0 w 537" name="T0"/>
              <a:gd fmla="*/ 62 h 747" name="T1"/>
              <a:gd fmla="*/ 0 w 537" name="T2"/>
              <a:gd fmla="*/ 0 h 747" name="T3"/>
              <a:gd fmla="*/ 537 w 537" name="T4"/>
              <a:gd fmla="*/ 0 h 747" name="T5"/>
              <a:gd fmla="*/ 537 w 537" name="T6"/>
              <a:gd fmla="*/ 62 h 747" name="T7"/>
              <a:gd fmla="*/ 305 w 537" name="T8"/>
              <a:gd fmla="*/ 62 h 747" name="T9"/>
              <a:gd fmla="*/ 305 w 537" name="T10"/>
              <a:gd fmla="*/ 747 h 747" name="T11"/>
              <a:gd fmla="*/ 234 w 537" name="T12"/>
              <a:gd fmla="*/ 747 h 747" name="T13"/>
              <a:gd fmla="*/ 234 w 537" name="T14"/>
              <a:gd fmla="*/ 62 h 747" name="T15"/>
              <a:gd fmla="*/ 0 w 537" name="T16"/>
              <a:gd fmla="*/ 62 h 747" name="T17"/>
              <a:gd fmla="*/ 0 w 537" name="T18"/>
              <a:gd fmla="*/ 62 h 747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747" w="537">
                <a:moveTo>
                  <a:pt x="0" y="62"/>
                </a:moveTo>
                <a:lnTo>
                  <a:pt x="0" y="0"/>
                </a:lnTo>
                <a:lnTo>
                  <a:pt x="537" y="0"/>
                </a:lnTo>
                <a:lnTo>
                  <a:pt x="537" y="62"/>
                </a:lnTo>
                <a:lnTo>
                  <a:pt x="305" y="62"/>
                </a:lnTo>
                <a:lnTo>
                  <a:pt x="305" y="747"/>
                </a:lnTo>
                <a:lnTo>
                  <a:pt x="234" y="747"/>
                </a:lnTo>
                <a:lnTo>
                  <a:pt x="234" y="62"/>
                </a:lnTo>
                <a:lnTo>
                  <a:pt x="0" y="62"/>
                </a:lnTo>
                <a:lnTo>
                  <a:pt x="0" y="62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9" name="Freeform 20"/>
          <p:cNvSpPr/>
          <p:nvPr/>
        </p:nvSpPr>
        <p:spPr bwMode="auto">
          <a:xfrm>
            <a:off x="2284312" y="6382896"/>
            <a:ext cx="166291" cy="306161"/>
          </a:xfrm>
          <a:custGeom>
            <a:gdLst>
              <a:gd fmla="*/ 0 w 856" name="T0"/>
              <a:gd fmla="*/ 0 h 1576" name="T1"/>
              <a:gd fmla="*/ 0 w 856" name="T2"/>
              <a:gd fmla="*/ 1576 h 1576" name="T3"/>
              <a:gd fmla="*/ 856 w 856" name="T4"/>
              <a:gd fmla="*/ 0 h 1576" name="T5"/>
              <a:gd fmla="*/ 0 w 856" name="T6"/>
              <a:gd fmla="*/ 0 h 1576" name="T7"/>
              <a:gd fmla="*/ 0 w 856" name="T8"/>
              <a:gd fmla="*/ 0 h 157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576" w="856">
                <a:moveTo>
                  <a:pt x="0" y="0"/>
                </a:moveTo>
                <a:lnTo>
                  <a:pt x="0" y="1576"/>
                </a:lnTo>
                <a:lnTo>
                  <a:pt x="856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0" name="Freeform 21"/>
          <p:cNvSpPr/>
          <p:nvPr/>
        </p:nvSpPr>
        <p:spPr bwMode="auto">
          <a:xfrm>
            <a:off x="2345866" y="6414681"/>
            <a:ext cx="237975" cy="284015"/>
          </a:xfrm>
          <a:custGeom>
            <a:gdLst>
              <a:gd fmla="*/ 714 w 1225" name="T0"/>
              <a:gd fmla="*/ 0 h 1462" name="T1"/>
              <a:gd fmla="*/ 475 w 1225" name="T2"/>
              <a:gd fmla="*/ 425 h 1462" name="T3"/>
              <a:gd fmla="*/ 669 w 1225" name="T4"/>
              <a:gd fmla="*/ 693 h 1462" name="T5"/>
              <a:gd fmla="*/ 276 w 1225" name="T6"/>
              <a:gd fmla="*/ 807 h 1462" name="T7"/>
              <a:gd fmla="*/ 0 w 1225" name="T8"/>
              <a:gd fmla="*/ 1300 h 1462" name="T9"/>
              <a:gd fmla="*/ 541 w 1225" name="T10"/>
              <a:gd fmla="*/ 1106 h 1462" name="T11"/>
              <a:gd fmla="*/ 790 w 1225" name="T12"/>
              <a:gd fmla="*/ 1462 h 1462" name="T13"/>
              <a:gd fmla="*/ 745 w 1225" name="T14"/>
              <a:gd fmla="*/ 1042 h 1462" name="T15"/>
              <a:gd fmla="*/ 1225 w 1225" name="T16"/>
              <a:gd fmla="*/ 878 h 1462" name="T17"/>
              <a:gd fmla="*/ 714 w 1225" name="T18"/>
              <a:gd fmla="*/ 0 h 1462" name="T19"/>
              <a:gd fmla="*/ 714 w 1225" name="T20"/>
              <a:gd fmla="*/ 0 h 146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462" w="1225">
                <a:moveTo>
                  <a:pt x="714" y="0"/>
                </a:moveTo>
                <a:lnTo>
                  <a:pt x="475" y="425"/>
                </a:lnTo>
                <a:lnTo>
                  <a:pt x="669" y="693"/>
                </a:lnTo>
                <a:lnTo>
                  <a:pt x="276" y="807"/>
                </a:lnTo>
                <a:lnTo>
                  <a:pt x="0" y="1300"/>
                </a:lnTo>
                <a:lnTo>
                  <a:pt x="541" y="1106"/>
                </a:lnTo>
                <a:lnTo>
                  <a:pt x="790" y="1462"/>
                </a:lnTo>
                <a:lnTo>
                  <a:pt x="745" y="1042"/>
                </a:lnTo>
                <a:lnTo>
                  <a:pt x="1225" y="878"/>
                </a:lnTo>
                <a:lnTo>
                  <a:pt x="714" y="0"/>
                </a:lnTo>
                <a:lnTo>
                  <a:pt x="714" y="0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3" name="Freeform 12"/>
          <p:cNvSpPr/>
          <p:nvPr/>
        </p:nvSpPr>
        <p:spPr bwMode="auto">
          <a:xfrm>
            <a:off x="3108221" y="6676767"/>
            <a:ext cx="5299" cy="11041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4" name="文本框 79"/>
          <p:cNvSpPr txBox="1"/>
          <p:nvPr/>
        </p:nvSpPr>
        <p:spPr>
          <a:xfrm>
            <a:off x="936700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5" name="文本框 79"/>
          <p:cNvSpPr txBox="1"/>
          <p:nvPr/>
        </p:nvSpPr>
        <p:spPr>
          <a:xfrm>
            <a:off x="3971646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7" name="文本框 79"/>
          <p:cNvSpPr txBox="1"/>
          <p:nvPr/>
        </p:nvSpPr>
        <p:spPr>
          <a:xfrm>
            <a:off x="9621407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8" name="文本框 79"/>
          <p:cNvSpPr txBox="1"/>
          <p:nvPr/>
        </p:nvSpPr>
        <p:spPr>
          <a:xfrm>
            <a:off x="936700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9" name="文本框 79"/>
          <p:cNvSpPr txBox="1"/>
          <p:nvPr/>
        </p:nvSpPr>
        <p:spPr>
          <a:xfrm>
            <a:off x="3971646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0" name="文本框 79"/>
          <p:cNvSpPr txBox="1"/>
          <p:nvPr/>
        </p:nvSpPr>
        <p:spPr>
          <a:xfrm>
            <a:off x="6818850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pid PPT</a:t>
            </a:r>
          </a:p>
        </p:txBody>
      </p:sp>
      <p:sp>
        <p:nvSpPr>
          <p:cNvPr id="111" name="文本框 79"/>
          <p:cNvSpPr txBox="1"/>
          <p:nvPr/>
        </p:nvSpPr>
        <p:spPr>
          <a:xfrm>
            <a:off x="9621407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2" name="文本框 79"/>
          <p:cNvSpPr txBox="1"/>
          <p:nvPr/>
        </p:nvSpPr>
        <p:spPr>
          <a:xfrm>
            <a:off x="936700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3" name="文本框 79"/>
          <p:cNvSpPr txBox="1"/>
          <p:nvPr/>
        </p:nvSpPr>
        <p:spPr>
          <a:xfrm>
            <a:off x="3971646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4" name="文本框 79"/>
          <p:cNvSpPr txBox="1"/>
          <p:nvPr/>
        </p:nvSpPr>
        <p:spPr>
          <a:xfrm>
            <a:off x="6818850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5" name="文本框 79"/>
          <p:cNvSpPr txBox="1"/>
          <p:nvPr/>
        </p:nvSpPr>
        <p:spPr>
          <a:xfrm>
            <a:off x="9621407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6" name="文本框 79"/>
          <p:cNvSpPr txBox="1"/>
          <p:nvPr/>
        </p:nvSpPr>
        <p:spPr>
          <a:xfrm>
            <a:off x="6852836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983087" y="770530"/>
            <a:ext cx="5175815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3200">
                <a:solidFill>
                  <a:prstClr val="black">
                    <a:lumMod val="85000"/>
                    <a:lumOff val="1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上海锐普PPT广告有限公司</a:t>
            </a:r>
          </a:p>
        </p:txBody>
      </p:sp>
      <p:sp>
        <p:nvSpPr>
          <p:cNvPr id="118" name="文本框 117"/>
          <p:cNvSpPr txBox="1"/>
          <p:nvPr/>
        </p:nvSpPr>
        <p:spPr>
          <a:xfrm>
            <a:off x="1072675" y="1355305"/>
            <a:ext cx="4689504" cy="396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20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锐普PPT——中国专业PPT领跑者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86703" y="1954472"/>
            <a:ext cx="4547071" cy="10667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lang="en-US" sz="3200">
                <a:solidFill>
                  <a:srgbClr val="127C68"/>
                </a:solidFill>
              </a:rPr>
              <a:t>【Make】your point </a:t>
            </a:r>
          </a:p>
          <a:p>
            <a:r>
              <a:rPr altLang="zh-CN" b="1" lang="en-US" sz="3200">
                <a:solidFill>
                  <a:srgbClr val="127C68"/>
                </a:solidFill>
              </a:rPr>
              <a:t>more powerful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1084869" y="3445559"/>
            <a:ext cx="2815619" cy="525600"/>
          </a:xfrm>
          <a:prstGeom prst="roundRect">
            <a:avLst/>
          </a:prstGeom>
          <a:solidFill>
            <a:srgbClr val="18A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84" name="圆角矩形 83"/>
          <p:cNvSpPr/>
          <p:nvPr/>
        </p:nvSpPr>
        <p:spPr>
          <a:xfrm>
            <a:off x="1084869" y="4149725"/>
            <a:ext cx="2815619" cy="525600"/>
          </a:xfrm>
          <a:prstGeom prst="roundRect">
            <a:avLst/>
          </a:prstGeom>
          <a:solidFill>
            <a:srgbClr val="18A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r>
              <a:rPr altLang="en-US" lang="zh-CN" sz="24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创意 Creative</a:t>
            </a:r>
          </a:p>
        </p:txBody>
      </p:sp>
      <p:sp>
        <p:nvSpPr>
          <p:cNvPr id="85" name="圆角矩形 84"/>
          <p:cNvSpPr/>
          <p:nvPr/>
        </p:nvSpPr>
        <p:spPr>
          <a:xfrm>
            <a:off x="1084869" y="5000525"/>
            <a:ext cx="2815619" cy="524652"/>
          </a:xfrm>
          <a:prstGeom prst="roundRect">
            <a:avLst/>
          </a:prstGeom>
          <a:solidFill>
            <a:srgbClr val="18A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r>
              <a:rPr altLang="en-US" lang="zh-CN" sz="24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动感 Innervation</a:t>
            </a:r>
          </a:p>
        </p:txBody>
      </p:sp>
      <p:sp>
        <p:nvSpPr>
          <p:cNvPr id="10" name="矩形 9"/>
          <p:cNvSpPr/>
          <p:nvPr/>
        </p:nvSpPr>
        <p:spPr>
          <a:xfrm>
            <a:off x="1438150" y="3482086"/>
            <a:ext cx="1838639" cy="457198"/>
          </a:xfrm>
          <a:prstGeom prst="rect">
            <a:avLst/>
          </a:prstGeom>
        </p:spPr>
        <p:txBody>
          <a:bodyPr bIns="45719" lIns="91438" rIns="91438" tIns="45719" wrap="none">
            <a:spAutoFit/>
          </a:bodyPr>
          <a:lstStyle/>
          <a:p>
            <a:r>
              <a:rPr altLang="zh-CN" lang="en-US" sz="2400">
                <a:solidFill>
                  <a:schemeClr val="bg1">
                    <a:lumMod val="9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精美 Pretty</a:t>
            </a:r>
          </a:p>
        </p:txBody>
      </p:sp>
      <p:grpSp>
        <p:nvGrpSpPr>
          <p:cNvPr id="123" name="组合 122"/>
          <p:cNvGrpSpPr/>
          <p:nvPr/>
        </p:nvGrpSpPr>
        <p:grpSpPr>
          <a:xfrm>
            <a:off x="3402884" y="2724253"/>
            <a:ext cx="8830079" cy="1970599"/>
            <a:chOff x="3815387" y="2414498"/>
            <a:chExt cx="14221002" cy="3173682"/>
          </a:xfrm>
        </p:grpSpPr>
        <p:sp>
          <p:nvSpPr>
            <p:cNvPr id="124" name="等腰三角形 59"/>
            <p:cNvSpPr/>
            <p:nvPr/>
          </p:nvSpPr>
          <p:spPr>
            <a:xfrm flipV="1">
              <a:off x="5295944" y="2414498"/>
              <a:ext cx="1504619" cy="756937"/>
            </a:xfrm>
            <a:custGeom>
              <a:gdLst>
                <a:gd fmla="*/ 11304 w 1427420" name="connsiteX0"/>
                <a:gd fmla="*/ 640762 h 756937" name="connsiteY0"/>
                <a:gd fmla="*/ 705823 w 1427420" name="connsiteX1"/>
                <a:gd fmla="*/ 0 h 756937" name="connsiteY1"/>
                <a:gd fmla="*/ 1400341 w 1427420" name="connsiteX2"/>
                <a:gd fmla="*/ 640762 h 756937" name="connsiteY2"/>
                <a:gd fmla="*/ 1196695 w 1427420" name="connsiteX3"/>
                <a:gd fmla="*/ 724663 h 756937" name="connsiteY3"/>
                <a:gd fmla="*/ 981542 w 1427420" name="connsiteX4"/>
                <a:gd fmla="*/ 746179 h 756937" name="connsiteY4"/>
                <a:gd fmla="*/ 529721 w 1427420" name="connsiteX5"/>
                <a:gd fmla="*/ 756937 h 756937" name="connsiteY5"/>
                <a:gd fmla="*/ 293053 w 1427420" name="connsiteX6"/>
                <a:gd fmla="*/ 735421 h 756937" name="connsiteY6"/>
                <a:gd fmla="*/ 11304 w 1427420" name="connsiteX7"/>
                <a:gd fmla="*/ 640762 h 756937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756937" w="1427420">
                  <a:moveTo>
                    <a:pt x="11304" y="640762"/>
                  </a:moveTo>
                  <a:cubicBezTo>
                    <a:pt x="80099" y="518192"/>
                    <a:pt x="474317" y="0"/>
                    <a:pt x="705823" y="0"/>
                  </a:cubicBezTo>
                  <a:lnTo>
                    <a:pt x="1400341" y="640762"/>
                  </a:lnTo>
                  <a:cubicBezTo>
                    <a:pt x="1507558" y="739680"/>
                    <a:pt x="1266495" y="707094"/>
                    <a:pt x="1196695" y="724663"/>
                  </a:cubicBezTo>
                  <a:lnTo>
                    <a:pt x="981542" y="746179"/>
                  </a:lnTo>
                  <a:lnTo>
                    <a:pt x="529721" y="756937"/>
                  </a:lnTo>
                  <a:lnTo>
                    <a:pt x="293053" y="735421"/>
                  </a:lnTo>
                  <a:cubicBezTo>
                    <a:pt x="206650" y="716059"/>
                    <a:pt x="-57491" y="763332"/>
                    <a:pt x="11304" y="640762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25" name="组合 124"/>
            <p:cNvGrpSpPr/>
            <p:nvPr/>
          </p:nvGrpSpPr>
          <p:grpSpPr>
            <a:xfrm>
              <a:off x="3815387" y="2970046"/>
              <a:ext cx="14221002" cy="2618134"/>
              <a:chOff x="5140453" y="2970046"/>
              <a:chExt cx="14221002" cy="2618134"/>
            </a:xfrm>
          </p:grpSpPr>
          <p:sp>
            <p:nvSpPr>
              <p:cNvPr id="135" name="同心圆 134"/>
              <p:cNvSpPr/>
              <p:nvPr/>
            </p:nvSpPr>
            <p:spPr>
              <a:xfrm>
                <a:off x="6117449" y="2970046"/>
                <a:ext cx="2354431" cy="2354431"/>
              </a:xfrm>
              <a:prstGeom prst="donut">
                <a:avLst>
                  <a:gd fmla="val 6680" name="adj"/>
                </a:avLst>
              </a:prstGeom>
              <a:gradFill flip="none" rotWithShape="1">
                <a:gsLst>
                  <a:gs pos="0">
                    <a:srgbClr val="F5F5F5"/>
                  </a:gs>
                  <a:gs pos="41000">
                    <a:srgbClr val="D8D8D8"/>
                  </a:gs>
                  <a:gs pos="100000">
                    <a:srgbClr val="BABABA"/>
                  </a:gs>
                </a:gsLst>
                <a:path path="circle">
                  <a:fillToRect r="100000" t="100000"/>
                </a:path>
                <a:tileRect b="-100000" l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同心圆 135"/>
              <p:cNvSpPr/>
              <p:nvPr/>
            </p:nvSpPr>
            <p:spPr>
              <a:xfrm>
                <a:off x="6168273" y="3001930"/>
                <a:ext cx="2268246" cy="2268246"/>
              </a:xfrm>
              <a:prstGeom prst="donut">
                <a:avLst>
                  <a:gd fmla="val 2059" name="adj"/>
                </a:avLst>
              </a:prstGeom>
              <a:gradFill flip="none" rotWithShape="1">
                <a:gsLst>
                  <a:gs pos="49000">
                    <a:srgbClr val="D5D5D5"/>
                  </a:gs>
                  <a:gs pos="100000">
                    <a:srgbClr val="F4F4F4"/>
                  </a:gs>
                  <a:gs pos="70000">
                    <a:srgbClr val="D5D5D5"/>
                  </a:gs>
                  <a:gs pos="0">
                    <a:srgbClr val="F5F5F5"/>
                  </a:gs>
                </a:gsLst>
                <a:path path="circle">
                  <a:fillToRect r="100000" t="100000"/>
                </a:path>
                <a:tileRect b="-100000" l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椭圆 136"/>
              <p:cNvSpPr/>
              <p:nvPr/>
            </p:nvSpPr>
            <p:spPr>
              <a:xfrm>
                <a:off x="5140453" y="5151308"/>
                <a:ext cx="4232442" cy="436872"/>
              </a:xfrm>
              <a:prstGeom prst="ellipse">
                <a:avLst/>
              </a:prstGeom>
              <a:gradFill flip="none" rotWithShape="1">
                <a:gsLst>
                  <a:gs pos="0">
                    <a:srgbClr val="757474"/>
                  </a:gs>
                  <a:gs pos="100000">
                    <a:srgbClr val="BABABA"/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  <a:effectLst>
                <a:softEdge rad="1016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13" name="椭圆 212"/>
              <p:cNvSpPr/>
              <p:nvPr/>
            </p:nvSpPr>
            <p:spPr>
              <a:xfrm>
                <a:off x="15058289" y="5097758"/>
                <a:ext cx="4303166" cy="436872"/>
              </a:xfrm>
              <a:prstGeom prst="ellipse">
                <a:avLst/>
              </a:prstGeom>
              <a:gradFill flip="none" rotWithShape="1">
                <a:gsLst>
                  <a:gs pos="0">
                    <a:srgbClr val="757474"/>
                  </a:gs>
                  <a:gs pos="100000">
                    <a:srgbClr val="BABABA"/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  <a:effectLst>
                <a:softEdge rad="1016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26" name="组合 125"/>
            <p:cNvGrpSpPr/>
            <p:nvPr/>
          </p:nvGrpSpPr>
          <p:grpSpPr>
            <a:xfrm>
              <a:off x="5557218" y="2650483"/>
              <a:ext cx="144000" cy="394118"/>
              <a:chOff x="5557218" y="2650483"/>
              <a:chExt cx="144000" cy="394118"/>
            </a:xfrm>
          </p:grpSpPr>
          <p:sp>
            <p:nvSpPr>
              <p:cNvPr id="133" name="矩形 132"/>
              <p:cNvSpPr/>
              <p:nvPr/>
            </p:nvSpPr>
            <p:spPr>
              <a:xfrm rot="20682144">
                <a:off x="5620508" y="2719297"/>
                <a:ext cx="55487" cy="325304"/>
              </a:xfrm>
              <a:prstGeom prst="rect">
                <a:avLst/>
              </a:prstGeom>
              <a:solidFill>
                <a:srgbClr val="AFAF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4" name="圆角矩形 133"/>
              <p:cNvSpPr/>
              <p:nvPr/>
            </p:nvSpPr>
            <p:spPr>
              <a:xfrm rot="20304428">
                <a:off x="5557218" y="2650483"/>
                <a:ext cx="144000" cy="72000"/>
              </a:xfrm>
              <a:prstGeom prst="roundRect">
                <a:avLst/>
              </a:prstGeom>
              <a:solidFill>
                <a:srgbClr val="BCBC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27" name="组合 126"/>
            <p:cNvGrpSpPr/>
            <p:nvPr/>
          </p:nvGrpSpPr>
          <p:grpSpPr>
            <a:xfrm flipH="1">
              <a:off x="6204547" y="2650483"/>
              <a:ext cx="144000" cy="394118"/>
              <a:chOff x="5557218" y="2650483"/>
              <a:chExt cx="144000" cy="394118"/>
            </a:xfrm>
          </p:grpSpPr>
          <p:sp>
            <p:nvSpPr>
              <p:cNvPr id="131" name="矩形 130"/>
              <p:cNvSpPr/>
              <p:nvPr/>
            </p:nvSpPr>
            <p:spPr>
              <a:xfrm rot="20682144">
                <a:off x="5620508" y="2719297"/>
                <a:ext cx="55487" cy="325304"/>
              </a:xfrm>
              <a:prstGeom prst="rect">
                <a:avLst/>
              </a:prstGeom>
              <a:solidFill>
                <a:srgbClr val="AFAF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2" name="圆角矩形 131"/>
              <p:cNvSpPr/>
              <p:nvPr/>
            </p:nvSpPr>
            <p:spPr>
              <a:xfrm rot="20304428">
                <a:off x="5557218" y="2650483"/>
                <a:ext cx="144000" cy="72000"/>
              </a:xfrm>
              <a:prstGeom prst="roundRect">
                <a:avLst/>
              </a:prstGeom>
              <a:solidFill>
                <a:srgbClr val="BCBC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28" name="组合 127"/>
            <p:cNvGrpSpPr/>
            <p:nvPr/>
          </p:nvGrpSpPr>
          <p:grpSpPr>
            <a:xfrm>
              <a:off x="5793007" y="2558231"/>
              <a:ext cx="270914" cy="366298"/>
              <a:chOff x="7277675" y="2342070"/>
              <a:chExt cx="354570" cy="479409"/>
            </a:xfrm>
          </p:grpSpPr>
          <p:sp>
            <p:nvSpPr>
              <p:cNvPr id="129" name="梯形 128"/>
              <p:cNvSpPr/>
              <p:nvPr/>
            </p:nvSpPr>
            <p:spPr>
              <a:xfrm flipV="1">
                <a:off x="7300411" y="2461479"/>
                <a:ext cx="306589" cy="360000"/>
              </a:xfrm>
              <a:prstGeom prst="trapezoid">
                <a:avLst/>
              </a:prstGeom>
              <a:gradFill flip="none" rotWithShape="1">
                <a:gsLst>
                  <a:gs pos="0">
                    <a:srgbClr val="BABABA"/>
                  </a:gs>
                  <a:gs pos="100000">
                    <a:srgbClr val="BABABA"/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0" name="椭圆 129"/>
              <p:cNvSpPr/>
              <p:nvPr/>
            </p:nvSpPr>
            <p:spPr>
              <a:xfrm>
                <a:off x="7277675" y="2342070"/>
                <a:ext cx="354570" cy="148468"/>
              </a:xfrm>
              <a:prstGeom prst="ellipse">
                <a:avLst/>
              </a:prstGeom>
              <a:gradFill>
                <a:gsLst>
                  <a:gs pos="0">
                    <a:srgbClr val="F0F0F0"/>
                  </a:gs>
                  <a:gs pos="100000">
                    <a:srgbClr val="BABABA"/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138" name="组合 137"/>
          <p:cNvGrpSpPr/>
          <p:nvPr/>
        </p:nvGrpSpPr>
        <p:grpSpPr>
          <a:xfrm>
            <a:off x="4943397" y="3006024"/>
            <a:ext cx="2385184" cy="1645021"/>
            <a:chOff x="3654284" y="2414498"/>
            <a:chExt cx="4625372" cy="3190035"/>
          </a:xfrm>
        </p:grpSpPr>
        <p:sp>
          <p:nvSpPr>
            <p:cNvPr id="139" name="等腰三角形 59"/>
            <p:cNvSpPr/>
            <p:nvPr/>
          </p:nvSpPr>
          <p:spPr>
            <a:xfrm flipV="1">
              <a:off x="5295944" y="2414498"/>
              <a:ext cx="1504619" cy="756937"/>
            </a:xfrm>
            <a:custGeom>
              <a:gdLst>
                <a:gd fmla="*/ 11304 w 1427420" name="connsiteX0"/>
                <a:gd fmla="*/ 640762 h 756937" name="connsiteY0"/>
                <a:gd fmla="*/ 705823 w 1427420" name="connsiteX1"/>
                <a:gd fmla="*/ 0 h 756937" name="connsiteY1"/>
                <a:gd fmla="*/ 1400341 w 1427420" name="connsiteX2"/>
                <a:gd fmla="*/ 640762 h 756937" name="connsiteY2"/>
                <a:gd fmla="*/ 1196695 w 1427420" name="connsiteX3"/>
                <a:gd fmla="*/ 724663 h 756937" name="connsiteY3"/>
                <a:gd fmla="*/ 981542 w 1427420" name="connsiteX4"/>
                <a:gd fmla="*/ 746179 h 756937" name="connsiteY4"/>
                <a:gd fmla="*/ 529721 w 1427420" name="connsiteX5"/>
                <a:gd fmla="*/ 756937 h 756937" name="connsiteY5"/>
                <a:gd fmla="*/ 293053 w 1427420" name="connsiteX6"/>
                <a:gd fmla="*/ 735421 h 756937" name="connsiteY6"/>
                <a:gd fmla="*/ 11304 w 1427420" name="connsiteX7"/>
                <a:gd fmla="*/ 640762 h 756937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756937" w="1427420">
                  <a:moveTo>
                    <a:pt x="11304" y="640762"/>
                  </a:moveTo>
                  <a:cubicBezTo>
                    <a:pt x="80099" y="518192"/>
                    <a:pt x="474317" y="0"/>
                    <a:pt x="705823" y="0"/>
                  </a:cubicBezTo>
                  <a:lnTo>
                    <a:pt x="1400341" y="640762"/>
                  </a:lnTo>
                  <a:cubicBezTo>
                    <a:pt x="1507558" y="739680"/>
                    <a:pt x="1266495" y="707094"/>
                    <a:pt x="1196695" y="724663"/>
                  </a:cubicBezTo>
                  <a:lnTo>
                    <a:pt x="981542" y="746179"/>
                  </a:lnTo>
                  <a:lnTo>
                    <a:pt x="529721" y="756937"/>
                  </a:lnTo>
                  <a:lnTo>
                    <a:pt x="293053" y="735421"/>
                  </a:lnTo>
                  <a:cubicBezTo>
                    <a:pt x="206650" y="716059"/>
                    <a:pt x="-57491" y="763332"/>
                    <a:pt x="11304" y="640762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40" name="组合 139"/>
            <p:cNvGrpSpPr/>
            <p:nvPr/>
          </p:nvGrpSpPr>
          <p:grpSpPr>
            <a:xfrm>
              <a:off x="3654284" y="2970046"/>
              <a:ext cx="4625372" cy="2634487"/>
              <a:chOff x="4979350" y="2970046"/>
              <a:chExt cx="4625372" cy="2634487"/>
            </a:xfrm>
          </p:grpSpPr>
          <p:sp>
            <p:nvSpPr>
              <p:cNvPr id="150" name="同心圆 149"/>
              <p:cNvSpPr/>
              <p:nvPr/>
            </p:nvSpPr>
            <p:spPr>
              <a:xfrm>
                <a:off x="6117449" y="2970046"/>
                <a:ext cx="2354431" cy="2354432"/>
              </a:xfrm>
              <a:prstGeom prst="donut">
                <a:avLst>
                  <a:gd fmla="val 6680" name="adj"/>
                </a:avLst>
              </a:prstGeom>
              <a:gradFill flip="none" rotWithShape="1">
                <a:gsLst>
                  <a:gs pos="0">
                    <a:srgbClr val="F5F5F5"/>
                  </a:gs>
                  <a:gs pos="41000">
                    <a:srgbClr val="D8D8D8"/>
                  </a:gs>
                  <a:gs pos="100000">
                    <a:srgbClr val="BABABA"/>
                  </a:gs>
                </a:gsLst>
                <a:path path="circle">
                  <a:fillToRect r="100000" t="100000"/>
                </a:path>
                <a:tileRect b="-100000" l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同心圆 150"/>
              <p:cNvSpPr/>
              <p:nvPr/>
            </p:nvSpPr>
            <p:spPr>
              <a:xfrm>
                <a:off x="6168273" y="3001930"/>
                <a:ext cx="2268246" cy="2268246"/>
              </a:xfrm>
              <a:prstGeom prst="donut">
                <a:avLst>
                  <a:gd fmla="val 2059" name="adj"/>
                </a:avLst>
              </a:prstGeom>
              <a:gradFill flip="none" rotWithShape="1">
                <a:gsLst>
                  <a:gs pos="49000">
                    <a:srgbClr val="D5D5D5"/>
                  </a:gs>
                  <a:gs pos="100000">
                    <a:srgbClr val="F4F4F4"/>
                  </a:gs>
                  <a:gs pos="70000">
                    <a:srgbClr val="D5D5D5"/>
                  </a:gs>
                  <a:gs pos="0">
                    <a:srgbClr val="F5F5F5"/>
                  </a:gs>
                </a:gsLst>
                <a:path path="circle">
                  <a:fillToRect r="100000" t="100000"/>
                </a:path>
                <a:tileRect b="-100000" l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椭圆 151"/>
              <p:cNvSpPr/>
              <p:nvPr/>
            </p:nvSpPr>
            <p:spPr>
              <a:xfrm>
                <a:off x="4979350" y="5134950"/>
                <a:ext cx="4625372" cy="469583"/>
              </a:xfrm>
              <a:prstGeom prst="ellipse">
                <a:avLst/>
              </a:prstGeom>
              <a:gradFill flip="none" rotWithShape="1">
                <a:gsLst>
                  <a:gs pos="0">
                    <a:srgbClr val="757474"/>
                  </a:gs>
                  <a:gs pos="100000">
                    <a:srgbClr val="BABABA"/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  <a:effectLst>
                <a:softEdge rad="1016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41" name="组合 140"/>
            <p:cNvGrpSpPr/>
            <p:nvPr/>
          </p:nvGrpSpPr>
          <p:grpSpPr>
            <a:xfrm>
              <a:off x="5557218" y="2650483"/>
              <a:ext cx="144000" cy="394118"/>
              <a:chOff x="5557218" y="2650483"/>
              <a:chExt cx="144000" cy="394118"/>
            </a:xfrm>
          </p:grpSpPr>
          <p:sp>
            <p:nvSpPr>
              <p:cNvPr id="148" name="矩形 147"/>
              <p:cNvSpPr/>
              <p:nvPr/>
            </p:nvSpPr>
            <p:spPr>
              <a:xfrm rot="20682144">
                <a:off x="5620508" y="2719297"/>
                <a:ext cx="55487" cy="325304"/>
              </a:xfrm>
              <a:prstGeom prst="rect">
                <a:avLst/>
              </a:prstGeom>
              <a:solidFill>
                <a:srgbClr val="AFAF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9" name="圆角矩形 148"/>
              <p:cNvSpPr/>
              <p:nvPr/>
            </p:nvSpPr>
            <p:spPr>
              <a:xfrm rot="20304428">
                <a:off x="5557218" y="2650483"/>
                <a:ext cx="144000" cy="72000"/>
              </a:xfrm>
              <a:prstGeom prst="roundRect">
                <a:avLst/>
              </a:prstGeom>
              <a:solidFill>
                <a:srgbClr val="BCBC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42" name="组合 141"/>
            <p:cNvGrpSpPr/>
            <p:nvPr/>
          </p:nvGrpSpPr>
          <p:grpSpPr>
            <a:xfrm flipH="1">
              <a:off x="6204547" y="2650483"/>
              <a:ext cx="144000" cy="394118"/>
              <a:chOff x="5557218" y="2650483"/>
              <a:chExt cx="144000" cy="394118"/>
            </a:xfrm>
          </p:grpSpPr>
          <p:sp>
            <p:nvSpPr>
              <p:cNvPr id="146" name="矩形 145"/>
              <p:cNvSpPr/>
              <p:nvPr/>
            </p:nvSpPr>
            <p:spPr>
              <a:xfrm rot="20682144">
                <a:off x="5620508" y="2719297"/>
                <a:ext cx="55487" cy="325304"/>
              </a:xfrm>
              <a:prstGeom prst="rect">
                <a:avLst/>
              </a:prstGeom>
              <a:solidFill>
                <a:srgbClr val="AFAF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7" name="圆角矩形 146"/>
              <p:cNvSpPr/>
              <p:nvPr/>
            </p:nvSpPr>
            <p:spPr>
              <a:xfrm rot="20304428">
                <a:off x="5557218" y="2650483"/>
                <a:ext cx="144000" cy="72000"/>
              </a:xfrm>
              <a:prstGeom prst="roundRect">
                <a:avLst/>
              </a:prstGeom>
              <a:solidFill>
                <a:srgbClr val="BCBC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43" name="组合 142"/>
            <p:cNvGrpSpPr/>
            <p:nvPr/>
          </p:nvGrpSpPr>
          <p:grpSpPr>
            <a:xfrm>
              <a:off x="5793007" y="2558231"/>
              <a:ext cx="270914" cy="366298"/>
              <a:chOff x="7277675" y="2342070"/>
              <a:chExt cx="354570" cy="479409"/>
            </a:xfrm>
          </p:grpSpPr>
          <p:sp>
            <p:nvSpPr>
              <p:cNvPr id="144" name="梯形 143"/>
              <p:cNvSpPr/>
              <p:nvPr/>
            </p:nvSpPr>
            <p:spPr>
              <a:xfrm flipV="1">
                <a:off x="7300411" y="2461479"/>
                <a:ext cx="306589" cy="360000"/>
              </a:xfrm>
              <a:prstGeom prst="trapezoid">
                <a:avLst/>
              </a:prstGeom>
              <a:gradFill flip="none" rotWithShape="1">
                <a:gsLst>
                  <a:gs pos="0">
                    <a:srgbClr val="BABABA"/>
                  </a:gs>
                  <a:gs pos="100000">
                    <a:srgbClr val="BABABA"/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5" name="椭圆 144"/>
              <p:cNvSpPr/>
              <p:nvPr/>
            </p:nvSpPr>
            <p:spPr>
              <a:xfrm>
                <a:off x="7277675" y="2342070"/>
                <a:ext cx="354570" cy="148468"/>
              </a:xfrm>
              <a:prstGeom prst="ellipse">
                <a:avLst/>
              </a:prstGeom>
              <a:gradFill>
                <a:gsLst>
                  <a:gs pos="0">
                    <a:srgbClr val="F0F0F0"/>
                  </a:gs>
                  <a:gs pos="100000">
                    <a:srgbClr val="BABABA"/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168" name="组合 167"/>
          <p:cNvGrpSpPr/>
          <p:nvPr/>
        </p:nvGrpSpPr>
        <p:grpSpPr>
          <a:xfrm>
            <a:off x="10063792" y="2690694"/>
            <a:ext cx="1461909" cy="1806860"/>
            <a:chOff x="4792383" y="2414498"/>
            <a:chExt cx="2354431" cy="2909979"/>
          </a:xfrm>
        </p:grpSpPr>
        <p:sp>
          <p:nvSpPr>
            <p:cNvPr id="169" name="等腰三角形 59"/>
            <p:cNvSpPr/>
            <p:nvPr/>
          </p:nvSpPr>
          <p:spPr>
            <a:xfrm flipV="1">
              <a:off x="5295944" y="2414498"/>
              <a:ext cx="1504619" cy="756937"/>
            </a:xfrm>
            <a:custGeom>
              <a:gdLst>
                <a:gd fmla="*/ 11304 w 1427420" name="connsiteX0"/>
                <a:gd fmla="*/ 640762 h 756937" name="connsiteY0"/>
                <a:gd fmla="*/ 705823 w 1427420" name="connsiteX1"/>
                <a:gd fmla="*/ 0 h 756937" name="connsiteY1"/>
                <a:gd fmla="*/ 1400341 w 1427420" name="connsiteX2"/>
                <a:gd fmla="*/ 640762 h 756937" name="connsiteY2"/>
                <a:gd fmla="*/ 1196695 w 1427420" name="connsiteX3"/>
                <a:gd fmla="*/ 724663 h 756937" name="connsiteY3"/>
                <a:gd fmla="*/ 981542 w 1427420" name="connsiteX4"/>
                <a:gd fmla="*/ 746179 h 756937" name="connsiteY4"/>
                <a:gd fmla="*/ 529721 w 1427420" name="connsiteX5"/>
                <a:gd fmla="*/ 756937 h 756937" name="connsiteY5"/>
                <a:gd fmla="*/ 293053 w 1427420" name="connsiteX6"/>
                <a:gd fmla="*/ 735421 h 756937" name="connsiteY6"/>
                <a:gd fmla="*/ 11304 w 1427420" name="connsiteX7"/>
                <a:gd fmla="*/ 640762 h 756937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756937" w="1427420">
                  <a:moveTo>
                    <a:pt x="11304" y="640762"/>
                  </a:moveTo>
                  <a:cubicBezTo>
                    <a:pt x="80099" y="518192"/>
                    <a:pt x="474317" y="0"/>
                    <a:pt x="705823" y="0"/>
                  </a:cubicBezTo>
                  <a:lnTo>
                    <a:pt x="1400341" y="640762"/>
                  </a:lnTo>
                  <a:cubicBezTo>
                    <a:pt x="1507558" y="739680"/>
                    <a:pt x="1266495" y="707094"/>
                    <a:pt x="1196695" y="724663"/>
                  </a:cubicBezTo>
                  <a:lnTo>
                    <a:pt x="981542" y="746179"/>
                  </a:lnTo>
                  <a:lnTo>
                    <a:pt x="529721" y="756937"/>
                  </a:lnTo>
                  <a:lnTo>
                    <a:pt x="293053" y="735421"/>
                  </a:lnTo>
                  <a:cubicBezTo>
                    <a:pt x="206650" y="716059"/>
                    <a:pt x="-57491" y="763332"/>
                    <a:pt x="11304" y="640762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70" name="组合 169"/>
            <p:cNvGrpSpPr/>
            <p:nvPr/>
          </p:nvGrpSpPr>
          <p:grpSpPr>
            <a:xfrm>
              <a:off x="4792383" y="2970046"/>
              <a:ext cx="2354431" cy="2354431"/>
              <a:chOff x="6117449" y="2970046"/>
              <a:chExt cx="2354431" cy="2354431"/>
            </a:xfrm>
          </p:grpSpPr>
          <p:sp>
            <p:nvSpPr>
              <p:cNvPr id="180" name="同心圆 179"/>
              <p:cNvSpPr/>
              <p:nvPr/>
            </p:nvSpPr>
            <p:spPr>
              <a:xfrm>
                <a:off x="6117449" y="2970046"/>
                <a:ext cx="2354431" cy="2354431"/>
              </a:xfrm>
              <a:prstGeom prst="donut">
                <a:avLst>
                  <a:gd fmla="val 6680" name="adj"/>
                </a:avLst>
              </a:prstGeom>
              <a:gradFill flip="none" rotWithShape="1">
                <a:gsLst>
                  <a:gs pos="0">
                    <a:srgbClr val="F5F5F5"/>
                  </a:gs>
                  <a:gs pos="41000">
                    <a:srgbClr val="D8D8D8"/>
                  </a:gs>
                  <a:gs pos="100000">
                    <a:srgbClr val="BABABA"/>
                  </a:gs>
                </a:gsLst>
                <a:path path="circle">
                  <a:fillToRect r="100000" t="100000"/>
                </a:path>
                <a:tileRect b="-100000" l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181" name="同心圆 180"/>
              <p:cNvSpPr/>
              <p:nvPr/>
            </p:nvSpPr>
            <p:spPr>
              <a:xfrm>
                <a:off x="6168273" y="3001930"/>
                <a:ext cx="2268246" cy="2268246"/>
              </a:xfrm>
              <a:prstGeom prst="donut">
                <a:avLst>
                  <a:gd fmla="val 2059" name="adj"/>
                </a:avLst>
              </a:prstGeom>
              <a:gradFill flip="none" rotWithShape="1">
                <a:gsLst>
                  <a:gs pos="49000">
                    <a:srgbClr val="D5D5D5"/>
                  </a:gs>
                  <a:gs pos="100000">
                    <a:srgbClr val="F4F4F4"/>
                  </a:gs>
                  <a:gs pos="70000">
                    <a:srgbClr val="D5D5D5"/>
                  </a:gs>
                  <a:gs pos="0">
                    <a:srgbClr val="F5F5F5"/>
                  </a:gs>
                </a:gsLst>
                <a:path path="circle">
                  <a:fillToRect r="100000" t="100000"/>
                </a:path>
                <a:tileRect b="-100000" l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1" name="组合 170"/>
            <p:cNvGrpSpPr/>
            <p:nvPr/>
          </p:nvGrpSpPr>
          <p:grpSpPr>
            <a:xfrm>
              <a:off x="5557218" y="2650483"/>
              <a:ext cx="144000" cy="394118"/>
              <a:chOff x="5557218" y="2650483"/>
              <a:chExt cx="144000" cy="394118"/>
            </a:xfrm>
          </p:grpSpPr>
          <p:sp>
            <p:nvSpPr>
              <p:cNvPr id="178" name="矩形 177"/>
              <p:cNvSpPr/>
              <p:nvPr/>
            </p:nvSpPr>
            <p:spPr>
              <a:xfrm rot="20682144">
                <a:off x="5620508" y="2719297"/>
                <a:ext cx="55487" cy="325304"/>
              </a:xfrm>
              <a:prstGeom prst="rect">
                <a:avLst/>
              </a:prstGeom>
              <a:solidFill>
                <a:srgbClr val="AFAF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9" name="圆角矩形 178"/>
              <p:cNvSpPr/>
              <p:nvPr/>
            </p:nvSpPr>
            <p:spPr>
              <a:xfrm rot="20304428">
                <a:off x="5557218" y="2650483"/>
                <a:ext cx="144000" cy="72000"/>
              </a:xfrm>
              <a:prstGeom prst="roundRect">
                <a:avLst/>
              </a:prstGeom>
              <a:solidFill>
                <a:srgbClr val="BCBC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72" name="组合 171"/>
            <p:cNvGrpSpPr/>
            <p:nvPr/>
          </p:nvGrpSpPr>
          <p:grpSpPr>
            <a:xfrm flipH="1">
              <a:off x="6204547" y="2650483"/>
              <a:ext cx="144000" cy="394118"/>
              <a:chOff x="5557218" y="2650483"/>
              <a:chExt cx="144000" cy="394118"/>
            </a:xfrm>
          </p:grpSpPr>
          <p:sp>
            <p:nvSpPr>
              <p:cNvPr id="176" name="矩形 175"/>
              <p:cNvSpPr/>
              <p:nvPr/>
            </p:nvSpPr>
            <p:spPr>
              <a:xfrm rot="20682144">
                <a:off x="5620508" y="2719297"/>
                <a:ext cx="55487" cy="325304"/>
              </a:xfrm>
              <a:prstGeom prst="rect">
                <a:avLst/>
              </a:prstGeom>
              <a:solidFill>
                <a:srgbClr val="AFAF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7" name="圆角矩形 176"/>
              <p:cNvSpPr/>
              <p:nvPr/>
            </p:nvSpPr>
            <p:spPr>
              <a:xfrm rot="20304428">
                <a:off x="5557218" y="2650483"/>
                <a:ext cx="144000" cy="72000"/>
              </a:xfrm>
              <a:prstGeom prst="roundRect">
                <a:avLst/>
              </a:prstGeom>
              <a:solidFill>
                <a:srgbClr val="BCBC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73" name="组合 172"/>
            <p:cNvGrpSpPr/>
            <p:nvPr/>
          </p:nvGrpSpPr>
          <p:grpSpPr>
            <a:xfrm>
              <a:off x="5793007" y="2558231"/>
              <a:ext cx="270914" cy="366298"/>
              <a:chOff x="7277675" y="2342070"/>
              <a:chExt cx="354570" cy="479409"/>
            </a:xfrm>
          </p:grpSpPr>
          <p:sp>
            <p:nvSpPr>
              <p:cNvPr id="174" name="梯形 173"/>
              <p:cNvSpPr/>
              <p:nvPr/>
            </p:nvSpPr>
            <p:spPr>
              <a:xfrm flipV="1">
                <a:off x="7300411" y="2461479"/>
                <a:ext cx="306589" cy="360000"/>
              </a:xfrm>
              <a:prstGeom prst="trapezoid">
                <a:avLst/>
              </a:prstGeom>
              <a:gradFill flip="none" rotWithShape="1">
                <a:gsLst>
                  <a:gs pos="0">
                    <a:srgbClr val="BABABA"/>
                  </a:gs>
                  <a:gs pos="100000">
                    <a:srgbClr val="BABABA"/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5" name="椭圆 174"/>
              <p:cNvSpPr/>
              <p:nvPr/>
            </p:nvSpPr>
            <p:spPr>
              <a:xfrm>
                <a:off x="7277675" y="2342070"/>
                <a:ext cx="354570" cy="148468"/>
              </a:xfrm>
              <a:prstGeom prst="ellipse">
                <a:avLst/>
              </a:prstGeom>
              <a:gradFill>
                <a:gsLst>
                  <a:gs pos="0">
                    <a:srgbClr val="F0F0F0"/>
                  </a:gs>
                  <a:gs pos="100000">
                    <a:srgbClr val="BABABA"/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183" name="组合 182"/>
          <p:cNvGrpSpPr/>
          <p:nvPr/>
        </p:nvGrpSpPr>
        <p:grpSpPr>
          <a:xfrm>
            <a:off x="8188616" y="3006024"/>
            <a:ext cx="2444576" cy="1645021"/>
            <a:chOff x="3596697" y="2414498"/>
            <a:chExt cx="4740545" cy="3190036"/>
          </a:xfrm>
        </p:grpSpPr>
        <p:sp>
          <p:nvSpPr>
            <p:cNvPr id="184" name="等腰三角形 59"/>
            <p:cNvSpPr/>
            <p:nvPr/>
          </p:nvSpPr>
          <p:spPr>
            <a:xfrm flipV="1">
              <a:off x="5295944" y="2414498"/>
              <a:ext cx="1504619" cy="756937"/>
            </a:xfrm>
            <a:custGeom>
              <a:gdLst>
                <a:gd fmla="*/ 11304 w 1427420" name="connsiteX0"/>
                <a:gd fmla="*/ 640762 h 756937" name="connsiteY0"/>
                <a:gd fmla="*/ 705823 w 1427420" name="connsiteX1"/>
                <a:gd fmla="*/ 0 h 756937" name="connsiteY1"/>
                <a:gd fmla="*/ 1400341 w 1427420" name="connsiteX2"/>
                <a:gd fmla="*/ 640762 h 756937" name="connsiteY2"/>
                <a:gd fmla="*/ 1196695 w 1427420" name="connsiteX3"/>
                <a:gd fmla="*/ 724663 h 756937" name="connsiteY3"/>
                <a:gd fmla="*/ 981542 w 1427420" name="connsiteX4"/>
                <a:gd fmla="*/ 746179 h 756937" name="connsiteY4"/>
                <a:gd fmla="*/ 529721 w 1427420" name="connsiteX5"/>
                <a:gd fmla="*/ 756937 h 756937" name="connsiteY5"/>
                <a:gd fmla="*/ 293053 w 1427420" name="connsiteX6"/>
                <a:gd fmla="*/ 735421 h 756937" name="connsiteY6"/>
                <a:gd fmla="*/ 11304 w 1427420" name="connsiteX7"/>
                <a:gd fmla="*/ 640762 h 756937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756937" w="1427420">
                  <a:moveTo>
                    <a:pt x="11304" y="640762"/>
                  </a:moveTo>
                  <a:cubicBezTo>
                    <a:pt x="80099" y="518192"/>
                    <a:pt x="474317" y="0"/>
                    <a:pt x="705823" y="0"/>
                  </a:cubicBezTo>
                  <a:lnTo>
                    <a:pt x="1400341" y="640762"/>
                  </a:lnTo>
                  <a:cubicBezTo>
                    <a:pt x="1507558" y="739680"/>
                    <a:pt x="1266495" y="707094"/>
                    <a:pt x="1196695" y="724663"/>
                  </a:cubicBezTo>
                  <a:lnTo>
                    <a:pt x="981542" y="746179"/>
                  </a:lnTo>
                  <a:lnTo>
                    <a:pt x="529721" y="756937"/>
                  </a:lnTo>
                  <a:lnTo>
                    <a:pt x="293053" y="735421"/>
                  </a:lnTo>
                  <a:cubicBezTo>
                    <a:pt x="206650" y="716059"/>
                    <a:pt x="-57491" y="763332"/>
                    <a:pt x="11304" y="640762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85" name="组合 184"/>
            <p:cNvGrpSpPr/>
            <p:nvPr/>
          </p:nvGrpSpPr>
          <p:grpSpPr>
            <a:xfrm>
              <a:off x="3596697" y="2970046"/>
              <a:ext cx="4740545" cy="2634488"/>
              <a:chOff x="4921763" y="2970046"/>
              <a:chExt cx="4740545" cy="2634488"/>
            </a:xfrm>
          </p:grpSpPr>
          <p:sp>
            <p:nvSpPr>
              <p:cNvPr id="195" name="同心圆 194"/>
              <p:cNvSpPr/>
              <p:nvPr/>
            </p:nvSpPr>
            <p:spPr>
              <a:xfrm>
                <a:off x="6117449" y="2970046"/>
                <a:ext cx="2354431" cy="2354432"/>
              </a:xfrm>
              <a:prstGeom prst="donut">
                <a:avLst>
                  <a:gd fmla="val 6680" name="adj"/>
                </a:avLst>
              </a:prstGeom>
              <a:gradFill flip="none" rotWithShape="1">
                <a:gsLst>
                  <a:gs pos="0">
                    <a:srgbClr val="F5F5F5"/>
                  </a:gs>
                  <a:gs pos="41000">
                    <a:srgbClr val="D8D8D8"/>
                  </a:gs>
                  <a:gs pos="100000">
                    <a:srgbClr val="BABABA"/>
                  </a:gs>
                </a:gsLst>
                <a:path path="circle">
                  <a:fillToRect r="100000" t="100000"/>
                </a:path>
                <a:tileRect b="-100000" l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196" name="同心圆 195"/>
              <p:cNvSpPr/>
              <p:nvPr/>
            </p:nvSpPr>
            <p:spPr>
              <a:xfrm>
                <a:off x="6168273" y="3001930"/>
                <a:ext cx="2268246" cy="2268246"/>
              </a:xfrm>
              <a:prstGeom prst="donut">
                <a:avLst>
                  <a:gd fmla="val 2059" name="adj"/>
                </a:avLst>
              </a:prstGeom>
              <a:gradFill flip="none" rotWithShape="1">
                <a:gsLst>
                  <a:gs pos="49000">
                    <a:srgbClr val="D5D5D5"/>
                  </a:gs>
                  <a:gs pos="100000">
                    <a:srgbClr val="F4F4F4"/>
                  </a:gs>
                  <a:gs pos="70000">
                    <a:srgbClr val="D5D5D5"/>
                  </a:gs>
                  <a:gs pos="0">
                    <a:srgbClr val="F5F5F5"/>
                  </a:gs>
                </a:gsLst>
                <a:path path="circle">
                  <a:fillToRect r="100000" t="100000"/>
                </a:path>
                <a:tileRect b="-100000" l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椭圆 196"/>
              <p:cNvSpPr/>
              <p:nvPr/>
            </p:nvSpPr>
            <p:spPr>
              <a:xfrm>
                <a:off x="4921763" y="5134951"/>
                <a:ext cx="4740545" cy="469583"/>
              </a:xfrm>
              <a:prstGeom prst="ellipse">
                <a:avLst/>
              </a:prstGeom>
              <a:gradFill flip="none" rotWithShape="1">
                <a:gsLst>
                  <a:gs pos="0">
                    <a:srgbClr val="757474"/>
                  </a:gs>
                  <a:gs pos="100000">
                    <a:srgbClr val="BABABA"/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  <a:effectLst>
                <a:softEdge rad="1016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86" name="组合 185"/>
            <p:cNvGrpSpPr/>
            <p:nvPr/>
          </p:nvGrpSpPr>
          <p:grpSpPr>
            <a:xfrm>
              <a:off x="5557218" y="2650483"/>
              <a:ext cx="144000" cy="394118"/>
              <a:chOff x="5557218" y="2650483"/>
              <a:chExt cx="144000" cy="394118"/>
            </a:xfrm>
          </p:grpSpPr>
          <p:sp>
            <p:nvSpPr>
              <p:cNvPr id="193" name="矩形 192"/>
              <p:cNvSpPr/>
              <p:nvPr/>
            </p:nvSpPr>
            <p:spPr>
              <a:xfrm rot="20682144">
                <a:off x="5620508" y="2719297"/>
                <a:ext cx="55487" cy="325304"/>
              </a:xfrm>
              <a:prstGeom prst="rect">
                <a:avLst/>
              </a:prstGeom>
              <a:solidFill>
                <a:srgbClr val="AFAF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4" name="圆角矩形 193"/>
              <p:cNvSpPr/>
              <p:nvPr/>
            </p:nvSpPr>
            <p:spPr>
              <a:xfrm rot="20304428">
                <a:off x="5557218" y="2650483"/>
                <a:ext cx="144000" cy="72000"/>
              </a:xfrm>
              <a:prstGeom prst="roundRect">
                <a:avLst/>
              </a:prstGeom>
              <a:solidFill>
                <a:srgbClr val="BCBC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87" name="组合 186"/>
            <p:cNvGrpSpPr/>
            <p:nvPr/>
          </p:nvGrpSpPr>
          <p:grpSpPr>
            <a:xfrm flipH="1">
              <a:off x="6204547" y="2650483"/>
              <a:ext cx="144000" cy="394118"/>
              <a:chOff x="5557218" y="2650483"/>
              <a:chExt cx="144000" cy="394118"/>
            </a:xfrm>
          </p:grpSpPr>
          <p:sp>
            <p:nvSpPr>
              <p:cNvPr id="191" name="矩形 190"/>
              <p:cNvSpPr/>
              <p:nvPr/>
            </p:nvSpPr>
            <p:spPr>
              <a:xfrm rot="20682144">
                <a:off x="5620508" y="2719297"/>
                <a:ext cx="55487" cy="325304"/>
              </a:xfrm>
              <a:prstGeom prst="rect">
                <a:avLst/>
              </a:prstGeom>
              <a:solidFill>
                <a:srgbClr val="AFAF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2" name="圆角矩形 191"/>
              <p:cNvSpPr/>
              <p:nvPr/>
            </p:nvSpPr>
            <p:spPr>
              <a:xfrm rot="20304428">
                <a:off x="5557218" y="2650483"/>
                <a:ext cx="144000" cy="72000"/>
              </a:xfrm>
              <a:prstGeom prst="roundRect">
                <a:avLst/>
              </a:prstGeom>
              <a:solidFill>
                <a:srgbClr val="BCBC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88" name="组合 187"/>
            <p:cNvGrpSpPr/>
            <p:nvPr/>
          </p:nvGrpSpPr>
          <p:grpSpPr>
            <a:xfrm>
              <a:off x="5793007" y="2558231"/>
              <a:ext cx="270914" cy="366298"/>
              <a:chOff x="7277675" y="2342070"/>
              <a:chExt cx="354570" cy="479409"/>
            </a:xfrm>
          </p:grpSpPr>
          <p:sp>
            <p:nvSpPr>
              <p:cNvPr id="189" name="梯形 188"/>
              <p:cNvSpPr/>
              <p:nvPr/>
            </p:nvSpPr>
            <p:spPr>
              <a:xfrm flipV="1">
                <a:off x="7300411" y="2461479"/>
                <a:ext cx="306589" cy="360000"/>
              </a:xfrm>
              <a:prstGeom prst="trapezoid">
                <a:avLst/>
              </a:prstGeom>
              <a:gradFill flip="none" rotWithShape="1">
                <a:gsLst>
                  <a:gs pos="0">
                    <a:srgbClr val="BABABA"/>
                  </a:gs>
                  <a:gs pos="100000">
                    <a:srgbClr val="BABABA"/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90" name="椭圆 189"/>
              <p:cNvSpPr/>
              <p:nvPr/>
            </p:nvSpPr>
            <p:spPr>
              <a:xfrm>
                <a:off x="7277675" y="2342070"/>
                <a:ext cx="354570" cy="148468"/>
              </a:xfrm>
              <a:prstGeom prst="ellipse">
                <a:avLst/>
              </a:prstGeom>
              <a:gradFill>
                <a:gsLst>
                  <a:gs pos="0">
                    <a:srgbClr val="F0F0F0"/>
                  </a:gs>
                  <a:gs pos="100000">
                    <a:srgbClr val="BABABA"/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66" name="等腰三角形 65"/>
          <p:cNvSpPr/>
          <p:nvPr/>
        </p:nvSpPr>
        <p:spPr>
          <a:xfrm flipV="1">
            <a:off x="6685873" y="2308019"/>
            <a:ext cx="2128892" cy="1035291"/>
          </a:xfrm>
          <a:prstGeom prst="triangle">
            <a:avLst/>
          </a:prstGeom>
          <a:noFill/>
          <a:ln w="28575">
            <a:solidFill>
              <a:srgbClr val="6714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14" name="等腰三角形 213"/>
          <p:cNvSpPr/>
          <p:nvPr/>
        </p:nvSpPr>
        <p:spPr>
          <a:xfrm flipV="1">
            <a:off x="6901606" y="2309285"/>
            <a:ext cx="1658967" cy="1016955"/>
          </a:xfrm>
          <a:prstGeom prst="triangle">
            <a:avLst/>
          </a:prstGeom>
          <a:noFill/>
          <a:ln w="28575">
            <a:solidFill>
              <a:srgbClr val="6714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15" name="等腰三角形 214"/>
          <p:cNvSpPr/>
          <p:nvPr/>
        </p:nvSpPr>
        <p:spPr>
          <a:xfrm flipV="1">
            <a:off x="7098323" y="2309284"/>
            <a:ext cx="1266104" cy="1016955"/>
          </a:xfrm>
          <a:prstGeom prst="triangle">
            <a:avLst/>
          </a:prstGeom>
          <a:noFill/>
          <a:ln w="28575">
            <a:solidFill>
              <a:srgbClr val="6714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16" name="等腰三角形 215"/>
          <p:cNvSpPr/>
          <p:nvPr/>
        </p:nvSpPr>
        <p:spPr>
          <a:xfrm>
            <a:off x="6685871" y="2005548"/>
            <a:ext cx="2128892" cy="298800"/>
          </a:xfrm>
          <a:prstGeom prst="triangle">
            <a:avLst/>
          </a:prstGeom>
          <a:noFill/>
          <a:ln w="28575">
            <a:solidFill>
              <a:srgbClr val="6714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68" name="梯形 67"/>
          <p:cNvSpPr/>
          <p:nvPr/>
        </p:nvSpPr>
        <p:spPr>
          <a:xfrm>
            <a:off x="7112908" y="2142669"/>
            <a:ext cx="1241795" cy="588161"/>
          </a:xfrm>
          <a:prstGeom prst="trapezoid">
            <a:avLst/>
          </a:prstGeom>
          <a:noFill/>
          <a:ln w="28575">
            <a:solidFill>
              <a:srgbClr val="6714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69" name="等腰三角形 68"/>
          <p:cNvSpPr/>
          <p:nvPr/>
        </p:nvSpPr>
        <p:spPr>
          <a:xfrm>
            <a:off x="7469408" y="2314343"/>
            <a:ext cx="532800" cy="414000"/>
          </a:xfrm>
          <a:prstGeom prst="triangle">
            <a:avLst>
              <a:gd fmla="val 45383" name="adj"/>
            </a:avLst>
          </a:prstGeom>
          <a:noFill/>
          <a:ln w="28575">
            <a:solidFill>
              <a:srgbClr val="6714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19" name="等腰三角形 218"/>
          <p:cNvSpPr/>
          <p:nvPr/>
        </p:nvSpPr>
        <p:spPr>
          <a:xfrm>
            <a:off x="7230487" y="2153032"/>
            <a:ext cx="290208" cy="161579"/>
          </a:xfrm>
          <a:prstGeom prst="triangle">
            <a:avLst/>
          </a:prstGeom>
          <a:noFill/>
          <a:ln w="28575">
            <a:solidFill>
              <a:srgbClr val="6714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220" name="等腰三角形 219"/>
          <p:cNvSpPr/>
          <p:nvPr/>
        </p:nvSpPr>
        <p:spPr>
          <a:xfrm>
            <a:off x="7923091" y="2148320"/>
            <a:ext cx="290208" cy="161579"/>
          </a:xfrm>
          <a:prstGeom prst="triangle">
            <a:avLst/>
          </a:prstGeom>
          <a:noFill/>
          <a:ln w="28575">
            <a:solidFill>
              <a:srgbClr val="6714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71" name="空心弧 70"/>
          <p:cNvSpPr/>
          <p:nvPr/>
        </p:nvSpPr>
        <p:spPr>
          <a:xfrm rot="13799930">
            <a:off x="6326479" y="1801428"/>
            <a:ext cx="673039" cy="212360"/>
          </a:xfrm>
          <a:prstGeom prst="blockArc">
            <a:avLst/>
          </a:prstGeom>
          <a:gradFill flip="none" rotWithShape="1">
            <a:gsLst>
              <a:gs pos="54000">
                <a:srgbClr val="681212"/>
              </a:gs>
              <a:gs pos="0">
                <a:srgbClr val="BCA5A5"/>
              </a:gs>
              <a:gs pos="100000">
                <a:srgbClr val="661C1C"/>
              </a:gs>
            </a:gsLst>
            <a:path path="circle">
              <a:fillToRect b="100000" r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21" name="空心弧 220"/>
          <p:cNvSpPr/>
          <p:nvPr/>
        </p:nvSpPr>
        <p:spPr>
          <a:xfrm rot="14353828">
            <a:off x="6684493" y="1592544"/>
            <a:ext cx="673039" cy="212360"/>
          </a:xfrm>
          <a:prstGeom prst="blockArc">
            <a:avLst/>
          </a:prstGeom>
          <a:gradFill flip="none" rotWithShape="1">
            <a:gsLst>
              <a:gs pos="54000">
                <a:srgbClr val="681212"/>
              </a:gs>
              <a:gs pos="0">
                <a:srgbClr val="BCA5A5"/>
              </a:gs>
              <a:gs pos="100000">
                <a:srgbClr val="661C1C"/>
              </a:gs>
            </a:gsLst>
            <a:path path="circle">
              <a:fillToRect b="100000" r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24" name="空心弧 223"/>
          <p:cNvSpPr/>
          <p:nvPr/>
        </p:nvSpPr>
        <p:spPr>
          <a:xfrm rot="14492720">
            <a:off x="7029357" y="1466697"/>
            <a:ext cx="673039" cy="212360"/>
          </a:xfrm>
          <a:prstGeom prst="blockArc">
            <a:avLst/>
          </a:prstGeom>
          <a:gradFill flip="none" rotWithShape="1">
            <a:gsLst>
              <a:gs pos="54000">
                <a:srgbClr val="681212"/>
              </a:gs>
              <a:gs pos="0">
                <a:srgbClr val="BCA5A5"/>
              </a:gs>
              <a:gs pos="100000">
                <a:srgbClr val="661C1C"/>
              </a:gs>
            </a:gsLst>
            <a:path path="circle">
              <a:fillToRect b="100000" r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25" name="空心弧 224"/>
          <p:cNvSpPr/>
          <p:nvPr/>
        </p:nvSpPr>
        <p:spPr>
          <a:xfrm rot="15916580">
            <a:off x="7439699" y="1419403"/>
            <a:ext cx="673039" cy="212360"/>
          </a:xfrm>
          <a:prstGeom prst="blockArc">
            <a:avLst/>
          </a:prstGeom>
          <a:gradFill flip="none" rotWithShape="1">
            <a:gsLst>
              <a:gs pos="54000">
                <a:srgbClr val="681212"/>
              </a:gs>
              <a:gs pos="0">
                <a:srgbClr val="BCA5A5"/>
              </a:gs>
              <a:gs pos="100000">
                <a:srgbClr val="661C1C"/>
              </a:gs>
            </a:gsLst>
            <a:path path="circle">
              <a:fillToRect b="100000" r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29" name="空心弧 228"/>
          <p:cNvSpPr/>
          <p:nvPr/>
        </p:nvSpPr>
        <p:spPr>
          <a:xfrm rot="18165526">
            <a:off x="7920069" y="1478444"/>
            <a:ext cx="673039" cy="212360"/>
          </a:xfrm>
          <a:prstGeom prst="blockArc">
            <a:avLst/>
          </a:prstGeom>
          <a:gradFill flip="none" rotWithShape="1">
            <a:gsLst>
              <a:gs pos="54000">
                <a:srgbClr val="681212"/>
              </a:gs>
              <a:gs pos="0">
                <a:srgbClr val="BCA5A5"/>
              </a:gs>
              <a:gs pos="100000">
                <a:srgbClr val="661C1C"/>
              </a:gs>
            </a:gsLst>
            <a:path path="circle">
              <a:fillToRect b="100000" r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32" name="空心弧 231"/>
          <p:cNvSpPr/>
          <p:nvPr/>
        </p:nvSpPr>
        <p:spPr>
          <a:xfrm rot="19274824">
            <a:off x="8428581" y="1604079"/>
            <a:ext cx="673039" cy="212360"/>
          </a:xfrm>
          <a:prstGeom prst="blockArc">
            <a:avLst/>
          </a:prstGeom>
          <a:gradFill flip="none" rotWithShape="1">
            <a:gsLst>
              <a:gs pos="54000">
                <a:srgbClr val="681212"/>
              </a:gs>
              <a:gs pos="0">
                <a:srgbClr val="BCA5A5"/>
              </a:gs>
              <a:gs pos="100000">
                <a:srgbClr val="661C1C"/>
              </a:gs>
            </a:gsLst>
            <a:path path="circle">
              <a:fillToRect b="100000" r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33" name="空心弧 232"/>
          <p:cNvSpPr/>
          <p:nvPr/>
        </p:nvSpPr>
        <p:spPr>
          <a:xfrm rot="19610640">
            <a:off x="8747226" y="1874789"/>
            <a:ext cx="673039" cy="212360"/>
          </a:xfrm>
          <a:prstGeom prst="blockArc">
            <a:avLst/>
          </a:prstGeom>
          <a:gradFill flip="none" rotWithShape="1">
            <a:gsLst>
              <a:gs pos="54000">
                <a:srgbClr val="681212"/>
              </a:gs>
              <a:gs pos="0">
                <a:srgbClr val="BCA5A5"/>
              </a:gs>
              <a:gs pos="100000">
                <a:srgbClr val="661C1C"/>
              </a:gs>
            </a:gsLst>
            <a:path path="circle">
              <a:fillToRect b="100000" r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grpSp>
        <p:nvGrpSpPr>
          <p:cNvPr id="198" name="组合 197"/>
          <p:cNvGrpSpPr/>
          <p:nvPr/>
        </p:nvGrpSpPr>
        <p:grpSpPr>
          <a:xfrm>
            <a:off x="5916437" y="2751562"/>
            <a:ext cx="3761331" cy="2707828"/>
            <a:chOff x="3758761" y="2414498"/>
            <a:chExt cx="4416418" cy="3179431"/>
          </a:xfrm>
        </p:grpSpPr>
        <p:sp>
          <p:nvSpPr>
            <p:cNvPr id="199" name="等腰三角形 59"/>
            <p:cNvSpPr/>
            <p:nvPr/>
          </p:nvSpPr>
          <p:spPr>
            <a:xfrm flipV="1">
              <a:off x="5295944" y="2414498"/>
              <a:ext cx="1504619" cy="756937"/>
            </a:xfrm>
            <a:custGeom>
              <a:gdLst>
                <a:gd fmla="*/ 11304 w 1427420" name="connsiteX0"/>
                <a:gd fmla="*/ 640762 h 756937" name="connsiteY0"/>
                <a:gd fmla="*/ 705823 w 1427420" name="connsiteX1"/>
                <a:gd fmla="*/ 0 h 756937" name="connsiteY1"/>
                <a:gd fmla="*/ 1400341 w 1427420" name="connsiteX2"/>
                <a:gd fmla="*/ 640762 h 756937" name="connsiteY2"/>
                <a:gd fmla="*/ 1196695 w 1427420" name="connsiteX3"/>
                <a:gd fmla="*/ 724663 h 756937" name="connsiteY3"/>
                <a:gd fmla="*/ 981542 w 1427420" name="connsiteX4"/>
                <a:gd fmla="*/ 746179 h 756937" name="connsiteY4"/>
                <a:gd fmla="*/ 529721 w 1427420" name="connsiteX5"/>
                <a:gd fmla="*/ 756937 h 756937" name="connsiteY5"/>
                <a:gd fmla="*/ 293053 w 1427420" name="connsiteX6"/>
                <a:gd fmla="*/ 735421 h 756937" name="connsiteY6"/>
                <a:gd fmla="*/ 11304 w 1427420" name="connsiteX7"/>
                <a:gd fmla="*/ 640762 h 756937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756937" w="1427420">
                  <a:moveTo>
                    <a:pt x="11304" y="640762"/>
                  </a:moveTo>
                  <a:cubicBezTo>
                    <a:pt x="80099" y="518192"/>
                    <a:pt x="474317" y="0"/>
                    <a:pt x="705823" y="0"/>
                  </a:cubicBezTo>
                  <a:lnTo>
                    <a:pt x="1400341" y="640762"/>
                  </a:lnTo>
                  <a:cubicBezTo>
                    <a:pt x="1507558" y="739680"/>
                    <a:pt x="1266495" y="707094"/>
                    <a:pt x="1196695" y="724663"/>
                  </a:cubicBezTo>
                  <a:lnTo>
                    <a:pt x="981542" y="746179"/>
                  </a:lnTo>
                  <a:lnTo>
                    <a:pt x="529721" y="756937"/>
                  </a:lnTo>
                  <a:lnTo>
                    <a:pt x="293053" y="735421"/>
                  </a:lnTo>
                  <a:cubicBezTo>
                    <a:pt x="206650" y="716059"/>
                    <a:pt x="-57491" y="763332"/>
                    <a:pt x="11304" y="640762"/>
                  </a:cubicBezTo>
                  <a:close/>
                </a:path>
              </a:pathLst>
            </a:custGeom>
            <a:solidFill>
              <a:srgbClr val="F4F4F4">
                <a:alpha val="7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200" name="组合 199"/>
            <p:cNvGrpSpPr/>
            <p:nvPr/>
          </p:nvGrpSpPr>
          <p:grpSpPr>
            <a:xfrm>
              <a:off x="3758761" y="2970046"/>
              <a:ext cx="4416418" cy="2623883"/>
              <a:chOff x="5083827" y="2970046"/>
              <a:chExt cx="4416418" cy="2623883"/>
            </a:xfrm>
          </p:grpSpPr>
          <p:sp>
            <p:nvSpPr>
              <p:cNvPr id="210" name="同心圆 209"/>
              <p:cNvSpPr/>
              <p:nvPr/>
            </p:nvSpPr>
            <p:spPr>
              <a:xfrm>
                <a:off x="6117449" y="2970046"/>
                <a:ext cx="2354431" cy="2354431"/>
              </a:xfrm>
              <a:prstGeom prst="donut">
                <a:avLst>
                  <a:gd fmla="val 6680" name="adj"/>
                </a:avLst>
              </a:prstGeom>
              <a:gradFill flip="none" rotWithShape="1">
                <a:gsLst>
                  <a:gs pos="0">
                    <a:srgbClr val="F5F5F5"/>
                  </a:gs>
                  <a:gs pos="41000">
                    <a:srgbClr val="D8D8D8"/>
                  </a:gs>
                  <a:gs pos="100000">
                    <a:srgbClr val="BABABA"/>
                  </a:gs>
                </a:gsLst>
                <a:path path="circle">
                  <a:fillToRect r="100000" t="100000"/>
                </a:path>
                <a:tileRect b="-100000" l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同心圆 210"/>
              <p:cNvSpPr/>
              <p:nvPr/>
            </p:nvSpPr>
            <p:spPr>
              <a:xfrm>
                <a:off x="6168273" y="3001930"/>
                <a:ext cx="2268246" cy="2268246"/>
              </a:xfrm>
              <a:prstGeom prst="donut">
                <a:avLst>
                  <a:gd fmla="val 2059" name="adj"/>
                </a:avLst>
              </a:prstGeom>
              <a:gradFill flip="none" rotWithShape="1">
                <a:gsLst>
                  <a:gs pos="49000">
                    <a:srgbClr val="D5D5D5"/>
                  </a:gs>
                  <a:gs pos="100000">
                    <a:srgbClr val="F4F4F4"/>
                  </a:gs>
                  <a:gs pos="70000">
                    <a:srgbClr val="D5D5D5"/>
                  </a:gs>
                  <a:gs pos="0">
                    <a:srgbClr val="F5F5F5"/>
                  </a:gs>
                </a:gsLst>
                <a:path path="circle">
                  <a:fillToRect r="100000" t="100000"/>
                </a:path>
                <a:tileRect b="-100000" l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212" name="椭圆 211"/>
              <p:cNvSpPr/>
              <p:nvPr/>
            </p:nvSpPr>
            <p:spPr>
              <a:xfrm>
                <a:off x="5083827" y="5145558"/>
                <a:ext cx="4416418" cy="448371"/>
              </a:xfrm>
              <a:prstGeom prst="ellipse">
                <a:avLst/>
              </a:prstGeom>
              <a:gradFill flip="none" rotWithShape="1">
                <a:gsLst>
                  <a:gs pos="0">
                    <a:srgbClr val="757474"/>
                  </a:gs>
                  <a:gs pos="100000">
                    <a:srgbClr val="BABABA"/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  <a:effectLst>
                <a:softEdge rad="1016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01" name="组合 200"/>
            <p:cNvGrpSpPr/>
            <p:nvPr/>
          </p:nvGrpSpPr>
          <p:grpSpPr>
            <a:xfrm>
              <a:off x="5557218" y="2650483"/>
              <a:ext cx="144000" cy="394118"/>
              <a:chOff x="5557218" y="2650483"/>
              <a:chExt cx="144000" cy="394118"/>
            </a:xfrm>
          </p:grpSpPr>
          <p:sp>
            <p:nvSpPr>
              <p:cNvPr id="208" name="矩形 207"/>
              <p:cNvSpPr/>
              <p:nvPr/>
            </p:nvSpPr>
            <p:spPr>
              <a:xfrm rot="20682144">
                <a:off x="5620508" y="2719297"/>
                <a:ext cx="55487" cy="325304"/>
              </a:xfrm>
              <a:prstGeom prst="rect">
                <a:avLst/>
              </a:prstGeom>
              <a:solidFill>
                <a:srgbClr val="AFAF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09" name="圆角矩形 208"/>
              <p:cNvSpPr/>
              <p:nvPr/>
            </p:nvSpPr>
            <p:spPr>
              <a:xfrm rot="20304428">
                <a:off x="5557218" y="2650483"/>
                <a:ext cx="144000" cy="72000"/>
              </a:xfrm>
              <a:prstGeom prst="roundRect">
                <a:avLst/>
              </a:prstGeom>
              <a:solidFill>
                <a:srgbClr val="BCBC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02" name="组合 201"/>
            <p:cNvGrpSpPr/>
            <p:nvPr/>
          </p:nvGrpSpPr>
          <p:grpSpPr>
            <a:xfrm flipH="1">
              <a:off x="6204547" y="2650483"/>
              <a:ext cx="144000" cy="394118"/>
              <a:chOff x="5557218" y="2650483"/>
              <a:chExt cx="144000" cy="394118"/>
            </a:xfrm>
          </p:grpSpPr>
          <p:sp>
            <p:nvSpPr>
              <p:cNvPr id="206" name="矩形 205"/>
              <p:cNvSpPr/>
              <p:nvPr/>
            </p:nvSpPr>
            <p:spPr>
              <a:xfrm rot="20682144">
                <a:off x="5620508" y="2719297"/>
                <a:ext cx="55487" cy="325304"/>
              </a:xfrm>
              <a:prstGeom prst="rect">
                <a:avLst/>
              </a:prstGeom>
              <a:solidFill>
                <a:srgbClr val="AFAF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07" name="圆角矩形 206"/>
              <p:cNvSpPr/>
              <p:nvPr/>
            </p:nvSpPr>
            <p:spPr>
              <a:xfrm rot="20304428">
                <a:off x="5557218" y="2650483"/>
                <a:ext cx="144000" cy="72000"/>
              </a:xfrm>
              <a:prstGeom prst="roundRect">
                <a:avLst/>
              </a:prstGeom>
              <a:solidFill>
                <a:srgbClr val="BCBC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03" name="组合 202"/>
            <p:cNvGrpSpPr/>
            <p:nvPr/>
          </p:nvGrpSpPr>
          <p:grpSpPr>
            <a:xfrm>
              <a:off x="5793007" y="2558231"/>
              <a:ext cx="270914" cy="366298"/>
              <a:chOff x="7277675" y="2342070"/>
              <a:chExt cx="354570" cy="479409"/>
            </a:xfrm>
          </p:grpSpPr>
          <p:sp>
            <p:nvSpPr>
              <p:cNvPr id="204" name="梯形 203"/>
              <p:cNvSpPr/>
              <p:nvPr/>
            </p:nvSpPr>
            <p:spPr>
              <a:xfrm flipV="1">
                <a:off x="7300411" y="2461479"/>
                <a:ext cx="306589" cy="360000"/>
              </a:xfrm>
              <a:prstGeom prst="trapezoid">
                <a:avLst/>
              </a:prstGeom>
              <a:gradFill flip="none" rotWithShape="1">
                <a:gsLst>
                  <a:gs pos="0">
                    <a:srgbClr val="BABABA"/>
                  </a:gs>
                  <a:gs pos="100000">
                    <a:srgbClr val="BABABA"/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05" name="椭圆 204"/>
              <p:cNvSpPr/>
              <p:nvPr/>
            </p:nvSpPr>
            <p:spPr>
              <a:xfrm>
                <a:off x="7277675" y="2342070"/>
                <a:ext cx="354570" cy="148468"/>
              </a:xfrm>
              <a:prstGeom prst="ellipse">
                <a:avLst/>
              </a:prstGeom>
              <a:gradFill>
                <a:gsLst>
                  <a:gs pos="0">
                    <a:srgbClr val="F0F0F0"/>
                  </a:gs>
                  <a:gs pos="100000">
                    <a:srgbClr val="BABABA"/>
                  </a:gs>
                </a:gsLst>
                <a:path path="shape">
                  <a:fillToRect b="50000" l="50000" r="50000" t="5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</p:spTree>
    <p:extLst>
      <p:ext uri="{BB962C8B-B14F-4D97-AF65-F5344CB8AC3E}">
        <p14:creationId val="2429876157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0">
              <a:srgbClr val="BEBEBE"/>
            </a:gs>
            <a:gs pos="76000">
              <a:srgbClr val="F4F4F4"/>
            </a:gs>
            <a:gs pos="52000">
              <a:srgbClr val="F5F5F5"/>
            </a:gs>
            <a:gs pos="100000">
              <a:srgbClr val="BDBDB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心形 12"/>
          <p:cNvSpPr/>
          <p:nvPr/>
        </p:nvSpPr>
        <p:spPr>
          <a:xfrm rot="20404710">
            <a:off x="1476339" y="132590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4" name="心形 13"/>
          <p:cNvSpPr/>
          <p:nvPr/>
        </p:nvSpPr>
        <p:spPr>
          <a:xfrm rot="20404710">
            <a:off x="494291" y="282079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5" name="心形 14"/>
          <p:cNvSpPr/>
          <p:nvPr/>
        </p:nvSpPr>
        <p:spPr>
          <a:xfrm rot="20404710">
            <a:off x="3286079" y="1131305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6" name="心形 15"/>
          <p:cNvSpPr/>
          <p:nvPr/>
        </p:nvSpPr>
        <p:spPr>
          <a:xfrm rot="16884126">
            <a:off x="-338511" y="836627"/>
            <a:ext cx="1663369" cy="1323647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8" name="心形 17"/>
          <p:cNvSpPr/>
          <p:nvPr/>
        </p:nvSpPr>
        <p:spPr>
          <a:xfrm rot="20404710">
            <a:off x="4668550" y="627009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7" name="心形 16"/>
          <p:cNvSpPr/>
          <p:nvPr/>
        </p:nvSpPr>
        <p:spPr>
          <a:xfrm rot="20404710">
            <a:off x="3204249" y="109536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9" name="心形 18"/>
          <p:cNvSpPr/>
          <p:nvPr/>
        </p:nvSpPr>
        <p:spPr>
          <a:xfrm rot="20404710">
            <a:off x="5765519" y="463762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0" name="心形 19"/>
          <p:cNvSpPr/>
          <p:nvPr/>
        </p:nvSpPr>
        <p:spPr>
          <a:xfrm rot="20404710">
            <a:off x="5291379" y="30418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1" name="心形 20"/>
          <p:cNvSpPr/>
          <p:nvPr/>
        </p:nvSpPr>
        <p:spPr>
          <a:xfrm rot="6513970">
            <a:off x="6108685" y="101796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2" name="心形 21"/>
          <p:cNvSpPr/>
          <p:nvPr/>
        </p:nvSpPr>
        <p:spPr>
          <a:xfrm rot="13196898">
            <a:off x="4674359" y="1450264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3" name="心形 22"/>
          <p:cNvSpPr/>
          <p:nvPr/>
        </p:nvSpPr>
        <p:spPr>
          <a:xfrm rot="16884126">
            <a:off x="9520090" y="68912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4" name="心形 23"/>
          <p:cNvSpPr/>
          <p:nvPr/>
        </p:nvSpPr>
        <p:spPr>
          <a:xfrm rot="16884126">
            <a:off x="10008993" y="157291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5" name="心形 24"/>
          <p:cNvSpPr/>
          <p:nvPr/>
        </p:nvSpPr>
        <p:spPr>
          <a:xfrm rot="16884126">
            <a:off x="9332750" y="1005958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6" name="心形 25"/>
          <p:cNvSpPr/>
          <p:nvPr/>
        </p:nvSpPr>
        <p:spPr>
          <a:xfrm rot="16884126">
            <a:off x="10497894" y="1621205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7" name="心形 26"/>
          <p:cNvSpPr/>
          <p:nvPr/>
        </p:nvSpPr>
        <p:spPr>
          <a:xfrm rot="16884126">
            <a:off x="10024557" y="733983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8" name="心形 27"/>
          <p:cNvSpPr/>
          <p:nvPr/>
        </p:nvSpPr>
        <p:spPr>
          <a:xfrm rot="11367927">
            <a:off x="10359187" y="-152679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9" name="心形 28"/>
          <p:cNvSpPr/>
          <p:nvPr/>
        </p:nvSpPr>
        <p:spPr>
          <a:xfrm rot="11367927">
            <a:off x="8255636" y="1811724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0" name="心形 29"/>
          <p:cNvSpPr/>
          <p:nvPr/>
        </p:nvSpPr>
        <p:spPr>
          <a:xfrm rot="11367927">
            <a:off x="7405904" y="2285353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1" name="心形 30"/>
          <p:cNvSpPr/>
          <p:nvPr/>
        </p:nvSpPr>
        <p:spPr>
          <a:xfrm rot="11367927">
            <a:off x="9066511" y="2011892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2" name="心形 31"/>
          <p:cNvSpPr/>
          <p:nvPr/>
        </p:nvSpPr>
        <p:spPr>
          <a:xfrm rot="14077502">
            <a:off x="8257166" y="882036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3" name="心形 32"/>
          <p:cNvSpPr/>
          <p:nvPr/>
        </p:nvSpPr>
        <p:spPr>
          <a:xfrm>
            <a:off x="814783" y="-228440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4" name="心形 33"/>
          <p:cNvSpPr/>
          <p:nvPr/>
        </p:nvSpPr>
        <p:spPr>
          <a:xfrm>
            <a:off x="315207" y="1794411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5" name="心形 34"/>
          <p:cNvSpPr/>
          <p:nvPr/>
        </p:nvSpPr>
        <p:spPr>
          <a:xfrm>
            <a:off x="1870434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6" name="心形 35"/>
          <p:cNvSpPr/>
          <p:nvPr/>
        </p:nvSpPr>
        <p:spPr>
          <a:xfrm>
            <a:off x="2861701" y="192397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7" name="心形 36"/>
          <p:cNvSpPr/>
          <p:nvPr/>
        </p:nvSpPr>
        <p:spPr>
          <a:xfrm>
            <a:off x="3989286" y="20007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8" name="心形 37"/>
          <p:cNvSpPr/>
          <p:nvPr/>
        </p:nvSpPr>
        <p:spPr>
          <a:xfrm>
            <a:off x="1838823" y="22084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9" name="心形 38"/>
          <p:cNvSpPr/>
          <p:nvPr/>
        </p:nvSpPr>
        <p:spPr>
          <a:xfrm>
            <a:off x="7523450" y="14886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0" name="心形 39"/>
          <p:cNvSpPr/>
          <p:nvPr/>
        </p:nvSpPr>
        <p:spPr>
          <a:xfrm>
            <a:off x="7797631" y="-1290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1" name="心形 40"/>
          <p:cNvSpPr/>
          <p:nvPr/>
        </p:nvSpPr>
        <p:spPr>
          <a:xfrm>
            <a:off x="11188627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2" name="心形 41"/>
          <p:cNvSpPr/>
          <p:nvPr/>
        </p:nvSpPr>
        <p:spPr>
          <a:xfrm>
            <a:off x="11463310" y="1516875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3" name="心形 42"/>
          <p:cNvSpPr/>
          <p:nvPr/>
        </p:nvSpPr>
        <p:spPr>
          <a:xfrm rot="19453160">
            <a:off x="11322514" y="-14243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4" name="心形 43"/>
          <p:cNvSpPr/>
          <p:nvPr/>
        </p:nvSpPr>
        <p:spPr>
          <a:xfrm>
            <a:off x="926081" y="936231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5" name="心形 44"/>
          <p:cNvSpPr/>
          <p:nvPr/>
        </p:nvSpPr>
        <p:spPr>
          <a:xfrm>
            <a:off x="2772602" y="800334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6317674"/>
            <a:ext cx="12192000" cy="540327"/>
          </a:xfrm>
          <a:prstGeom prst="rect">
            <a:avLst/>
          </a:prstGeom>
          <a:gradFill flip="none" rotWithShape="1">
            <a:gsLst>
              <a:gs pos="0">
                <a:srgbClr val="00A0DE"/>
              </a:gs>
              <a:gs pos="100000">
                <a:srgbClr val="00698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6317672"/>
            <a:ext cx="12192000" cy="36000"/>
          </a:xfrm>
          <a:prstGeom prst="rect">
            <a:avLst/>
          </a:prstGeom>
          <a:solidFill>
            <a:srgbClr val="17A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0748745" y="6447802"/>
            <a:ext cx="396159" cy="316069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B h="1270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11244299" y="6447802"/>
            <a:ext cx="396159" cy="316069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B h="1270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3" name="等腰三角形 62"/>
          <p:cNvSpPr/>
          <p:nvPr/>
        </p:nvSpPr>
        <p:spPr>
          <a:xfrm rot="5400000">
            <a:off x="11323276" y="6502617"/>
            <a:ext cx="238205" cy="211311"/>
          </a:xfrm>
          <a:prstGeom prst="triangle">
            <a:avLst/>
          </a:prstGeom>
          <a:solidFill>
            <a:srgbClr val="026895"/>
          </a:solidFill>
          <a:ln>
            <a:noFill/>
          </a:ln>
          <a:scene3d>
            <a:camera prst="orthographicFront"/>
            <a:lightRig dir="t" rig="threePt"/>
          </a:scene3d>
          <a:sp3d contourW="6350" extrusionH="1016000">
            <a:bevelB/>
            <a:extrusionClr>
              <a:srgbClr val="5BBEE6"/>
            </a:extrusionClr>
            <a:contourClr>
              <a:srgbClr val="5BBEE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4" name="等腰三角形 63"/>
          <p:cNvSpPr/>
          <p:nvPr/>
        </p:nvSpPr>
        <p:spPr>
          <a:xfrm rot="16200000">
            <a:off x="10825982" y="6502617"/>
            <a:ext cx="238205" cy="211311"/>
          </a:xfrm>
          <a:prstGeom prst="triangle">
            <a:avLst/>
          </a:prstGeom>
          <a:solidFill>
            <a:srgbClr val="026895"/>
          </a:solidFill>
          <a:ln>
            <a:noFill/>
          </a:ln>
          <a:scene3d>
            <a:camera prst="orthographicFront"/>
            <a:lightRig dir="t" rig="threePt"/>
          </a:scene3d>
          <a:sp3d contourW="6350" extrusionH="1016000">
            <a:bevelB/>
            <a:extrusionClr>
              <a:srgbClr val="5BBEE6"/>
            </a:extrusionClr>
            <a:contourClr>
              <a:srgbClr val="5BBEE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26610" y="6388838"/>
            <a:ext cx="2167140" cy="396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lang="en-US" sz="2000">
                <a:solidFill>
                  <a:srgbClr val="04617D"/>
                </a:solidFill>
              </a:rPr>
              <a:t>www.rapidbbs.cn</a:t>
            </a:r>
          </a:p>
        </p:txBody>
      </p:sp>
      <p:grpSp>
        <p:nvGrpSpPr>
          <p:cNvPr id="74" name="组合 73"/>
          <p:cNvGrpSpPr/>
          <p:nvPr/>
        </p:nvGrpSpPr>
        <p:grpSpPr>
          <a:xfrm>
            <a:off x="2077067" y="6382895"/>
            <a:ext cx="28800" cy="361844"/>
            <a:chOff x="2077066" y="6382894"/>
            <a:chExt cx="28800" cy="361844"/>
          </a:xfrm>
        </p:grpSpPr>
        <p:sp>
          <p:nvSpPr>
            <p:cNvPr id="73" name="矩形 72"/>
            <p:cNvSpPr/>
            <p:nvPr/>
          </p:nvSpPr>
          <p:spPr>
            <a:xfrm>
              <a:off x="2077066" y="6382894"/>
              <a:ext cx="28800" cy="36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2082726" y="6384738"/>
              <a:ext cx="18000" cy="360000"/>
            </a:xfrm>
            <a:prstGeom prst="rect">
              <a:avLst/>
            </a:prstGeom>
            <a:solidFill>
              <a:srgbClr val="007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>
                  <a:solidFill>
                    <a:prstClr val="white"/>
                  </a:solidFill>
                </a:rPr>
                <a:t>  </a:t>
              </a:r>
            </a:p>
          </p:txBody>
        </p:sp>
      </p:grpSp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2769665" y="6676767"/>
            <a:ext cx="111248" cy="110411"/>
          </a:xfrm>
          <a:custGeom>
            <a:gdLst>
              <a:gd fmla="*/ 0 w 169" name="T0"/>
              <a:gd fmla="*/ 0 h 167" name="T1"/>
              <a:gd fmla="*/ 122 w 169" name="T2"/>
              <a:gd fmla="*/ 0 h 167" name="T3"/>
              <a:gd fmla="*/ 140 w 169" name="T4"/>
              <a:gd fmla="*/ 4 h 167" name="T5"/>
              <a:gd fmla="*/ 155 w 169" name="T6"/>
              <a:gd fmla="*/ 14 h 167" name="T7"/>
              <a:gd fmla="*/ 165 w 169" name="T8"/>
              <a:gd fmla="*/ 29 h 167" name="T9"/>
              <a:gd fmla="*/ 169 w 169" name="T10"/>
              <a:gd fmla="*/ 47 h 167" name="T11"/>
              <a:gd fmla="*/ 165 w 169" name="T12"/>
              <a:gd fmla="*/ 65 h 167" name="T13"/>
              <a:gd fmla="*/ 155 w 169" name="T14"/>
              <a:gd fmla="*/ 80 h 167" name="T15"/>
              <a:gd fmla="*/ 140 w 169" name="T16"/>
              <a:gd fmla="*/ 90 h 167" name="T17"/>
              <a:gd fmla="*/ 122 w 169" name="T18"/>
              <a:gd fmla="*/ 93 h 167" name="T19"/>
              <a:gd fmla="*/ 122 w 169" name="T20"/>
              <a:gd fmla="*/ 93 h 167" name="T21"/>
              <a:gd fmla="*/ 169 w 169" name="T22"/>
              <a:gd fmla="*/ 167 h 167" name="T23"/>
              <a:gd fmla="*/ 162 w 169" name="T24"/>
              <a:gd fmla="*/ 167 h 167" name="T25"/>
              <a:gd fmla="*/ 114 w 169" name="T26"/>
              <a:gd fmla="*/ 93 h 167" name="T27"/>
              <a:gd fmla="*/ 6 w 169" name="T28"/>
              <a:gd fmla="*/ 93 h 167" name="T29"/>
              <a:gd fmla="*/ 6 w 169" name="T30"/>
              <a:gd fmla="*/ 167 h 167" name="T31"/>
              <a:gd fmla="*/ 0 w 169" name="T32"/>
              <a:gd fmla="*/ 167 h 167" name="T33"/>
              <a:gd fmla="*/ 0 w 169" name="T34"/>
              <a:gd fmla="*/ 0 h 167" name="T35"/>
              <a:gd fmla="*/ 137 w 169" name="T36"/>
              <a:gd fmla="*/ 83 h 167" name="T37"/>
              <a:gd fmla="*/ 150 w 169" name="T38"/>
              <a:gd fmla="*/ 75 h 167" name="T39"/>
              <a:gd fmla="*/ 159 w 169" name="T40"/>
              <a:gd fmla="*/ 62 h 167" name="T41"/>
              <a:gd fmla="*/ 162 w 169" name="T42"/>
              <a:gd fmla="*/ 47 h 167" name="T43"/>
              <a:gd fmla="*/ 159 w 169" name="T44"/>
              <a:gd fmla="*/ 31 h 167" name="T45"/>
              <a:gd fmla="*/ 150 w 169" name="T46"/>
              <a:gd fmla="*/ 19 h 167" name="T47"/>
              <a:gd fmla="*/ 137 w 169" name="T48"/>
              <a:gd fmla="*/ 10 h 167" name="T49"/>
              <a:gd fmla="*/ 122 w 169" name="T50"/>
              <a:gd fmla="*/ 7 h 167" name="T51"/>
              <a:gd fmla="*/ 6 w 169" name="T52"/>
              <a:gd fmla="*/ 7 h 167" name="T53"/>
              <a:gd fmla="*/ 6 w 169" name="T54"/>
              <a:gd fmla="*/ 87 h 167" name="T55"/>
              <a:gd fmla="*/ 122 w 169" name="T56"/>
              <a:gd fmla="*/ 87 h 167" name="T57"/>
              <a:gd fmla="*/ 137 w 169" name="T58"/>
              <a:gd fmla="*/ 83 h 167" name="T5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b="b" l="0" r="r" t="0"/>
            <a:pathLst>
              <a:path h="167" w="169">
                <a:moveTo>
                  <a:pt x="0" y="0"/>
                </a:moveTo>
                <a:cubicBezTo>
                  <a:pt x="122" y="0"/>
                  <a:pt x="122" y="0"/>
                  <a:pt x="122" y="0"/>
                </a:cubicBezTo>
                <a:cubicBezTo>
                  <a:pt x="129" y="0"/>
                  <a:pt x="135" y="2"/>
                  <a:pt x="140" y="4"/>
                </a:cubicBezTo>
                <a:cubicBezTo>
                  <a:pt x="146" y="6"/>
                  <a:pt x="151" y="10"/>
                  <a:pt x="155" y="14"/>
                </a:cubicBezTo>
                <a:cubicBezTo>
                  <a:pt x="159" y="18"/>
                  <a:pt x="163" y="23"/>
                  <a:pt x="165" y="29"/>
                </a:cubicBezTo>
                <a:cubicBezTo>
                  <a:pt x="168" y="34"/>
                  <a:pt x="169" y="40"/>
                  <a:pt x="169" y="47"/>
                </a:cubicBezTo>
                <a:cubicBezTo>
                  <a:pt x="169" y="53"/>
                  <a:pt x="168" y="59"/>
                  <a:pt x="165" y="65"/>
                </a:cubicBezTo>
                <a:cubicBezTo>
                  <a:pt x="163" y="71"/>
                  <a:pt x="159" y="76"/>
                  <a:pt x="155" y="80"/>
                </a:cubicBezTo>
                <a:cubicBezTo>
                  <a:pt x="151" y="84"/>
                  <a:pt x="146" y="87"/>
                  <a:pt x="140" y="90"/>
                </a:cubicBezTo>
                <a:cubicBezTo>
                  <a:pt x="135" y="92"/>
                  <a:pt x="129" y="93"/>
                  <a:pt x="122" y="93"/>
                </a:cubicBezTo>
                <a:cubicBezTo>
                  <a:pt x="122" y="93"/>
                  <a:pt x="122" y="93"/>
                  <a:pt x="122" y="93"/>
                </a:cubicBezTo>
                <a:cubicBezTo>
                  <a:pt x="169" y="167"/>
                  <a:pt x="169" y="167"/>
                  <a:pt x="169" y="167"/>
                </a:cubicBezTo>
                <a:cubicBezTo>
                  <a:pt x="162" y="167"/>
                  <a:pt x="162" y="167"/>
                  <a:pt x="162" y="167"/>
                </a:cubicBezTo>
                <a:cubicBezTo>
                  <a:pt x="114" y="93"/>
                  <a:pt x="114" y="93"/>
                  <a:pt x="114" y="93"/>
                </a:cubicBezTo>
                <a:cubicBezTo>
                  <a:pt x="6" y="93"/>
                  <a:pt x="6" y="93"/>
                  <a:pt x="6" y="93"/>
                </a:cubicBezTo>
                <a:cubicBezTo>
                  <a:pt x="6" y="167"/>
                  <a:pt x="6" y="167"/>
                  <a:pt x="6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37" y="83"/>
                </a:moveTo>
                <a:cubicBezTo>
                  <a:pt x="142" y="82"/>
                  <a:pt x="147" y="79"/>
                  <a:pt x="150" y="75"/>
                </a:cubicBezTo>
                <a:cubicBezTo>
                  <a:pt x="154" y="71"/>
                  <a:pt x="157" y="67"/>
                  <a:pt x="159" y="62"/>
                </a:cubicBezTo>
                <a:cubicBezTo>
                  <a:pt x="161" y="58"/>
                  <a:pt x="162" y="52"/>
                  <a:pt x="162" y="47"/>
                </a:cubicBezTo>
                <a:cubicBezTo>
                  <a:pt x="162" y="41"/>
                  <a:pt x="161" y="36"/>
                  <a:pt x="159" y="31"/>
                </a:cubicBezTo>
                <a:cubicBezTo>
                  <a:pt x="157" y="26"/>
                  <a:pt x="154" y="22"/>
                  <a:pt x="150" y="19"/>
                </a:cubicBezTo>
                <a:cubicBezTo>
                  <a:pt x="147" y="15"/>
                  <a:pt x="142" y="12"/>
                  <a:pt x="137" y="10"/>
                </a:cubicBezTo>
                <a:cubicBezTo>
                  <a:pt x="132" y="8"/>
                  <a:pt x="127" y="7"/>
                  <a:pt x="122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87"/>
                  <a:pt x="6" y="87"/>
                  <a:pt x="6" y="87"/>
                </a:cubicBezTo>
                <a:cubicBezTo>
                  <a:pt x="122" y="87"/>
                  <a:pt x="122" y="87"/>
                  <a:pt x="122" y="87"/>
                </a:cubicBezTo>
                <a:cubicBezTo>
                  <a:pt x="127" y="87"/>
                  <a:pt x="132" y="86"/>
                  <a:pt x="137" y="8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49" name="Freeform 6"/>
          <p:cNvSpPr>
            <a:spLocks noEditPoints="1"/>
          </p:cNvSpPr>
          <p:nvPr/>
        </p:nvSpPr>
        <p:spPr bwMode="auto">
          <a:xfrm>
            <a:off x="2886210" y="6676767"/>
            <a:ext cx="111527" cy="110411"/>
          </a:xfrm>
          <a:custGeom>
            <a:gdLst>
              <a:gd fmla="*/ 400 w 400" name="T0"/>
              <a:gd fmla="*/ 396 h 396" name="T1"/>
              <a:gd fmla="*/ 383 w 400" name="T2"/>
              <a:gd fmla="*/ 396 h 396" name="T3"/>
              <a:gd fmla="*/ 367 w 400" name="T4"/>
              <a:gd fmla="*/ 363 h 396" name="T5"/>
              <a:gd fmla="*/ 33 w 400" name="T6"/>
              <a:gd fmla="*/ 363 h 396" name="T7"/>
              <a:gd fmla="*/ 19 w 400" name="T8"/>
              <a:gd fmla="*/ 396 h 396" name="T9"/>
              <a:gd fmla="*/ 0 w 400" name="T10"/>
              <a:gd fmla="*/ 396 h 396" name="T11"/>
              <a:gd fmla="*/ 189 w 400" name="T12"/>
              <a:gd fmla="*/ 0 h 396" name="T13"/>
              <a:gd fmla="*/ 206 w 400" name="T14"/>
              <a:gd fmla="*/ 0 h 396" name="T15"/>
              <a:gd fmla="*/ 400 w 400" name="T16"/>
              <a:gd fmla="*/ 396 h 396" name="T17"/>
              <a:gd fmla="*/ 400 w 400" name="T18"/>
              <a:gd fmla="*/ 396 h 396" name="T19"/>
              <a:gd fmla="*/ 40 w 400" name="T20"/>
              <a:gd fmla="*/ 348 h 396" name="T21"/>
              <a:gd fmla="*/ 360 w 400" name="T22"/>
              <a:gd fmla="*/ 348 h 396" name="T23"/>
              <a:gd fmla="*/ 197 w 400" name="T24"/>
              <a:gd fmla="*/ 21 h 396" name="T25"/>
              <a:gd fmla="*/ 40 w 400" name="T26"/>
              <a:gd fmla="*/ 348 h 396" name="T27"/>
              <a:gd fmla="*/ 40 w 400" name="T28"/>
              <a:gd fmla="*/ 348 h 396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396" w="400">
                <a:moveTo>
                  <a:pt x="400" y="396"/>
                </a:moveTo>
                <a:lnTo>
                  <a:pt x="383" y="396"/>
                </a:lnTo>
                <a:lnTo>
                  <a:pt x="367" y="363"/>
                </a:lnTo>
                <a:lnTo>
                  <a:pt x="33" y="363"/>
                </a:lnTo>
                <a:lnTo>
                  <a:pt x="19" y="396"/>
                </a:lnTo>
                <a:lnTo>
                  <a:pt x="0" y="396"/>
                </a:lnTo>
                <a:lnTo>
                  <a:pt x="189" y="0"/>
                </a:lnTo>
                <a:lnTo>
                  <a:pt x="206" y="0"/>
                </a:lnTo>
                <a:lnTo>
                  <a:pt x="400" y="396"/>
                </a:lnTo>
                <a:lnTo>
                  <a:pt x="400" y="396"/>
                </a:lnTo>
                <a:close/>
                <a:moveTo>
                  <a:pt x="40" y="348"/>
                </a:moveTo>
                <a:lnTo>
                  <a:pt x="360" y="348"/>
                </a:lnTo>
                <a:lnTo>
                  <a:pt x="197" y="21"/>
                </a:lnTo>
                <a:lnTo>
                  <a:pt x="40" y="348"/>
                </a:lnTo>
                <a:lnTo>
                  <a:pt x="40" y="3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50" name="Freeform 7"/>
          <p:cNvSpPr>
            <a:spLocks noEditPoints="1"/>
          </p:cNvSpPr>
          <p:nvPr/>
        </p:nvSpPr>
        <p:spPr bwMode="auto">
          <a:xfrm>
            <a:off x="3003034" y="6676767"/>
            <a:ext cx="111527" cy="110411"/>
          </a:xfrm>
          <a:custGeom>
            <a:gdLst>
              <a:gd fmla="*/ 0 w 169" name="T0"/>
              <a:gd fmla="*/ 0 h 167" name="T1"/>
              <a:gd fmla="*/ 122 w 169" name="T2"/>
              <a:gd fmla="*/ 0 h 167" name="T3"/>
              <a:gd fmla="*/ 141 w 169" name="T4"/>
              <a:gd fmla="*/ 4 h 167" name="T5"/>
              <a:gd fmla="*/ 156 w 169" name="T6"/>
              <a:gd fmla="*/ 14 h 167" name="T7"/>
              <a:gd fmla="*/ 166 w 169" name="T8"/>
              <a:gd fmla="*/ 29 h 167" name="T9"/>
              <a:gd fmla="*/ 169 w 169" name="T10"/>
              <a:gd fmla="*/ 47 h 167" name="T11"/>
              <a:gd fmla="*/ 166 w 169" name="T12"/>
              <a:gd fmla="*/ 65 h 167" name="T13"/>
              <a:gd fmla="*/ 156 w 169" name="T14"/>
              <a:gd fmla="*/ 80 h 167" name="T15"/>
              <a:gd fmla="*/ 141 w 169" name="T16"/>
              <a:gd fmla="*/ 90 h 167" name="T17"/>
              <a:gd fmla="*/ 122 w 169" name="T18"/>
              <a:gd fmla="*/ 93 h 167" name="T19"/>
              <a:gd fmla="*/ 7 w 169" name="T20"/>
              <a:gd fmla="*/ 93 h 167" name="T21"/>
              <a:gd fmla="*/ 7 w 169" name="T22"/>
              <a:gd fmla="*/ 167 h 167" name="T23"/>
              <a:gd fmla="*/ 0 w 169" name="T24"/>
              <a:gd fmla="*/ 167 h 167" name="T25"/>
              <a:gd fmla="*/ 0 w 169" name="T26"/>
              <a:gd fmla="*/ 0 h 167" name="T27"/>
              <a:gd fmla="*/ 122 w 169" name="T28"/>
              <a:gd fmla="*/ 87 h 167" name="T29"/>
              <a:gd fmla="*/ 138 w 169" name="T30"/>
              <a:gd fmla="*/ 83 h 167" name="T31"/>
              <a:gd fmla="*/ 151 w 169" name="T32"/>
              <a:gd fmla="*/ 75 h 167" name="T33"/>
              <a:gd fmla="*/ 160 w 169" name="T34"/>
              <a:gd fmla="*/ 62 h 167" name="T35"/>
              <a:gd fmla="*/ 163 w 169" name="T36"/>
              <a:gd fmla="*/ 47 h 167" name="T37"/>
              <a:gd fmla="*/ 160 w 169" name="T38"/>
              <a:gd fmla="*/ 31 h 167" name="T39"/>
              <a:gd fmla="*/ 151 w 169" name="T40"/>
              <a:gd fmla="*/ 19 h 167" name="T41"/>
              <a:gd fmla="*/ 138 w 169" name="T42"/>
              <a:gd fmla="*/ 10 h 167" name="T43"/>
              <a:gd fmla="*/ 122 w 169" name="T44"/>
              <a:gd fmla="*/ 7 h 167" name="T45"/>
              <a:gd fmla="*/ 7 w 169" name="T46"/>
              <a:gd fmla="*/ 7 h 167" name="T47"/>
              <a:gd fmla="*/ 7 w 169" name="T48"/>
              <a:gd fmla="*/ 87 h 167" name="T49"/>
              <a:gd fmla="*/ 122 w 169" name="T50"/>
              <a:gd fmla="*/ 87 h 167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167" w="169">
                <a:moveTo>
                  <a:pt x="0" y="0"/>
                </a:moveTo>
                <a:cubicBezTo>
                  <a:pt x="122" y="0"/>
                  <a:pt x="122" y="0"/>
                  <a:pt x="122" y="0"/>
                </a:cubicBezTo>
                <a:cubicBezTo>
                  <a:pt x="129" y="0"/>
                  <a:pt x="135" y="2"/>
                  <a:pt x="141" y="4"/>
                </a:cubicBezTo>
                <a:cubicBezTo>
                  <a:pt x="146" y="6"/>
                  <a:pt x="151" y="10"/>
                  <a:pt x="156" y="14"/>
                </a:cubicBezTo>
                <a:cubicBezTo>
                  <a:pt x="160" y="18"/>
                  <a:pt x="163" y="23"/>
                  <a:pt x="166" y="29"/>
                </a:cubicBezTo>
                <a:cubicBezTo>
                  <a:pt x="168" y="34"/>
                  <a:pt x="169" y="40"/>
                  <a:pt x="169" y="47"/>
                </a:cubicBezTo>
                <a:cubicBezTo>
                  <a:pt x="169" y="53"/>
                  <a:pt x="168" y="59"/>
                  <a:pt x="166" y="65"/>
                </a:cubicBezTo>
                <a:cubicBezTo>
                  <a:pt x="163" y="71"/>
                  <a:pt x="160" y="76"/>
                  <a:pt x="156" y="80"/>
                </a:cubicBezTo>
                <a:cubicBezTo>
                  <a:pt x="151" y="84"/>
                  <a:pt x="146" y="87"/>
                  <a:pt x="141" y="90"/>
                </a:cubicBezTo>
                <a:cubicBezTo>
                  <a:pt x="135" y="92"/>
                  <a:pt x="129" y="93"/>
                  <a:pt x="122" y="93"/>
                </a:cubicBezTo>
                <a:cubicBezTo>
                  <a:pt x="7" y="93"/>
                  <a:pt x="7" y="93"/>
                  <a:pt x="7" y="93"/>
                </a:cubicBezTo>
                <a:cubicBezTo>
                  <a:pt x="7" y="167"/>
                  <a:pt x="7" y="167"/>
                  <a:pt x="7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22" y="87"/>
                </a:moveTo>
                <a:cubicBezTo>
                  <a:pt x="128" y="87"/>
                  <a:pt x="133" y="86"/>
                  <a:pt x="138" y="83"/>
                </a:cubicBezTo>
                <a:cubicBezTo>
                  <a:pt x="143" y="82"/>
                  <a:pt x="147" y="79"/>
                  <a:pt x="151" y="75"/>
                </a:cubicBezTo>
                <a:cubicBezTo>
                  <a:pt x="155" y="71"/>
                  <a:pt x="158" y="67"/>
                  <a:pt x="160" y="62"/>
                </a:cubicBezTo>
                <a:cubicBezTo>
                  <a:pt x="162" y="58"/>
                  <a:pt x="163" y="52"/>
                  <a:pt x="163" y="47"/>
                </a:cubicBezTo>
                <a:cubicBezTo>
                  <a:pt x="163" y="41"/>
                  <a:pt x="162" y="36"/>
                  <a:pt x="160" y="31"/>
                </a:cubicBezTo>
                <a:cubicBezTo>
                  <a:pt x="158" y="26"/>
                  <a:pt x="155" y="22"/>
                  <a:pt x="151" y="19"/>
                </a:cubicBezTo>
                <a:cubicBezTo>
                  <a:pt x="147" y="15"/>
                  <a:pt x="143" y="12"/>
                  <a:pt x="138" y="10"/>
                </a:cubicBezTo>
                <a:cubicBezTo>
                  <a:pt x="133" y="8"/>
                  <a:pt x="128" y="7"/>
                  <a:pt x="122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87"/>
                  <a:pt x="7" y="87"/>
                  <a:pt x="7" y="87"/>
                </a:cubicBezTo>
                <a:cubicBezTo>
                  <a:pt x="122" y="87"/>
                  <a:pt x="122" y="87"/>
                  <a:pt x="122" y="8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88" name="Freeform 9"/>
          <p:cNvSpPr>
            <a:spLocks noEditPoints="1"/>
          </p:cNvSpPr>
          <p:nvPr/>
        </p:nvSpPr>
        <p:spPr bwMode="auto">
          <a:xfrm>
            <a:off x="3119301" y="6676767"/>
            <a:ext cx="112084" cy="110411"/>
          </a:xfrm>
          <a:custGeom>
            <a:gdLst>
              <a:gd fmla="*/ 0 w 170" name="T0"/>
              <a:gd fmla="*/ 0 h 167" name="T1"/>
              <a:gd fmla="*/ 85 w 170" name="T2"/>
              <a:gd fmla="*/ 0 h 167" name="T3"/>
              <a:gd fmla="*/ 118 w 170" name="T4"/>
              <a:gd fmla="*/ 7 h 167" name="T5"/>
              <a:gd fmla="*/ 145 w 170" name="T6"/>
              <a:gd fmla="*/ 25 h 167" name="T7"/>
              <a:gd fmla="*/ 163 w 170" name="T8"/>
              <a:gd fmla="*/ 51 h 167" name="T9"/>
              <a:gd fmla="*/ 170 w 170" name="T10"/>
              <a:gd fmla="*/ 83 h 167" name="T11"/>
              <a:gd fmla="*/ 163 w 170" name="T12"/>
              <a:gd fmla="*/ 116 h 167" name="T13"/>
              <a:gd fmla="*/ 145 w 170" name="T14"/>
              <a:gd fmla="*/ 142 h 167" name="T15"/>
              <a:gd fmla="*/ 118 w 170" name="T16"/>
              <a:gd fmla="*/ 160 h 167" name="T17"/>
              <a:gd fmla="*/ 85 w 170" name="T18"/>
              <a:gd fmla="*/ 167 h 167" name="T19"/>
              <a:gd fmla="*/ 0 w 170" name="T20"/>
              <a:gd fmla="*/ 167 h 167" name="T21"/>
              <a:gd fmla="*/ 0 w 170" name="T22"/>
              <a:gd fmla="*/ 0 h 167" name="T23"/>
              <a:gd fmla="*/ 85 w 170" name="T24"/>
              <a:gd fmla="*/ 160 h 167" name="T25"/>
              <a:gd fmla="*/ 116 w 170" name="T26"/>
              <a:gd fmla="*/ 154 h 167" name="T27"/>
              <a:gd fmla="*/ 140 w 170" name="T28"/>
              <a:gd fmla="*/ 138 h 167" name="T29"/>
              <a:gd fmla="*/ 157 w 170" name="T30"/>
              <a:gd fmla="*/ 113 h 167" name="T31"/>
              <a:gd fmla="*/ 163 w 170" name="T32"/>
              <a:gd fmla="*/ 83 h 167" name="T33"/>
              <a:gd fmla="*/ 157 w 170" name="T34"/>
              <a:gd fmla="*/ 53 h 167" name="T35"/>
              <a:gd fmla="*/ 140 w 170" name="T36"/>
              <a:gd fmla="*/ 29 h 167" name="T37"/>
              <a:gd fmla="*/ 116 w 170" name="T38"/>
              <a:gd fmla="*/ 13 h 167" name="T39"/>
              <a:gd fmla="*/ 85 w 170" name="T40"/>
              <a:gd fmla="*/ 7 h 167" name="T41"/>
              <a:gd fmla="*/ 7 w 170" name="T42"/>
              <a:gd fmla="*/ 7 h 167" name="T43"/>
              <a:gd fmla="*/ 7 w 170" name="T44"/>
              <a:gd fmla="*/ 160 h 167" name="T45"/>
              <a:gd fmla="*/ 85 w 170" name="T46"/>
              <a:gd fmla="*/ 160 h 167" name="T4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b="b" l="0" r="r" t="0"/>
            <a:pathLst>
              <a:path h="167" w="170">
                <a:moveTo>
                  <a:pt x="0" y="0"/>
                </a:moveTo>
                <a:cubicBezTo>
                  <a:pt x="85" y="0"/>
                  <a:pt x="85" y="0"/>
                  <a:pt x="85" y="0"/>
                </a:cubicBezTo>
                <a:cubicBezTo>
                  <a:pt x="97" y="0"/>
                  <a:pt x="108" y="2"/>
                  <a:pt x="118" y="7"/>
                </a:cubicBezTo>
                <a:cubicBezTo>
                  <a:pt x="128" y="11"/>
                  <a:pt x="137" y="17"/>
                  <a:pt x="145" y="25"/>
                </a:cubicBezTo>
                <a:cubicBezTo>
                  <a:pt x="153" y="32"/>
                  <a:pt x="159" y="41"/>
                  <a:pt x="163" y="51"/>
                </a:cubicBezTo>
                <a:cubicBezTo>
                  <a:pt x="168" y="61"/>
                  <a:pt x="170" y="72"/>
                  <a:pt x="170" y="83"/>
                </a:cubicBezTo>
                <a:cubicBezTo>
                  <a:pt x="170" y="95"/>
                  <a:pt x="168" y="106"/>
                  <a:pt x="163" y="116"/>
                </a:cubicBezTo>
                <a:cubicBezTo>
                  <a:pt x="159" y="126"/>
                  <a:pt x="153" y="135"/>
                  <a:pt x="145" y="142"/>
                </a:cubicBezTo>
                <a:cubicBezTo>
                  <a:pt x="137" y="150"/>
                  <a:pt x="128" y="156"/>
                  <a:pt x="118" y="160"/>
                </a:cubicBezTo>
                <a:cubicBezTo>
                  <a:pt x="108" y="165"/>
                  <a:pt x="97" y="167"/>
                  <a:pt x="85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85" y="160"/>
                </a:moveTo>
                <a:cubicBezTo>
                  <a:pt x="96" y="160"/>
                  <a:pt x="106" y="158"/>
                  <a:pt x="116" y="154"/>
                </a:cubicBezTo>
                <a:cubicBezTo>
                  <a:pt x="125" y="150"/>
                  <a:pt x="134" y="145"/>
                  <a:pt x="140" y="138"/>
                </a:cubicBezTo>
                <a:cubicBezTo>
                  <a:pt x="147" y="131"/>
                  <a:pt x="153" y="123"/>
                  <a:pt x="157" y="113"/>
                </a:cubicBezTo>
                <a:cubicBezTo>
                  <a:pt x="161" y="104"/>
                  <a:pt x="163" y="94"/>
                  <a:pt x="163" y="83"/>
                </a:cubicBezTo>
                <a:cubicBezTo>
                  <a:pt x="163" y="73"/>
                  <a:pt x="161" y="63"/>
                  <a:pt x="157" y="53"/>
                </a:cubicBezTo>
                <a:cubicBezTo>
                  <a:pt x="153" y="44"/>
                  <a:pt x="147" y="36"/>
                  <a:pt x="140" y="29"/>
                </a:cubicBezTo>
                <a:cubicBezTo>
                  <a:pt x="134" y="22"/>
                  <a:pt x="125" y="17"/>
                  <a:pt x="116" y="13"/>
                </a:cubicBezTo>
                <a:cubicBezTo>
                  <a:pt x="106" y="9"/>
                  <a:pt x="96" y="7"/>
                  <a:pt x="85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160"/>
                  <a:pt x="7" y="160"/>
                  <a:pt x="7" y="160"/>
                </a:cubicBezTo>
                <a:cubicBezTo>
                  <a:pt x="85" y="160"/>
                  <a:pt x="85" y="160"/>
                  <a:pt x="85" y="16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89" name="Freeform 10"/>
          <p:cNvSpPr/>
          <p:nvPr/>
        </p:nvSpPr>
        <p:spPr bwMode="auto">
          <a:xfrm>
            <a:off x="3252295" y="6676767"/>
            <a:ext cx="111527" cy="110411"/>
          </a:xfrm>
          <a:custGeom>
            <a:gdLst>
              <a:gd fmla="*/ 0 w 400" name="T0"/>
              <a:gd fmla="*/ 0 h 396" name="T1"/>
              <a:gd fmla="*/ 400 w 400" name="T2"/>
              <a:gd fmla="*/ 0 h 396" name="T3"/>
              <a:gd fmla="*/ 400 w 400" name="T4"/>
              <a:gd fmla="*/ 16 h 396" name="T5"/>
              <a:gd fmla="*/ 17 w 400" name="T6"/>
              <a:gd fmla="*/ 16 h 396" name="T7"/>
              <a:gd fmla="*/ 17 w 400" name="T8"/>
              <a:gd fmla="*/ 189 h 396" name="T9"/>
              <a:gd fmla="*/ 393 w 400" name="T10"/>
              <a:gd fmla="*/ 189 h 396" name="T11"/>
              <a:gd fmla="*/ 393 w 400" name="T12"/>
              <a:gd fmla="*/ 206 h 396" name="T13"/>
              <a:gd fmla="*/ 17 w 400" name="T14"/>
              <a:gd fmla="*/ 206 h 396" name="T15"/>
              <a:gd fmla="*/ 17 w 400" name="T16"/>
              <a:gd fmla="*/ 379 h 396" name="T17"/>
              <a:gd fmla="*/ 400 w 400" name="T18"/>
              <a:gd fmla="*/ 379 h 396" name="T19"/>
              <a:gd fmla="*/ 400 w 400" name="T20"/>
              <a:gd fmla="*/ 396 h 396" name="T21"/>
              <a:gd fmla="*/ 0 w 400" name="T22"/>
              <a:gd fmla="*/ 396 h 396" name="T23"/>
              <a:gd fmla="*/ 0 w 400" name="T24"/>
              <a:gd fmla="*/ 0 h 396" name="T25"/>
              <a:gd fmla="*/ 0 w 400" name="T26"/>
              <a:gd fmla="*/ 0 h 396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96" w="400">
                <a:moveTo>
                  <a:pt x="0" y="0"/>
                </a:moveTo>
                <a:lnTo>
                  <a:pt x="400" y="0"/>
                </a:lnTo>
                <a:lnTo>
                  <a:pt x="400" y="16"/>
                </a:lnTo>
                <a:lnTo>
                  <a:pt x="17" y="16"/>
                </a:lnTo>
                <a:lnTo>
                  <a:pt x="17" y="189"/>
                </a:lnTo>
                <a:lnTo>
                  <a:pt x="393" y="189"/>
                </a:lnTo>
                <a:lnTo>
                  <a:pt x="393" y="206"/>
                </a:lnTo>
                <a:lnTo>
                  <a:pt x="17" y="206"/>
                </a:lnTo>
                <a:lnTo>
                  <a:pt x="17" y="379"/>
                </a:lnTo>
                <a:lnTo>
                  <a:pt x="400" y="379"/>
                </a:lnTo>
                <a:lnTo>
                  <a:pt x="400" y="396"/>
                </a:lnTo>
                <a:lnTo>
                  <a:pt x="0" y="39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0" name="Freeform 11"/>
          <p:cNvSpPr/>
          <p:nvPr/>
        </p:nvSpPr>
        <p:spPr bwMode="auto">
          <a:xfrm>
            <a:off x="3367725" y="6675372"/>
            <a:ext cx="217476" cy="111805"/>
          </a:xfrm>
          <a:custGeom>
            <a:gdLst>
              <a:gd fmla="*/ 323 w 330" name="T0"/>
              <a:gd fmla="*/ 85 h 169" name="T1"/>
              <a:gd fmla="*/ 317 w 330" name="T2"/>
              <a:gd fmla="*/ 54 h 169" name="T3"/>
              <a:gd fmla="*/ 301 w 330" name="T4"/>
              <a:gd fmla="*/ 29 h 169" name="T5"/>
              <a:gd fmla="*/ 276 w 330" name="T6"/>
              <a:gd fmla="*/ 13 h 169" name="T7"/>
              <a:gd fmla="*/ 246 w 330" name="T8"/>
              <a:gd fmla="*/ 7 h 169" name="T9"/>
              <a:gd fmla="*/ 219 w 330" name="T10"/>
              <a:gd fmla="*/ 12 h 169" name="T11"/>
              <a:gd fmla="*/ 196 w 330" name="T12"/>
              <a:gd fmla="*/ 27 h 169" name="T13"/>
              <a:gd fmla="*/ 179 w 330" name="T14"/>
              <a:gd fmla="*/ 51 h 169" name="T15"/>
              <a:gd fmla="*/ 170 w 330" name="T16"/>
              <a:gd fmla="*/ 85 h 169" name="T17"/>
              <a:gd fmla="*/ 160 w 330" name="T18"/>
              <a:gd fmla="*/ 120 h 169" name="T19"/>
              <a:gd fmla="*/ 142 w 330" name="T20"/>
              <a:gd fmla="*/ 146 h 169" name="T21"/>
              <a:gd fmla="*/ 116 w 330" name="T22"/>
              <a:gd fmla="*/ 163 h 169" name="T23"/>
              <a:gd fmla="*/ 84 w 330" name="T24"/>
              <a:gd fmla="*/ 169 h 169" name="T25"/>
              <a:gd fmla="*/ 51 w 330" name="T26"/>
              <a:gd fmla="*/ 162 h 169" name="T27"/>
              <a:gd fmla="*/ 24 w 330" name="T28"/>
              <a:gd fmla="*/ 144 h 169" name="T29"/>
              <a:gd fmla="*/ 6 w 330" name="T30"/>
              <a:gd fmla="*/ 117 h 169" name="T31"/>
              <a:gd fmla="*/ 0 w 330" name="T32"/>
              <a:gd fmla="*/ 84 h 169" name="T33"/>
              <a:gd fmla="*/ 6 w 330" name="T34"/>
              <a:gd fmla="*/ 51 h 169" name="T35"/>
              <a:gd fmla="*/ 24 w 330" name="T36"/>
              <a:gd fmla="*/ 24 h 169" name="T37"/>
              <a:gd fmla="*/ 51 w 330" name="T38"/>
              <a:gd fmla="*/ 6 h 169" name="T39"/>
              <a:gd fmla="*/ 84 w 330" name="T40"/>
              <a:gd fmla="*/ 0 h 169" name="T41"/>
              <a:gd fmla="*/ 84 w 330" name="T42"/>
              <a:gd fmla="*/ 6 h 169" name="T43"/>
              <a:gd fmla="*/ 53 w 330" name="T44"/>
              <a:gd fmla="*/ 13 h 169" name="T45"/>
              <a:gd fmla="*/ 29 w 330" name="T46"/>
              <a:gd fmla="*/ 29 h 169" name="T47"/>
              <a:gd fmla="*/ 12 w 330" name="T48"/>
              <a:gd fmla="*/ 54 h 169" name="T49"/>
              <a:gd fmla="*/ 6 w 330" name="T50"/>
              <a:gd fmla="*/ 84 h 169" name="T51"/>
              <a:gd fmla="*/ 12 w 330" name="T52"/>
              <a:gd fmla="*/ 115 h 169" name="T53"/>
              <a:gd fmla="*/ 29 w 330" name="T54"/>
              <a:gd fmla="*/ 139 h 169" name="T55"/>
              <a:gd fmla="*/ 53 w 330" name="T56"/>
              <a:gd fmla="*/ 156 h 169" name="T57"/>
              <a:gd fmla="*/ 84 w 330" name="T58"/>
              <a:gd fmla="*/ 162 h 169" name="T59"/>
              <a:gd fmla="*/ 113 w 330" name="T60"/>
              <a:gd fmla="*/ 157 h 169" name="T61"/>
              <a:gd fmla="*/ 136 w 330" name="T62"/>
              <a:gd fmla="*/ 141 h 169" name="T63"/>
              <a:gd fmla="*/ 153 w 330" name="T64"/>
              <a:gd fmla="*/ 117 h 169" name="T65"/>
              <a:gd fmla="*/ 162 w 330" name="T66"/>
              <a:gd fmla="*/ 85 h 169" name="T67"/>
              <a:gd fmla="*/ 171 w 330" name="T68"/>
              <a:gd fmla="*/ 50 h 169" name="T69"/>
              <a:gd fmla="*/ 189 w 330" name="T70"/>
              <a:gd fmla="*/ 23 h 169" name="T71"/>
              <a:gd fmla="*/ 214 w 330" name="T72"/>
              <a:gd fmla="*/ 6 h 169" name="T73"/>
              <a:gd fmla="*/ 246 w 330" name="T74"/>
              <a:gd fmla="*/ 0 h 169" name="T75"/>
              <a:gd fmla="*/ 279 w 330" name="T76"/>
              <a:gd fmla="*/ 7 h 169" name="T77"/>
              <a:gd fmla="*/ 305 w 330" name="T78"/>
              <a:gd fmla="*/ 25 h 169" name="T79"/>
              <a:gd fmla="*/ 323 w 330" name="T80"/>
              <a:gd fmla="*/ 52 h 169" name="T81"/>
              <a:gd fmla="*/ 330 w 330" name="T82"/>
              <a:gd fmla="*/ 85 h 169" name="T83"/>
              <a:gd fmla="*/ 326 w 330" name="T84"/>
              <a:gd fmla="*/ 109 h 169" name="T85"/>
              <a:gd fmla="*/ 316 w 330" name="T86"/>
              <a:gd fmla="*/ 131 h 169" name="T87"/>
              <a:gd fmla="*/ 301 w 330" name="T88"/>
              <a:gd fmla="*/ 149 h 169" name="T89"/>
              <a:gd fmla="*/ 281 w 330" name="T90"/>
              <a:gd fmla="*/ 161 h 169" name="T91"/>
              <a:gd fmla="*/ 281 w 330" name="T92"/>
              <a:gd fmla="*/ 154 h 169" name="T93"/>
              <a:gd fmla="*/ 298 w 330" name="T94"/>
              <a:gd fmla="*/ 142 h 169" name="T95"/>
              <a:gd fmla="*/ 312 w 330" name="T96"/>
              <a:gd fmla="*/ 126 h 169" name="T97"/>
              <a:gd fmla="*/ 320 w 330" name="T98"/>
              <a:gd fmla="*/ 106 h 169" name="T99"/>
              <a:gd fmla="*/ 323 w 330" name="T100"/>
              <a:gd fmla="*/ 85 h 169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169" w="330">
                <a:moveTo>
                  <a:pt x="323" y="85"/>
                </a:moveTo>
                <a:cubicBezTo>
                  <a:pt x="323" y="74"/>
                  <a:pt x="321" y="64"/>
                  <a:pt x="317" y="54"/>
                </a:cubicBezTo>
                <a:cubicBezTo>
                  <a:pt x="313" y="45"/>
                  <a:pt x="308" y="37"/>
                  <a:pt x="301" y="29"/>
                </a:cubicBezTo>
                <a:cubicBezTo>
                  <a:pt x="294" y="23"/>
                  <a:pt x="286" y="17"/>
                  <a:pt x="276" y="13"/>
                </a:cubicBezTo>
                <a:cubicBezTo>
                  <a:pt x="267" y="9"/>
                  <a:pt x="257" y="7"/>
                  <a:pt x="246" y="7"/>
                </a:cubicBezTo>
                <a:cubicBezTo>
                  <a:pt x="237" y="7"/>
                  <a:pt x="228" y="9"/>
                  <a:pt x="219" y="12"/>
                </a:cubicBezTo>
                <a:cubicBezTo>
                  <a:pt x="211" y="15"/>
                  <a:pt x="203" y="20"/>
                  <a:pt x="196" y="27"/>
                </a:cubicBezTo>
                <a:cubicBezTo>
                  <a:pt x="190" y="33"/>
                  <a:pt x="184" y="41"/>
                  <a:pt x="179" y="51"/>
                </a:cubicBezTo>
                <a:cubicBezTo>
                  <a:pt x="174" y="61"/>
                  <a:pt x="171" y="72"/>
                  <a:pt x="170" y="85"/>
                </a:cubicBezTo>
                <a:cubicBezTo>
                  <a:pt x="168" y="98"/>
                  <a:pt x="165" y="110"/>
                  <a:pt x="160" y="120"/>
                </a:cubicBezTo>
                <a:cubicBezTo>
                  <a:pt x="155" y="131"/>
                  <a:pt x="149" y="140"/>
                  <a:pt x="142" y="146"/>
                </a:cubicBezTo>
                <a:cubicBezTo>
                  <a:pt x="134" y="154"/>
                  <a:pt x="126" y="159"/>
                  <a:pt x="116" y="163"/>
                </a:cubicBezTo>
                <a:cubicBezTo>
                  <a:pt x="106" y="167"/>
                  <a:pt x="96" y="169"/>
                  <a:pt x="84" y="169"/>
                </a:cubicBezTo>
                <a:cubicBezTo>
                  <a:pt x="72" y="169"/>
                  <a:pt x="61" y="167"/>
                  <a:pt x="51" y="162"/>
                </a:cubicBezTo>
                <a:cubicBezTo>
                  <a:pt x="41" y="158"/>
                  <a:pt x="32" y="152"/>
                  <a:pt x="24" y="144"/>
                </a:cubicBezTo>
                <a:cubicBezTo>
                  <a:pt x="17" y="136"/>
                  <a:pt x="10" y="127"/>
                  <a:pt x="6" y="117"/>
                </a:cubicBezTo>
                <a:cubicBezTo>
                  <a:pt x="2" y="107"/>
                  <a:pt x="0" y="96"/>
                  <a:pt x="0" y="84"/>
                </a:cubicBezTo>
                <a:cubicBezTo>
                  <a:pt x="0" y="72"/>
                  <a:pt x="2" y="62"/>
                  <a:pt x="6" y="51"/>
                </a:cubicBezTo>
                <a:cubicBezTo>
                  <a:pt x="10" y="41"/>
                  <a:pt x="17" y="32"/>
                  <a:pt x="24" y="24"/>
                </a:cubicBezTo>
                <a:cubicBezTo>
                  <a:pt x="32" y="17"/>
                  <a:pt x="41" y="11"/>
                  <a:pt x="51" y="6"/>
                </a:cubicBezTo>
                <a:cubicBezTo>
                  <a:pt x="61" y="2"/>
                  <a:pt x="72" y="0"/>
                  <a:pt x="84" y="0"/>
                </a:cubicBezTo>
                <a:cubicBezTo>
                  <a:pt x="84" y="6"/>
                  <a:pt x="84" y="6"/>
                  <a:pt x="84" y="6"/>
                </a:cubicBezTo>
                <a:cubicBezTo>
                  <a:pt x="73" y="6"/>
                  <a:pt x="63" y="8"/>
                  <a:pt x="53" y="13"/>
                </a:cubicBezTo>
                <a:cubicBezTo>
                  <a:pt x="44" y="16"/>
                  <a:pt x="36" y="22"/>
                  <a:pt x="29" y="29"/>
                </a:cubicBezTo>
                <a:cubicBezTo>
                  <a:pt x="22" y="36"/>
                  <a:pt x="17" y="44"/>
                  <a:pt x="12" y="54"/>
                </a:cubicBezTo>
                <a:cubicBezTo>
                  <a:pt x="8" y="63"/>
                  <a:pt x="6" y="73"/>
                  <a:pt x="6" y="84"/>
                </a:cubicBezTo>
                <a:cubicBezTo>
                  <a:pt x="6" y="95"/>
                  <a:pt x="8" y="105"/>
                  <a:pt x="12" y="115"/>
                </a:cubicBezTo>
                <a:cubicBezTo>
                  <a:pt x="17" y="124"/>
                  <a:pt x="22" y="132"/>
                  <a:pt x="29" y="139"/>
                </a:cubicBezTo>
                <a:cubicBezTo>
                  <a:pt x="36" y="146"/>
                  <a:pt x="44" y="152"/>
                  <a:pt x="53" y="156"/>
                </a:cubicBezTo>
                <a:cubicBezTo>
                  <a:pt x="63" y="160"/>
                  <a:pt x="73" y="162"/>
                  <a:pt x="84" y="162"/>
                </a:cubicBezTo>
                <a:cubicBezTo>
                  <a:pt x="95" y="162"/>
                  <a:pt x="104" y="160"/>
                  <a:pt x="113" y="157"/>
                </a:cubicBezTo>
                <a:cubicBezTo>
                  <a:pt x="122" y="153"/>
                  <a:pt x="129" y="148"/>
                  <a:pt x="136" y="141"/>
                </a:cubicBezTo>
                <a:cubicBezTo>
                  <a:pt x="143" y="135"/>
                  <a:pt x="148" y="127"/>
                  <a:pt x="153" y="117"/>
                </a:cubicBezTo>
                <a:cubicBezTo>
                  <a:pt x="157" y="107"/>
                  <a:pt x="160" y="97"/>
                  <a:pt x="162" y="85"/>
                </a:cubicBezTo>
                <a:cubicBezTo>
                  <a:pt x="163" y="72"/>
                  <a:pt x="167" y="60"/>
                  <a:pt x="171" y="50"/>
                </a:cubicBezTo>
                <a:cubicBezTo>
                  <a:pt x="176" y="39"/>
                  <a:pt x="182" y="31"/>
                  <a:pt x="189" y="23"/>
                </a:cubicBezTo>
                <a:cubicBezTo>
                  <a:pt x="196" y="16"/>
                  <a:pt x="204" y="10"/>
                  <a:pt x="214" y="6"/>
                </a:cubicBezTo>
                <a:cubicBezTo>
                  <a:pt x="224" y="2"/>
                  <a:pt x="234" y="0"/>
                  <a:pt x="246" y="0"/>
                </a:cubicBezTo>
                <a:cubicBezTo>
                  <a:pt x="258" y="0"/>
                  <a:pt x="268" y="2"/>
                  <a:pt x="279" y="7"/>
                </a:cubicBezTo>
                <a:cubicBezTo>
                  <a:pt x="289" y="11"/>
                  <a:pt x="298" y="17"/>
                  <a:pt x="305" y="25"/>
                </a:cubicBezTo>
                <a:cubicBezTo>
                  <a:pt x="313" y="32"/>
                  <a:pt x="319" y="41"/>
                  <a:pt x="323" y="52"/>
                </a:cubicBezTo>
                <a:cubicBezTo>
                  <a:pt x="328" y="62"/>
                  <a:pt x="330" y="73"/>
                  <a:pt x="330" y="85"/>
                </a:cubicBezTo>
                <a:cubicBezTo>
                  <a:pt x="330" y="93"/>
                  <a:pt x="329" y="101"/>
                  <a:pt x="326" y="109"/>
                </a:cubicBezTo>
                <a:cubicBezTo>
                  <a:pt x="324" y="117"/>
                  <a:pt x="321" y="124"/>
                  <a:pt x="316" y="131"/>
                </a:cubicBezTo>
                <a:cubicBezTo>
                  <a:pt x="312" y="137"/>
                  <a:pt x="307" y="143"/>
                  <a:pt x="301" y="149"/>
                </a:cubicBezTo>
                <a:cubicBezTo>
                  <a:pt x="295" y="154"/>
                  <a:pt x="289" y="158"/>
                  <a:pt x="281" y="161"/>
                </a:cubicBezTo>
                <a:cubicBezTo>
                  <a:pt x="281" y="154"/>
                  <a:pt x="281" y="154"/>
                  <a:pt x="281" y="154"/>
                </a:cubicBezTo>
                <a:cubicBezTo>
                  <a:pt x="287" y="151"/>
                  <a:pt x="293" y="147"/>
                  <a:pt x="298" y="142"/>
                </a:cubicBezTo>
                <a:cubicBezTo>
                  <a:pt x="304" y="137"/>
                  <a:pt x="308" y="132"/>
                  <a:pt x="312" y="126"/>
                </a:cubicBezTo>
                <a:cubicBezTo>
                  <a:pt x="315" y="120"/>
                  <a:pt x="318" y="113"/>
                  <a:pt x="320" y="106"/>
                </a:cubicBezTo>
                <a:cubicBezTo>
                  <a:pt x="323" y="100"/>
                  <a:pt x="323" y="92"/>
                  <a:pt x="323" y="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1" name="Freeform 12"/>
          <p:cNvSpPr/>
          <p:nvPr/>
        </p:nvSpPr>
        <p:spPr bwMode="auto">
          <a:xfrm>
            <a:off x="3578230" y="6676767"/>
            <a:ext cx="5299" cy="11041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2" name="Freeform 13"/>
          <p:cNvSpPr/>
          <p:nvPr/>
        </p:nvSpPr>
        <p:spPr bwMode="auto">
          <a:xfrm>
            <a:off x="3606390" y="6675372"/>
            <a:ext cx="111527" cy="111805"/>
          </a:xfrm>
          <a:custGeom>
            <a:gdLst>
              <a:gd fmla="*/ 12 w 169" name="T0"/>
              <a:gd fmla="*/ 115 h 169" name="T1"/>
              <a:gd fmla="*/ 29 w 169" name="T2"/>
              <a:gd fmla="*/ 139 h 169" name="T3"/>
              <a:gd fmla="*/ 54 w 169" name="T4"/>
              <a:gd fmla="*/ 156 h 169" name="T5"/>
              <a:gd fmla="*/ 84 w 169" name="T6"/>
              <a:gd fmla="*/ 162 h 169" name="T7"/>
              <a:gd fmla="*/ 114 w 169" name="T8"/>
              <a:gd fmla="*/ 156 h 169" name="T9"/>
              <a:gd fmla="*/ 139 w 169" name="T10"/>
              <a:gd fmla="*/ 139 h 169" name="T11"/>
              <a:gd fmla="*/ 156 w 169" name="T12"/>
              <a:gd fmla="*/ 115 h 169" name="T13"/>
              <a:gd fmla="*/ 162 w 169" name="T14"/>
              <a:gd fmla="*/ 85 h 169" name="T15"/>
              <a:gd fmla="*/ 162 w 169" name="T16"/>
              <a:gd fmla="*/ 84 h 169" name="T17"/>
              <a:gd fmla="*/ 91 w 169" name="T18"/>
              <a:gd fmla="*/ 84 h 169" name="T19"/>
              <a:gd fmla="*/ 91 w 169" name="T20"/>
              <a:gd fmla="*/ 78 h 169" name="T21"/>
              <a:gd fmla="*/ 169 w 169" name="T22"/>
              <a:gd fmla="*/ 78 h 169" name="T23"/>
              <a:gd fmla="*/ 169 w 169" name="T24"/>
              <a:gd fmla="*/ 85 h 169" name="T25"/>
              <a:gd fmla="*/ 162 w 169" name="T26"/>
              <a:gd fmla="*/ 117 h 169" name="T27"/>
              <a:gd fmla="*/ 144 w 169" name="T28"/>
              <a:gd fmla="*/ 144 h 169" name="T29"/>
              <a:gd fmla="*/ 117 w 169" name="T30"/>
              <a:gd fmla="*/ 162 h 169" name="T31"/>
              <a:gd fmla="*/ 84 w 169" name="T32"/>
              <a:gd fmla="*/ 169 h 169" name="T33"/>
              <a:gd fmla="*/ 51 w 169" name="T34"/>
              <a:gd fmla="*/ 162 h 169" name="T35"/>
              <a:gd fmla="*/ 24 w 169" name="T36"/>
              <a:gd fmla="*/ 144 h 169" name="T37"/>
              <a:gd fmla="*/ 6 w 169" name="T38"/>
              <a:gd fmla="*/ 117 h 169" name="T39"/>
              <a:gd fmla="*/ 0 w 169" name="T40"/>
              <a:gd fmla="*/ 85 h 169" name="T41"/>
              <a:gd fmla="*/ 0 w 169" name="T42"/>
              <a:gd fmla="*/ 84 h 169" name="T43"/>
              <a:gd fmla="*/ 6 w 169" name="T44"/>
              <a:gd fmla="*/ 51 h 169" name="T45"/>
              <a:gd fmla="*/ 24 w 169" name="T46"/>
              <a:gd fmla="*/ 24 h 169" name="T47"/>
              <a:gd fmla="*/ 51 w 169" name="T48"/>
              <a:gd fmla="*/ 6 h 169" name="T49"/>
              <a:gd fmla="*/ 84 w 169" name="T50"/>
              <a:gd fmla="*/ 0 h 169" name="T51"/>
              <a:gd fmla="*/ 109 w 169" name="T52"/>
              <a:gd fmla="*/ 3 h 169" name="T53"/>
              <a:gd fmla="*/ 131 w 169" name="T54"/>
              <a:gd fmla="*/ 13 h 169" name="T55"/>
              <a:gd fmla="*/ 117 w 169" name="T56"/>
              <a:gd fmla="*/ 13 h 169" name="T57"/>
              <a:gd fmla="*/ 101 w 169" name="T58"/>
              <a:gd fmla="*/ 8 h 169" name="T59"/>
              <a:gd fmla="*/ 84 w 169" name="T60"/>
              <a:gd fmla="*/ 6 h 169" name="T61"/>
              <a:gd fmla="*/ 54 w 169" name="T62"/>
              <a:gd fmla="*/ 13 h 169" name="T63"/>
              <a:gd fmla="*/ 29 w 169" name="T64"/>
              <a:gd fmla="*/ 29 h 169" name="T65"/>
              <a:gd fmla="*/ 12 w 169" name="T66"/>
              <a:gd fmla="*/ 54 h 169" name="T67"/>
              <a:gd fmla="*/ 6 w 169" name="T68"/>
              <a:gd fmla="*/ 85 h 169" name="T69"/>
              <a:gd fmla="*/ 12 w 169" name="T70"/>
              <a:gd fmla="*/ 115 h 169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169" w="169">
                <a:moveTo>
                  <a:pt x="12" y="115"/>
                </a:moveTo>
                <a:cubicBezTo>
                  <a:pt x="17" y="124"/>
                  <a:pt x="22" y="132"/>
                  <a:pt x="29" y="139"/>
                </a:cubicBezTo>
                <a:cubicBezTo>
                  <a:pt x="36" y="146"/>
                  <a:pt x="44" y="152"/>
                  <a:pt x="54" y="156"/>
                </a:cubicBezTo>
                <a:cubicBezTo>
                  <a:pt x="63" y="160"/>
                  <a:pt x="74" y="162"/>
                  <a:pt x="84" y="162"/>
                </a:cubicBezTo>
                <a:cubicBezTo>
                  <a:pt x="95" y="162"/>
                  <a:pt x="105" y="160"/>
                  <a:pt x="114" y="156"/>
                </a:cubicBezTo>
                <a:cubicBezTo>
                  <a:pt x="124" y="152"/>
                  <a:pt x="132" y="146"/>
                  <a:pt x="139" y="139"/>
                </a:cubicBezTo>
                <a:cubicBezTo>
                  <a:pt x="146" y="132"/>
                  <a:pt x="152" y="124"/>
                  <a:pt x="156" y="115"/>
                </a:cubicBezTo>
                <a:cubicBezTo>
                  <a:pt x="160" y="105"/>
                  <a:pt x="162" y="95"/>
                  <a:pt x="162" y="85"/>
                </a:cubicBezTo>
                <a:cubicBezTo>
                  <a:pt x="162" y="84"/>
                  <a:pt x="162" y="84"/>
                  <a:pt x="162" y="84"/>
                </a:cubicBezTo>
                <a:cubicBezTo>
                  <a:pt x="91" y="84"/>
                  <a:pt x="91" y="84"/>
                  <a:pt x="91" y="84"/>
                </a:cubicBezTo>
                <a:cubicBezTo>
                  <a:pt x="91" y="78"/>
                  <a:pt x="91" y="78"/>
                  <a:pt x="91" y="78"/>
                </a:cubicBezTo>
                <a:cubicBezTo>
                  <a:pt x="169" y="78"/>
                  <a:pt x="169" y="78"/>
                  <a:pt x="169" y="78"/>
                </a:cubicBezTo>
                <a:cubicBezTo>
                  <a:pt x="169" y="85"/>
                  <a:pt x="169" y="85"/>
                  <a:pt x="169" y="85"/>
                </a:cubicBezTo>
                <a:cubicBezTo>
                  <a:pt x="169" y="96"/>
                  <a:pt x="167" y="107"/>
                  <a:pt x="162" y="117"/>
                </a:cubicBezTo>
                <a:cubicBezTo>
                  <a:pt x="158" y="127"/>
                  <a:pt x="152" y="137"/>
                  <a:pt x="144" y="144"/>
                </a:cubicBezTo>
                <a:cubicBezTo>
                  <a:pt x="136" y="152"/>
                  <a:pt x="127" y="158"/>
                  <a:pt x="117" y="162"/>
                </a:cubicBezTo>
                <a:cubicBezTo>
                  <a:pt x="107" y="167"/>
                  <a:pt x="96" y="169"/>
                  <a:pt x="84" y="169"/>
                </a:cubicBezTo>
                <a:cubicBezTo>
                  <a:pt x="73" y="169"/>
                  <a:pt x="61" y="167"/>
                  <a:pt x="51" y="162"/>
                </a:cubicBezTo>
                <a:cubicBezTo>
                  <a:pt x="41" y="158"/>
                  <a:pt x="32" y="152"/>
                  <a:pt x="24" y="144"/>
                </a:cubicBezTo>
                <a:cubicBezTo>
                  <a:pt x="17" y="137"/>
                  <a:pt x="11" y="127"/>
                  <a:pt x="6" y="117"/>
                </a:cubicBezTo>
                <a:cubicBezTo>
                  <a:pt x="2" y="107"/>
                  <a:pt x="0" y="96"/>
                  <a:pt x="0" y="85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72"/>
                  <a:pt x="2" y="61"/>
                  <a:pt x="6" y="51"/>
                </a:cubicBezTo>
                <a:cubicBezTo>
                  <a:pt x="11" y="41"/>
                  <a:pt x="17" y="32"/>
                  <a:pt x="24" y="24"/>
                </a:cubicBezTo>
                <a:cubicBezTo>
                  <a:pt x="32" y="17"/>
                  <a:pt x="41" y="11"/>
                  <a:pt x="51" y="6"/>
                </a:cubicBezTo>
                <a:cubicBezTo>
                  <a:pt x="61" y="2"/>
                  <a:pt x="73" y="0"/>
                  <a:pt x="84" y="0"/>
                </a:cubicBezTo>
                <a:cubicBezTo>
                  <a:pt x="93" y="0"/>
                  <a:pt x="101" y="1"/>
                  <a:pt x="109" y="3"/>
                </a:cubicBezTo>
                <a:cubicBezTo>
                  <a:pt x="117" y="6"/>
                  <a:pt x="124" y="9"/>
                  <a:pt x="131" y="13"/>
                </a:cubicBezTo>
                <a:cubicBezTo>
                  <a:pt x="117" y="13"/>
                  <a:pt x="117" y="13"/>
                  <a:pt x="117" y="13"/>
                </a:cubicBezTo>
                <a:cubicBezTo>
                  <a:pt x="112" y="11"/>
                  <a:pt x="107" y="10"/>
                  <a:pt x="101" y="8"/>
                </a:cubicBezTo>
                <a:cubicBezTo>
                  <a:pt x="95" y="7"/>
                  <a:pt x="90" y="6"/>
                  <a:pt x="84" y="6"/>
                </a:cubicBezTo>
                <a:cubicBezTo>
                  <a:pt x="74" y="6"/>
                  <a:pt x="63" y="8"/>
                  <a:pt x="54" y="13"/>
                </a:cubicBezTo>
                <a:cubicBezTo>
                  <a:pt x="44" y="16"/>
                  <a:pt x="36" y="22"/>
                  <a:pt x="29" y="29"/>
                </a:cubicBezTo>
                <a:cubicBezTo>
                  <a:pt x="22" y="36"/>
                  <a:pt x="17" y="44"/>
                  <a:pt x="12" y="54"/>
                </a:cubicBezTo>
                <a:cubicBezTo>
                  <a:pt x="9" y="63"/>
                  <a:pt x="6" y="73"/>
                  <a:pt x="6" y="85"/>
                </a:cubicBezTo>
                <a:cubicBezTo>
                  <a:pt x="6" y="95"/>
                  <a:pt x="9" y="105"/>
                  <a:pt x="12" y="11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3" name="Freeform 14"/>
          <p:cNvSpPr/>
          <p:nvPr/>
        </p:nvSpPr>
        <p:spPr bwMode="auto">
          <a:xfrm>
            <a:off x="3723215" y="6676767"/>
            <a:ext cx="111248" cy="110411"/>
          </a:xfrm>
          <a:custGeom>
            <a:gdLst>
              <a:gd fmla="*/ 383 w 399" name="T0"/>
              <a:gd fmla="*/ 0 h 396" name="T1"/>
              <a:gd fmla="*/ 399 w 399" name="T2"/>
              <a:gd fmla="*/ 0 h 396" name="T3"/>
              <a:gd fmla="*/ 399 w 399" name="T4"/>
              <a:gd fmla="*/ 396 h 396" name="T5"/>
              <a:gd fmla="*/ 383 w 399" name="T6"/>
              <a:gd fmla="*/ 396 h 396" name="T7"/>
              <a:gd fmla="*/ 16 w 399" name="T8"/>
              <a:gd fmla="*/ 23 h 396" name="T9"/>
              <a:gd fmla="*/ 16 w 399" name="T10"/>
              <a:gd fmla="*/ 396 h 396" name="T11"/>
              <a:gd fmla="*/ 0 w 399" name="T12"/>
              <a:gd fmla="*/ 396 h 396" name="T13"/>
              <a:gd fmla="*/ 0 w 399" name="T14"/>
              <a:gd fmla="*/ 0 h 396" name="T15"/>
              <a:gd fmla="*/ 16 w 399" name="T16"/>
              <a:gd fmla="*/ 0 h 396" name="T17"/>
              <a:gd fmla="*/ 383 w 399" name="T18"/>
              <a:gd fmla="*/ 375 h 396" name="T19"/>
              <a:gd fmla="*/ 383 w 399" name="T20"/>
              <a:gd fmla="*/ 0 h 396" name="T21"/>
              <a:gd fmla="*/ 383 w 399" name="T22"/>
              <a:gd fmla="*/ 0 h 396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396" w="399">
                <a:moveTo>
                  <a:pt x="383" y="0"/>
                </a:moveTo>
                <a:lnTo>
                  <a:pt x="399" y="0"/>
                </a:lnTo>
                <a:lnTo>
                  <a:pt x="399" y="396"/>
                </a:lnTo>
                <a:lnTo>
                  <a:pt x="383" y="396"/>
                </a:lnTo>
                <a:lnTo>
                  <a:pt x="16" y="23"/>
                </a:lnTo>
                <a:lnTo>
                  <a:pt x="16" y="396"/>
                </a:lnTo>
                <a:lnTo>
                  <a:pt x="0" y="396"/>
                </a:lnTo>
                <a:lnTo>
                  <a:pt x="0" y="0"/>
                </a:lnTo>
                <a:lnTo>
                  <a:pt x="16" y="0"/>
                </a:lnTo>
                <a:lnTo>
                  <a:pt x="383" y="375"/>
                </a:lnTo>
                <a:lnTo>
                  <a:pt x="383" y="0"/>
                </a:lnTo>
                <a:lnTo>
                  <a:pt x="3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4" name="Freeform 15"/>
          <p:cNvSpPr>
            <a:spLocks noEditPoints="1"/>
          </p:cNvSpPr>
          <p:nvPr/>
        </p:nvSpPr>
        <p:spPr bwMode="auto">
          <a:xfrm>
            <a:off x="2758513" y="6388193"/>
            <a:ext cx="272403" cy="267943"/>
          </a:xfrm>
          <a:custGeom>
            <a:gdLst>
              <a:gd fmla="*/ 114 w 413" name="T0"/>
              <a:gd fmla="*/ 17 h 405" name="T1"/>
              <a:gd fmla="*/ 114 w 413" name="T2"/>
              <a:gd fmla="*/ 24 h 405" name="T3"/>
              <a:gd fmla="*/ 95 w 413" name="T4"/>
              <a:gd fmla="*/ 46 h 405" name="T5"/>
              <a:gd fmla="*/ 133 w 413" name="T6"/>
              <a:gd fmla="*/ 68 h 405" name="T7"/>
              <a:gd fmla="*/ 170 w 413" name="T8"/>
              <a:gd fmla="*/ 92 h 405" name="T9"/>
              <a:gd fmla="*/ 70 w 413" name="T10"/>
              <a:gd fmla="*/ 90 h 405" name="T11"/>
              <a:gd fmla="*/ 29 w 413" name="T12"/>
              <a:gd fmla="*/ 146 h 405" name="T13"/>
              <a:gd fmla="*/ 85 w 413" name="T14"/>
              <a:gd fmla="*/ 4 h 405" name="T15"/>
              <a:gd fmla="*/ 82 w 413" name="T16"/>
              <a:gd fmla="*/ 228 h 405" name="T17"/>
              <a:gd fmla="*/ 70 w 413" name="T18"/>
              <a:gd fmla="*/ 168 h 405" name="T19"/>
              <a:gd fmla="*/ 34 w 413" name="T20"/>
              <a:gd fmla="*/ 143 h 405" name="T21"/>
              <a:gd fmla="*/ 70 w 413" name="T22"/>
              <a:gd fmla="*/ 146 h 405" name="T23"/>
              <a:gd fmla="*/ 146 w 413" name="T24"/>
              <a:gd fmla="*/ 144 h 405" name="T25"/>
              <a:gd fmla="*/ 153 w 413" name="T26"/>
              <a:gd fmla="*/ 170 h 405" name="T27"/>
              <a:gd fmla="*/ 105 w 413" name="T28"/>
              <a:gd fmla="*/ 168 h 405" name="T29"/>
              <a:gd fmla="*/ 136 w 413" name="T30"/>
              <a:gd fmla="*/ 228 h 405" name="T31"/>
              <a:gd fmla="*/ 172 w 413" name="T32"/>
              <a:gd fmla="*/ 252 h 405" name="T33"/>
              <a:gd fmla="*/ 105 w 413" name="T34"/>
              <a:gd fmla="*/ 250 h 405" name="T35"/>
              <a:gd fmla="*/ 123 w 413" name="T36"/>
              <a:gd fmla="*/ 328 h 405" name="T37"/>
              <a:gd fmla="*/ 169 w 413" name="T38"/>
              <a:gd fmla="*/ 325 h 405" name="T39"/>
              <a:gd fmla="*/ 85 w 413" name="T40"/>
              <a:gd fmla="*/ 383 h 405" name="T41"/>
              <a:gd fmla="*/ 82 w 413" name="T42"/>
              <a:gd fmla="*/ 337 h 405" name="T43"/>
              <a:gd fmla="*/ 51 w 413" name="T44"/>
              <a:gd fmla="*/ 250 h 405" name="T45"/>
              <a:gd fmla="*/ 17 w 413" name="T46"/>
              <a:gd fmla="*/ 224 h 405" name="T47"/>
              <a:gd fmla="*/ 231 w 413" name="T48"/>
              <a:gd fmla="*/ 235 h 405" name="T49"/>
              <a:gd fmla="*/ 189 w 413" name="T50"/>
              <a:gd fmla="*/ 238 h 405" name="T51"/>
              <a:gd fmla="*/ 192 w 413" name="T52"/>
              <a:gd fmla="*/ 202 h 405" name="T53"/>
              <a:gd fmla="*/ 189 w 413" name="T54"/>
              <a:gd fmla="*/ 99 h 405" name="T55"/>
              <a:gd fmla="*/ 289 w 413" name="T56"/>
              <a:gd fmla="*/ 100 h 405" name="T57"/>
              <a:gd fmla="*/ 331 w 413" name="T58"/>
              <a:gd fmla="*/ 0 h 405" name="T59"/>
              <a:gd fmla="*/ 369 w 413" name="T60"/>
              <a:gd fmla="*/ 17 h 405" name="T61"/>
              <a:gd fmla="*/ 347 w 413" name="T62"/>
              <a:gd fmla="*/ 38 h 405" name="T63"/>
              <a:gd fmla="*/ 335 w 413" name="T64"/>
              <a:gd fmla="*/ 100 h 405" name="T65"/>
              <a:gd fmla="*/ 367 w 413" name="T66"/>
              <a:gd fmla="*/ 133 h 405" name="T67"/>
              <a:gd fmla="*/ 370 w 413" name="T68"/>
              <a:gd fmla="*/ 238 h 405" name="T69"/>
              <a:gd fmla="*/ 335 w 413" name="T70"/>
              <a:gd fmla="*/ 235 h 405" name="T71"/>
              <a:gd fmla="*/ 323 w 413" name="T72"/>
              <a:gd fmla="*/ 353 h 405" name="T73"/>
              <a:gd fmla="*/ 353 w 413" name="T74"/>
              <a:gd fmla="*/ 372 h 405" name="T75"/>
              <a:gd fmla="*/ 413 w 413" name="T76"/>
              <a:gd fmla="*/ 344 h 405" name="T77"/>
              <a:gd fmla="*/ 331 w 413" name="T78"/>
              <a:gd fmla="*/ 396 h 405" name="T79"/>
              <a:gd fmla="*/ 298 w 413" name="T80"/>
              <a:gd fmla="*/ 235 h 405" name="T81"/>
              <a:gd fmla="*/ 234 w 413" name="T82"/>
              <a:gd fmla="*/ 338 h 405" name="T83"/>
              <a:gd fmla="*/ 123 w 413" name="T84"/>
              <a:gd fmla="*/ 381 h 405" name="T85"/>
              <a:gd fmla="*/ 231 w 413" name="T86"/>
              <a:gd fmla="*/ 235 h 405" name="T87"/>
              <a:gd fmla="*/ 260 w 413" name="T88"/>
              <a:gd fmla="*/ 73 h 405" name="T89"/>
              <a:gd fmla="*/ 190 w 413" name="T90"/>
              <a:gd fmla="*/ 22 h 405" name="T91"/>
              <a:gd fmla="*/ 216 w 413" name="T92"/>
              <a:gd fmla="*/ 124 h 405" name="T93"/>
              <a:gd fmla="*/ 343 w 413" name="T94"/>
              <a:gd fmla="*/ 213 h 405" name="T95"/>
              <a:gd fmla="*/ 216 w 413" name="T96"/>
              <a:gd fmla="*/ 124 h 405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405" w="412">
                <a:moveTo>
                  <a:pt x="85" y="4"/>
                </a:moveTo>
                <a:cubicBezTo>
                  <a:pt x="114" y="17"/>
                  <a:pt x="114" y="17"/>
                  <a:pt x="114" y="17"/>
                </a:cubicBezTo>
                <a:cubicBezTo>
                  <a:pt x="119" y="20"/>
                  <a:pt x="119" y="20"/>
                  <a:pt x="119" y="20"/>
                </a:cubicBezTo>
                <a:cubicBezTo>
                  <a:pt x="119" y="22"/>
                  <a:pt x="117" y="23"/>
                  <a:pt x="114" y="24"/>
                </a:cubicBezTo>
                <a:cubicBezTo>
                  <a:pt x="108" y="26"/>
                  <a:pt x="104" y="30"/>
                  <a:pt x="100" y="36"/>
                </a:cubicBezTo>
                <a:cubicBezTo>
                  <a:pt x="99" y="38"/>
                  <a:pt x="98" y="41"/>
                  <a:pt x="95" y="46"/>
                </a:cubicBezTo>
                <a:cubicBezTo>
                  <a:pt x="91" y="55"/>
                  <a:pt x="86" y="62"/>
                  <a:pt x="82" y="68"/>
                </a:cubicBezTo>
                <a:cubicBezTo>
                  <a:pt x="133" y="68"/>
                  <a:pt x="133" y="68"/>
                  <a:pt x="133" y="68"/>
                </a:cubicBezTo>
                <a:cubicBezTo>
                  <a:pt x="146" y="68"/>
                  <a:pt x="159" y="67"/>
                  <a:pt x="170" y="66"/>
                </a:cubicBezTo>
                <a:cubicBezTo>
                  <a:pt x="170" y="92"/>
                  <a:pt x="170" y="92"/>
                  <a:pt x="170" y="92"/>
                </a:cubicBezTo>
                <a:cubicBezTo>
                  <a:pt x="159" y="91"/>
                  <a:pt x="146" y="90"/>
                  <a:pt x="133" y="90"/>
                </a:cubicBezTo>
                <a:cubicBezTo>
                  <a:pt x="70" y="90"/>
                  <a:pt x="70" y="90"/>
                  <a:pt x="70" y="90"/>
                </a:cubicBezTo>
                <a:cubicBezTo>
                  <a:pt x="69" y="92"/>
                  <a:pt x="66" y="96"/>
                  <a:pt x="63" y="100"/>
                </a:cubicBezTo>
                <a:cubicBezTo>
                  <a:pt x="50" y="121"/>
                  <a:pt x="38" y="136"/>
                  <a:pt x="29" y="146"/>
                </a:cubicBezTo>
                <a:cubicBezTo>
                  <a:pt x="21" y="140"/>
                  <a:pt x="12" y="135"/>
                  <a:pt x="0" y="131"/>
                </a:cubicBezTo>
                <a:cubicBezTo>
                  <a:pt x="36" y="104"/>
                  <a:pt x="65" y="61"/>
                  <a:pt x="85" y="4"/>
                </a:cubicBezTo>
                <a:close/>
                <a:moveTo>
                  <a:pt x="51" y="228"/>
                </a:moveTo>
                <a:cubicBezTo>
                  <a:pt x="82" y="228"/>
                  <a:pt x="82" y="228"/>
                  <a:pt x="82" y="228"/>
                </a:cubicBezTo>
                <a:cubicBezTo>
                  <a:pt x="82" y="168"/>
                  <a:pt x="82" y="168"/>
                  <a:pt x="82" y="168"/>
                </a:cubicBezTo>
                <a:cubicBezTo>
                  <a:pt x="70" y="168"/>
                  <a:pt x="70" y="168"/>
                  <a:pt x="70" y="168"/>
                </a:cubicBezTo>
                <a:cubicBezTo>
                  <a:pt x="60" y="168"/>
                  <a:pt x="48" y="169"/>
                  <a:pt x="34" y="170"/>
                </a:cubicBezTo>
                <a:cubicBezTo>
                  <a:pt x="34" y="143"/>
                  <a:pt x="34" y="143"/>
                  <a:pt x="34" y="143"/>
                </a:cubicBezTo>
                <a:cubicBezTo>
                  <a:pt x="36" y="143"/>
                  <a:pt x="39" y="143"/>
                  <a:pt x="43" y="144"/>
                </a:cubicBezTo>
                <a:cubicBezTo>
                  <a:pt x="54" y="146"/>
                  <a:pt x="63" y="146"/>
                  <a:pt x="70" y="146"/>
                </a:cubicBezTo>
                <a:cubicBezTo>
                  <a:pt x="117" y="146"/>
                  <a:pt x="117" y="146"/>
                  <a:pt x="117" y="146"/>
                </a:cubicBezTo>
                <a:cubicBezTo>
                  <a:pt x="124" y="146"/>
                  <a:pt x="134" y="146"/>
                  <a:pt x="146" y="144"/>
                </a:cubicBezTo>
                <a:cubicBezTo>
                  <a:pt x="149" y="143"/>
                  <a:pt x="151" y="143"/>
                  <a:pt x="153" y="143"/>
                </a:cubicBezTo>
                <a:cubicBezTo>
                  <a:pt x="153" y="170"/>
                  <a:pt x="153" y="170"/>
                  <a:pt x="153" y="170"/>
                </a:cubicBezTo>
                <a:cubicBezTo>
                  <a:pt x="144" y="169"/>
                  <a:pt x="132" y="168"/>
                  <a:pt x="117" y="168"/>
                </a:cubicBezTo>
                <a:cubicBezTo>
                  <a:pt x="105" y="168"/>
                  <a:pt x="105" y="168"/>
                  <a:pt x="105" y="168"/>
                </a:cubicBezTo>
                <a:cubicBezTo>
                  <a:pt x="105" y="228"/>
                  <a:pt x="105" y="228"/>
                  <a:pt x="105" y="228"/>
                </a:cubicBezTo>
                <a:cubicBezTo>
                  <a:pt x="136" y="228"/>
                  <a:pt x="136" y="228"/>
                  <a:pt x="136" y="228"/>
                </a:cubicBezTo>
                <a:cubicBezTo>
                  <a:pt x="142" y="228"/>
                  <a:pt x="153" y="227"/>
                  <a:pt x="172" y="224"/>
                </a:cubicBezTo>
                <a:cubicBezTo>
                  <a:pt x="172" y="252"/>
                  <a:pt x="172" y="252"/>
                  <a:pt x="172" y="252"/>
                </a:cubicBezTo>
                <a:cubicBezTo>
                  <a:pt x="160" y="251"/>
                  <a:pt x="149" y="250"/>
                  <a:pt x="136" y="250"/>
                </a:cubicBezTo>
                <a:cubicBezTo>
                  <a:pt x="105" y="250"/>
                  <a:pt x="105" y="250"/>
                  <a:pt x="105" y="250"/>
                </a:cubicBezTo>
                <a:cubicBezTo>
                  <a:pt x="105" y="340"/>
                  <a:pt x="105" y="340"/>
                  <a:pt x="105" y="340"/>
                </a:cubicBezTo>
                <a:cubicBezTo>
                  <a:pt x="109" y="338"/>
                  <a:pt x="114" y="334"/>
                  <a:pt x="123" y="328"/>
                </a:cubicBezTo>
                <a:cubicBezTo>
                  <a:pt x="130" y="323"/>
                  <a:pt x="144" y="312"/>
                  <a:pt x="163" y="298"/>
                </a:cubicBezTo>
                <a:cubicBezTo>
                  <a:pt x="163" y="307"/>
                  <a:pt x="165" y="316"/>
                  <a:pt x="169" y="325"/>
                </a:cubicBezTo>
                <a:cubicBezTo>
                  <a:pt x="166" y="326"/>
                  <a:pt x="163" y="328"/>
                  <a:pt x="158" y="332"/>
                </a:cubicBezTo>
                <a:cubicBezTo>
                  <a:pt x="124" y="352"/>
                  <a:pt x="100" y="369"/>
                  <a:pt x="85" y="383"/>
                </a:cubicBezTo>
                <a:cubicBezTo>
                  <a:pt x="81" y="372"/>
                  <a:pt x="75" y="363"/>
                  <a:pt x="68" y="355"/>
                </a:cubicBezTo>
                <a:cubicBezTo>
                  <a:pt x="76" y="353"/>
                  <a:pt x="81" y="347"/>
                  <a:pt x="82" y="337"/>
                </a:cubicBezTo>
                <a:cubicBezTo>
                  <a:pt x="82" y="250"/>
                  <a:pt x="82" y="250"/>
                  <a:pt x="82" y="250"/>
                </a:cubicBezTo>
                <a:cubicBezTo>
                  <a:pt x="51" y="250"/>
                  <a:pt x="51" y="250"/>
                  <a:pt x="51" y="250"/>
                </a:cubicBezTo>
                <a:cubicBezTo>
                  <a:pt x="41" y="250"/>
                  <a:pt x="30" y="251"/>
                  <a:pt x="17" y="252"/>
                </a:cubicBezTo>
                <a:cubicBezTo>
                  <a:pt x="17" y="224"/>
                  <a:pt x="17" y="224"/>
                  <a:pt x="17" y="224"/>
                </a:cubicBezTo>
                <a:cubicBezTo>
                  <a:pt x="30" y="227"/>
                  <a:pt x="41" y="228"/>
                  <a:pt x="51" y="228"/>
                </a:cubicBezTo>
                <a:close/>
                <a:moveTo>
                  <a:pt x="231" y="235"/>
                </a:moveTo>
                <a:cubicBezTo>
                  <a:pt x="223" y="235"/>
                  <a:pt x="223" y="235"/>
                  <a:pt x="223" y="235"/>
                </a:cubicBezTo>
                <a:cubicBezTo>
                  <a:pt x="216" y="235"/>
                  <a:pt x="204" y="236"/>
                  <a:pt x="189" y="238"/>
                </a:cubicBezTo>
                <a:cubicBezTo>
                  <a:pt x="189" y="237"/>
                  <a:pt x="189" y="236"/>
                  <a:pt x="189" y="233"/>
                </a:cubicBezTo>
                <a:cubicBezTo>
                  <a:pt x="191" y="223"/>
                  <a:pt x="192" y="213"/>
                  <a:pt x="192" y="202"/>
                </a:cubicBezTo>
                <a:cubicBezTo>
                  <a:pt x="192" y="135"/>
                  <a:pt x="192" y="135"/>
                  <a:pt x="192" y="135"/>
                </a:cubicBezTo>
                <a:cubicBezTo>
                  <a:pt x="193" y="122"/>
                  <a:pt x="192" y="110"/>
                  <a:pt x="189" y="99"/>
                </a:cubicBezTo>
                <a:cubicBezTo>
                  <a:pt x="200" y="100"/>
                  <a:pt x="211" y="100"/>
                  <a:pt x="223" y="100"/>
                </a:cubicBezTo>
                <a:cubicBezTo>
                  <a:pt x="289" y="100"/>
                  <a:pt x="289" y="100"/>
                  <a:pt x="289" y="100"/>
                </a:cubicBezTo>
                <a:cubicBezTo>
                  <a:pt x="290" y="99"/>
                  <a:pt x="291" y="98"/>
                  <a:pt x="292" y="95"/>
                </a:cubicBezTo>
                <a:cubicBezTo>
                  <a:pt x="317" y="50"/>
                  <a:pt x="330" y="18"/>
                  <a:pt x="331" y="0"/>
                </a:cubicBezTo>
                <a:cubicBezTo>
                  <a:pt x="362" y="12"/>
                  <a:pt x="362" y="12"/>
                  <a:pt x="362" y="12"/>
                </a:cubicBezTo>
                <a:cubicBezTo>
                  <a:pt x="366" y="14"/>
                  <a:pt x="369" y="16"/>
                  <a:pt x="369" y="17"/>
                </a:cubicBezTo>
                <a:cubicBezTo>
                  <a:pt x="369" y="18"/>
                  <a:pt x="366" y="20"/>
                  <a:pt x="362" y="22"/>
                </a:cubicBezTo>
                <a:cubicBezTo>
                  <a:pt x="354" y="26"/>
                  <a:pt x="349" y="31"/>
                  <a:pt x="347" y="38"/>
                </a:cubicBezTo>
                <a:cubicBezTo>
                  <a:pt x="337" y="59"/>
                  <a:pt x="326" y="80"/>
                  <a:pt x="314" y="100"/>
                </a:cubicBezTo>
                <a:cubicBezTo>
                  <a:pt x="335" y="100"/>
                  <a:pt x="335" y="100"/>
                  <a:pt x="335" y="100"/>
                </a:cubicBezTo>
                <a:cubicBezTo>
                  <a:pt x="344" y="100"/>
                  <a:pt x="356" y="100"/>
                  <a:pt x="370" y="99"/>
                </a:cubicBezTo>
                <a:cubicBezTo>
                  <a:pt x="368" y="111"/>
                  <a:pt x="367" y="123"/>
                  <a:pt x="367" y="133"/>
                </a:cubicBezTo>
                <a:cubicBezTo>
                  <a:pt x="367" y="202"/>
                  <a:pt x="367" y="202"/>
                  <a:pt x="367" y="202"/>
                </a:cubicBezTo>
                <a:cubicBezTo>
                  <a:pt x="367" y="213"/>
                  <a:pt x="368" y="224"/>
                  <a:pt x="370" y="238"/>
                </a:cubicBezTo>
                <a:cubicBezTo>
                  <a:pt x="368" y="238"/>
                  <a:pt x="366" y="238"/>
                  <a:pt x="363" y="236"/>
                </a:cubicBezTo>
                <a:cubicBezTo>
                  <a:pt x="351" y="236"/>
                  <a:pt x="342" y="235"/>
                  <a:pt x="335" y="235"/>
                </a:cubicBezTo>
                <a:cubicBezTo>
                  <a:pt x="323" y="235"/>
                  <a:pt x="323" y="235"/>
                  <a:pt x="323" y="235"/>
                </a:cubicBezTo>
                <a:cubicBezTo>
                  <a:pt x="323" y="353"/>
                  <a:pt x="323" y="353"/>
                  <a:pt x="323" y="353"/>
                </a:cubicBezTo>
                <a:cubicBezTo>
                  <a:pt x="321" y="368"/>
                  <a:pt x="326" y="375"/>
                  <a:pt x="340" y="372"/>
                </a:cubicBezTo>
                <a:cubicBezTo>
                  <a:pt x="353" y="372"/>
                  <a:pt x="353" y="372"/>
                  <a:pt x="353" y="372"/>
                </a:cubicBezTo>
                <a:cubicBezTo>
                  <a:pt x="374" y="376"/>
                  <a:pt x="383" y="361"/>
                  <a:pt x="382" y="328"/>
                </a:cubicBezTo>
                <a:cubicBezTo>
                  <a:pt x="390" y="338"/>
                  <a:pt x="400" y="344"/>
                  <a:pt x="413" y="344"/>
                </a:cubicBezTo>
                <a:cubicBezTo>
                  <a:pt x="409" y="382"/>
                  <a:pt x="390" y="399"/>
                  <a:pt x="355" y="396"/>
                </a:cubicBezTo>
                <a:cubicBezTo>
                  <a:pt x="331" y="396"/>
                  <a:pt x="331" y="396"/>
                  <a:pt x="331" y="396"/>
                </a:cubicBezTo>
                <a:cubicBezTo>
                  <a:pt x="307" y="397"/>
                  <a:pt x="296" y="386"/>
                  <a:pt x="298" y="364"/>
                </a:cubicBezTo>
                <a:cubicBezTo>
                  <a:pt x="298" y="235"/>
                  <a:pt x="298" y="235"/>
                  <a:pt x="298" y="235"/>
                </a:cubicBezTo>
                <a:cubicBezTo>
                  <a:pt x="255" y="235"/>
                  <a:pt x="255" y="235"/>
                  <a:pt x="255" y="235"/>
                </a:cubicBezTo>
                <a:cubicBezTo>
                  <a:pt x="256" y="281"/>
                  <a:pt x="249" y="316"/>
                  <a:pt x="234" y="338"/>
                </a:cubicBezTo>
                <a:cubicBezTo>
                  <a:pt x="222" y="360"/>
                  <a:pt x="193" y="382"/>
                  <a:pt x="148" y="405"/>
                </a:cubicBezTo>
                <a:cubicBezTo>
                  <a:pt x="141" y="391"/>
                  <a:pt x="133" y="383"/>
                  <a:pt x="123" y="381"/>
                </a:cubicBezTo>
                <a:cubicBezTo>
                  <a:pt x="170" y="365"/>
                  <a:pt x="199" y="349"/>
                  <a:pt x="209" y="333"/>
                </a:cubicBezTo>
                <a:cubicBezTo>
                  <a:pt x="223" y="316"/>
                  <a:pt x="230" y="284"/>
                  <a:pt x="231" y="235"/>
                </a:cubicBezTo>
                <a:close/>
                <a:moveTo>
                  <a:pt x="213" y="7"/>
                </a:moveTo>
                <a:cubicBezTo>
                  <a:pt x="232" y="29"/>
                  <a:pt x="248" y="50"/>
                  <a:pt x="260" y="73"/>
                </a:cubicBezTo>
                <a:cubicBezTo>
                  <a:pt x="238" y="89"/>
                  <a:pt x="238" y="89"/>
                  <a:pt x="238" y="89"/>
                </a:cubicBezTo>
                <a:cubicBezTo>
                  <a:pt x="222" y="60"/>
                  <a:pt x="206" y="38"/>
                  <a:pt x="190" y="22"/>
                </a:cubicBezTo>
                <a:cubicBezTo>
                  <a:pt x="213" y="7"/>
                  <a:pt x="213" y="7"/>
                  <a:pt x="213" y="7"/>
                </a:cubicBezTo>
                <a:close/>
                <a:moveTo>
                  <a:pt x="216" y="124"/>
                </a:moveTo>
                <a:cubicBezTo>
                  <a:pt x="216" y="213"/>
                  <a:pt x="216" y="213"/>
                  <a:pt x="216" y="213"/>
                </a:cubicBezTo>
                <a:cubicBezTo>
                  <a:pt x="343" y="213"/>
                  <a:pt x="343" y="213"/>
                  <a:pt x="343" y="213"/>
                </a:cubicBezTo>
                <a:cubicBezTo>
                  <a:pt x="343" y="124"/>
                  <a:pt x="343" y="124"/>
                  <a:pt x="343" y="124"/>
                </a:cubicBezTo>
                <a:cubicBezTo>
                  <a:pt x="216" y="124"/>
                  <a:pt x="216" y="124"/>
                  <a:pt x="216" y="124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5" name="Freeform 16"/>
          <p:cNvSpPr>
            <a:spLocks noEditPoints="1"/>
          </p:cNvSpPr>
          <p:nvPr/>
        </p:nvSpPr>
        <p:spPr bwMode="auto">
          <a:xfrm>
            <a:off x="3055453" y="6388193"/>
            <a:ext cx="252607" cy="262644"/>
          </a:xfrm>
          <a:custGeom>
            <a:gdLst>
              <a:gd fmla="*/ 143 w 383" name="T0"/>
              <a:gd fmla="*/ 185 h 397" name="T1"/>
              <a:gd fmla="*/ 51 w 383" name="T2"/>
              <a:gd fmla="*/ 83 h 397" name="T3"/>
              <a:gd fmla="*/ 23 w 383" name="T4"/>
              <a:gd fmla="*/ 61 h 397" name="T5"/>
              <a:gd fmla="*/ 129 w 383" name="T6"/>
              <a:gd fmla="*/ 63 h 397" name="T7"/>
              <a:gd fmla="*/ 104 w 383" name="T8"/>
              <a:gd fmla="*/ 4 h 397" name="T9"/>
              <a:gd fmla="*/ 133 w 383" name="T10"/>
              <a:gd fmla="*/ 63 h 397" name="T11"/>
              <a:gd fmla="*/ 259 w 383" name="T12"/>
              <a:gd fmla="*/ 0 h 397" name="T13"/>
              <a:gd fmla="*/ 294 w 383" name="T14"/>
              <a:gd fmla="*/ 22 h 397" name="T15"/>
              <a:gd fmla="*/ 272 w 383" name="T16"/>
              <a:gd fmla="*/ 34 h 397" name="T17"/>
              <a:gd fmla="*/ 252 w 383" name="T18"/>
              <a:gd fmla="*/ 63 h 397" name="T19"/>
              <a:gd fmla="*/ 359 w 383" name="T20"/>
              <a:gd fmla="*/ 61 h 397" name="T21"/>
              <a:gd fmla="*/ 332 w 383" name="T22"/>
              <a:gd fmla="*/ 83 h 397" name="T23"/>
              <a:gd fmla="*/ 243 w 383" name="T24"/>
              <a:gd fmla="*/ 185 h 397" name="T25"/>
              <a:gd fmla="*/ 383 w 383" name="T26"/>
              <a:gd fmla="*/ 182 h 397" name="T27"/>
              <a:gd fmla="*/ 358 w 383" name="T28"/>
              <a:gd fmla="*/ 205 h 397" name="T29"/>
              <a:gd fmla="*/ 0 w 383" name="T30"/>
              <a:gd fmla="*/ 207 h 397" name="T31"/>
              <a:gd fmla="*/ 25 w 383" name="T32"/>
              <a:gd fmla="*/ 185 h 397" name="T33"/>
              <a:gd fmla="*/ 69 w 383" name="T34"/>
              <a:gd fmla="*/ 97 h 397" name="T35"/>
              <a:gd fmla="*/ 114 w 383" name="T36"/>
              <a:gd fmla="*/ 153 h 397" name="T37"/>
              <a:gd fmla="*/ 49 w 383" name="T38"/>
              <a:gd fmla="*/ 112 h 397" name="T39"/>
              <a:gd fmla="*/ 71 w 383" name="T40"/>
              <a:gd fmla="*/ 397 h 397" name="T41"/>
              <a:gd fmla="*/ 75 w 383" name="T42"/>
              <a:gd fmla="*/ 368 h 397" name="T43"/>
              <a:gd fmla="*/ 73 w 383" name="T44"/>
              <a:gd fmla="*/ 248 h 397" name="T45"/>
              <a:gd fmla="*/ 102 w 383" name="T46"/>
              <a:gd fmla="*/ 237 h 397" name="T47"/>
              <a:gd fmla="*/ 315 w 383" name="T48"/>
              <a:gd fmla="*/ 236 h 397" name="T49"/>
              <a:gd fmla="*/ 312 w 383" name="T50"/>
              <a:gd fmla="*/ 366 h 397" name="T51"/>
              <a:gd fmla="*/ 284 w 383" name="T52"/>
              <a:gd fmla="*/ 395 h 397" name="T53"/>
              <a:gd fmla="*/ 97 w 383" name="T54"/>
              <a:gd fmla="*/ 373 h 397" name="T55"/>
              <a:gd fmla="*/ 100 w 383" name="T56"/>
              <a:gd fmla="*/ 397 h 397" name="T57"/>
              <a:gd fmla="*/ 99 w 383" name="T58"/>
              <a:gd fmla="*/ 299 h 397" name="T59"/>
              <a:gd fmla="*/ 287 w 383" name="T60"/>
              <a:gd fmla="*/ 258 h 397" name="T61"/>
              <a:gd fmla="*/ 99 w 383" name="T62"/>
              <a:gd fmla="*/ 319 h 397" name="T63"/>
              <a:gd fmla="*/ 287 w 383" name="T64"/>
              <a:gd fmla="*/ 356 h 397" name="T65"/>
              <a:gd fmla="*/ 99 w 383" name="T66"/>
              <a:gd fmla="*/ 319 h 397" name="T67"/>
              <a:gd fmla="*/ 167 w 383" name="T68"/>
              <a:gd fmla="*/ 185 h 397" name="T69"/>
              <a:gd fmla="*/ 220 w 383" name="T70"/>
              <a:gd fmla="*/ 83 h 397" name="T71"/>
              <a:gd fmla="*/ 267 w 383" name="T72"/>
              <a:gd fmla="*/ 160 h 397" name="T73"/>
              <a:gd fmla="*/ 337 w 383" name="T74"/>
              <a:gd fmla="*/ 110 h 397" name="T75"/>
              <a:gd fmla="*/ 334 w 383" name="T76"/>
              <a:gd fmla="*/ 117 h 397" name="T77"/>
              <a:gd fmla="*/ 287 w 383" name="T78"/>
              <a:gd fmla="*/ 173 h 397" name="T7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b="b" l="0" r="r" t="0"/>
            <a:pathLst>
              <a:path h="397" w="383">
                <a:moveTo>
                  <a:pt x="25" y="185"/>
                </a:moveTo>
                <a:cubicBezTo>
                  <a:pt x="143" y="185"/>
                  <a:pt x="143" y="185"/>
                  <a:pt x="143" y="185"/>
                </a:cubicBezTo>
                <a:cubicBezTo>
                  <a:pt x="143" y="83"/>
                  <a:pt x="143" y="83"/>
                  <a:pt x="143" y="83"/>
                </a:cubicBezTo>
                <a:cubicBezTo>
                  <a:pt x="51" y="83"/>
                  <a:pt x="51" y="83"/>
                  <a:pt x="51" y="83"/>
                </a:cubicBezTo>
                <a:cubicBezTo>
                  <a:pt x="43" y="83"/>
                  <a:pt x="34" y="85"/>
                  <a:pt x="23" y="87"/>
                </a:cubicBezTo>
                <a:cubicBezTo>
                  <a:pt x="23" y="61"/>
                  <a:pt x="23" y="61"/>
                  <a:pt x="23" y="61"/>
                </a:cubicBezTo>
                <a:cubicBezTo>
                  <a:pt x="30" y="62"/>
                  <a:pt x="39" y="63"/>
                  <a:pt x="49" y="63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11" y="45"/>
                  <a:pt x="96" y="31"/>
                  <a:pt x="85" y="22"/>
                </a:cubicBezTo>
                <a:cubicBezTo>
                  <a:pt x="104" y="4"/>
                  <a:pt x="104" y="4"/>
                  <a:pt x="104" y="4"/>
                </a:cubicBezTo>
                <a:cubicBezTo>
                  <a:pt x="117" y="14"/>
                  <a:pt x="133" y="29"/>
                  <a:pt x="151" y="48"/>
                </a:cubicBezTo>
                <a:cubicBezTo>
                  <a:pt x="133" y="63"/>
                  <a:pt x="133" y="63"/>
                  <a:pt x="133" y="63"/>
                </a:cubicBezTo>
                <a:cubicBezTo>
                  <a:pt x="225" y="63"/>
                  <a:pt x="225" y="63"/>
                  <a:pt x="225" y="63"/>
                </a:cubicBezTo>
                <a:cubicBezTo>
                  <a:pt x="242" y="37"/>
                  <a:pt x="253" y="16"/>
                  <a:pt x="259" y="0"/>
                </a:cubicBezTo>
                <a:cubicBezTo>
                  <a:pt x="289" y="17"/>
                  <a:pt x="289" y="17"/>
                  <a:pt x="289" y="17"/>
                </a:cubicBezTo>
                <a:cubicBezTo>
                  <a:pt x="293" y="19"/>
                  <a:pt x="294" y="21"/>
                  <a:pt x="294" y="22"/>
                </a:cubicBezTo>
                <a:cubicBezTo>
                  <a:pt x="293" y="23"/>
                  <a:pt x="291" y="25"/>
                  <a:pt x="286" y="25"/>
                </a:cubicBezTo>
                <a:cubicBezTo>
                  <a:pt x="279" y="28"/>
                  <a:pt x="275" y="30"/>
                  <a:pt x="272" y="34"/>
                </a:cubicBezTo>
                <a:cubicBezTo>
                  <a:pt x="270" y="36"/>
                  <a:pt x="267" y="41"/>
                  <a:pt x="262" y="48"/>
                </a:cubicBezTo>
                <a:cubicBezTo>
                  <a:pt x="257" y="55"/>
                  <a:pt x="254" y="59"/>
                  <a:pt x="252" y="63"/>
                </a:cubicBezTo>
                <a:cubicBezTo>
                  <a:pt x="332" y="63"/>
                  <a:pt x="332" y="63"/>
                  <a:pt x="332" y="63"/>
                </a:cubicBezTo>
                <a:cubicBezTo>
                  <a:pt x="342" y="63"/>
                  <a:pt x="351" y="62"/>
                  <a:pt x="359" y="61"/>
                </a:cubicBezTo>
                <a:cubicBezTo>
                  <a:pt x="359" y="87"/>
                  <a:pt x="359" y="87"/>
                  <a:pt x="359" y="87"/>
                </a:cubicBezTo>
                <a:cubicBezTo>
                  <a:pt x="351" y="85"/>
                  <a:pt x="342" y="83"/>
                  <a:pt x="332" y="83"/>
                </a:cubicBezTo>
                <a:cubicBezTo>
                  <a:pt x="243" y="83"/>
                  <a:pt x="243" y="83"/>
                  <a:pt x="243" y="83"/>
                </a:cubicBezTo>
                <a:cubicBezTo>
                  <a:pt x="243" y="185"/>
                  <a:pt x="243" y="185"/>
                  <a:pt x="243" y="185"/>
                </a:cubicBezTo>
                <a:cubicBezTo>
                  <a:pt x="358" y="185"/>
                  <a:pt x="358" y="185"/>
                  <a:pt x="358" y="185"/>
                </a:cubicBezTo>
                <a:cubicBezTo>
                  <a:pt x="364" y="185"/>
                  <a:pt x="373" y="184"/>
                  <a:pt x="383" y="182"/>
                </a:cubicBezTo>
                <a:cubicBezTo>
                  <a:pt x="383" y="207"/>
                  <a:pt x="383" y="207"/>
                  <a:pt x="383" y="207"/>
                </a:cubicBezTo>
                <a:cubicBezTo>
                  <a:pt x="375" y="206"/>
                  <a:pt x="367" y="205"/>
                  <a:pt x="358" y="205"/>
                </a:cubicBezTo>
                <a:cubicBezTo>
                  <a:pt x="27" y="205"/>
                  <a:pt x="27" y="205"/>
                  <a:pt x="27" y="205"/>
                </a:cubicBezTo>
                <a:cubicBezTo>
                  <a:pt x="19" y="205"/>
                  <a:pt x="10" y="206"/>
                  <a:pt x="0" y="207"/>
                </a:cubicBezTo>
                <a:cubicBezTo>
                  <a:pt x="0" y="182"/>
                  <a:pt x="0" y="182"/>
                  <a:pt x="0" y="182"/>
                </a:cubicBezTo>
                <a:cubicBezTo>
                  <a:pt x="7" y="184"/>
                  <a:pt x="16" y="185"/>
                  <a:pt x="25" y="185"/>
                </a:cubicBezTo>
                <a:close/>
                <a:moveTo>
                  <a:pt x="49" y="112"/>
                </a:moveTo>
                <a:cubicBezTo>
                  <a:pt x="69" y="97"/>
                  <a:pt x="69" y="97"/>
                  <a:pt x="69" y="97"/>
                </a:cubicBezTo>
                <a:cubicBezTo>
                  <a:pt x="71" y="98"/>
                  <a:pt x="72" y="100"/>
                  <a:pt x="73" y="102"/>
                </a:cubicBezTo>
                <a:cubicBezTo>
                  <a:pt x="89" y="120"/>
                  <a:pt x="103" y="137"/>
                  <a:pt x="114" y="153"/>
                </a:cubicBezTo>
                <a:cubicBezTo>
                  <a:pt x="92" y="168"/>
                  <a:pt x="92" y="168"/>
                  <a:pt x="92" y="168"/>
                </a:cubicBezTo>
                <a:cubicBezTo>
                  <a:pt x="80" y="149"/>
                  <a:pt x="66" y="130"/>
                  <a:pt x="49" y="112"/>
                </a:cubicBezTo>
                <a:close/>
                <a:moveTo>
                  <a:pt x="100" y="397"/>
                </a:moveTo>
                <a:cubicBezTo>
                  <a:pt x="71" y="397"/>
                  <a:pt x="71" y="397"/>
                  <a:pt x="71" y="397"/>
                </a:cubicBezTo>
                <a:cubicBezTo>
                  <a:pt x="71" y="395"/>
                  <a:pt x="72" y="392"/>
                  <a:pt x="73" y="388"/>
                </a:cubicBezTo>
                <a:cubicBezTo>
                  <a:pt x="74" y="380"/>
                  <a:pt x="75" y="374"/>
                  <a:pt x="75" y="368"/>
                </a:cubicBezTo>
                <a:cubicBezTo>
                  <a:pt x="75" y="267"/>
                  <a:pt x="75" y="267"/>
                  <a:pt x="75" y="267"/>
                </a:cubicBezTo>
                <a:cubicBezTo>
                  <a:pt x="75" y="262"/>
                  <a:pt x="74" y="255"/>
                  <a:pt x="73" y="248"/>
                </a:cubicBezTo>
                <a:cubicBezTo>
                  <a:pt x="72" y="243"/>
                  <a:pt x="71" y="239"/>
                  <a:pt x="71" y="236"/>
                </a:cubicBezTo>
                <a:cubicBezTo>
                  <a:pt x="79" y="237"/>
                  <a:pt x="90" y="237"/>
                  <a:pt x="102" y="237"/>
                </a:cubicBezTo>
                <a:cubicBezTo>
                  <a:pt x="284" y="237"/>
                  <a:pt x="284" y="237"/>
                  <a:pt x="284" y="237"/>
                </a:cubicBezTo>
                <a:cubicBezTo>
                  <a:pt x="293" y="237"/>
                  <a:pt x="304" y="237"/>
                  <a:pt x="315" y="236"/>
                </a:cubicBezTo>
                <a:cubicBezTo>
                  <a:pt x="312" y="244"/>
                  <a:pt x="312" y="253"/>
                  <a:pt x="312" y="265"/>
                </a:cubicBezTo>
                <a:cubicBezTo>
                  <a:pt x="312" y="366"/>
                  <a:pt x="312" y="366"/>
                  <a:pt x="312" y="366"/>
                </a:cubicBezTo>
                <a:cubicBezTo>
                  <a:pt x="312" y="377"/>
                  <a:pt x="312" y="387"/>
                  <a:pt x="315" y="395"/>
                </a:cubicBezTo>
                <a:cubicBezTo>
                  <a:pt x="284" y="395"/>
                  <a:pt x="284" y="395"/>
                  <a:pt x="284" y="395"/>
                </a:cubicBezTo>
                <a:cubicBezTo>
                  <a:pt x="287" y="389"/>
                  <a:pt x="287" y="382"/>
                  <a:pt x="287" y="373"/>
                </a:cubicBezTo>
                <a:cubicBezTo>
                  <a:pt x="97" y="373"/>
                  <a:pt x="97" y="373"/>
                  <a:pt x="97" y="373"/>
                </a:cubicBezTo>
                <a:cubicBezTo>
                  <a:pt x="97" y="377"/>
                  <a:pt x="97" y="383"/>
                  <a:pt x="99" y="388"/>
                </a:cubicBezTo>
                <a:cubicBezTo>
                  <a:pt x="100" y="392"/>
                  <a:pt x="100" y="395"/>
                  <a:pt x="100" y="397"/>
                </a:cubicBezTo>
                <a:close/>
                <a:moveTo>
                  <a:pt x="99" y="258"/>
                </a:moveTo>
                <a:cubicBezTo>
                  <a:pt x="99" y="299"/>
                  <a:pt x="99" y="299"/>
                  <a:pt x="99" y="299"/>
                </a:cubicBezTo>
                <a:cubicBezTo>
                  <a:pt x="287" y="299"/>
                  <a:pt x="287" y="299"/>
                  <a:pt x="287" y="299"/>
                </a:cubicBezTo>
                <a:cubicBezTo>
                  <a:pt x="287" y="258"/>
                  <a:pt x="287" y="258"/>
                  <a:pt x="287" y="258"/>
                </a:cubicBezTo>
                <a:cubicBezTo>
                  <a:pt x="99" y="258"/>
                  <a:pt x="99" y="258"/>
                  <a:pt x="99" y="258"/>
                </a:cubicBezTo>
                <a:close/>
                <a:moveTo>
                  <a:pt x="99" y="319"/>
                </a:moveTo>
                <a:cubicBezTo>
                  <a:pt x="99" y="356"/>
                  <a:pt x="99" y="356"/>
                  <a:pt x="99" y="356"/>
                </a:cubicBezTo>
                <a:cubicBezTo>
                  <a:pt x="287" y="356"/>
                  <a:pt x="287" y="356"/>
                  <a:pt x="287" y="356"/>
                </a:cubicBezTo>
                <a:cubicBezTo>
                  <a:pt x="287" y="319"/>
                  <a:pt x="287" y="319"/>
                  <a:pt x="287" y="319"/>
                </a:cubicBezTo>
                <a:cubicBezTo>
                  <a:pt x="99" y="319"/>
                  <a:pt x="99" y="319"/>
                  <a:pt x="99" y="319"/>
                </a:cubicBezTo>
                <a:close/>
                <a:moveTo>
                  <a:pt x="167" y="83"/>
                </a:moveTo>
                <a:cubicBezTo>
                  <a:pt x="167" y="185"/>
                  <a:pt x="167" y="185"/>
                  <a:pt x="167" y="185"/>
                </a:cubicBezTo>
                <a:cubicBezTo>
                  <a:pt x="220" y="185"/>
                  <a:pt x="220" y="185"/>
                  <a:pt x="220" y="185"/>
                </a:cubicBezTo>
                <a:cubicBezTo>
                  <a:pt x="220" y="83"/>
                  <a:pt x="220" y="83"/>
                  <a:pt x="220" y="83"/>
                </a:cubicBezTo>
                <a:cubicBezTo>
                  <a:pt x="167" y="83"/>
                  <a:pt x="167" y="83"/>
                  <a:pt x="167" y="83"/>
                </a:cubicBezTo>
                <a:close/>
                <a:moveTo>
                  <a:pt x="267" y="160"/>
                </a:moveTo>
                <a:cubicBezTo>
                  <a:pt x="291" y="132"/>
                  <a:pt x="306" y="110"/>
                  <a:pt x="312" y="93"/>
                </a:cubicBezTo>
                <a:cubicBezTo>
                  <a:pt x="337" y="110"/>
                  <a:pt x="337" y="110"/>
                  <a:pt x="337" y="110"/>
                </a:cubicBezTo>
                <a:cubicBezTo>
                  <a:pt x="341" y="113"/>
                  <a:pt x="342" y="114"/>
                  <a:pt x="341" y="114"/>
                </a:cubicBezTo>
                <a:cubicBezTo>
                  <a:pt x="334" y="117"/>
                  <a:pt x="334" y="117"/>
                  <a:pt x="334" y="117"/>
                </a:cubicBezTo>
                <a:cubicBezTo>
                  <a:pt x="329" y="119"/>
                  <a:pt x="325" y="123"/>
                  <a:pt x="322" y="127"/>
                </a:cubicBezTo>
                <a:cubicBezTo>
                  <a:pt x="312" y="142"/>
                  <a:pt x="300" y="157"/>
                  <a:pt x="287" y="173"/>
                </a:cubicBezTo>
                <a:cubicBezTo>
                  <a:pt x="267" y="160"/>
                  <a:pt x="267" y="160"/>
                  <a:pt x="267" y="160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6" name="Freeform 17"/>
          <p:cNvSpPr>
            <a:spLocks noEditPoints="1"/>
          </p:cNvSpPr>
          <p:nvPr/>
        </p:nvSpPr>
        <p:spPr bwMode="auto">
          <a:xfrm>
            <a:off x="3346256" y="6416073"/>
            <a:ext cx="143032" cy="208275"/>
          </a:xfrm>
          <a:custGeom>
            <a:gdLst>
              <a:gd fmla="*/ 29 w 217" name="T0"/>
              <a:gd fmla="*/ 315 h 315" name="T1"/>
              <a:gd fmla="*/ 0 w 217" name="T2"/>
              <a:gd fmla="*/ 315 h 315" name="T3"/>
              <a:gd fmla="*/ 0 w 217" name="T4"/>
              <a:gd fmla="*/ 0 h 315" name="T5"/>
              <a:gd fmla="*/ 114 w 217" name="T6"/>
              <a:gd fmla="*/ 0 h 315" name="T7"/>
              <a:gd fmla="*/ 216 w 217" name="T8"/>
              <a:gd fmla="*/ 88 h 315" name="T9"/>
              <a:gd fmla="*/ 97 w 217" name="T10"/>
              <a:gd fmla="*/ 177 h 315" name="T11"/>
              <a:gd fmla="*/ 29 w 217" name="T12"/>
              <a:gd fmla="*/ 177 h 315" name="T13"/>
              <a:gd fmla="*/ 29 w 217" name="T14"/>
              <a:gd fmla="*/ 315 h 315" name="T15"/>
              <a:gd fmla="*/ 29 w 217" name="T16"/>
              <a:gd fmla="*/ 151 h 315" name="T17"/>
              <a:gd fmla="*/ 97 w 217" name="T18"/>
              <a:gd fmla="*/ 151 h 315" name="T19"/>
              <a:gd fmla="*/ 187 w 217" name="T20"/>
              <a:gd fmla="*/ 86 h 315" name="T21"/>
              <a:gd fmla="*/ 106 w 217" name="T22"/>
              <a:gd fmla="*/ 26 h 315" name="T23"/>
              <a:gd fmla="*/ 29 w 217" name="T24"/>
              <a:gd fmla="*/ 26 h 315" name="T25"/>
              <a:gd fmla="*/ 29 w 217" name="T26"/>
              <a:gd fmla="*/ 151 h 315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15" w="216">
                <a:moveTo>
                  <a:pt x="29" y="315"/>
                </a:moveTo>
                <a:cubicBezTo>
                  <a:pt x="0" y="315"/>
                  <a:pt x="0" y="315"/>
                  <a:pt x="0" y="315"/>
                </a:cubicBezTo>
                <a:cubicBezTo>
                  <a:pt x="0" y="0"/>
                  <a:pt x="0" y="0"/>
                  <a:pt x="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83" y="0"/>
                  <a:pt x="217" y="29"/>
                  <a:pt x="216" y="88"/>
                </a:cubicBezTo>
                <a:cubicBezTo>
                  <a:pt x="215" y="146"/>
                  <a:pt x="175" y="175"/>
                  <a:pt x="97" y="177"/>
                </a:cubicBezTo>
                <a:cubicBezTo>
                  <a:pt x="29" y="177"/>
                  <a:pt x="29" y="177"/>
                  <a:pt x="29" y="177"/>
                </a:cubicBezTo>
                <a:cubicBezTo>
                  <a:pt x="29" y="315"/>
                  <a:pt x="29" y="315"/>
                  <a:pt x="29" y="315"/>
                </a:cubicBezTo>
                <a:close/>
                <a:moveTo>
                  <a:pt x="29" y="151"/>
                </a:moveTo>
                <a:cubicBezTo>
                  <a:pt x="97" y="151"/>
                  <a:pt x="97" y="151"/>
                  <a:pt x="97" y="151"/>
                </a:cubicBezTo>
                <a:cubicBezTo>
                  <a:pt x="159" y="153"/>
                  <a:pt x="189" y="131"/>
                  <a:pt x="187" y="86"/>
                </a:cubicBezTo>
                <a:cubicBezTo>
                  <a:pt x="187" y="46"/>
                  <a:pt x="160" y="26"/>
                  <a:pt x="106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151"/>
                  <a:pt x="29" y="151"/>
                  <a:pt x="29" y="151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7" name="Freeform 18"/>
          <p:cNvSpPr>
            <a:spLocks noEditPoints="1"/>
          </p:cNvSpPr>
          <p:nvPr/>
        </p:nvSpPr>
        <p:spPr bwMode="auto">
          <a:xfrm>
            <a:off x="3522190" y="6416073"/>
            <a:ext cx="143311" cy="208275"/>
          </a:xfrm>
          <a:custGeom>
            <a:gdLst>
              <a:gd fmla="*/ 29 w 217" name="T0"/>
              <a:gd fmla="*/ 315 h 315" name="T1"/>
              <a:gd fmla="*/ 0 w 217" name="T2"/>
              <a:gd fmla="*/ 315 h 315" name="T3"/>
              <a:gd fmla="*/ 0 w 217" name="T4"/>
              <a:gd fmla="*/ 0 h 315" name="T5"/>
              <a:gd fmla="*/ 114 w 217" name="T6"/>
              <a:gd fmla="*/ 0 h 315" name="T7"/>
              <a:gd fmla="*/ 216 w 217" name="T8"/>
              <a:gd fmla="*/ 88 h 315" name="T9"/>
              <a:gd fmla="*/ 97 w 217" name="T10"/>
              <a:gd fmla="*/ 177 h 315" name="T11"/>
              <a:gd fmla="*/ 29 w 217" name="T12"/>
              <a:gd fmla="*/ 177 h 315" name="T13"/>
              <a:gd fmla="*/ 29 w 217" name="T14"/>
              <a:gd fmla="*/ 315 h 315" name="T15"/>
              <a:gd fmla="*/ 29 w 217" name="T16"/>
              <a:gd fmla="*/ 151 h 315" name="T17"/>
              <a:gd fmla="*/ 97 w 217" name="T18"/>
              <a:gd fmla="*/ 151 h 315" name="T19"/>
              <a:gd fmla="*/ 187 w 217" name="T20"/>
              <a:gd fmla="*/ 86 h 315" name="T21"/>
              <a:gd fmla="*/ 106 w 217" name="T22"/>
              <a:gd fmla="*/ 26 h 315" name="T23"/>
              <a:gd fmla="*/ 29 w 217" name="T24"/>
              <a:gd fmla="*/ 26 h 315" name="T25"/>
              <a:gd fmla="*/ 29 w 217" name="T26"/>
              <a:gd fmla="*/ 151 h 315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15" w="216">
                <a:moveTo>
                  <a:pt x="29" y="315"/>
                </a:moveTo>
                <a:cubicBezTo>
                  <a:pt x="0" y="315"/>
                  <a:pt x="0" y="315"/>
                  <a:pt x="0" y="315"/>
                </a:cubicBezTo>
                <a:cubicBezTo>
                  <a:pt x="0" y="0"/>
                  <a:pt x="0" y="0"/>
                  <a:pt x="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83" y="0"/>
                  <a:pt x="217" y="29"/>
                  <a:pt x="216" y="88"/>
                </a:cubicBezTo>
                <a:cubicBezTo>
                  <a:pt x="214" y="146"/>
                  <a:pt x="175" y="175"/>
                  <a:pt x="97" y="177"/>
                </a:cubicBezTo>
                <a:cubicBezTo>
                  <a:pt x="29" y="177"/>
                  <a:pt x="29" y="177"/>
                  <a:pt x="29" y="177"/>
                </a:cubicBezTo>
                <a:cubicBezTo>
                  <a:pt x="29" y="315"/>
                  <a:pt x="29" y="315"/>
                  <a:pt x="29" y="315"/>
                </a:cubicBezTo>
                <a:close/>
                <a:moveTo>
                  <a:pt x="29" y="151"/>
                </a:moveTo>
                <a:cubicBezTo>
                  <a:pt x="97" y="151"/>
                  <a:pt x="97" y="151"/>
                  <a:pt x="97" y="151"/>
                </a:cubicBezTo>
                <a:cubicBezTo>
                  <a:pt x="159" y="153"/>
                  <a:pt x="189" y="131"/>
                  <a:pt x="187" y="86"/>
                </a:cubicBezTo>
                <a:cubicBezTo>
                  <a:pt x="187" y="46"/>
                  <a:pt x="160" y="26"/>
                  <a:pt x="106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151"/>
                  <a:pt x="29" y="151"/>
                  <a:pt x="29" y="151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8" name="Freeform 19"/>
          <p:cNvSpPr/>
          <p:nvPr/>
        </p:nvSpPr>
        <p:spPr bwMode="auto">
          <a:xfrm>
            <a:off x="3679163" y="6416073"/>
            <a:ext cx="149724" cy="208275"/>
          </a:xfrm>
          <a:custGeom>
            <a:gdLst>
              <a:gd fmla="*/ 0 w 537" name="T0"/>
              <a:gd fmla="*/ 62 h 747" name="T1"/>
              <a:gd fmla="*/ 0 w 537" name="T2"/>
              <a:gd fmla="*/ 0 h 747" name="T3"/>
              <a:gd fmla="*/ 537 w 537" name="T4"/>
              <a:gd fmla="*/ 0 h 747" name="T5"/>
              <a:gd fmla="*/ 537 w 537" name="T6"/>
              <a:gd fmla="*/ 62 h 747" name="T7"/>
              <a:gd fmla="*/ 305 w 537" name="T8"/>
              <a:gd fmla="*/ 62 h 747" name="T9"/>
              <a:gd fmla="*/ 305 w 537" name="T10"/>
              <a:gd fmla="*/ 747 h 747" name="T11"/>
              <a:gd fmla="*/ 234 w 537" name="T12"/>
              <a:gd fmla="*/ 747 h 747" name="T13"/>
              <a:gd fmla="*/ 234 w 537" name="T14"/>
              <a:gd fmla="*/ 62 h 747" name="T15"/>
              <a:gd fmla="*/ 0 w 537" name="T16"/>
              <a:gd fmla="*/ 62 h 747" name="T17"/>
              <a:gd fmla="*/ 0 w 537" name="T18"/>
              <a:gd fmla="*/ 62 h 747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747" w="537">
                <a:moveTo>
                  <a:pt x="0" y="62"/>
                </a:moveTo>
                <a:lnTo>
                  <a:pt x="0" y="0"/>
                </a:lnTo>
                <a:lnTo>
                  <a:pt x="537" y="0"/>
                </a:lnTo>
                <a:lnTo>
                  <a:pt x="537" y="62"/>
                </a:lnTo>
                <a:lnTo>
                  <a:pt x="305" y="62"/>
                </a:lnTo>
                <a:lnTo>
                  <a:pt x="305" y="747"/>
                </a:lnTo>
                <a:lnTo>
                  <a:pt x="234" y="747"/>
                </a:lnTo>
                <a:lnTo>
                  <a:pt x="234" y="62"/>
                </a:lnTo>
                <a:lnTo>
                  <a:pt x="0" y="62"/>
                </a:lnTo>
                <a:lnTo>
                  <a:pt x="0" y="62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9" name="Freeform 20"/>
          <p:cNvSpPr/>
          <p:nvPr/>
        </p:nvSpPr>
        <p:spPr bwMode="auto">
          <a:xfrm>
            <a:off x="2284312" y="6382896"/>
            <a:ext cx="166291" cy="306161"/>
          </a:xfrm>
          <a:custGeom>
            <a:gdLst>
              <a:gd fmla="*/ 0 w 856" name="T0"/>
              <a:gd fmla="*/ 0 h 1576" name="T1"/>
              <a:gd fmla="*/ 0 w 856" name="T2"/>
              <a:gd fmla="*/ 1576 h 1576" name="T3"/>
              <a:gd fmla="*/ 856 w 856" name="T4"/>
              <a:gd fmla="*/ 0 h 1576" name="T5"/>
              <a:gd fmla="*/ 0 w 856" name="T6"/>
              <a:gd fmla="*/ 0 h 1576" name="T7"/>
              <a:gd fmla="*/ 0 w 856" name="T8"/>
              <a:gd fmla="*/ 0 h 157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576" w="856">
                <a:moveTo>
                  <a:pt x="0" y="0"/>
                </a:moveTo>
                <a:lnTo>
                  <a:pt x="0" y="1576"/>
                </a:lnTo>
                <a:lnTo>
                  <a:pt x="856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0" name="Freeform 21"/>
          <p:cNvSpPr/>
          <p:nvPr/>
        </p:nvSpPr>
        <p:spPr bwMode="auto">
          <a:xfrm>
            <a:off x="2345866" y="6414681"/>
            <a:ext cx="237975" cy="284015"/>
          </a:xfrm>
          <a:custGeom>
            <a:gdLst>
              <a:gd fmla="*/ 714 w 1225" name="T0"/>
              <a:gd fmla="*/ 0 h 1462" name="T1"/>
              <a:gd fmla="*/ 475 w 1225" name="T2"/>
              <a:gd fmla="*/ 425 h 1462" name="T3"/>
              <a:gd fmla="*/ 669 w 1225" name="T4"/>
              <a:gd fmla="*/ 693 h 1462" name="T5"/>
              <a:gd fmla="*/ 276 w 1225" name="T6"/>
              <a:gd fmla="*/ 807 h 1462" name="T7"/>
              <a:gd fmla="*/ 0 w 1225" name="T8"/>
              <a:gd fmla="*/ 1300 h 1462" name="T9"/>
              <a:gd fmla="*/ 541 w 1225" name="T10"/>
              <a:gd fmla="*/ 1106 h 1462" name="T11"/>
              <a:gd fmla="*/ 790 w 1225" name="T12"/>
              <a:gd fmla="*/ 1462 h 1462" name="T13"/>
              <a:gd fmla="*/ 745 w 1225" name="T14"/>
              <a:gd fmla="*/ 1042 h 1462" name="T15"/>
              <a:gd fmla="*/ 1225 w 1225" name="T16"/>
              <a:gd fmla="*/ 878 h 1462" name="T17"/>
              <a:gd fmla="*/ 714 w 1225" name="T18"/>
              <a:gd fmla="*/ 0 h 1462" name="T19"/>
              <a:gd fmla="*/ 714 w 1225" name="T20"/>
              <a:gd fmla="*/ 0 h 146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462" w="1225">
                <a:moveTo>
                  <a:pt x="714" y="0"/>
                </a:moveTo>
                <a:lnTo>
                  <a:pt x="475" y="425"/>
                </a:lnTo>
                <a:lnTo>
                  <a:pt x="669" y="693"/>
                </a:lnTo>
                <a:lnTo>
                  <a:pt x="276" y="807"/>
                </a:lnTo>
                <a:lnTo>
                  <a:pt x="0" y="1300"/>
                </a:lnTo>
                <a:lnTo>
                  <a:pt x="541" y="1106"/>
                </a:lnTo>
                <a:lnTo>
                  <a:pt x="790" y="1462"/>
                </a:lnTo>
                <a:lnTo>
                  <a:pt x="745" y="1042"/>
                </a:lnTo>
                <a:lnTo>
                  <a:pt x="1225" y="878"/>
                </a:lnTo>
                <a:lnTo>
                  <a:pt x="714" y="0"/>
                </a:lnTo>
                <a:lnTo>
                  <a:pt x="714" y="0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3" name="Freeform 12"/>
          <p:cNvSpPr/>
          <p:nvPr/>
        </p:nvSpPr>
        <p:spPr bwMode="auto">
          <a:xfrm>
            <a:off x="3108221" y="6676767"/>
            <a:ext cx="5299" cy="11041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4" name="文本框 79"/>
          <p:cNvSpPr txBox="1"/>
          <p:nvPr/>
        </p:nvSpPr>
        <p:spPr>
          <a:xfrm>
            <a:off x="936700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5" name="文本框 79"/>
          <p:cNvSpPr txBox="1"/>
          <p:nvPr/>
        </p:nvSpPr>
        <p:spPr>
          <a:xfrm>
            <a:off x="3971646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7" name="文本框 79"/>
          <p:cNvSpPr txBox="1"/>
          <p:nvPr/>
        </p:nvSpPr>
        <p:spPr>
          <a:xfrm>
            <a:off x="9621407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8" name="文本框 79"/>
          <p:cNvSpPr txBox="1"/>
          <p:nvPr/>
        </p:nvSpPr>
        <p:spPr>
          <a:xfrm>
            <a:off x="936700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9" name="文本框 79"/>
          <p:cNvSpPr txBox="1"/>
          <p:nvPr/>
        </p:nvSpPr>
        <p:spPr>
          <a:xfrm>
            <a:off x="3971646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0" name="文本框 79"/>
          <p:cNvSpPr txBox="1"/>
          <p:nvPr/>
        </p:nvSpPr>
        <p:spPr>
          <a:xfrm>
            <a:off x="6818850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1" name="文本框 79"/>
          <p:cNvSpPr txBox="1"/>
          <p:nvPr/>
        </p:nvSpPr>
        <p:spPr>
          <a:xfrm>
            <a:off x="9621407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2" name="文本框 79"/>
          <p:cNvSpPr txBox="1"/>
          <p:nvPr/>
        </p:nvSpPr>
        <p:spPr>
          <a:xfrm>
            <a:off x="936700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3" name="文本框 79"/>
          <p:cNvSpPr txBox="1"/>
          <p:nvPr/>
        </p:nvSpPr>
        <p:spPr>
          <a:xfrm>
            <a:off x="3971646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4" name="文本框 79"/>
          <p:cNvSpPr txBox="1"/>
          <p:nvPr/>
        </p:nvSpPr>
        <p:spPr>
          <a:xfrm>
            <a:off x="6818850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5" name="文本框 79"/>
          <p:cNvSpPr txBox="1"/>
          <p:nvPr/>
        </p:nvSpPr>
        <p:spPr>
          <a:xfrm>
            <a:off x="9621407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6" name="文本框 79"/>
          <p:cNvSpPr txBox="1"/>
          <p:nvPr/>
        </p:nvSpPr>
        <p:spPr>
          <a:xfrm>
            <a:off x="6852836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983087" y="770530"/>
            <a:ext cx="5175815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3200">
                <a:solidFill>
                  <a:prstClr val="black">
                    <a:lumMod val="85000"/>
                    <a:lumOff val="1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上海锐普PPT广告有限公司</a:t>
            </a:r>
          </a:p>
        </p:txBody>
      </p:sp>
      <p:sp>
        <p:nvSpPr>
          <p:cNvPr id="118" name="文本框 117"/>
          <p:cNvSpPr txBox="1"/>
          <p:nvPr/>
        </p:nvSpPr>
        <p:spPr>
          <a:xfrm>
            <a:off x="1072675" y="1355305"/>
            <a:ext cx="4689504" cy="396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20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锐普PPT——中国专业PPT领跑者</a:t>
            </a:r>
          </a:p>
        </p:txBody>
      </p:sp>
      <p:cxnSp>
        <p:nvCxnSpPr>
          <p:cNvPr id="9" name="直接连接符 8"/>
          <p:cNvCxnSpPr/>
          <p:nvPr/>
        </p:nvCxnSpPr>
        <p:spPr>
          <a:xfrm>
            <a:off x="2464852" y="5589588"/>
            <a:ext cx="6531527" cy="0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1313300" y="2058657"/>
            <a:ext cx="0" cy="3573003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/>
          <p:cNvCxnSpPr/>
          <p:nvPr/>
        </p:nvCxnSpPr>
        <p:spPr>
          <a:xfrm flipV="1">
            <a:off x="1323585" y="4226721"/>
            <a:ext cx="1480051" cy="1404939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连接符 69"/>
          <p:cNvCxnSpPr/>
          <p:nvPr/>
        </p:nvCxnSpPr>
        <p:spPr>
          <a:xfrm flipV="1">
            <a:off x="2803637" y="4226721"/>
            <a:ext cx="1420087" cy="1404939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连接符 74"/>
          <p:cNvCxnSpPr/>
          <p:nvPr/>
        </p:nvCxnSpPr>
        <p:spPr>
          <a:xfrm flipV="1">
            <a:off x="4216339" y="4226721"/>
            <a:ext cx="1453744" cy="1404939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连接符 76"/>
          <p:cNvCxnSpPr/>
          <p:nvPr/>
        </p:nvCxnSpPr>
        <p:spPr>
          <a:xfrm flipH="1">
            <a:off x="2798237" y="2042866"/>
            <a:ext cx="0" cy="2183857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接连接符 120"/>
          <p:cNvCxnSpPr/>
          <p:nvPr/>
        </p:nvCxnSpPr>
        <p:spPr>
          <a:xfrm flipH="1">
            <a:off x="4223723" y="2042866"/>
            <a:ext cx="0" cy="2183857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接连接符 121"/>
          <p:cNvCxnSpPr/>
          <p:nvPr/>
        </p:nvCxnSpPr>
        <p:spPr>
          <a:xfrm flipH="1">
            <a:off x="5665172" y="2042866"/>
            <a:ext cx="0" cy="2183857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接连接符 122"/>
          <p:cNvCxnSpPr/>
          <p:nvPr/>
        </p:nvCxnSpPr>
        <p:spPr>
          <a:xfrm flipV="1">
            <a:off x="5678987" y="4226721"/>
            <a:ext cx="1453744" cy="1404939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接连接符 123"/>
          <p:cNvCxnSpPr/>
          <p:nvPr/>
        </p:nvCxnSpPr>
        <p:spPr>
          <a:xfrm flipH="1">
            <a:off x="7127821" y="2042866"/>
            <a:ext cx="0" cy="2183857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接连接符 127"/>
          <p:cNvCxnSpPr/>
          <p:nvPr/>
        </p:nvCxnSpPr>
        <p:spPr>
          <a:xfrm flipV="1">
            <a:off x="7106757" y="4226721"/>
            <a:ext cx="1453744" cy="1404939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接连接符 128"/>
          <p:cNvCxnSpPr/>
          <p:nvPr/>
        </p:nvCxnSpPr>
        <p:spPr>
          <a:xfrm flipH="1">
            <a:off x="8555591" y="2042866"/>
            <a:ext cx="0" cy="2183857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接连接符 130"/>
          <p:cNvCxnSpPr/>
          <p:nvPr/>
        </p:nvCxnSpPr>
        <p:spPr>
          <a:xfrm flipV="1">
            <a:off x="6396479" y="4226721"/>
            <a:ext cx="1453744" cy="1404939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接连接符 131"/>
          <p:cNvCxnSpPr/>
          <p:nvPr/>
        </p:nvCxnSpPr>
        <p:spPr>
          <a:xfrm flipH="1">
            <a:off x="7845313" y="2042866"/>
            <a:ext cx="0" cy="2183857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接连接符 132"/>
          <p:cNvCxnSpPr/>
          <p:nvPr/>
        </p:nvCxnSpPr>
        <p:spPr>
          <a:xfrm flipV="1">
            <a:off x="4947663" y="4226721"/>
            <a:ext cx="1453744" cy="1404939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接连接符 133"/>
          <p:cNvCxnSpPr/>
          <p:nvPr/>
        </p:nvCxnSpPr>
        <p:spPr>
          <a:xfrm flipH="1">
            <a:off x="6396497" y="2042866"/>
            <a:ext cx="0" cy="2183857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接连接符 134"/>
          <p:cNvCxnSpPr/>
          <p:nvPr/>
        </p:nvCxnSpPr>
        <p:spPr>
          <a:xfrm flipV="1">
            <a:off x="3517871" y="4226721"/>
            <a:ext cx="1453744" cy="1404939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接连接符 135"/>
          <p:cNvCxnSpPr/>
          <p:nvPr/>
        </p:nvCxnSpPr>
        <p:spPr>
          <a:xfrm flipH="1">
            <a:off x="4966705" y="2042866"/>
            <a:ext cx="0" cy="2183857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接连接符 136"/>
          <p:cNvCxnSpPr/>
          <p:nvPr/>
        </p:nvCxnSpPr>
        <p:spPr>
          <a:xfrm flipV="1">
            <a:off x="2068535" y="4226721"/>
            <a:ext cx="1453744" cy="1404939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接连接符 137"/>
          <p:cNvCxnSpPr/>
          <p:nvPr/>
        </p:nvCxnSpPr>
        <p:spPr>
          <a:xfrm flipH="1">
            <a:off x="3517369" y="2042866"/>
            <a:ext cx="0" cy="2183857"/>
          </a:xfrm>
          <a:prstGeom prst="line">
            <a:avLst/>
          </a:prstGeom>
          <a:ln w="28575">
            <a:solidFill>
              <a:schemeClr val="bg1">
                <a:lumMod val="65000"/>
                <a:alpha val="2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文本框 78"/>
          <p:cNvSpPr txBox="1"/>
          <p:nvPr/>
        </p:nvSpPr>
        <p:spPr>
          <a:xfrm>
            <a:off x="992771" y="4658434"/>
            <a:ext cx="626492" cy="3809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39" name="文本框 138"/>
          <p:cNvSpPr txBox="1"/>
          <p:nvPr/>
        </p:nvSpPr>
        <p:spPr>
          <a:xfrm>
            <a:off x="992771" y="4017735"/>
            <a:ext cx="626492" cy="3809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140" name="文本框 139"/>
          <p:cNvSpPr txBox="1"/>
          <p:nvPr/>
        </p:nvSpPr>
        <p:spPr>
          <a:xfrm>
            <a:off x="992771" y="3259031"/>
            <a:ext cx="626492" cy="3809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141" name="文本框 140"/>
          <p:cNvSpPr txBox="1"/>
          <p:nvPr/>
        </p:nvSpPr>
        <p:spPr>
          <a:xfrm>
            <a:off x="992771" y="2616895"/>
            <a:ext cx="626492" cy="3809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1606960" y="5589882"/>
            <a:ext cx="1070373" cy="67055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50000"/>
                  </a:schemeClr>
                </a:solidFill>
              </a:rPr>
              <a:t>Quarter1</a:t>
            </a:r>
          </a:p>
        </p:txBody>
      </p:sp>
      <p:sp>
        <p:nvSpPr>
          <p:cNvPr id="142" name="文本框 141"/>
          <p:cNvSpPr txBox="1"/>
          <p:nvPr/>
        </p:nvSpPr>
        <p:spPr>
          <a:xfrm>
            <a:off x="2803636" y="5589882"/>
            <a:ext cx="1070373" cy="67055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50000"/>
                  </a:schemeClr>
                </a:solidFill>
              </a:rPr>
              <a:t>Quarter2</a:t>
            </a:r>
          </a:p>
        </p:txBody>
      </p:sp>
      <p:sp>
        <p:nvSpPr>
          <p:cNvPr id="143" name="文本框 142"/>
          <p:cNvSpPr txBox="1"/>
          <p:nvPr/>
        </p:nvSpPr>
        <p:spPr>
          <a:xfrm>
            <a:off x="4244392" y="5589882"/>
            <a:ext cx="1070373" cy="67055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50000"/>
                  </a:schemeClr>
                </a:solidFill>
              </a:rPr>
              <a:t>Quarter3</a:t>
            </a:r>
          </a:p>
        </p:txBody>
      </p:sp>
      <p:sp>
        <p:nvSpPr>
          <p:cNvPr id="144" name="文本框 143"/>
          <p:cNvSpPr txBox="1"/>
          <p:nvPr/>
        </p:nvSpPr>
        <p:spPr>
          <a:xfrm>
            <a:off x="5821936" y="5589882"/>
            <a:ext cx="1070373" cy="67055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50000"/>
                  </a:schemeClr>
                </a:solidFill>
              </a:rPr>
              <a:t>Quarter4</a:t>
            </a:r>
          </a:p>
        </p:txBody>
      </p:sp>
      <p:sp>
        <p:nvSpPr>
          <p:cNvPr id="145" name="文本框 144"/>
          <p:cNvSpPr txBox="1"/>
          <p:nvPr/>
        </p:nvSpPr>
        <p:spPr>
          <a:xfrm>
            <a:off x="992771" y="5341982"/>
            <a:ext cx="626492" cy="3809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mtClean="0">
                <a:solidFill>
                  <a:schemeClr val="bg1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82" name="文本框 81"/>
          <p:cNvSpPr txBox="1"/>
          <p:nvPr/>
        </p:nvSpPr>
        <p:spPr>
          <a:xfrm>
            <a:off x="8694379" y="1980907"/>
            <a:ext cx="2946079" cy="11887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z="2400"/>
              <a:t> Quarter1</a:t>
            </a:r>
          </a:p>
          <a:p>
            <a:r>
              <a:rPr altLang="zh-CN" lang="en-US" sz="2400"/>
              <a:t>上海锐普PPT广告有限公司</a:t>
            </a:r>
          </a:p>
        </p:txBody>
      </p:sp>
      <p:sp>
        <p:nvSpPr>
          <p:cNvPr id="146" name="文本框 145"/>
          <p:cNvSpPr txBox="1"/>
          <p:nvPr/>
        </p:nvSpPr>
        <p:spPr>
          <a:xfrm>
            <a:off x="8694379" y="2814607"/>
            <a:ext cx="2946079" cy="11887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z="2400"/>
              <a:t> Quarter2</a:t>
            </a:r>
          </a:p>
          <a:p>
            <a:r>
              <a:rPr altLang="zh-CN" lang="en-US" sz="2400"/>
              <a:t>上海锐普PPT广告有限公司</a:t>
            </a:r>
          </a:p>
        </p:txBody>
      </p:sp>
      <p:sp>
        <p:nvSpPr>
          <p:cNvPr id="147" name="文本框 146"/>
          <p:cNvSpPr txBox="1"/>
          <p:nvPr/>
        </p:nvSpPr>
        <p:spPr>
          <a:xfrm>
            <a:off x="8699289" y="3522294"/>
            <a:ext cx="2946079" cy="11887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z="2400"/>
              <a:t> Quarter3</a:t>
            </a:r>
          </a:p>
          <a:p>
            <a:r>
              <a:rPr altLang="zh-CN" lang="en-US" sz="2400"/>
              <a:t>上海锐普PPT广告有限公司</a:t>
            </a:r>
          </a:p>
        </p:txBody>
      </p:sp>
      <p:sp>
        <p:nvSpPr>
          <p:cNvPr id="148" name="文本框 147"/>
          <p:cNvSpPr txBox="1"/>
          <p:nvPr/>
        </p:nvSpPr>
        <p:spPr>
          <a:xfrm>
            <a:off x="8694379" y="4226756"/>
            <a:ext cx="2946079" cy="11887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z="2400"/>
              <a:t> Quarter4</a:t>
            </a:r>
          </a:p>
          <a:p>
            <a:r>
              <a:rPr altLang="zh-CN" lang="en-US" sz="2400"/>
              <a:t>上海锐普PPT广告有限公司</a:t>
            </a:r>
          </a:p>
        </p:txBody>
      </p:sp>
      <p:sp>
        <p:nvSpPr>
          <p:cNvPr id="5" name="立方体 4"/>
          <p:cNvSpPr/>
          <p:nvPr/>
        </p:nvSpPr>
        <p:spPr>
          <a:xfrm>
            <a:off x="2282099" y="3511135"/>
            <a:ext cx="905439" cy="1785356"/>
          </a:xfrm>
          <a:prstGeom prst="cube">
            <a:avLst/>
          </a:prstGeom>
          <a:solidFill>
            <a:srgbClr val="00B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125" name="立方体 124"/>
          <p:cNvSpPr/>
          <p:nvPr/>
        </p:nvSpPr>
        <p:spPr>
          <a:xfrm>
            <a:off x="3556753" y="2416491"/>
            <a:ext cx="905439" cy="2880000"/>
          </a:xfrm>
          <a:prstGeom prst="cube">
            <a:avLst/>
          </a:prstGeom>
          <a:solidFill>
            <a:srgbClr val="00B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126" name="立方体 125"/>
          <p:cNvSpPr/>
          <p:nvPr/>
        </p:nvSpPr>
        <p:spPr>
          <a:xfrm>
            <a:off x="5260687" y="3845717"/>
            <a:ext cx="907776" cy="1450775"/>
          </a:xfrm>
          <a:prstGeom prst="cube">
            <a:avLst/>
          </a:prstGeom>
          <a:solidFill>
            <a:srgbClr val="00B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  <p:sp>
        <p:nvSpPr>
          <p:cNvPr id="130" name="立方体 129"/>
          <p:cNvSpPr/>
          <p:nvPr/>
        </p:nvSpPr>
        <p:spPr>
          <a:xfrm>
            <a:off x="6592525" y="2848318"/>
            <a:ext cx="905439" cy="2448172"/>
          </a:xfrm>
          <a:prstGeom prst="cube">
            <a:avLst/>
          </a:prstGeom>
          <a:solidFill>
            <a:srgbClr val="00BE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4262001728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0">
              <a:srgbClr val="BEBEBE"/>
            </a:gs>
            <a:gs pos="76000">
              <a:srgbClr val="F4F4F4"/>
            </a:gs>
            <a:gs pos="52000">
              <a:srgbClr val="F5F5F5"/>
            </a:gs>
            <a:gs pos="100000">
              <a:srgbClr val="BDBDB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心形 12"/>
          <p:cNvSpPr/>
          <p:nvPr/>
        </p:nvSpPr>
        <p:spPr>
          <a:xfrm rot="20404710">
            <a:off x="1476339" y="132590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4" name="心形 13"/>
          <p:cNvSpPr/>
          <p:nvPr/>
        </p:nvSpPr>
        <p:spPr>
          <a:xfrm rot="20404710">
            <a:off x="494291" y="282079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5" name="心形 14"/>
          <p:cNvSpPr/>
          <p:nvPr/>
        </p:nvSpPr>
        <p:spPr>
          <a:xfrm rot="20404710">
            <a:off x="3286079" y="1131305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6" name="心形 15"/>
          <p:cNvSpPr/>
          <p:nvPr/>
        </p:nvSpPr>
        <p:spPr>
          <a:xfrm rot="16884126">
            <a:off x="-338511" y="836627"/>
            <a:ext cx="1663369" cy="1323647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8" name="心形 17"/>
          <p:cNvSpPr/>
          <p:nvPr/>
        </p:nvSpPr>
        <p:spPr>
          <a:xfrm rot="20404710">
            <a:off x="4668550" y="627009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7" name="心形 16"/>
          <p:cNvSpPr/>
          <p:nvPr/>
        </p:nvSpPr>
        <p:spPr>
          <a:xfrm rot="20404710">
            <a:off x="3204249" y="109536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9" name="心形 18"/>
          <p:cNvSpPr/>
          <p:nvPr/>
        </p:nvSpPr>
        <p:spPr>
          <a:xfrm rot="20404710">
            <a:off x="5765519" y="463762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0" name="心形 19"/>
          <p:cNvSpPr/>
          <p:nvPr/>
        </p:nvSpPr>
        <p:spPr>
          <a:xfrm rot="20404710">
            <a:off x="5291379" y="30418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1" name="心形 20"/>
          <p:cNvSpPr/>
          <p:nvPr/>
        </p:nvSpPr>
        <p:spPr>
          <a:xfrm rot="6513970">
            <a:off x="6108685" y="101796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2" name="心形 21"/>
          <p:cNvSpPr/>
          <p:nvPr/>
        </p:nvSpPr>
        <p:spPr>
          <a:xfrm rot="13196898">
            <a:off x="4674359" y="1450264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3" name="心形 22"/>
          <p:cNvSpPr/>
          <p:nvPr/>
        </p:nvSpPr>
        <p:spPr>
          <a:xfrm rot="16884126">
            <a:off x="9520090" y="68912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4" name="心形 23"/>
          <p:cNvSpPr/>
          <p:nvPr/>
        </p:nvSpPr>
        <p:spPr>
          <a:xfrm rot="16884126">
            <a:off x="10008993" y="157291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5" name="心形 24"/>
          <p:cNvSpPr/>
          <p:nvPr/>
        </p:nvSpPr>
        <p:spPr>
          <a:xfrm rot="16884126">
            <a:off x="9332750" y="1005958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6" name="心形 25"/>
          <p:cNvSpPr/>
          <p:nvPr/>
        </p:nvSpPr>
        <p:spPr>
          <a:xfrm rot="16884126">
            <a:off x="10497894" y="1621205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7" name="心形 26"/>
          <p:cNvSpPr/>
          <p:nvPr/>
        </p:nvSpPr>
        <p:spPr>
          <a:xfrm rot="16884126">
            <a:off x="10024557" y="733983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8" name="心形 27"/>
          <p:cNvSpPr/>
          <p:nvPr/>
        </p:nvSpPr>
        <p:spPr>
          <a:xfrm rot="11367927">
            <a:off x="10359187" y="-152679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9" name="心形 28"/>
          <p:cNvSpPr/>
          <p:nvPr/>
        </p:nvSpPr>
        <p:spPr>
          <a:xfrm rot="11367927">
            <a:off x="8255636" y="1811724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0" name="心形 29"/>
          <p:cNvSpPr/>
          <p:nvPr/>
        </p:nvSpPr>
        <p:spPr>
          <a:xfrm rot="11367927">
            <a:off x="7405904" y="2285353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1" name="心形 30"/>
          <p:cNvSpPr/>
          <p:nvPr/>
        </p:nvSpPr>
        <p:spPr>
          <a:xfrm rot="11367927">
            <a:off x="9066511" y="2011892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2" name="心形 31"/>
          <p:cNvSpPr/>
          <p:nvPr/>
        </p:nvSpPr>
        <p:spPr>
          <a:xfrm rot="14077502">
            <a:off x="8257166" y="882036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3" name="心形 32"/>
          <p:cNvSpPr/>
          <p:nvPr/>
        </p:nvSpPr>
        <p:spPr>
          <a:xfrm>
            <a:off x="814783" y="-228440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4" name="心形 33"/>
          <p:cNvSpPr/>
          <p:nvPr/>
        </p:nvSpPr>
        <p:spPr>
          <a:xfrm>
            <a:off x="315207" y="1794411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5" name="心形 34"/>
          <p:cNvSpPr/>
          <p:nvPr/>
        </p:nvSpPr>
        <p:spPr>
          <a:xfrm>
            <a:off x="1870434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6" name="心形 35"/>
          <p:cNvSpPr/>
          <p:nvPr/>
        </p:nvSpPr>
        <p:spPr>
          <a:xfrm>
            <a:off x="2861701" y="192397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7" name="心形 36"/>
          <p:cNvSpPr/>
          <p:nvPr/>
        </p:nvSpPr>
        <p:spPr>
          <a:xfrm>
            <a:off x="3989286" y="20007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8" name="心形 37"/>
          <p:cNvSpPr/>
          <p:nvPr/>
        </p:nvSpPr>
        <p:spPr>
          <a:xfrm>
            <a:off x="1838823" y="22084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9" name="心形 38"/>
          <p:cNvSpPr/>
          <p:nvPr/>
        </p:nvSpPr>
        <p:spPr>
          <a:xfrm>
            <a:off x="7523450" y="14886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0" name="心形 39"/>
          <p:cNvSpPr/>
          <p:nvPr/>
        </p:nvSpPr>
        <p:spPr>
          <a:xfrm>
            <a:off x="7797631" y="-1290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1" name="心形 40"/>
          <p:cNvSpPr/>
          <p:nvPr/>
        </p:nvSpPr>
        <p:spPr>
          <a:xfrm>
            <a:off x="11188627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2" name="心形 41"/>
          <p:cNvSpPr/>
          <p:nvPr/>
        </p:nvSpPr>
        <p:spPr>
          <a:xfrm>
            <a:off x="11463310" y="1516875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3" name="心形 42"/>
          <p:cNvSpPr/>
          <p:nvPr/>
        </p:nvSpPr>
        <p:spPr>
          <a:xfrm rot="19453160">
            <a:off x="11322514" y="-14243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4" name="心形 43"/>
          <p:cNvSpPr/>
          <p:nvPr/>
        </p:nvSpPr>
        <p:spPr>
          <a:xfrm>
            <a:off x="926081" y="936231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5" name="心形 44"/>
          <p:cNvSpPr/>
          <p:nvPr/>
        </p:nvSpPr>
        <p:spPr>
          <a:xfrm>
            <a:off x="2772602" y="800334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6317674"/>
            <a:ext cx="12192000" cy="540327"/>
          </a:xfrm>
          <a:prstGeom prst="rect">
            <a:avLst/>
          </a:prstGeom>
          <a:gradFill flip="none" rotWithShape="1">
            <a:gsLst>
              <a:gs pos="0">
                <a:srgbClr val="00A0DE"/>
              </a:gs>
              <a:gs pos="100000">
                <a:srgbClr val="00698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6317672"/>
            <a:ext cx="12192000" cy="36000"/>
          </a:xfrm>
          <a:prstGeom prst="rect">
            <a:avLst/>
          </a:prstGeom>
          <a:solidFill>
            <a:srgbClr val="17A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0748745" y="6447802"/>
            <a:ext cx="396159" cy="316069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B h="1270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11244299" y="6447802"/>
            <a:ext cx="396159" cy="316069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B h="1270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3" name="等腰三角形 62"/>
          <p:cNvSpPr/>
          <p:nvPr/>
        </p:nvSpPr>
        <p:spPr>
          <a:xfrm rot="5400000">
            <a:off x="11323276" y="6502617"/>
            <a:ext cx="238205" cy="211311"/>
          </a:xfrm>
          <a:prstGeom prst="triangle">
            <a:avLst/>
          </a:prstGeom>
          <a:solidFill>
            <a:srgbClr val="026895"/>
          </a:solidFill>
          <a:ln>
            <a:noFill/>
          </a:ln>
          <a:scene3d>
            <a:camera prst="orthographicFront"/>
            <a:lightRig dir="t" rig="threePt"/>
          </a:scene3d>
          <a:sp3d contourW="6350" extrusionH="1016000">
            <a:bevelB/>
            <a:extrusionClr>
              <a:srgbClr val="5BBEE6"/>
            </a:extrusionClr>
            <a:contourClr>
              <a:srgbClr val="5BBEE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4" name="等腰三角形 63"/>
          <p:cNvSpPr/>
          <p:nvPr/>
        </p:nvSpPr>
        <p:spPr>
          <a:xfrm rot="16200000">
            <a:off x="10825982" y="6502617"/>
            <a:ext cx="238205" cy="211311"/>
          </a:xfrm>
          <a:prstGeom prst="triangle">
            <a:avLst/>
          </a:prstGeom>
          <a:solidFill>
            <a:srgbClr val="026895"/>
          </a:solidFill>
          <a:ln>
            <a:noFill/>
          </a:ln>
          <a:scene3d>
            <a:camera prst="orthographicFront"/>
            <a:lightRig dir="t" rig="threePt"/>
          </a:scene3d>
          <a:sp3d contourW="6350" extrusionH="1016000">
            <a:bevelB/>
            <a:extrusionClr>
              <a:srgbClr val="5BBEE6"/>
            </a:extrusionClr>
            <a:contourClr>
              <a:srgbClr val="5BBEE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26610" y="6388838"/>
            <a:ext cx="2167140" cy="396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lang="en-US" sz="2000">
                <a:solidFill>
                  <a:srgbClr val="04617D"/>
                </a:solidFill>
              </a:rPr>
              <a:t>www.rapidbbs.cn</a:t>
            </a:r>
          </a:p>
        </p:txBody>
      </p:sp>
      <p:grpSp>
        <p:nvGrpSpPr>
          <p:cNvPr id="74" name="组合 73"/>
          <p:cNvGrpSpPr/>
          <p:nvPr/>
        </p:nvGrpSpPr>
        <p:grpSpPr>
          <a:xfrm>
            <a:off x="2077067" y="6382895"/>
            <a:ext cx="28800" cy="361844"/>
            <a:chOff x="2077066" y="6382894"/>
            <a:chExt cx="28800" cy="361844"/>
          </a:xfrm>
        </p:grpSpPr>
        <p:sp>
          <p:nvSpPr>
            <p:cNvPr id="73" name="矩形 72"/>
            <p:cNvSpPr/>
            <p:nvPr/>
          </p:nvSpPr>
          <p:spPr>
            <a:xfrm>
              <a:off x="2077066" y="6382894"/>
              <a:ext cx="28800" cy="36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2082726" y="6384738"/>
              <a:ext cx="18000" cy="360000"/>
            </a:xfrm>
            <a:prstGeom prst="rect">
              <a:avLst/>
            </a:prstGeom>
            <a:solidFill>
              <a:srgbClr val="007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>
                  <a:solidFill>
                    <a:prstClr val="white"/>
                  </a:solidFill>
                </a:rPr>
                <a:t>  </a:t>
              </a:r>
            </a:p>
          </p:txBody>
        </p:sp>
      </p:grpSp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2769665" y="6676767"/>
            <a:ext cx="111248" cy="110411"/>
          </a:xfrm>
          <a:custGeom>
            <a:gdLst>
              <a:gd fmla="*/ 0 w 169" name="T0"/>
              <a:gd fmla="*/ 0 h 167" name="T1"/>
              <a:gd fmla="*/ 122 w 169" name="T2"/>
              <a:gd fmla="*/ 0 h 167" name="T3"/>
              <a:gd fmla="*/ 140 w 169" name="T4"/>
              <a:gd fmla="*/ 4 h 167" name="T5"/>
              <a:gd fmla="*/ 155 w 169" name="T6"/>
              <a:gd fmla="*/ 14 h 167" name="T7"/>
              <a:gd fmla="*/ 165 w 169" name="T8"/>
              <a:gd fmla="*/ 29 h 167" name="T9"/>
              <a:gd fmla="*/ 169 w 169" name="T10"/>
              <a:gd fmla="*/ 47 h 167" name="T11"/>
              <a:gd fmla="*/ 165 w 169" name="T12"/>
              <a:gd fmla="*/ 65 h 167" name="T13"/>
              <a:gd fmla="*/ 155 w 169" name="T14"/>
              <a:gd fmla="*/ 80 h 167" name="T15"/>
              <a:gd fmla="*/ 140 w 169" name="T16"/>
              <a:gd fmla="*/ 90 h 167" name="T17"/>
              <a:gd fmla="*/ 122 w 169" name="T18"/>
              <a:gd fmla="*/ 93 h 167" name="T19"/>
              <a:gd fmla="*/ 122 w 169" name="T20"/>
              <a:gd fmla="*/ 93 h 167" name="T21"/>
              <a:gd fmla="*/ 169 w 169" name="T22"/>
              <a:gd fmla="*/ 167 h 167" name="T23"/>
              <a:gd fmla="*/ 162 w 169" name="T24"/>
              <a:gd fmla="*/ 167 h 167" name="T25"/>
              <a:gd fmla="*/ 114 w 169" name="T26"/>
              <a:gd fmla="*/ 93 h 167" name="T27"/>
              <a:gd fmla="*/ 6 w 169" name="T28"/>
              <a:gd fmla="*/ 93 h 167" name="T29"/>
              <a:gd fmla="*/ 6 w 169" name="T30"/>
              <a:gd fmla="*/ 167 h 167" name="T31"/>
              <a:gd fmla="*/ 0 w 169" name="T32"/>
              <a:gd fmla="*/ 167 h 167" name="T33"/>
              <a:gd fmla="*/ 0 w 169" name="T34"/>
              <a:gd fmla="*/ 0 h 167" name="T35"/>
              <a:gd fmla="*/ 137 w 169" name="T36"/>
              <a:gd fmla="*/ 83 h 167" name="T37"/>
              <a:gd fmla="*/ 150 w 169" name="T38"/>
              <a:gd fmla="*/ 75 h 167" name="T39"/>
              <a:gd fmla="*/ 159 w 169" name="T40"/>
              <a:gd fmla="*/ 62 h 167" name="T41"/>
              <a:gd fmla="*/ 162 w 169" name="T42"/>
              <a:gd fmla="*/ 47 h 167" name="T43"/>
              <a:gd fmla="*/ 159 w 169" name="T44"/>
              <a:gd fmla="*/ 31 h 167" name="T45"/>
              <a:gd fmla="*/ 150 w 169" name="T46"/>
              <a:gd fmla="*/ 19 h 167" name="T47"/>
              <a:gd fmla="*/ 137 w 169" name="T48"/>
              <a:gd fmla="*/ 10 h 167" name="T49"/>
              <a:gd fmla="*/ 122 w 169" name="T50"/>
              <a:gd fmla="*/ 7 h 167" name="T51"/>
              <a:gd fmla="*/ 6 w 169" name="T52"/>
              <a:gd fmla="*/ 7 h 167" name="T53"/>
              <a:gd fmla="*/ 6 w 169" name="T54"/>
              <a:gd fmla="*/ 87 h 167" name="T55"/>
              <a:gd fmla="*/ 122 w 169" name="T56"/>
              <a:gd fmla="*/ 87 h 167" name="T57"/>
              <a:gd fmla="*/ 137 w 169" name="T58"/>
              <a:gd fmla="*/ 83 h 167" name="T5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b="b" l="0" r="r" t="0"/>
            <a:pathLst>
              <a:path h="167" w="169">
                <a:moveTo>
                  <a:pt x="0" y="0"/>
                </a:moveTo>
                <a:cubicBezTo>
                  <a:pt x="122" y="0"/>
                  <a:pt x="122" y="0"/>
                  <a:pt x="122" y="0"/>
                </a:cubicBezTo>
                <a:cubicBezTo>
                  <a:pt x="129" y="0"/>
                  <a:pt x="135" y="2"/>
                  <a:pt x="140" y="4"/>
                </a:cubicBezTo>
                <a:cubicBezTo>
                  <a:pt x="146" y="6"/>
                  <a:pt x="151" y="10"/>
                  <a:pt x="155" y="14"/>
                </a:cubicBezTo>
                <a:cubicBezTo>
                  <a:pt x="159" y="18"/>
                  <a:pt x="163" y="23"/>
                  <a:pt x="165" y="29"/>
                </a:cubicBezTo>
                <a:cubicBezTo>
                  <a:pt x="168" y="34"/>
                  <a:pt x="169" y="40"/>
                  <a:pt x="169" y="47"/>
                </a:cubicBezTo>
                <a:cubicBezTo>
                  <a:pt x="169" y="53"/>
                  <a:pt x="168" y="59"/>
                  <a:pt x="165" y="65"/>
                </a:cubicBezTo>
                <a:cubicBezTo>
                  <a:pt x="163" y="71"/>
                  <a:pt x="159" y="76"/>
                  <a:pt x="155" y="80"/>
                </a:cubicBezTo>
                <a:cubicBezTo>
                  <a:pt x="151" y="84"/>
                  <a:pt x="146" y="87"/>
                  <a:pt x="140" y="90"/>
                </a:cubicBezTo>
                <a:cubicBezTo>
                  <a:pt x="135" y="92"/>
                  <a:pt x="129" y="93"/>
                  <a:pt x="122" y="93"/>
                </a:cubicBezTo>
                <a:cubicBezTo>
                  <a:pt x="122" y="93"/>
                  <a:pt x="122" y="93"/>
                  <a:pt x="122" y="93"/>
                </a:cubicBezTo>
                <a:cubicBezTo>
                  <a:pt x="169" y="167"/>
                  <a:pt x="169" y="167"/>
                  <a:pt x="169" y="167"/>
                </a:cubicBezTo>
                <a:cubicBezTo>
                  <a:pt x="162" y="167"/>
                  <a:pt x="162" y="167"/>
                  <a:pt x="162" y="167"/>
                </a:cubicBezTo>
                <a:cubicBezTo>
                  <a:pt x="114" y="93"/>
                  <a:pt x="114" y="93"/>
                  <a:pt x="114" y="93"/>
                </a:cubicBezTo>
                <a:cubicBezTo>
                  <a:pt x="6" y="93"/>
                  <a:pt x="6" y="93"/>
                  <a:pt x="6" y="93"/>
                </a:cubicBezTo>
                <a:cubicBezTo>
                  <a:pt x="6" y="167"/>
                  <a:pt x="6" y="167"/>
                  <a:pt x="6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37" y="83"/>
                </a:moveTo>
                <a:cubicBezTo>
                  <a:pt x="142" y="82"/>
                  <a:pt x="147" y="79"/>
                  <a:pt x="150" y="75"/>
                </a:cubicBezTo>
                <a:cubicBezTo>
                  <a:pt x="154" y="71"/>
                  <a:pt x="157" y="67"/>
                  <a:pt x="159" y="62"/>
                </a:cubicBezTo>
                <a:cubicBezTo>
                  <a:pt x="161" y="58"/>
                  <a:pt x="162" y="52"/>
                  <a:pt x="162" y="47"/>
                </a:cubicBezTo>
                <a:cubicBezTo>
                  <a:pt x="162" y="41"/>
                  <a:pt x="161" y="36"/>
                  <a:pt x="159" y="31"/>
                </a:cubicBezTo>
                <a:cubicBezTo>
                  <a:pt x="157" y="26"/>
                  <a:pt x="154" y="22"/>
                  <a:pt x="150" y="19"/>
                </a:cubicBezTo>
                <a:cubicBezTo>
                  <a:pt x="147" y="15"/>
                  <a:pt x="142" y="12"/>
                  <a:pt x="137" y="10"/>
                </a:cubicBezTo>
                <a:cubicBezTo>
                  <a:pt x="132" y="8"/>
                  <a:pt x="127" y="7"/>
                  <a:pt x="122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87"/>
                  <a:pt x="6" y="87"/>
                  <a:pt x="6" y="87"/>
                </a:cubicBezTo>
                <a:cubicBezTo>
                  <a:pt x="122" y="87"/>
                  <a:pt x="122" y="87"/>
                  <a:pt x="122" y="87"/>
                </a:cubicBezTo>
                <a:cubicBezTo>
                  <a:pt x="127" y="87"/>
                  <a:pt x="132" y="86"/>
                  <a:pt x="137" y="8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49" name="Freeform 6"/>
          <p:cNvSpPr>
            <a:spLocks noEditPoints="1"/>
          </p:cNvSpPr>
          <p:nvPr/>
        </p:nvSpPr>
        <p:spPr bwMode="auto">
          <a:xfrm>
            <a:off x="2886210" y="6676767"/>
            <a:ext cx="111527" cy="110411"/>
          </a:xfrm>
          <a:custGeom>
            <a:gdLst>
              <a:gd fmla="*/ 400 w 400" name="T0"/>
              <a:gd fmla="*/ 396 h 396" name="T1"/>
              <a:gd fmla="*/ 383 w 400" name="T2"/>
              <a:gd fmla="*/ 396 h 396" name="T3"/>
              <a:gd fmla="*/ 367 w 400" name="T4"/>
              <a:gd fmla="*/ 363 h 396" name="T5"/>
              <a:gd fmla="*/ 33 w 400" name="T6"/>
              <a:gd fmla="*/ 363 h 396" name="T7"/>
              <a:gd fmla="*/ 19 w 400" name="T8"/>
              <a:gd fmla="*/ 396 h 396" name="T9"/>
              <a:gd fmla="*/ 0 w 400" name="T10"/>
              <a:gd fmla="*/ 396 h 396" name="T11"/>
              <a:gd fmla="*/ 189 w 400" name="T12"/>
              <a:gd fmla="*/ 0 h 396" name="T13"/>
              <a:gd fmla="*/ 206 w 400" name="T14"/>
              <a:gd fmla="*/ 0 h 396" name="T15"/>
              <a:gd fmla="*/ 400 w 400" name="T16"/>
              <a:gd fmla="*/ 396 h 396" name="T17"/>
              <a:gd fmla="*/ 400 w 400" name="T18"/>
              <a:gd fmla="*/ 396 h 396" name="T19"/>
              <a:gd fmla="*/ 40 w 400" name="T20"/>
              <a:gd fmla="*/ 348 h 396" name="T21"/>
              <a:gd fmla="*/ 360 w 400" name="T22"/>
              <a:gd fmla="*/ 348 h 396" name="T23"/>
              <a:gd fmla="*/ 197 w 400" name="T24"/>
              <a:gd fmla="*/ 21 h 396" name="T25"/>
              <a:gd fmla="*/ 40 w 400" name="T26"/>
              <a:gd fmla="*/ 348 h 396" name="T27"/>
              <a:gd fmla="*/ 40 w 400" name="T28"/>
              <a:gd fmla="*/ 348 h 396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396" w="400">
                <a:moveTo>
                  <a:pt x="400" y="396"/>
                </a:moveTo>
                <a:lnTo>
                  <a:pt x="383" y="396"/>
                </a:lnTo>
                <a:lnTo>
                  <a:pt x="367" y="363"/>
                </a:lnTo>
                <a:lnTo>
                  <a:pt x="33" y="363"/>
                </a:lnTo>
                <a:lnTo>
                  <a:pt x="19" y="396"/>
                </a:lnTo>
                <a:lnTo>
                  <a:pt x="0" y="396"/>
                </a:lnTo>
                <a:lnTo>
                  <a:pt x="189" y="0"/>
                </a:lnTo>
                <a:lnTo>
                  <a:pt x="206" y="0"/>
                </a:lnTo>
                <a:lnTo>
                  <a:pt x="400" y="396"/>
                </a:lnTo>
                <a:lnTo>
                  <a:pt x="400" y="396"/>
                </a:lnTo>
                <a:close/>
                <a:moveTo>
                  <a:pt x="40" y="348"/>
                </a:moveTo>
                <a:lnTo>
                  <a:pt x="360" y="348"/>
                </a:lnTo>
                <a:lnTo>
                  <a:pt x="197" y="21"/>
                </a:lnTo>
                <a:lnTo>
                  <a:pt x="40" y="348"/>
                </a:lnTo>
                <a:lnTo>
                  <a:pt x="40" y="3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50" name="Freeform 7"/>
          <p:cNvSpPr>
            <a:spLocks noEditPoints="1"/>
          </p:cNvSpPr>
          <p:nvPr/>
        </p:nvSpPr>
        <p:spPr bwMode="auto">
          <a:xfrm>
            <a:off x="3003034" y="6676767"/>
            <a:ext cx="111527" cy="110411"/>
          </a:xfrm>
          <a:custGeom>
            <a:gdLst>
              <a:gd fmla="*/ 0 w 169" name="T0"/>
              <a:gd fmla="*/ 0 h 167" name="T1"/>
              <a:gd fmla="*/ 122 w 169" name="T2"/>
              <a:gd fmla="*/ 0 h 167" name="T3"/>
              <a:gd fmla="*/ 141 w 169" name="T4"/>
              <a:gd fmla="*/ 4 h 167" name="T5"/>
              <a:gd fmla="*/ 156 w 169" name="T6"/>
              <a:gd fmla="*/ 14 h 167" name="T7"/>
              <a:gd fmla="*/ 166 w 169" name="T8"/>
              <a:gd fmla="*/ 29 h 167" name="T9"/>
              <a:gd fmla="*/ 169 w 169" name="T10"/>
              <a:gd fmla="*/ 47 h 167" name="T11"/>
              <a:gd fmla="*/ 166 w 169" name="T12"/>
              <a:gd fmla="*/ 65 h 167" name="T13"/>
              <a:gd fmla="*/ 156 w 169" name="T14"/>
              <a:gd fmla="*/ 80 h 167" name="T15"/>
              <a:gd fmla="*/ 141 w 169" name="T16"/>
              <a:gd fmla="*/ 90 h 167" name="T17"/>
              <a:gd fmla="*/ 122 w 169" name="T18"/>
              <a:gd fmla="*/ 93 h 167" name="T19"/>
              <a:gd fmla="*/ 7 w 169" name="T20"/>
              <a:gd fmla="*/ 93 h 167" name="T21"/>
              <a:gd fmla="*/ 7 w 169" name="T22"/>
              <a:gd fmla="*/ 167 h 167" name="T23"/>
              <a:gd fmla="*/ 0 w 169" name="T24"/>
              <a:gd fmla="*/ 167 h 167" name="T25"/>
              <a:gd fmla="*/ 0 w 169" name="T26"/>
              <a:gd fmla="*/ 0 h 167" name="T27"/>
              <a:gd fmla="*/ 122 w 169" name="T28"/>
              <a:gd fmla="*/ 87 h 167" name="T29"/>
              <a:gd fmla="*/ 138 w 169" name="T30"/>
              <a:gd fmla="*/ 83 h 167" name="T31"/>
              <a:gd fmla="*/ 151 w 169" name="T32"/>
              <a:gd fmla="*/ 75 h 167" name="T33"/>
              <a:gd fmla="*/ 160 w 169" name="T34"/>
              <a:gd fmla="*/ 62 h 167" name="T35"/>
              <a:gd fmla="*/ 163 w 169" name="T36"/>
              <a:gd fmla="*/ 47 h 167" name="T37"/>
              <a:gd fmla="*/ 160 w 169" name="T38"/>
              <a:gd fmla="*/ 31 h 167" name="T39"/>
              <a:gd fmla="*/ 151 w 169" name="T40"/>
              <a:gd fmla="*/ 19 h 167" name="T41"/>
              <a:gd fmla="*/ 138 w 169" name="T42"/>
              <a:gd fmla="*/ 10 h 167" name="T43"/>
              <a:gd fmla="*/ 122 w 169" name="T44"/>
              <a:gd fmla="*/ 7 h 167" name="T45"/>
              <a:gd fmla="*/ 7 w 169" name="T46"/>
              <a:gd fmla="*/ 7 h 167" name="T47"/>
              <a:gd fmla="*/ 7 w 169" name="T48"/>
              <a:gd fmla="*/ 87 h 167" name="T49"/>
              <a:gd fmla="*/ 122 w 169" name="T50"/>
              <a:gd fmla="*/ 87 h 167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167" w="169">
                <a:moveTo>
                  <a:pt x="0" y="0"/>
                </a:moveTo>
                <a:cubicBezTo>
                  <a:pt x="122" y="0"/>
                  <a:pt x="122" y="0"/>
                  <a:pt x="122" y="0"/>
                </a:cubicBezTo>
                <a:cubicBezTo>
                  <a:pt x="129" y="0"/>
                  <a:pt x="135" y="2"/>
                  <a:pt x="141" y="4"/>
                </a:cubicBezTo>
                <a:cubicBezTo>
                  <a:pt x="146" y="6"/>
                  <a:pt x="151" y="10"/>
                  <a:pt x="156" y="14"/>
                </a:cubicBezTo>
                <a:cubicBezTo>
                  <a:pt x="160" y="18"/>
                  <a:pt x="163" y="23"/>
                  <a:pt x="166" y="29"/>
                </a:cubicBezTo>
                <a:cubicBezTo>
                  <a:pt x="168" y="34"/>
                  <a:pt x="169" y="40"/>
                  <a:pt x="169" y="47"/>
                </a:cubicBezTo>
                <a:cubicBezTo>
                  <a:pt x="169" y="53"/>
                  <a:pt x="168" y="59"/>
                  <a:pt x="166" y="65"/>
                </a:cubicBezTo>
                <a:cubicBezTo>
                  <a:pt x="163" y="71"/>
                  <a:pt x="160" y="76"/>
                  <a:pt x="156" y="80"/>
                </a:cubicBezTo>
                <a:cubicBezTo>
                  <a:pt x="151" y="84"/>
                  <a:pt x="146" y="87"/>
                  <a:pt x="141" y="90"/>
                </a:cubicBezTo>
                <a:cubicBezTo>
                  <a:pt x="135" y="92"/>
                  <a:pt x="129" y="93"/>
                  <a:pt x="122" y="93"/>
                </a:cubicBezTo>
                <a:cubicBezTo>
                  <a:pt x="7" y="93"/>
                  <a:pt x="7" y="93"/>
                  <a:pt x="7" y="93"/>
                </a:cubicBezTo>
                <a:cubicBezTo>
                  <a:pt x="7" y="167"/>
                  <a:pt x="7" y="167"/>
                  <a:pt x="7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22" y="87"/>
                </a:moveTo>
                <a:cubicBezTo>
                  <a:pt x="128" y="87"/>
                  <a:pt x="133" y="86"/>
                  <a:pt x="138" y="83"/>
                </a:cubicBezTo>
                <a:cubicBezTo>
                  <a:pt x="143" y="82"/>
                  <a:pt x="147" y="79"/>
                  <a:pt x="151" y="75"/>
                </a:cubicBezTo>
                <a:cubicBezTo>
                  <a:pt x="155" y="71"/>
                  <a:pt x="158" y="67"/>
                  <a:pt x="160" y="62"/>
                </a:cubicBezTo>
                <a:cubicBezTo>
                  <a:pt x="162" y="58"/>
                  <a:pt x="163" y="52"/>
                  <a:pt x="163" y="47"/>
                </a:cubicBezTo>
                <a:cubicBezTo>
                  <a:pt x="163" y="41"/>
                  <a:pt x="162" y="36"/>
                  <a:pt x="160" y="31"/>
                </a:cubicBezTo>
                <a:cubicBezTo>
                  <a:pt x="158" y="26"/>
                  <a:pt x="155" y="22"/>
                  <a:pt x="151" y="19"/>
                </a:cubicBezTo>
                <a:cubicBezTo>
                  <a:pt x="147" y="15"/>
                  <a:pt x="143" y="12"/>
                  <a:pt x="138" y="10"/>
                </a:cubicBezTo>
                <a:cubicBezTo>
                  <a:pt x="133" y="8"/>
                  <a:pt x="128" y="7"/>
                  <a:pt x="122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87"/>
                  <a:pt x="7" y="87"/>
                  <a:pt x="7" y="87"/>
                </a:cubicBezTo>
                <a:cubicBezTo>
                  <a:pt x="122" y="87"/>
                  <a:pt x="122" y="87"/>
                  <a:pt x="122" y="8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88" name="Freeform 9"/>
          <p:cNvSpPr>
            <a:spLocks noEditPoints="1"/>
          </p:cNvSpPr>
          <p:nvPr/>
        </p:nvSpPr>
        <p:spPr bwMode="auto">
          <a:xfrm>
            <a:off x="3119301" y="6676767"/>
            <a:ext cx="112084" cy="110411"/>
          </a:xfrm>
          <a:custGeom>
            <a:gdLst>
              <a:gd fmla="*/ 0 w 170" name="T0"/>
              <a:gd fmla="*/ 0 h 167" name="T1"/>
              <a:gd fmla="*/ 85 w 170" name="T2"/>
              <a:gd fmla="*/ 0 h 167" name="T3"/>
              <a:gd fmla="*/ 118 w 170" name="T4"/>
              <a:gd fmla="*/ 7 h 167" name="T5"/>
              <a:gd fmla="*/ 145 w 170" name="T6"/>
              <a:gd fmla="*/ 25 h 167" name="T7"/>
              <a:gd fmla="*/ 163 w 170" name="T8"/>
              <a:gd fmla="*/ 51 h 167" name="T9"/>
              <a:gd fmla="*/ 170 w 170" name="T10"/>
              <a:gd fmla="*/ 83 h 167" name="T11"/>
              <a:gd fmla="*/ 163 w 170" name="T12"/>
              <a:gd fmla="*/ 116 h 167" name="T13"/>
              <a:gd fmla="*/ 145 w 170" name="T14"/>
              <a:gd fmla="*/ 142 h 167" name="T15"/>
              <a:gd fmla="*/ 118 w 170" name="T16"/>
              <a:gd fmla="*/ 160 h 167" name="T17"/>
              <a:gd fmla="*/ 85 w 170" name="T18"/>
              <a:gd fmla="*/ 167 h 167" name="T19"/>
              <a:gd fmla="*/ 0 w 170" name="T20"/>
              <a:gd fmla="*/ 167 h 167" name="T21"/>
              <a:gd fmla="*/ 0 w 170" name="T22"/>
              <a:gd fmla="*/ 0 h 167" name="T23"/>
              <a:gd fmla="*/ 85 w 170" name="T24"/>
              <a:gd fmla="*/ 160 h 167" name="T25"/>
              <a:gd fmla="*/ 116 w 170" name="T26"/>
              <a:gd fmla="*/ 154 h 167" name="T27"/>
              <a:gd fmla="*/ 140 w 170" name="T28"/>
              <a:gd fmla="*/ 138 h 167" name="T29"/>
              <a:gd fmla="*/ 157 w 170" name="T30"/>
              <a:gd fmla="*/ 113 h 167" name="T31"/>
              <a:gd fmla="*/ 163 w 170" name="T32"/>
              <a:gd fmla="*/ 83 h 167" name="T33"/>
              <a:gd fmla="*/ 157 w 170" name="T34"/>
              <a:gd fmla="*/ 53 h 167" name="T35"/>
              <a:gd fmla="*/ 140 w 170" name="T36"/>
              <a:gd fmla="*/ 29 h 167" name="T37"/>
              <a:gd fmla="*/ 116 w 170" name="T38"/>
              <a:gd fmla="*/ 13 h 167" name="T39"/>
              <a:gd fmla="*/ 85 w 170" name="T40"/>
              <a:gd fmla="*/ 7 h 167" name="T41"/>
              <a:gd fmla="*/ 7 w 170" name="T42"/>
              <a:gd fmla="*/ 7 h 167" name="T43"/>
              <a:gd fmla="*/ 7 w 170" name="T44"/>
              <a:gd fmla="*/ 160 h 167" name="T45"/>
              <a:gd fmla="*/ 85 w 170" name="T46"/>
              <a:gd fmla="*/ 160 h 167" name="T4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b="b" l="0" r="r" t="0"/>
            <a:pathLst>
              <a:path h="167" w="170">
                <a:moveTo>
                  <a:pt x="0" y="0"/>
                </a:moveTo>
                <a:cubicBezTo>
                  <a:pt x="85" y="0"/>
                  <a:pt x="85" y="0"/>
                  <a:pt x="85" y="0"/>
                </a:cubicBezTo>
                <a:cubicBezTo>
                  <a:pt x="97" y="0"/>
                  <a:pt x="108" y="2"/>
                  <a:pt x="118" y="7"/>
                </a:cubicBezTo>
                <a:cubicBezTo>
                  <a:pt x="128" y="11"/>
                  <a:pt x="137" y="17"/>
                  <a:pt x="145" y="25"/>
                </a:cubicBezTo>
                <a:cubicBezTo>
                  <a:pt x="153" y="32"/>
                  <a:pt x="159" y="41"/>
                  <a:pt x="163" y="51"/>
                </a:cubicBezTo>
                <a:cubicBezTo>
                  <a:pt x="168" y="61"/>
                  <a:pt x="170" y="72"/>
                  <a:pt x="170" y="83"/>
                </a:cubicBezTo>
                <a:cubicBezTo>
                  <a:pt x="170" y="95"/>
                  <a:pt x="168" y="106"/>
                  <a:pt x="163" y="116"/>
                </a:cubicBezTo>
                <a:cubicBezTo>
                  <a:pt x="159" y="126"/>
                  <a:pt x="153" y="135"/>
                  <a:pt x="145" y="142"/>
                </a:cubicBezTo>
                <a:cubicBezTo>
                  <a:pt x="137" y="150"/>
                  <a:pt x="128" y="156"/>
                  <a:pt x="118" y="160"/>
                </a:cubicBezTo>
                <a:cubicBezTo>
                  <a:pt x="108" y="165"/>
                  <a:pt x="97" y="167"/>
                  <a:pt x="85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85" y="160"/>
                </a:moveTo>
                <a:cubicBezTo>
                  <a:pt x="96" y="160"/>
                  <a:pt x="106" y="158"/>
                  <a:pt x="116" y="154"/>
                </a:cubicBezTo>
                <a:cubicBezTo>
                  <a:pt x="125" y="150"/>
                  <a:pt x="134" y="145"/>
                  <a:pt x="140" y="138"/>
                </a:cubicBezTo>
                <a:cubicBezTo>
                  <a:pt x="147" y="131"/>
                  <a:pt x="153" y="123"/>
                  <a:pt x="157" y="113"/>
                </a:cubicBezTo>
                <a:cubicBezTo>
                  <a:pt x="161" y="104"/>
                  <a:pt x="163" y="94"/>
                  <a:pt x="163" y="83"/>
                </a:cubicBezTo>
                <a:cubicBezTo>
                  <a:pt x="163" y="73"/>
                  <a:pt x="161" y="63"/>
                  <a:pt x="157" y="53"/>
                </a:cubicBezTo>
                <a:cubicBezTo>
                  <a:pt x="153" y="44"/>
                  <a:pt x="147" y="36"/>
                  <a:pt x="140" y="29"/>
                </a:cubicBezTo>
                <a:cubicBezTo>
                  <a:pt x="134" y="22"/>
                  <a:pt x="125" y="17"/>
                  <a:pt x="116" y="13"/>
                </a:cubicBezTo>
                <a:cubicBezTo>
                  <a:pt x="106" y="9"/>
                  <a:pt x="96" y="7"/>
                  <a:pt x="85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160"/>
                  <a:pt x="7" y="160"/>
                  <a:pt x="7" y="160"/>
                </a:cubicBezTo>
                <a:cubicBezTo>
                  <a:pt x="85" y="160"/>
                  <a:pt x="85" y="160"/>
                  <a:pt x="85" y="16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89" name="Freeform 10"/>
          <p:cNvSpPr/>
          <p:nvPr/>
        </p:nvSpPr>
        <p:spPr bwMode="auto">
          <a:xfrm>
            <a:off x="3252295" y="6676767"/>
            <a:ext cx="111527" cy="110411"/>
          </a:xfrm>
          <a:custGeom>
            <a:gdLst>
              <a:gd fmla="*/ 0 w 400" name="T0"/>
              <a:gd fmla="*/ 0 h 396" name="T1"/>
              <a:gd fmla="*/ 400 w 400" name="T2"/>
              <a:gd fmla="*/ 0 h 396" name="T3"/>
              <a:gd fmla="*/ 400 w 400" name="T4"/>
              <a:gd fmla="*/ 16 h 396" name="T5"/>
              <a:gd fmla="*/ 17 w 400" name="T6"/>
              <a:gd fmla="*/ 16 h 396" name="T7"/>
              <a:gd fmla="*/ 17 w 400" name="T8"/>
              <a:gd fmla="*/ 189 h 396" name="T9"/>
              <a:gd fmla="*/ 393 w 400" name="T10"/>
              <a:gd fmla="*/ 189 h 396" name="T11"/>
              <a:gd fmla="*/ 393 w 400" name="T12"/>
              <a:gd fmla="*/ 206 h 396" name="T13"/>
              <a:gd fmla="*/ 17 w 400" name="T14"/>
              <a:gd fmla="*/ 206 h 396" name="T15"/>
              <a:gd fmla="*/ 17 w 400" name="T16"/>
              <a:gd fmla="*/ 379 h 396" name="T17"/>
              <a:gd fmla="*/ 400 w 400" name="T18"/>
              <a:gd fmla="*/ 379 h 396" name="T19"/>
              <a:gd fmla="*/ 400 w 400" name="T20"/>
              <a:gd fmla="*/ 396 h 396" name="T21"/>
              <a:gd fmla="*/ 0 w 400" name="T22"/>
              <a:gd fmla="*/ 396 h 396" name="T23"/>
              <a:gd fmla="*/ 0 w 400" name="T24"/>
              <a:gd fmla="*/ 0 h 396" name="T25"/>
              <a:gd fmla="*/ 0 w 400" name="T26"/>
              <a:gd fmla="*/ 0 h 396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96" w="400">
                <a:moveTo>
                  <a:pt x="0" y="0"/>
                </a:moveTo>
                <a:lnTo>
                  <a:pt x="400" y="0"/>
                </a:lnTo>
                <a:lnTo>
                  <a:pt x="400" y="16"/>
                </a:lnTo>
                <a:lnTo>
                  <a:pt x="17" y="16"/>
                </a:lnTo>
                <a:lnTo>
                  <a:pt x="17" y="189"/>
                </a:lnTo>
                <a:lnTo>
                  <a:pt x="393" y="189"/>
                </a:lnTo>
                <a:lnTo>
                  <a:pt x="393" y="206"/>
                </a:lnTo>
                <a:lnTo>
                  <a:pt x="17" y="206"/>
                </a:lnTo>
                <a:lnTo>
                  <a:pt x="17" y="379"/>
                </a:lnTo>
                <a:lnTo>
                  <a:pt x="400" y="379"/>
                </a:lnTo>
                <a:lnTo>
                  <a:pt x="400" y="396"/>
                </a:lnTo>
                <a:lnTo>
                  <a:pt x="0" y="39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0" name="Freeform 11"/>
          <p:cNvSpPr/>
          <p:nvPr/>
        </p:nvSpPr>
        <p:spPr bwMode="auto">
          <a:xfrm>
            <a:off x="3367725" y="6675372"/>
            <a:ext cx="217476" cy="111805"/>
          </a:xfrm>
          <a:custGeom>
            <a:gdLst>
              <a:gd fmla="*/ 323 w 330" name="T0"/>
              <a:gd fmla="*/ 85 h 169" name="T1"/>
              <a:gd fmla="*/ 317 w 330" name="T2"/>
              <a:gd fmla="*/ 54 h 169" name="T3"/>
              <a:gd fmla="*/ 301 w 330" name="T4"/>
              <a:gd fmla="*/ 29 h 169" name="T5"/>
              <a:gd fmla="*/ 276 w 330" name="T6"/>
              <a:gd fmla="*/ 13 h 169" name="T7"/>
              <a:gd fmla="*/ 246 w 330" name="T8"/>
              <a:gd fmla="*/ 7 h 169" name="T9"/>
              <a:gd fmla="*/ 219 w 330" name="T10"/>
              <a:gd fmla="*/ 12 h 169" name="T11"/>
              <a:gd fmla="*/ 196 w 330" name="T12"/>
              <a:gd fmla="*/ 27 h 169" name="T13"/>
              <a:gd fmla="*/ 179 w 330" name="T14"/>
              <a:gd fmla="*/ 51 h 169" name="T15"/>
              <a:gd fmla="*/ 170 w 330" name="T16"/>
              <a:gd fmla="*/ 85 h 169" name="T17"/>
              <a:gd fmla="*/ 160 w 330" name="T18"/>
              <a:gd fmla="*/ 120 h 169" name="T19"/>
              <a:gd fmla="*/ 142 w 330" name="T20"/>
              <a:gd fmla="*/ 146 h 169" name="T21"/>
              <a:gd fmla="*/ 116 w 330" name="T22"/>
              <a:gd fmla="*/ 163 h 169" name="T23"/>
              <a:gd fmla="*/ 84 w 330" name="T24"/>
              <a:gd fmla="*/ 169 h 169" name="T25"/>
              <a:gd fmla="*/ 51 w 330" name="T26"/>
              <a:gd fmla="*/ 162 h 169" name="T27"/>
              <a:gd fmla="*/ 24 w 330" name="T28"/>
              <a:gd fmla="*/ 144 h 169" name="T29"/>
              <a:gd fmla="*/ 6 w 330" name="T30"/>
              <a:gd fmla="*/ 117 h 169" name="T31"/>
              <a:gd fmla="*/ 0 w 330" name="T32"/>
              <a:gd fmla="*/ 84 h 169" name="T33"/>
              <a:gd fmla="*/ 6 w 330" name="T34"/>
              <a:gd fmla="*/ 51 h 169" name="T35"/>
              <a:gd fmla="*/ 24 w 330" name="T36"/>
              <a:gd fmla="*/ 24 h 169" name="T37"/>
              <a:gd fmla="*/ 51 w 330" name="T38"/>
              <a:gd fmla="*/ 6 h 169" name="T39"/>
              <a:gd fmla="*/ 84 w 330" name="T40"/>
              <a:gd fmla="*/ 0 h 169" name="T41"/>
              <a:gd fmla="*/ 84 w 330" name="T42"/>
              <a:gd fmla="*/ 6 h 169" name="T43"/>
              <a:gd fmla="*/ 53 w 330" name="T44"/>
              <a:gd fmla="*/ 13 h 169" name="T45"/>
              <a:gd fmla="*/ 29 w 330" name="T46"/>
              <a:gd fmla="*/ 29 h 169" name="T47"/>
              <a:gd fmla="*/ 12 w 330" name="T48"/>
              <a:gd fmla="*/ 54 h 169" name="T49"/>
              <a:gd fmla="*/ 6 w 330" name="T50"/>
              <a:gd fmla="*/ 84 h 169" name="T51"/>
              <a:gd fmla="*/ 12 w 330" name="T52"/>
              <a:gd fmla="*/ 115 h 169" name="T53"/>
              <a:gd fmla="*/ 29 w 330" name="T54"/>
              <a:gd fmla="*/ 139 h 169" name="T55"/>
              <a:gd fmla="*/ 53 w 330" name="T56"/>
              <a:gd fmla="*/ 156 h 169" name="T57"/>
              <a:gd fmla="*/ 84 w 330" name="T58"/>
              <a:gd fmla="*/ 162 h 169" name="T59"/>
              <a:gd fmla="*/ 113 w 330" name="T60"/>
              <a:gd fmla="*/ 157 h 169" name="T61"/>
              <a:gd fmla="*/ 136 w 330" name="T62"/>
              <a:gd fmla="*/ 141 h 169" name="T63"/>
              <a:gd fmla="*/ 153 w 330" name="T64"/>
              <a:gd fmla="*/ 117 h 169" name="T65"/>
              <a:gd fmla="*/ 162 w 330" name="T66"/>
              <a:gd fmla="*/ 85 h 169" name="T67"/>
              <a:gd fmla="*/ 171 w 330" name="T68"/>
              <a:gd fmla="*/ 50 h 169" name="T69"/>
              <a:gd fmla="*/ 189 w 330" name="T70"/>
              <a:gd fmla="*/ 23 h 169" name="T71"/>
              <a:gd fmla="*/ 214 w 330" name="T72"/>
              <a:gd fmla="*/ 6 h 169" name="T73"/>
              <a:gd fmla="*/ 246 w 330" name="T74"/>
              <a:gd fmla="*/ 0 h 169" name="T75"/>
              <a:gd fmla="*/ 279 w 330" name="T76"/>
              <a:gd fmla="*/ 7 h 169" name="T77"/>
              <a:gd fmla="*/ 305 w 330" name="T78"/>
              <a:gd fmla="*/ 25 h 169" name="T79"/>
              <a:gd fmla="*/ 323 w 330" name="T80"/>
              <a:gd fmla="*/ 52 h 169" name="T81"/>
              <a:gd fmla="*/ 330 w 330" name="T82"/>
              <a:gd fmla="*/ 85 h 169" name="T83"/>
              <a:gd fmla="*/ 326 w 330" name="T84"/>
              <a:gd fmla="*/ 109 h 169" name="T85"/>
              <a:gd fmla="*/ 316 w 330" name="T86"/>
              <a:gd fmla="*/ 131 h 169" name="T87"/>
              <a:gd fmla="*/ 301 w 330" name="T88"/>
              <a:gd fmla="*/ 149 h 169" name="T89"/>
              <a:gd fmla="*/ 281 w 330" name="T90"/>
              <a:gd fmla="*/ 161 h 169" name="T91"/>
              <a:gd fmla="*/ 281 w 330" name="T92"/>
              <a:gd fmla="*/ 154 h 169" name="T93"/>
              <a:gd fmla="*/ 298 w 330" name="T94"/>
              <a:gd fmla="*/ 142 h 169" name="T95"/>
              <a:gd fmla="*/ 312 w 330" name="T96"/>
              <a:gd fmla="*/ 126 h 169" name="T97"/>
              <a:gd fmla="*/ 320 w 330" name="T98"/>
              <a:gd fmla="*/ 106 h 169" name="T99"/>
              <a:gd fmla="*/ 323 w 330" name="T100"/>
              <a:gd fmla="*/ 85 h 169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169" w="330">
                <a:moveTo>
                  <a:pt x="323" y="85"/>
                </a:moveTo>
                <a:cubicBezTo>
                  <a:pt x="323" y="74"/>
                  <a:pt x="321" y="64"/>
                  <a:pt x="317" y="54"/>
                </a:cubicBezTo>
                <a:cubicBezTo>
                  <a:pt x="313" y="45"/>
                  <a:pt x="308" y="37"/>
                  <a:pt x="301" y="29"/>
                </a:cubicBezTo>
                <a:cubicBezTo>
                  <a:pt x="294" y="23"/>
                  <a:pt x="286" y="17"/>
                  <a:pt x="276" y="13"/>
                </a:cubicBezTo>
                <a:cubicBezTo>
                  <a:pt x="267" y="9"/>
                  <a:pt x="257" y="7"/>
                  <a:pt x="246" y="7"/>
                </a:cubicBezTo>
                <a:cubicBezTo>
                  <a:pt x="237" y="7"/>
                  <a:pt x="228" y="9"/>
                  <a:pt x="219" y="12"/>
                </a:cubicBezTo>
                <a:cubicBezTo>
                  <a:pt x="211" y="15"/>
                  <a:pt x="203" y="20"/>
                  <a:pt x="196" y="27"/>
                </a:cubicBezTo>
                <a:cubicBezTo>
                  <a:pt x="190" y="33"/>
                  <a:pt x="184" y="41"/>
                  <a:pt x="179" y="51"/>
                </a:cubicBezTo>
                <a:cubicBezTo>
                  <a:pt x="174" y="61"/>
                  <a:pt x="171" y="72"/>
                  <a:pt x="170" y="85"/>
                </a:cubicBezTo>
                <a:cubicBezTo>
                  <a:pt x="168" y="98"/>
                  <a:pt x="165" y="110"/>
                  <a:pt x="160" y="120"/>
                </a:cubicBezTo>
                <a:cubicBezTo>
                  <a:pt x="155" y="131"/>
                  <a:pt x="149" y="140"/>
                  <a:pt x="142" y="146"/>
                </a:cubicBezTo>
                <a:cubicBezTo>
                  <a:pt x="134" y="154"/>
                  <a:pt x="126" y="159"/>
                  <a:pt x="116" y="163"/>
                </a:cubicBezTo>
                <a:cubicBezTo>
                  <a:pt x="106" y="167"/>
                  <a:pt x="96" y="169"/>
                  <a:pt x="84" y="169"/>
                </a:cubicBezTo>
                <a:cubicBezTo>
                  <a:pt x="72" y="169"/>
                  <a:pt x="61" y="167"/>
                  <a:pt x="51" y="162"/>
                </a:cubicBezTo>
                <a:cubicBezTo>
                  <a:pt x="41" y="158"/>
                  <a:pt x="32" y="152"/>
                  <a:pt x="24" y="144"/>
                </a:cubicBezTo>
                <a:cubicBezTo>
                  <a:pt x="17" y="136"/>
                  <a:pt x="10" y="127"/>
                  <a:pt x="6" y="117"/>
                </a:cubicBezTo>
                <a:cubicBezTo>
                  <a:pt x="2" y="107"/>
                  <a:pt x="0" y="96"/>
                  <a:pt x="0" y="84"/>
                </a:cubicBezTo>
                <a:cubicBezTo>
                  <a:pt x="0" y="72"/>
                  <a:pt x="2" y="62"/>
                  <a:pt x="6" y="51"/>
                </a:cubicBezTo>
                <a:cubicBezTo>
                  <a:pt x="10" y="41"/>
                  <a:pt x="17" y="32"/>
                  <a:pt x="24" y="24"/>
                </a:cubicBezTo>
                <a:cubicBezTo>
                  <a:pt x="32" y="17"/>
                  <a:pt x="41" y="11"/>
                  <a:pt x="51" y="6"/>
                </a:cubicBezTo>
                <a:cubicBezTo>
                  <a:pt x="61" y="2"/>
                  <a:pt x="72" y="0"/>
                  <a:pt x="84" y="0"/>
                </a:cubicBezTo>
                <a:cubicBezTo>
                  <a:pt x="84" y="6"/>
                  <a:pt x="84" y="6"/>
                  <a:pt x="84" y="6"/>
                </a:cubicBezTo>
                <a:cubicBezTo>
                  <a:pt x="73" y="6"/>
                  <a:pt x="63" y="8"/>
                  <a:pt x="53" y="13"/>
                </a:cubicBezTo>
                <a:cubicBezTo>
                  <a:pt x="44" y="16"/>
                  <a:pt x="36" y="22"/>
                  <a:pt x="29" y="29"/>
                </a:cubicBezTo>
                <a:cubicBezTo>
                  <a:pt x="22" y="36"/>
                  <a:pt x="17" y="44"/>
                  <a:pt x="12" y="54"/>
                </a:cubicBezTo>
                <a:cubicBezTo>
                  <a:pt x="8" y="63"/>
                  <a:pt x="6" y="73"/>
                  <a:pt x="6" y="84"/>
                </a:cubicBezTo>
                <a:cubicBezTo>
                  <a:pt x="6" y="95"/>
                  <a:pt x="8" y="105"/>
                  <a:pt x="12" y="115"/>
                </a:cubicBezTo>
                <a:cubicBezTo>
                  <a:pt x="17" y="124"/>
                  <a:pt x="22" y="132"/>
                  <a:pt x="29" y="139"/>
                </a:cubicBezTo>
                <a:cubicBezTo>
                  <a:pt x="36" y="146"/>
                  <a:pt x="44" y="152"/>
                  <a:pt x="53" y="156"/>
                </a:cubicBezTo>
                <a:cubicBezTo>
                  <a:pt x="63" y="160"/>
                  <a:pt x="73" y="162"/>
                  <a:pt x="84" y="162"/>
                </a:cubicBezTo>
                <a:cubicBezTo>
                  <a:pt x="95" y="162"/>
                  <a:pt x="104" y="160"/>
                  <a:pt x="113" y="157"/>
                </a:cubicBezTo>
                <a:cubicBezTo>
                  <a:pt x="122" y="153"/>
                  <a:pt x="129" y="148"/>
                  <a:pt x="136" y="141"/>
                </a:cubicBezTo>
                <a:cubicBezTo>
                  <a:pt x="143" y="135"/>
                  <a:pt x="148" y="127"/>
                  <a:pt x="153" y="117"/>
                </a:cubicBezTo>
                <a:cubicBezTo>
                  <a:pt x="157" y="107"/>
                  <a:pt x="160" y="97"/>
                  <a:pt x="162" y="85"/>
                </a:cubicBezTo>
                <a:cubicBezTo>
                  <a:pt x="163" y="72"/>
                  <a:pt x="167" y="60"/>
                  <a:pt x="171" y="50"/>
                </a:cubicBezTo>
                <a:cubicBezTo>
                  <a:pt x="176" y="39"/>
                  <a:pt x="182" y="31"/>
                  <a:pt x="189" y="23"/>
                </a:cubicBezTo>
                <a:cubicBezTo>
                  <a:pt x="196" y="16"/>
                  <a:pt x="204" y="10"/>
                  <a:pt x="214" y="6"/>
                </a:cubicBezTo>
                <a:cubicBezTo>
                  <a:pt x="224" y="2"/>
                  <a:pt x="234" y="0"/>
                  <a:pt x="246" y="0"/>
                </a:cubicBezTo>
                <a:cubicBezTo>
                  <a:pt x="258" y="0"/>
                  <a:pt x="268" y="2"/>
                  <a:pt x="279" y="7"/>
                </a:cubicBezTo>
                <a:cubicBezTo>
                  <a:pt x="289" y="11"/>
                  <a:pt x="298" y="17"/>
                  <a:pt x="305" y="25"/>
                </a:cubicBezTo>
                <a:cubicBezTo>
                  <a:pt x="313" y="32"/>
                  <a:pt x="319" y="41"/>
                  <a:pt x="323" y="52"/>
                </a:cubicBezTo>
                <a:cubicBezTo>
                  <a:pt x="328" y="62"/>
                  <a:pt x="330" y="73"/>
                  <a:pt x="330" y="85"/>
                </a:cubicBezTo>
                <a:cubicBezTo>
                  <a:pt x="330" y="93"/>
                  <a:pt x="329" y="101"/>
                  <a:pt x="326" y="109"/>
                </a:cubicBezTo>
                <a:cubicBezTo>
                  <a:pt x="324" y="117"/>
                  <a:pt x="321" y="124"/>
                  <a:pt x="316" y="131"/>
                </a:cubicBezTo>
                <a:cubicBezTo>
                  <a:pt x="312" y="137"/>
                  <a:pt x="307" y="143"/>
                  <a:pt x="301" y="149"/>
                </a:cubicBezTo>
                <a:cubicBezTo>
                  <a:pt x="295" y="154"/>
                  <a:pt x="289" y="158"/>
                  <a:pt x="281" y="161"/>
                </a:cubicBezTo>
                <a:cubicBezTo>
                  <a:pt x="281" y="154"/>
                  <a:pt x="281" y="154"/>
                  <a:pt x="281" y="154"/>
                </a:cubicBezTo>
                <a:cubicBezTo>
                  <a:pt x="287" y="151"/>
                  <a:pt x="293" y="147"/>
                  <a:pt x="298" y="142"/>
                </a:cubicBezTo>
                <a:cubicBezTo>
                  <a:pt x="304" y="137"/>
                  <a:pt x="308" y="132"/>
                  <a:pt x="312" y="126"/>
                </a:cubicBezTo>
                <a:cubicBezTo>
                  <a:pt x="315" y="120"/>
                  <a:pt x="318" y="113"/>
                  <a:pt x="320" y="106"/>
                </a:cubicBezTo>
                <a:cubicBezTo>
                  <a:pt x="323" y="100"/>
                  <a:pt x="323" y="92"/>
                  <a:pt x="323" y="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1" name="Freeform 12"/>
          <p:cNvSpPr/>
          <p:nvPr/>
        </p:nvSpPr>
        <p:spPr bwMode="auto">
          <a:xfrm>
            <a:off x="3578230" y="6676767"/>
            <a:ext cx="5299" cy="11041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2" name="Freeform 13"/>
          <p:cNvSpPr/>
          <p:nvPr/>
        </p:nvSpPr>
        <p:spPr bwMode="auto">
          <a:xfrm>
            <a:off x="3606390" y="6675372"/>
            <a:ext cx="111527" cy="111805"/>
          </a:xfrm>
          <a:custGeom>
            <a:gdLst>
              <a:gd fmla="*/ 12 w 169" name="T0"/>
              <a:gd fmla="*/ 115 h 169" name="T1"/>
              <a:gd fmla="*/ 29 w 169" name="T2"/>
              <a:gd fmla="*/ 139 h 169" name="T3"/>
              <a:gd fmla="*/ 54 w 169" name="T4"/>
              <a:gd fmla="*/ 156 h 169" name="T5"/>
              <a:gd fmla="*/ 84 w 169" name="T6"/>
              <a:gd fmla="*/ 162 h 169" name="T7"/>
              <a:gd fmla="*/ 114 w 169" name="T8"/>
              <a:gd fmla="*/ 156 h 169" name="T9"/>
              <a:gd fmla="*/ 139 w 169" name="T10"/>
              <a:gd fmla="*/ 139 h 169" name="T11"/>
              <a:gd fmla="*/ 156 w 169" name="T12"/>
              <a:gd fmla="*/ 115 h 169" name="T13"/>
              <a:gd fmla="*/ 162 w 169" name="T14"/>
              <a:gd fmla="*/ 85 h 169" name="T15"/>
              <a:gd fmla="*/ 162 w 169" name="T16"/>
              <a:gd fmla="*/ 84 h 169" name="T17"/>
              <a:gd fmla="*/ 91 w 169" name="T18"/>
              <a:gd fmla="*/ 84 h 169" name="T19"/>
              <a:gd fmla="*/ 91 w 169" name="T20"/>
              <a:gd fmla="*/ 78 h 169" name="T21"/>
              <a:gd fmla="*/ 169 w 169" name="T22"/>
              <a:gd fmla="*/ 78 h 169" name="T23"/>
              <a:gd fmla="*/ 169 w 169" name="T24"/>
              <a:gd fmla="*/ 85 h 169" name="T25"/>
              <a:gd fmla="*/ 162 w 169" name="T26"/>
              <a:gd fmla="*/ 117 h 169" name="T27"/>
              <a:gd fmla="*/ 144 w 169" name="T28"/>
              <a:gd fmla="*/ 144 h 169" name="T29"/>
              <a:gd fmla="*/ 117 w 169" name="T30"/>
              <a:gd fmla="*/ 162 h 169" name="T31"/>
              <a:gd fmla="*/ 84 w 169" name="T32"/>
              <a:gd fmla="*/ 169 h 169" name="T33"/>
              <a:gd fmla="*/ 51 w 169" name="T34"/>
              <a:gd fmla="*/ 162 h 169" name="T35"/>
              <a:gd fmla="*/ 24 w 169" name="T36"/>
              <a:gd fmla="*/ 144 h 169" name="T37"/>
              <a:gd fmla="*/ 6 w 169" name="T38"/>
              <a:gd fmla="*/ 117 h 169" name="T39"/>
              <a:gd fmla="*/ 0 w 169" name="T40"/>
              <a:gd fmla="*/ 85 h 169" name="T41"/>
              <a:gd fmla="*/ 0 w 169" name="T42"/>
              <a:gd fmla="*/ 84 h 169" name="T43"/>
              <a:gd fmla="*/ 6 w 169" name="T44"/>
              <a:gd fmla="*/ 51 h 169" name="T45"/>
              <a:gd fmla="*/ 24 w 169" name="T46"/>
              <a:gd fmla="*/ 24 h 169" name="T47"/>
              <a:gd fmla="*/ 51 w 169" name="T48"/>
              <a:gd fmla="*/ 6 h 169" name="T49"/>
              <a:gd fmla="*/ 84 w 169" name="T50"/>
              <a:gd fmla="*/ 0 h 169" name="T51"/>
              <a:gd fmla="*/ 109 w 169" name="T52"/>
              <a:gd fmla="*/ 3 h 169" name="T53"/>
              <a:gd fmla="*/ 131 w 169" name="T54"/>
              <a:gd fmla="*/ 13 h 169" name="T55"/>
              <a:gd fmla="*/ 117 w 169" name="T56"/>
              <a:gd fmla="*/ 13 h 169" name="T57"/>
              <a:gd fmla="*/ 101 w 169" name="T58"/>
              <a:gd fmla="*/ 8 h 169" name="T59"/>
              <a:gd fmla="*/ 84 w 169" name="T60"/>
              <a:gd fmla="*/ 6 h 169" name="T61"/>
              <a:gd fmla="*/ 54 w 169" name="T62"/>
              <a:gd fmla="*/ 13 h 169" name="T63"/>
              <a:gd fmla="*/ 29 w 169" name="T64"/>
              <a:gd fmla="*/ 29 h 169" name="T65"/>
              <a:gd fmla="*/ 12 w 169" name="T66"/>
              <a:gd fmla="*/ 54 h 169" name="T67"/>
              <a:gd fmla="*/ 6 w 169" name="T68"/>
              <a:gd fmla="*/ 85 h 169" name="T69"/>
              <a:gd fmla="*/ 12 w 169" name="T70"/>
              <a:gd fmla="*/ 115 h 169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169" w="169">
                <a:moveTo>
                  <a:pt x="12" y="115"/>
                </a:moveTo>
                <a:cubicBezTo>
                  <a:pt x="17" y="124"/>
                  <a:pt x="22" y="132"/>
                  <a:pt x="29" y="139"/>
                </a:cubicBezTo>
                <a:cubicBezTo>
                  <a:pt x="36" y="146"/>
                  <a:pt x="44" y="152"/>
                  <a:pt x="54" y="156"/>
                </a:cubicBezTo>
                <a:cubicBezTo>
                  <a:pt x="63" y="160"/>
                  <a:pt x="74" y="162"/>
                  <a:pt x="84" y="162"/>
                </a:cubicBezTo>
                <a:cubicBezTo>
                  <a:pt x="95" y="162"/>
                  <a:pt x="105" y="160"/>
                  <a:pt x="114" y="156"/>
                </a:cubicBezTo>
                <a:cubicBezTo>
                  <a:pt x="124" y="152"/>
                  <a:pt x="132" y="146"/>
                  <a:pt x="139" y="139"/>
                </a:cubicBezTo>
                <a:cubicBezTo>
                  <a:pt x="146" y="132"/>
                  <a:pt x="152" y="124"/>
                  <a:pt x="156" y="115"/>
                </a:cubicBezTo>
                <a:cubicBezTo>
                  <a:pt x="160" y="105"/>
                  <a:pt x="162" y="95"/>
                  <a:pt x="162" y="85"/>
                </a:cubicBezTo>
                <a:cubicBezTo>
                  <a:pt x="162" y="84"/>
                  <a:pt x="162" y="84"/>
                  <a:pt x="162" y="84"/>
                </a:cubicBezTo>
                <a:cubicBezTo>
                  <a:pt x="91" y="84"/>
                  <a:pt x="91" y="84"/>
                  <a:pt x="91" y="84"/>
                </a:cubicBezTo>
                <a:cubicBezTo>
                  <a:pt x="91" y="78"/>
                  <a:pt x="91" y="78"/>
                  <a:pt x="91" y="78"/>
                </a:cubicBezTo>
                <a:cubicBezTo>
                  <a:pt x="169" y="78"/>
                  <a:pt x="169" y="78"/>
                  <a:pt x="169" y="78"/>
                </a:cubicBezTo>
                <a:cubicBezTo>
                  <a:pt x="169" y="85"/>
                  <a:pt x="169" y="85"/>
                  <a:pt x="169" y="85"/>
                </a:cubicBezTo>
                <a:cubicBezTo>
                  <a:pt x="169" y="96"/>
                  <a:pt x="167" y="107"/>
                  <a:pt x="162" y="117"/>
                </a:cubicBezTo>
                <a:cubicBezTo>
                  <a:pt x="158" y="127"/>
                  <a:pt x="152" y="137"/>
                  <a:pt x="144" y="144"/>
                </a:cubicBezTo>
                <a:cubicBezTo>
                  <a:pt x="136" y="152"/>
                  <a:pt x="127" y="158"/>
                  <a:pt x="117" y="162"/>
                </a:cubicBezTo>
                <a:cubicBezTo>
                  <a:pt x="107" y="167"/>
                  <a:pt x="96" y="169"/>
                  <a:pt x="84" y="169"/>
                </a:cubicBezTo>
                <a:cubicBezTo>
                  <a:pt x="73" y="169"/>
                  <a:pt x="61" y="167"/>
                  <a:pt x="51" y="162"/>
                </a:cubicBezTo>
                <a:cubicBezTo>
                  <a:pt x="41" y="158"/>
                  <a:pt x="32" y="152"/>
                  <a:pt x="24" y="144"/>
                </a:cubicBezTo>
                <a:cubicBezTo>
                  <a:pt x="17" y="137"/>
                  <a:pt x="11" y="127"/>
                  <a:pt x="6" y="117"/>
                </a:cubicBezTo>
                <a:cubicBezTo>
                  <a:pt x="2" y="107"/>
                  <a:pt x="0" y="96"/>
                  <a:pt x="0" y="85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72"/>
                  <a:pt x="2" y="61"/>
                  <a:pt x="6" y="51"/>
                </a:cubicBezTo>
                <a:cubicBezTo>
                  <a:pt x="11" y="41"/>
                  <a:pt x="17" y="32"/>
                  <a:pt x="24" y="24"/>
                </a:cubicBezTo>
                <a:cubicBezTo>
                  <a:pt x="32" y="17"/>
                  <a:pt x="41" y="11"/>
                  <a:pt x="51" y="6"/>
                </a:cubicBezTo>
                <a:cubicBezTo>
                  <a:pt x="61" y="2"/>
                  <a:pt x="73" y="0"/>
                  <a:pt x="84" y="0"/>
                </a:cubicBezTo>
                <a:cubicBezTo>
                  <a:pt x="93" y="0"/>
                  <a:pt x="101" y="1"/>
                  <a:pt x="109" y="3"/>
                </a:cubicBezTo>
                <a:cubicBezTo>
                  <a:pt x="117" y="6"/>
                  <a:pt x="124" y="9"/>
                  <a:pt x="131" y="13"/>
                </a:cubicBezTo>
                <a:cubicBezTo>
                  <a:pt x="117" y="13"/>
                  <a:pt x="117" y="13"/>
                  <a:pt x="117" y="13"/>
                </a:cubicBezTo>
                <a:cubicBezTo>
                  <a:pt x="112" y="11"/>
                  <a:pt x="107" y="10"/>
                  <a:pt x="101" y="8"/>
                </a:cubicBezTo>
                <a:cubicBezTo>
                  <a:pt x="95" y="7"/>
                  <a:pt x="90" y="6"/>
                  <a:pt x="84" y="6"/>
                </a:cubicBezTo>
                <a:cubicBezTo>
                  <a:pt x="74" y="6"/>
                  <a:pt x="63" y="8"/>
                  <a:pt x="54" y="13"/>
                </a:cubicBezTo>
                <a:cubicBezTo>
                  <a:pt x="44" y="16"/>
                  <a:pt x="36" y="22"/>
                  <a:pt x="29" y="29"/>
                </a:cubicBezTo>
                <a:cubicBezTo>
                  <a:pt x="22" y="36"/>
                  <a:pt x="17" y="44"/>
                  <a:pt x="12" y="54"/>
                </a:cubicBezTo>
                <a:cubicBezTo>
                  <a:pt x="9" y="63"/>
                  <a:pt x="6" y="73"/>
                  <a:pt x="6" y="85"/>
                </a:cubicBezTo>
                <a:cubicBezTo>
                  <a:pt x="6" y="95"/>
                  <a:pt x="9" y="105"/>
                  <a:pt x="12" y="11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3" name="Freeform 14"/>
          <p:cNvSpPr/>
          <p:nvPr/>
        </p:nvSpPr>
        <p:spPr bwMode="auto">
          <a:xfrm>
            <a:off x="3723215" y="6676767"/>
            <a:ext cx="111248" cy="110411"/>
          </a:xfrm>
          <a:custGeom>
            <a:gdLst>
              <a:gd fmla="*/ 383 w 399" name="T0"/>
              <a:gd fmla="*/ 0 h 396" name="T1"/>
              <a:gd fmla="*/ 399 w 399" name="T2"/>
              <a:gd fmla="*/ 0 h 396" name="T3"/>
              <a:gd fmla="*/ 399 w 399" name="T4"/>
              <a:gd fmla="*/ 396 h 396" name="T5"/>
              <a:gd fmla="*/ 383 w 399" name="T6"/>
              <a:gd fmla="*/ 396 h 396" name="T7"/>
              <a:gd fmla="*/ 16 w 399" name="T8"/>
              <a:gd fmla="*/ 23 h 396" name="T9"/>
              <a:gd fmla="*/ 16 w 399" name="T10"/>
              <a:gd fmla="*/ 396 h 396" name="T11"/>
              <a:gd fmla="*/ 0 w 399" name="T12"/>
              <a:gd fmla="*/ 396 h 396" name="T13"/>
              <a:gd fmla="*/ 0 w 399" name="T14"/>
              <a:gd fmla="*/ 0 h 396" name="T15"/>
              <a:gd fmla="*/ 16 w 399" name="T16"/>
              <a:gd fmla="*/ 0 h 396" name="T17"/>
              <a:gd fmla="*/ 383 w 399" name="T18"/>
              <a:gd fmla="*/ 375 h 396" name="T19"/>
              <a:gd fmla="*/ 383 w 399" name="T20"/>
              <a:gd fmla="*/ 0 h 396" name="T21"/>
              <a:gd fmla="*/ 383 w 399" name="T22"/>
              <a:gd fmla="*/ 0 h 396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396" w="399">
                <a:moveTo>
                  <a:pt x="383" y="0"/>
                </a:moveTo>
                <a:lnTo>
                  <a:pt x="399" y="0"/>
                </a:lnTo>
                <a:lnTo>
                  <a:pt x="399" y="396"/>
                </a:lnTo>
                <a:lnTo>
                  <a:pt x="383" y="396"/>
                </a:lnTo>
                <a:lnTo>
                  <a:pt x="16" y="23"/>
                </a:lnTo>
                <a:lnTo>
                  <a:pt x="16" y="396"/>
                </a:lnTo>
                <a:lnTo>
                  <a:pt x="0" y="396"/>
                </a:lnTo>
                <a:lnTo>
                  <a:pt x="0" y="0"/>
                </a:lnTo>
                <a:lnTo>
                  <a:pt x="16" y="0"/>
                </a:lnTo>
                <a:lnTo>
                  <a:pt x="383" y="375"/>
                </a:lnTo>
                <a:lnTo>
                  <a:pt x="383" y="0"/>
                </a:lnTo>
                <a:lnTo>
                  <a:pt x="3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4" name="Freeform 15"/>
          <p:cNvSpPr>
            <a:spLocks noEditPoints="1"/>
          </p:cNvSpPr>
          <p:nvPr/>
        </p:nvSpPr>
        <p:spPr bwMode="auto">
          <a:xfrm>
            <a:off x="2758513" y="6388193"/>
            <a:ext cx="272403" cy="267943"/>
          </a:xfrm>
          <a:custGeom>
            <a:gdLst>
              <a:gd fmla="*/ 114 w 413" name="T0"/>
              <a:gd fmla="*/ 17 h 405" name="T1"/>
              <a:gd fmla="*/ 114 w 413" name="T2"/>
              <a:gd fmla="*/ 24 h 405" name="T3"/>
              <a:gd fmla="*/ 95 w 413" name="T4"/>
              <a:gd fmla="*/ 46 h 405" name="T5"/>
              <a:gd fmla="*/ 133 w 413" name="T6"/>
              <a:gd fmla="*/ 68 h 405" name="T7"/>
              <a:gd fmla="*/ 170 w 413" name="T8"/>
              <a:gd fmla="*/ 92 h 405" name="T9"/>
              <a:gd fmla="*/ 70 w 413" name="T10"/>
              <a:gd fmla="*/ 90 h 405" name="T11"/>
              <a:gd fmla="*/ 29 w 413" name="T12"/>
              <a:gd fmla="*/ 146 h 405" name="T13"/>
              <a:gd fmla="*/ 85 w 413" name="T14"/>
              <a:gd fmla="*/ 4 h 405" name="T15"/>
              <a:gd fmla="*/ 82 w 413" name="T16"/>
              <a:gd fmla="*/ 228 h 405" name="T17"/>
              <a:gd fmla="*/ 70 w 413" name="T18"/>
              <a:gd fmla="*/ 168 h 405" name="T19"/>
              <a:gd fmla="*/ 34 w 413" name="T20"/>
              <a:gd fmla="*/ 143 h 405" name="T21"/>
              <a:gd fmla="*/ 70 w 413" name="T22"/>
              <a:gd fmla="*/ 146 h 405" name="T23"/>
              <a:gd fmla="*/ 146 w 413" name="T24"/>
              <a:gd fmla="*/ 144 h 405" name="T25"/>
              <a:gd fmla="*/ 153 w 413" name="T26"/>
              <a:gd fmla="*/ 170 h 405" name="T27"/>
              <a:gd fmla="*/ 105 w 413" name="T28"/>
              <a:gd fmla="*/ 168 h 405" name="T29"/>
              <a:gd fmla="*/ 136 w 413" name="T30"/>
              <a:gd fmla="*/ 228 h 405" name="T31"/>
              <a:gd fmla="*/ 172 w 413" name="T32"/>
              <a:gd fmla="*/ 252 h 405" name="T33"/>
              <a:gd fmla="*/ 105 w 413" name="T34"/>
              <a:gd fmla="*/ 250 h 405" name="T35"/>
              <a:gd fmla="*/ 123 w 413" name="T36"/>
              <a:gd fmla="*/ 328 h 405" name="T37"/>
              <a:gd fmla="*/ 169 w 413" name="T38"/>
              <a:gd fmla="*/ 325 h 405" name="T39"/>
              <a:gd fmla="*/ 85 w 413" name="T40"/>
              <a:gd fmla="*/ 383 h 405" name="T41"/>
              <a:gd fmla="*/ 82 w 413" name="T42"/>
              <a:gd fmla="*/ 337 h 405" name="T43"/>
              <a:gd fmla="*/ 51 w 413" name="T44"/>
              <a:gd fmla="*/ 250 h 405" name="T45"/>
              <a:gd fmla="*/ 17 w 413" name="T46"/>
              <a:gd fmla="*/ 224 h 405" name="T47"/>
              <a:gd fmla="*/ 231 w 413" name="T48"/>
              <a:gd fmla="*/ 235 h 405" name="T49"/>
              <a:gd fmla="*/ 189 w 413" name="T50"/>
              <a:gd fmla="*/ 238 h 405" name="T51"/>
              <a:gd fmla="*/ 192 w 413" name="T52"/>
              <a:gd fmla="*/ 202 h 405" name="T53"/>
              <a:gd fmla="*/ 189 w 413" name="T54"/>
              <a:gd fmla="*/ 99 h 405" name="T55"/>
              <a:gd fmla="*/ 289 w 413" name="T56"/>
              <a:gd fmla="*/ 100 h 405" name="T57"/>
              <a:gd fmla="*/ 331 w 413" name="T58"/>
              <a:gd fmla="*/ 0 h 405" name="T59"/>
              <a:gd fmla="*/ 369 w 413" name="T60"/>
              <a:gd fmla="*/ 17 h 405" name="T61"/>
              <a:gd fmla="*/ 347 w 413" name="T62"/>
              <a:gd fmla="*/ 38 h 405" name="T63"/>
              <a:gd fmla="*/ 335 w 413" name="T64"/>
              <a:gd fmla="*/ 100 h 405" name="T65"/>
              <a:gd fmla="*/ 367 w 413" name="T66"/>
              <a:gd fmla="*/ 133 h 405" name="T67"/>
              <a:gd fmla="*/ 370 w 413" name="T68"/>
              <a:gd fmla="*/ 238 h 405" name="T69"/>
              <a:gd fmla="*/ 335 w 413" name="T70"/>
              <a:gd fmla="*/ 235 h 405" name="T71"/>
              <a:gd fmla="*/ 323 w 413" name="T72"/>
              <a:gd fmla="*/ 353 h 405" name="T73"/>
              <a:gd fmla="*/ 353 w 413" name="T74"/>
              <a:gd fmla="*/ 372 h 405" name="T75"/>
              <a:gd fmla="*/ 413 w 413" name="T76"/>
              <a:gd fmla="*/ 344 h 405" name="T77"/>
              <a:gd fmla="*/ 331 w 413" name="T78"/>
              <a:gd fmla="*/ 396 h 405" name="T79"/>
              <a:gd fmla="*/ 298 w 413" name="T80"/>
              <a:gd fmla="*/ 235 h 405" name="T81"/>
              <a:gd fmla="*/ 234 w 413" name="T82"/>
              <a:gd fmla="*/ 338 h 405" name="T83"/>
              <a:gd fmla="*/ 123 w 413" name="T84"/>
              <a:gd fmla="*/ 381 h 405" name="T85"/>
              <a:gd fmla="*/ 231 w 413" name="T86"/>
              <a:gd fmla="*/ 235 h 405" name="T87"/>
              <a:gd fmla="*/ 260 w 413" name="T88"/>
              <a:gd fmla="*/ 73 h 405" name="T89"/>
              <a:gd fmla="*/ 190 w 413" name="T90"/>
              <a:gd fmla="*/ 22 h 405" name="T91"/>
              <a:gd fmla="*/ 216 w 413" name="T92"/>
              <a:gd fmla="*/ 124 h 405" name="T93"/>
              <a:gd fmla="*/ 343 w 413" name="T94"/>
              <a:gd fmla="*/ 213 h 405" name="T95"/>
              <a:gd fmla="*/ 216 w 413" name="T96"/>
              <a:gd fmla="*/ 124 h 405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405" w="412">
                <a:moveTo>
                  <a:pt x="85" y="4"/>
                </a:moveTo>
                <a:cubicBezTo>
                  <a:pt x="114" y="17"/>
                  <a:pt x="114" y="17"/>
                  <a:pt x="114" y="17"/>
                </a:cubicBezTo>
                <a:cubicBezTo>
                  <a:pt x="119" y="20"/>
                  <a:pt x="119" y="20"/>
                  <a:pt x="119" y="20"/>
                </a:cubicBezTo>
                <a:cubicBezTo>
                  <a:pt x="119" y="22"/>
                  <a:pt x="117" y="23"/>
                  <a:pt x="114" y="24"/>
                </a:cubicBezTo>
                <a:cubicBezTo>
                  <a:pt x="108" y="26"/>
                  <a:pt x="104" y="30"/>
                  <a:pt x="100" y="36"/>
                </a:cubicBezTo>
                <a:cubicBezTo>
                  <a:pt x="99" y="38"/>
                  <a:pt x="98" y="41"/>
                  <a:pt x="95" y="46"/>
                </a:cubicBezTo>
                <a:cubicBezTo>
                  <a:pt x="91" y="55"/>
                  <a:pt x="86" y="62"/>
                  <a:pt x="82" y="68"/>
                </a:cubicBezTo>
                <a:cubicBezTo>
                  <a:pt x="133" y="68"/>
                  <a:pt x="133" y="68"/>
                  <a:pt x="133" y="68"/>
                </a:cubicBezTo>
                <a:cubicBezTo>
                  <a:pt x="146" y="68"/>
                  <a:pt x="159" y="67"/>
                  <a:pt x="170" y="66"/>
                </a:cubicBezTo>
                <a:cubicBezTo>
                  <a:pt x="170" y="92"/>
                  <a:pt x="170" y="92"/>
                  <a:pt x="170" y="92"/>
                </a:cubicBezTo>
                <a:cubicBezTo>
                  <a:pt x="159" y="91"/>
                  <a:pt x="146" y="90"/>
                  <a:pt x="133" y="90"/>
                </a:cubicBezTo>
                <a:cubicBezTo>
                  <a:pt x="70" y="90"/>
                  <a:pt x="70" y="90"/>
                  <a:pt x="70" y="90"/>
                </a:cubicBezTo>
                <a:cubicBezTo>
                  <a:pt x="69" y="92"/>
                  <a:pt x="66" y="96"/>
                  <a:pt x="63" y="100"/>
                </a:cubicBezTo>
                <a:cubicBezTo>
                  <a:pt x="50" y="121"/>
                  <a:pt x="38" y="136"/>
                  <a:pt x="29" y="146"/>
                </a:cubicBezTo>
                <a:cubicBezTo>
                  <a:pt x="21" y="140"/>
                  <a:pt x="12" y="135"/>
                  <a:pt x="0" y="131"/>
                </a:cubicBezTo>
                <a:cubicBezTo>
                  <a:pt x="36" y="104"/>
                  <a:pt x="65" y="61"/>
                  <a:pt x="85" y="4"/>
                </a:cubicBezTo>
                <a:close/>
                <a:moveTo>
                  <a:pt x="51" y="228"/>
                </a:moveTo>
                <a:cubicBezTo>
                  <a:pt x="82" y="228"/>
                  <a:pt x="82" y="228"/>
                  <a:pt x="82" y="228"/>
                </a:cubicBezTo>
                <a:cubicBezTo>
                  <a:pt x="82" y="168"/>
                  <a:pt x="82" y="168"/>
                  <a:pt x="82" y="168"/>
                </a:cubicBezTo>
                <a:cubicBezTo>
                  <a:pt x="70" y="168"/>
                  <a:pt x="70" y="168"/>
                  <a:pt x="70" y="168"/>
                </a:cubicBezTo>
                <a:cubicBezTo>
                  <a:pt x="60" y="168"/>
                  <a:pt x="48" y="169"/>
                  <a:pt x="34" y="170"/>
                </a:cubicBezTo>
                <a:cubicBezTo>
                  <a:pt x="34" y="143"/>
                  <a:pt x="34" y="143"/>
                  <a:pt x="34" y="143"/>
                </a:cubicBezTo>
                <a:cubicBezTo>
                  <a:pt x="36" y="143"/>
                  <a:pt x="39" y="143"/>
                  <a:pt x="43" y="144"/>
                </a:cubicBezTo>
                <a:cubicBezTo>
                  <a:pt x="54" y="146"/>
                  <a:pt x="63" y="146"/>
                  <a:pt x="70" y="146"/>
                </a:cubicBezTo>
                <a:cubicBezTo>
                  <a:pt x="117" y="146"/>
                  <a:pt x="117" y="146"/>
                  <a:pt x="117" y="146"/>
                </a:cubicBezTo>
                <a:cubicBezTo>
                  <a:pt x="124" y="146"/>
                  <a:pt x="134" y="146"/>
                  <a:pt x="146" y="144"/>
                </a:cubicBezTo>
                <a:cubicBezTo>
                  <a:pt x="149" y="143"/>
                  <a:pt x="151" y="143"/>
                  <a:pt x="153" y="143"/>
                </a:cubicBezTo>
                <a:cubicBezTo>
                  <a:pt x="153" y="170"/>
                  <a:pt x="153" y="170"/>
                  <a:pt x="153" y="170"/>
                </a:cubicBezTo>
                <a:cubicBezTo>
                  <a:pt x="144" y="169"/>
                  <a:pt x="132" y="168"/>
                  <a:pt x="117" y="168"/>
                </a:cubicBezTo>
                <a:cubicBezTo>
                  <a:pt x="105" y="168"/>
                  <a:pt x="105" y="168"/>
                  <a:pt x="105" y="168"/>
                </a:cubicBezTo>
                <a:cubicBezTo>
                  <a:pt x="105" y="228"/>
                  <a:pt x="105" y="228"/>
                  <a:pt x="105" y="228"/>
                </a:cubicBezTo>
                <a:cubicBezTo>
                  <a:pt x="136" y="228"/>
                  <a:pt x="136" y="228"/>
                  <a:pt x="136" y="228"/>
                </a:cubicBezTo>
                <a:cubicBezTo>
                  <a:pt x="142" y="228"/>
                  <a:pt x="153" y="227"/>
                  <a:pt x="172" y="224"/>
                </a:cubicBezTo>
                <a:cubicBezTo>
                  <a:pt x="172" y="252"/>
                  <a:pt x="172" y="252"/>
                  <a:pt x="172" y="252"/>
                </a:cubicBezTo>
                <a:cubicBezTo>
                  <a:pt x="160" y="251"/>
                  <a:pt x="149" y="250"/>
                  <a:pt x="136" y="250"/>
                </a:cubicBezTo>
                <a:cubicBezTo>
                  <a:pt x="105" y="250"/>
                  <a:pt x="105" y="250"/>
                  <a:pt x="105" y="250"/>
                </a:cubicBezTo>
                <a:cubicBezTo>
                  <a:pt x="105" y="340"/>
                  <a:pt x="105" y="340"/>
                  <a:pt x="105" y="340"/>
                </a:cubicBezTo>
                <a:cubicBezTo>
                  <a:pt x="109" y="338"/>
                  <a:pt x="114" y="334"/>
                  <a:pt x="123" y="328"/>
                </a:cubicBezTo>
                <a:cubicBezTo>
                  <a:pt x="130" y="323"/>
                  <a:pt x="144" y="312"/>
                  <a:pt x="163" y="298"/>
                </a:cubicBezTo>
                <a:cubicBezTo>
                  <a:pt x="163" y="307"/>
                  <a:pt x="165" y="316"/>
                  <a:pt x="169" y="325"/>
                </a:cubicBezTo>
                <a:cubicBezTo>
                  <a:pt x="166" y="326"/>
                  <a:pt x="163" y="328"/>
                  <a:pt x="158" y="332"/>
                </a:cubicBezTo>
                <a:cubicBezTo>
                  <a:pt x="124" y="352"/>
                  <a:pt x="100" y="369"/>
                  <a:pt x="85" y="383"/>
                </a:cubicBezTo>
                <a:cubicBezTo>
                  <a:pt x="81" y="372"/>
                  <a:pt x="75" y="363"/>
                  <a:pt x="68" y="355"/>
                </a:cubicBezTo>
                <a:cubicBezTo>
                  <a:pt x="76" y="353"/>
                  <a:pt x="81" y="347"/>
                  <a:pt x="82" y="337"/>
                </a:cubicBezTo>
                <a:cubicBezTo>
                  <a:pt x="82" y="250"/>
                  <a:pt x="82" y="250"/>
                  <a:pt x="82" y="250"/>
                </a:cubicBezTo>
                <a:cubicBezTo>
                  <a:pt x="51" y="250"/>
                  <a:pt x="51" y="250"/>
                  <a:pt x="51" y="250"/>
                </a:cubicBezTo>
                <a:cubicBezTo>
                  <a:pt x="41" y="250"/>
                  <a:pt x="30" y="251"/>
                  <a:pt x="17" y="252"/>
                </a:cubicBezTo>
                <a:cubicBezTo>
                  <a:pt x="17" y="224"/>
                  <a:pt x="17" y="224"/>
                  <a:pt x="17" y="224"/>
                </a:cubicBezTo>
                <a:cubicBezTo>
                  <a:pt x="30" y="227"/>
                  <a:pt x="41" y="228"/>
                  <a:pt x="51" y="228"/>
                </a:cubicBezTo>
                <a:close/>
                <a:moveTo>
                  <a:pt x="231" y="235"/>
                </a:moveTo>
                <a:cubicBezTo>
                  <a:pt x="223" y="235"/>
                  <a:pt x="223" y="235"/>
                  <a:pt x="223" y="235"/>
                </a:cubicBezTo>
                <a:cubicBezTo>
                  <a:pt x="216" y="235"/>
                  <a:pt x="204" y="236"/>
                  <a:pt x="189" y="238"/>
                </a:cubicBezTo>
                <a:cubicBezTo>
                  <a:pt x="189" y="237"/>
                  <a:pt x="189" y="236"/>
                  <a:pt x="189" y="233"/>
                </a:cubicBezTo>
                <a:cubicBezTo>
                  <a:pt x="191" y="223"/>
                  <a:pt x="192" y="213"/>
                  <a:pt x="192" y="202"/>
                </a:cubicBezTo>
                <a:cubicBezTo>
                  <a:pt x="192" y="135"/>
                  <a:pt x="192" y="135"/>
                  <a:pt x="192" y="135"/>
                </a:cubicBezTo>
                <a:cubicBezTo>
                  <a:pt x="193" y="122"/>
                  <a:pt x="192" y="110"/>
                  <a:pt x="189" y="99"/>
                </a:cubicBezTo>
                <a:cubicBezTo>
                  <a:pt x="200" y="100"/>
                  <a:pt x="211" y="100"/>
                  <a:pt x="223" y="100"/>
                </a:cubicBezTo>
                <a:cubicBezTo>
                  <a:pt x="289" y="100"/>
                  <a:pt x="289" y="100"/>
                  <a:pt x="289" y="100"/>
                </a:cubicBezTo>
                <a:cubicBezTo>
                  <a:pt x="290" y="99"/>
                  <a:pt x="291" y="98"/>
                  <a:pt x="292" y="95"/>
                </a:cubicBezTo>
                <a:cubicBezTo>
                  <a:pt x="317" y="50"/>
                  <a:pt x="330" y="18"/>
                  <a:pt x="331" y="0"/>
                </a:cubicBezTo>
                <a:cubicBezTo>
                  <a:pt x="362" y="12"/>
                  <a:pt x="362" y="12"/>
                  <a:pt x="362" y="12"/>
                </a:cubicBezTo>
                <a:cubicBezTo>
                  <a:pt x="366" y="14"/>
                  <a:pt x="369" y="16"/>
                  <a:pt x="369" y="17"/>
                </a:cubicBezTo>
                <a:cubicBezTo>
                  <a:pt x="369" y="18"/>
                  <a:pt x="366" y="20"/>
                  <a:pt x="362" y="22"/>
                </a:cubicBezTo>
                <a:cubicBezTo>
                  <a:pt x="354" y="26"/>
                  <a:pt x="349" y="31"/>
                  <a:pt x="347" y="38"/>
                </a:cubicBezTo>
                <a:cubicBezTo>
                  <a:pt x="337" y="59"/>
                  <a:pt x="326" y="80"/>
                  <a:pt x="314" y="100"/>
                </a:cubicBezTo>
                <a:cubicBezTo>
                  <a:pt x="335" y="100"/>
                  <a:pt x="335" y="100"/>
                  <a:pt x="335" y="100"/>
                </a:cubicBezTo>
                <a:cubicBezTo>
                  <a:pt x="344" y="100"/>
                  <a:pt x="356" y="100"/>
                  <a:pt x="370" y="99"/>
                </a:cubicBezTo>
                <a:cubicBezTo>
                  <a:pt x="368" y="111"/>
                  <a:pt x="367" y="123"/>
                  <a:pt x="367" y="133"/>
                </a:cubicBezTo>
                <a:cubicBezTo>
                  <a:pt x="367" y="202"/>
                  <a:pt x="367" y="202"/>
                  <a:pt x="367" y="202"/>
                </a:cubicBezTo>
                <a:cubicBezTo>
                  <a:pt x="367" y="213"/>
                  <a:pt x="368" y="224"/>
                  <a:pt x="370" y="238"/>
                </a:cubicBezTo>
                <a:cubicBezTo>
                  <a:pt x="368" y="238"/>
                  <a:pt x="366" y="238"/>
                  <a:pt x="363" y="236"/>
                </a:cubicBezTo>
                <a:cubicBezTo>
                  <a:pt x="351" y="236"/>
                  <a:pt x="342" y="235"/>
                  <a:pt x="335" y="235"/>
                </a:cubicBezTo>
                <a:cubicBezTo>
                  <a:pt x="323" y="235"/>
                  <a:pt x="323" y="235"/>
                  <a:pt x="323" y="235"/>
                </a:cubicBezTo>
                <a:cubicBezTo>
                  <a:pt x="323" y="353"/>
                  <a:pt x="323" y="353"/>
                  <a:pt x="323" y="353"/>
                </a:cubicBezTo>
                <a:cubicBezTo>
                  <a:pt x="321" y="368"/>
                  <a:pt x="326" y="375"/>
                  <a:pt x="340" y="372"/>
                </a:cubicBezTo>
                <a:cubicBezTo>
                  <a:pt x="353" y="372"/>
                  <a:pt x="353" y="372"/>
                  <a:pt x="353" y="372"/>
                </a:cubicBezTo>
                <a:cubicBezTo>
                  <a:pt x="374" y="376"/>
                  <a:pt x="383" y="361"/>
                  <a:pt x="382" y="328"/>
                </a:cubicBezTo>
                <a:cubicBezTo>
                  <a:pt x="390" y="338"/>
                  <a:pt x="400" y="344"/>
                  <a:pt x="413" y="344"/>
                </a:cubicBezTo>
                <a:cubicBezTo>
                  <a:pt x="409" y="382"/>
                  <a:pt x="390" y="399"/>
                  <a:pt x="355" y="396"/>
                </a:cubicBezTo>
                <a:cubicBezTo>
                  <a:pt x="331" y="396"/>
                  <a:pt x="331" y="396"/>
                  <a:pt x="331" y="396"/>
                </a:cubicBezTo>
                <a:cubicBezTo>
                  <a:pt x="307" y="397"/>
                  <a:pt x="296" y="386"/>
                  <a:pt x="298" y="364"/>
                </a:cubicBezTo>
                <a:cubicBezTo>
                  <a:pt x="298" y="235"/>
                  <a:pt x="298" y="235"/>
                  <a:pt x="298" y="235"/>
                </a:cubicBezTo>
                <a:cubicBezTo>
                  <a:pt x="255" y="235"/>
                  <a:pt x="255" y="235"/>
                  <a:pt x="255" y="235"/>
                </a:cubicBezTo>
                <a:cubicBezTo>
                  <a:pt x="256" y="281"/>
                  <a:pt x="249" y="316"/>
                  <a:pt x="234" y="338"/>
                </a:cubicBezTo>
                <a:cubicBezTo>
                  <a:pt x="222" y="360"/>
                  <a:pt x="193" y="382"/>
                  <a:pt x="148" y="405"/>
                </a:cubicBezTo>
                <a:cubicBezTo>
                  <a:pt x="141" y="391"/>
                  <a:pt x="133" y="383"/>
                  <a:pt x="123" y="381"/>
                </a:cubicBezTo>
                <a:cubicBezTo>
                  <a:pt x="170" y="365"/>
                  <a:pt x="199" y="349"/>
                  <a:pt x="209" y="333"/>
                </a:cubicBezTo>
                <a:cubicBezTo>
                  <a:pt x="223" y="316"/>
                  <a:pt x="230" y="284"/>
                  <a:pt x="231" y="235"/>
                </a:cubicBezTo>
                <a:close/>
                <a:moveTo>
                  <a:pt x="213" y="7"/>
                </a:moveTo>
                <a:cubicBezTo>
                  <a:pt x="232" y="29"/>
                  <a:pt x="248" y="50"/>
                  <a:pt x="260" y="73"/>
                </a:cubicBezTo>
                <a:cubicBezTo>
                  <a:pt x="238" y="89"/>
                  <a:pt x="238" y="89"/>
                  <a:pt x="238" y="89"/>
                </a:cubicBezTo>
                <a:cubicBezTo>
                  <a:pt x="222" y="60"/>
                  <a:pt x="206" y="38"/>
                  <a:pt x="190" y="22"/>
                </a:cubicBezTo>
                <a:cubicBezTo>
                  <a:pt x="213" y="7"/>
                  <a:pt x="213" y="7"/>
                  <a:pt x="213" y="7"/>
                </a:cubicBezTo>
                <a:close/>
                <a:moveTo>
                  <a:pt x="216" y="124"/>
                </a:moveTo>
                <a:cubicBezTo>
                  <a:pt x="216" y="213"/>
                  <a:pt x="216" y="213"/>
                  <a:pt x="216" y="213"/>
                </a:cubicBezTo>
                <a:cubicBezTo>
                  <a:pt x="343" y="213"/>
                  <a:pt x="343" y="213"/>
                  <a:pt x="343" y="213"/>
                </a:cubicBezTo>
                <a:cubicBezTo>
                  <a:pt x="343" y="124"/>
                  <a:pt x="343" y="124"/>
                  <a:pt x="343" y="124"/>
                </a:cubicBezTo>
                <a:cubicBezTo>
                  <a:pt x="216" y="124"/>
                  <a:pt x="216" y="124"/>
                  <a:pt x="216" y="124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5" name="Freeform 16"/>
          <p:cNvSpPr>
            <a:spLocks noEditPoints="1"/>
          </p:cNvSpPr>
          <p:nvPr/>
        </p:nvSpPr>
        <p:spPr bwMode="auto">
          <a:xfrm>
            <a:off x="3055453" y="6388193"/>
            <a:ext cx="252607" cy="262644"/>
          </a:xfrm>
          <a:custGeom>
            <a:gdLst>
              <a:gd fmla="*/ 143 w 383" name="T0"/>
              <a:gd fmla="*/ 185 h 397" name="T1"/>
              <a:gd fmla="*/ 51 w 383" name="T2"/>
              <a:gd fmla="*/ 83 h 397" name="T3"/>
              <a:gd fmla="*/ 23 w 383" name="T4"/>
              <a:gd fmla="*/ 61 h 397" name="T5"/>
              <a:gd fmla="*/ 129 w 383" name="T6"/>
              <a:gd fmla="*/ 63 h 397" name="T7"/>
              <a:gd fmla="*/ 104 w 383" name="T8"/>
              <a:gd fmla="*/ 4 h 397" name="T9"/>
              <a:gd fmla="*/ 133 w 383" name="T10"/>
              <a:gd fmla="*/ 63 h 397" name="T11"/>
              <a:gd fmla="*/ 259 w 383" name="T12"/>
              <a:gd fmla="*/ 0 h 397" name="T13"/>
              <a:gd fmla="*/ 294 w 383" name="T14"/>
              <a:gd fmla="*/ 22 h 397" name="T15"/>
              <a:gd fmla="*/ 272 w 383" name="T16"/>
              <a:gd fmla="*/ 34 h 397" name="T17"/>
              <a:gd fmla="*/ 252 w 383" name="T18"/>
              <a:gd fmla="*/ 63 h 397" name="T19"/>
              <a:gd fmla="*/ 359 w 383" name="T20"/>
              <a:gd fmla="*/ 61 h 397" name="T21"/>
              <a:gd fmla="*/ 332 w 383" name="T22"/>
              <a:gd fmla="*/ 83 h 397" name="T23"/>
              <a:gd fmla="*/ 243 w 383" name="T24"/>
              <a:gd fmla="*/ 185 h 397" name="T25"/>
              <a:gd fmla="*/ 383 w 383" name="T26"/>
              <a:gd fmla="*/ 182 h 397" name="T27"/>
              <a:gd fmla="*/ 358 w 383" name="T28"/>
              <a:gd fmla="*/ 205 h 397" name="T29"/>
              <a:gd fmla="*/ 0 w 383" name="T30"/>
              <a:gd fmla="*/ 207 h 397" name="T31"/>
              <a:gd fmla="*/ 25 w 383" name="T32"/>
              <a:gd fmla="*/ 185 h 397" name="T33"/>
              <a:gd fmla="*/ 69 w 383" name="T34"/>
              <a:gd fmla="*/ 97 h 397" name="T35"/>
              <a:gd fmla="*/ 114 w 383" name="T36"/>
              <a:gd fmla="*/ 153 h 397" name="T37"/>
              <a:gd fmla="*/ 49 w 383" name="T38"/>
              <a:gd fmla="*/ 112 h 397" name="T39"/>
              <a:gd fmla="*/ 71 w 383" name="T40"/>
              <a:gd fmla="*/ 397 h 397" name="T41"/>
              <a:gd fmla="*/ 75 w 383" name="T42"/>
              <a:gd fmla="*/ 368 h 397" name="T43"/>
              <a:gd fmla="*/ 73 w 383" name="T44"/>
              <a:gd fmla="*/ 248 h 397" name="T45"/>
              <a:gd fmla="*/ 102 w 383" name="T46"/>
              <a:gd fmla="*/ 237 h 397" name="T47"/>
              <a:gd fmla="*/ 315 w 383" name="T48"/>
              <a:gd fmla="*/ 236 h 397" name="T49"/>
              <a:gd fmla="*/ 312 w 383" name="T50"/>
              <a:gd fmla="*/ 366 h 397" name="T51"/>
              <a:gd fmla="*/ 284 w 383" name="T52"/>
              <a:gd fmla="*/ 395 h 397" name="T53"/>
              <a:gd fmla="*/ 97 w 383" name="T54"/>
              <a:gd fmla="*/ 373 h 397" name="T55"/>
              <a:gd fmla="*/ 100 w 383" name="T56"/>
              <a:gd fmla="*/ 397 h 397" name="T57"/>
              <a:gd fmla="*/ 99 w 383" name="T58"/>
              <a:gd fmla="*/ 299 h 397" name="T59"/>
              <a:gd fmla="*/ 287 w 383" name="T60"/>
              <a:gd fmla="*/ 258 h 397" name="T61"/>
              <a:gd fmla="*/ 99 w 383" name="T62"/>
              <a:gd fmla="*/ 319 h 397" name="T63"/>
              <a:gd fmla="*/ 287 w 383" name="T64"/>
              <a:gd fmla="*/ 356 h 397" name="T65"/>
              <a:gd fmla="*/ 99 w 383" name="T66"/>
              <a:gd fmla="*/ 319 h 397" name="T67"/>
              <a:gd fmla="*/ 167 w 383" name="T68"/>
              <a:gd fmla="*/ 185 h 397" name="T69"/>
              <a:gd fmla="*/ 220 w 383" name="T70"/>
              <a:gd fmla="*/ 83 h 397" name="T71"/>
              <a:gd fmla="*/ 267 w 383" name="T72"/>
              <a:gd fmla="*/ 160 h 397" name="T73"/>
              <a:gd fmla="*/ 337 w 383" name="T74"/>
              <a:gd fmla="*/ 110 h 397" name="T75"/>
              <a:gd fmla="*/ 334 w 383" name="T76"/>
              <a:gd fmla="*/ 117 h 397" name="T77"/>
              <a:gd fmla="*/ 287 w 383" name="T78"/>
              <a:gd fmla="*/ 173 h 397" name="T7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b="b" l="0" r="r" t="0"/>
            <a:pathLst>
              <a:path h="397" w="383">
                <a:moveTo>
                  <a:pt x="25" y="185"/>
                </a:moveTo>
                <a:cubicBezTo>
                  <a:pt x="143" y="185"/>
                  <a:pt x="143" y="185"/>
                  <a:pt x="143" y="185"/>
                </a:cubicBezTo>
                <a:cubicBezTo>
                  <a:pt x="143" y="83"/>
                  <a:pt x="143" y="83"/>
                  <a:pt x="143" y="83"/>
                </a:cubicBezTo>
                <a:cubicBezTo>
                  <a:pt x="51" y="83"/>
                  <a:pt x="51" y="83"/>
                  <a:pt x="51" y="83"/>
                </a:cubicBezTo>
                <a:cubicBezTo>
                  <a:pt x="43" y="83"/>
                  <a:pt x="34" y="85"/>
                  <a:pt x="23" y="87"/>
                </a:cubicBezTo>
                <a:cubicBezTo>
                  <a:pt x="23" y="61"/>
                  <a:pt x="23" y="61"/>
                  <a:pt x="23" y="61"/>
                </a:cubicBezTo>
                <a:cubicBezTo>
                  <a:pt x="30" y="62"/>
                  <a:pt x="39" y="63"/>
                  <a:pt x="49" y="63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11" y="45"/>
                  <a:pt x="96" y="31"/>
                  <a:pt x="85" y="22"/>
                </a:cubicBezTo>
                <a:cubicBezTo>
                  <a:pt x="104" y="4"/>
                  <a:pt x="104" y="4"/>
                  <a:pt x="104" y="4"/>
                </a:cubicBezTo>
                <a:cubicBezTo>
                  <a:pt x="117" y="14"/>
                  <a:pt x="133" y="29"/>
                  <a:pt x="151" y="48"/>
                </a:cubicBezTo>
                <a:cubicBezTo>
                  <a:pt x="133" y="63"/>
                  <a:pt x="133" y="63"/>
                  <a:pt x="133" y="63"/>
                </a:cubicBezTo>
                <a:cubicBezTo>
                  <a:pt x="225" y="63"/>
                  <a:pt x="225" y="63"/>
                  <a:pt x="225" y="63"/>
                </a:cubicBezTo>
                <a:cubicBezTo>
                  <a:pt x="242" y="37"/>
                  <a:pt x="253" y="16"/>
                  <a:pt x="259" y="0"/>
                </a:cubicBezTo>
                <a:cubicBezTo>
                  <a:pt x="289" y="17"/>
                  <a:pt x="289" y="17"/>
                  <a:pt x="289" y="17"/>
                </a:cubicBezTo>
                <a:cubicBezTo>
                  <a:pt x="293" y="19"/>
                  <a:pt x="294" y="21"/>
                  <a:pt x="294" y="22"/>
                </a:cubicBezTo>
                <a:cubicBezTo>
                  <a:pt x="293" y="23"/>
                  <a:pt x="291" y="25"/>
                  <a:pt x="286" y="25"/>
                </a:cubicBezTo>
                <a:cubicBezTo>
                  <a:pt x="279" y="28"/>
                  <a:pt x="275" y="30"/>
                  <a:pt x="272" y="34"/>
                </a:cubicBezTo>
                <a:cubicBezTo>
                  <a:pt x="270" y="36"/>
                  <a:pt x="267" y="41"/>
                  <a:pt x="262" y="48"/>
                </a:cubicBezTo>
                <a:cubicBezTo>
                  <a:pt x="257" y="55"/>
                  <a:pt x="254" y="59"/>
                  <a:pt x="252" y="63"/>
                </a:cubicBezTo>
                <a:cubicBezTo>
                  <a:pt x="332" y="63"/>
                  <a:pt x="332" y="63"/>
                  <a:pt x="332" y="63"/>
                </a:cubicBezTo>
                <a:cubicBezTo>
                  <a:pt x="342" y="63"/>
                  <a:pt x="351" y="62"/>
                  <a:pt x="359" y="61"/>
                </a:cubicBezTo>
                <a:cubicBezTo>
                  <a:pt x="359" y="87"/>
                  <a:pt x="359" y="87"/>
                  <a:pt x="359" y="87"/>
                </a:cubicBezTo>
                <a:cubicBezTo>
                  <a:pt x="351" y="85"/>
                  <a:pt x="342" y="83"/>
                  <a:pt x="332" y="83"/>
                </a:cubicBezTo>
                <a:cubicBezTo>
                  <a:pt x="243" y="83"/>
                  <a:pt x="243" y="83"/>
                  <a:pt x="243" y="83"/>
                </a:cubicBezTo>
                <a:cubicBezTo>
                  <a:pt x="243" y="185"/>
                  <a:pt x="243" y="185"/>
                  <a:pt x="243" y="185"/>
                </a:cubicBezTo>
                <a:cubicBezTo>
                  <a:pt x="358" y="185"/>
                  <a:pt x="358" y="185"/>
                  <a:pt x="358" y="185"/>
                </a:cubicBezTo>
                <a:cubicBezTo>
                  <a:pt x="364" y="185"/>
                  <a:pt x="373" y="184"/>
                  <a:pt x="383" y="182"/>
                </a:cubicBezTo>
                <a:cubicBezTo>
                  <a:pt x="383" y="207"/>
                  <a:pt x="383" y="207"/>
                  <a:pt x="383" y="207"/>
                </a:cubicBezTo>
                <a:cubicBezTo>
                  <a:pt x="375" y="206"/>
                  <a:pt x="367" y="205"/>
                  <a:pt x="358" y="205"/>
                </a:cubicBezTo>
                <a:cubicBezTo>
                  <a:pt x="27" y="205"/>
                  <a:pt x="27" y="205"/>
                  <a:pt x="27" y="205"/>
                </a:cubicBezTo>
                <a:cubicBezTo>
                  <a:pt x="19" y="205"/>
                  <a:pt x="10" y="206"/>
                  <a:pt x="0" y="207"/>
                </a:cubicBezTo>
                <a:cubicBezTo>
                  <a:pt x="0" y="182"/>
                  <a:pt x="0" y="182"/>
                  <a:pt x="0" y="182"/>
                </a:cubicBezTo>
                <a:cubicBezTo>
                  <a:pt x="7" y="184"/>
                  <a:pt x="16" y="185"/>
                  <a:pt x="25" y="185"/>
                </a:cubicBezTo>
                <a:close/>
                <a:moveTo>
                  <a:pt x="49" y="112"/>
                </a:moveTo>
                <a:cubicBezTo>
                  <a:pt x="69" y="97"/>
                  <a:pt x="69" y="97"/>
                  <a:pt x="69" y="97"/>
                </a:cubicBezTo>
                <a:cubicBezTo>
                  <a:pt x="71" y="98"/>
                  <a:pt x="72" y="100"/>
                  <a:pt x="73" y="102"/>
                </a:cubicBezTo>
                <a:cubicBezTo>
                  <a:pt x="89" y="120"/>
                  <a:pt x="103" y="137"/>
                  <a:pt x="114" y="153"/>
                </a:cubicBezTo>
                <a:cubicBezTo>
                  <a:pt x="92" y="168"/>
                  <a:pt x="92" y="168"/>
                  <a:pt x="92" y="168"/>
                </a:cubicBezTo>
                <a:cubicBezTo>
                  <a:pt x="80" y="149"/>
                  <a:pt x="66" y="130"/>
                  <a:pt x="49" y="112"/>
                </a:cubicBezTo>
                <a:close/>
                <a:moveTo>
                  <a:pt x="100" y="397"/>
                </a:moveTo>
                <a:cubicBezTo>
                  <a:pt x="71" y="397"/>
                  <a:pt x="71" y="397"/>
                  <a:pt x="71" y="397"/>
                </a:cubicBezTo>
                <a:cubicBezTo>
                  <a:pt x="71" y="395"/>
                  <a:pt x="72" y="392"/>
                  <a:pt x="73" y="388"/>
                </a:cubicBezTo>
                <a:cubicBezTo>
                  <a:pt x="74" y="380"/>
                  <a:pt x="75" y="374"/>
                  <a:pt x="75" y="368"/>
                </a:cubicBezTo>
                <a:cubicBezTo>
                  <a:pt x="75" y="267"/>
                  <a:pt x="75" y="267"/>
                  <a:pt x="75" y="267"/>
                </a:cubicBezTo>
                <a:cubicBezTo>
                  <a:pt x="75" y="262"/>
                  <a:pt x="74" y="255"/>
                  <a:pt x="73" y="248"/>
                </a:cubicBezTo>
                <a:cubicBezTo>
                  <a:pt x="72" y="243"/>
                  <a:pt x="71" y="239"/>
                  <a:pt x="71" y="236"/>
                </a:cubicBezTo>
                <a:cubicBezTo>
                  <a:pt x="79" y="237"/>
                  <a:pt x="90" y="237"/>
                  <a:pt x="102" y="237"/>
                </a:cubicBezTo>
                <a:cubicBezTo>
                  <a:pt x="284" y="237"/>
                  <a:pt x="284" y="237"/>
                  <a:pt x="284" y="237"/>
                </a:cubicBezTo>
                <a:cubicBezTo>
                  <a:pt x="293" y="237"/>
                  <a:pt x="304" y="237"/>
                  <a:pt x="315" y="236"/>
                </a:cubicBezTo>
                <a:cubicBezTo>
                  <a:pt x="312" y="244"/>
                  <a:pt x="312" y="253"/>
                  <a:pt x="312" y="265"/>
                </a:cubicBezTo>
                <a:cubicBezTo>
                  <a:pt x="312" y="366"/>
                  <a:pt x="312" y="366"/>
                  <a:pt x="312" y="366"/>
                </a:cubicBezTo>
                <a:cubicBezTo>
                  <a:pt x="312" y="377"/>
                  <a:pt x="312" y="387"/>
                  <a:pt x="315" y="395"/>
                </a:cubicBezTo>
                <a:cubicBezTo>
                  <a:pt x="284" y="395"/>
                  <a:pt x="284" y="395"/>
                  <a:pt x="284" y="395"/>
                </a:cubicBezTo>
                <a:cubicBezTo>
                  <a:pt x="287" y="389"/>
                  <a:pt x="287" y="382"/>
                  <a:pt x="287" y="373"/>
                </a:cubicBezTo>
                <a:cubicBezTo>
                  <a:pt x="97" y="373"/>
                  <a:pt x="97" y="373"/>
                  <a:pt x="97" y="373"/>
                </a:cubicBezTo>
                <a:cubicBezTo>
                  <a:pt x="97" y="377"/>
                  <a:pt x="97" y="383"/>
                  <a:pt x="99" y="388"/>
                </a:cubicBezTo>
                <a:cubicBezTo>
                  <a:pt x="100" y="392"/>
                  <a:pt x="100" y="395"/>
                  <a:pt x="100" y="397"/>
                </a:cubicBezTo>
                <a:close/>
                <a:moveTo>
                  <a:pt x="99" y="258"/>
                </a:moveTo>
                <a:cubicBezTo>
                  <a:pt x="99" y="299"/>
                  <a:pt x="99" y="299"/>
                  <a:pt x="99" y="299"/>
                </a:cubicBezTo>
                <a:cubicBezTo>
                  <a:pt x="287" y="299"/>
                  <a:pt x="287" y="299"/>
                  <a:pt x="287" y="299"/>
                </a:cubicBezTo>
                <a:cubicBezTo>
                  <a:pt x="287" y="258"/>
                  <a:pt x="287" y="258"/>
                  <a:pt x="287" y="258"/>
                </a:cubicBezTo>
                <a:cubicBezTo>
                  <a:pt x="99" y="258"/>
                  <a:pt x="99" y="258"/>
                  <a:pt x="99" y="258"/>
                </a:cubicBezTo>
                <a:close/>
                <a:moveTo>
                  <a:pt x="99" y="319"/>
                </a:moveTo>
                <a:cubicBezTo>
                  <a:pt x="99" y="356"/>
                  <a:pt x="99" y="356"/>
                  <a:pt x="99" y="356"/>
                </a:cubicBezTo>
                <a:cubicBezTo>
                  <a:pt x="287" y="356"/>
                  <a:pt x="287" y="356"/>
                  <a:pt x="287" y="356"/>
                </a:cubicBezTo>
                <a:cubicBezTo>
                  <a:pt x="287" y="319"/>
                  <a:pt x="287" y="319"/>
                  <a:pt x="287" y="319"/>
                </a:cubicBezTo>
                <a:cubicBezTo>
                  <a:pt x="99" y="319"/>
                  <a:pt x="99" y="319"/>
                  <a:pt x="99" y="319"/>
                </a:cubicBezTo>
                <a:close/>
                <a:moveTo>
                  <a:pt x="167" y="83"/>
                </a:moveTo>
                <a:cubicBezTo>
                  <a:pt x="167" y="185"/>
                  <a:pt x="167" y="185"/>
                  <a:pt x="167" y="185"/>
                </a:cubicBezTo>
                <a:cubicBezTo>
                  <a:pt x="220" y="185"/>
                  <a:pt x="220" y="185"/>
                  <a:pt x="220" y="185"/>
                </a:cubicBezTo>
                <a:cubicBezTo>
                  <a:pt x="220" y="83"/>
                  <a:pt x="220" y="83"/>
                  <a:pt x="220" y="83"/>
                </a:cubicBezTo>
                <a:cubicBezTo>
                  <a:pt x="167" y="83"/>
                  <a:pt x="167" y="83"/>
                  <a:pt x="167" y="83"/>
                </a:cubicBezTo>
                <a:close/>
                <a:moveTo>
                  <a:pt x="267" y="160"/>
                </a:moveTo>
                <a:cubicBezTo>
                  <a:pt x="291" y="132"/>
                  <a:pt x="306" y="110"/>
                  <a:pt x="312" y="93"/>
                </a:cubicBezTo>
                <a:cubicBezTo>
                  <a:pt x="337" y="110"/>
                  <a:pt x="337" y="110"/>
                  <a:pt x="337" y="110"/>
                </a:cubicBezTo>
                <a:cubicBezTo>
                  <a:pt x="341" y="113"/>
                  <a:pt x="342" y="114"/>
                  <a:pt x="341" y="114"/>
                </a:cubicBezTo>
                <a:cubicBezTo>
                  <a:pt x="334" y="117"/>
                  <a:pt x="334" y="117"/>
                  <a:pt x="334" y="117"/>
                </a:cubicBezTo>
                <a:cubicBezTo>
                  <a:pt x="329" y="119"/>
                  <a:pt x="325" y="123"/>
                  <a:pt x="322" y="127"/>
                </a:cubicBezTo>
                <a:cubicBezTo>
                  <a:pt x="312" y="142"/>
                  <a:pt x="300" y="157"/>
                  <a:pt x="287" y="173"/>
                </a:cubicBezTo>
                <a:cubicBezTo>
                  <a:pt x="267" y="160"/>
                  <a:pt x="267" y="160"/>
                  <a:pt x="267" y="160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6" name="Freeform 17"/>
          <p:cNvSpPr>
            <a:spLocks noEditPoints="1"/>
          </p:cNvSpPr>
          <p:nvPr/>
        </p:nvSpPr>
        <p:spPr bwMode="auto">
          <a:xfrm>
            <a:off x="3346256" y="6416073"/>
            <a:ext cx="143032" cy="208275"/>
          </a:xfrm>
          <a:custGeom>
            <a:gdLst>
              <a:gd fmla="*/ 29 w 217" name="T0"/>
              <a:gd fmla="*/ 315 h 315" name="T1"/>
              <a:gd fmla="*/ 0 w 217" name="T2"/>
              <a:gd fmla="*/ 315 h 315" name="T3"/>
              <a:gd fmla="*/ 0 w 217" name="T4"/>
              <a:gd fmla="*/ 0 h 315" name="T5"/>
              <a:gd fmla="*/ 114 w 217" name="T6"/>
              <a:gd fmla="*/ 0 h 315" name="T7"/>
              <a:gd fmla="*/ 216 w 217" name="T8"/>
              <a:gd fmla="*/ 88 h 315" name="T9"/>
              <a:gd fmla="*/ 97 w 217" name="T10"/>
              <a:gd fmla="*/ 177 h 315" name="T11"/>
              <a:gd fmla="*/ 29 w 217" name="T12"/>
              <a:gd fmla="*/ 177 h 315" name="T13"/>
              <a:gd fmla="*/ 29 w 217" name="T14"/>
              <a:gd fmla="*/ 315 h 315" name="T15"/>
              <a:gd fmla="*/ 29 w 217" name="T16"/>
              <a:gd fmla="*/ 151 h 315" name="T17"/>
              <a:gd fmla="*/ 97 w 217" name="T18"/>
              <a:gd fmla="*/ 151 h 315" name="T19"/>
              <a:gd fmla="*/ 187 w 217" name="T20"/>
              <a:gd fmla="*/ 86 h 315" name="T21"/>
              <a:gd fmla="*/ 106 w 217" name="T22"/>
              <a:gd fmla="*/ 26 h 315" name="T23"/>
              <a:gd fmla="*/ 29 w 217" name="T24"/>
              <a:gd fmla="*/ 26 h 315" name="T25"/>
              <a:gd fmla="*/ 29 w 217" name="T26"/>
              <a:gd fmla="*/ 151 h 315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15" w="216">
                <a:moveTo>
                  <a:pt x="29" y="315"/>
                </a:moveTo>
                <a:cubicBezTo>
                  <a:pt x="0" y="315"/>
                  <a:pt x="0" y="315"/>
                  <a:pt x="0" y="315"/>
                </a:cubicBezTo>
                <a:cubicBezTo>
                  <a:pt x="0" y="0"/>
                  <a:pt x="0" y="0"/>
                  <a:pt x="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83" y="0"/>
                  <a:pt x="217" y="29"/>
                  <a:pt x="216" y="88"/>
                </a:cubicBezTo>
                <a:cubicBezTo>
                  <a:pt x="215" y="146"/>
                  <a:pt x="175" y="175"/>
                  <a:pt x="97" y="177"/>
                </a:cubicBezTo>
                <a:cubicBezTo>
                  <a:pt x="29" y="177"/>
                  <a:pt x="29" y="177"/>
                  <a:pt x="29" y="177"/>
                </a:cubicBezTo>
                <a:cubicBezTo>
                  <a:pt x="29" y="315"/>
                  <a:pt x="29" y="315"/>
                  <a:pt x="29" y="315"/>
                </a:cubicBezTo>
                <a:close/>
                <a:moveTo>
                  <a:pt x="29" y="151"/>
                </a:moveTo>
                <a:cubicBezTo>
                  <a:pt x="97" y="151"/>
                  <a:pt x="97" y="151"/>
                  <a:pt x="97" y="151"/>
                </a:cubicBezTo>
                <a:cubicBezTo>
                  <a:pt x="159" y="153"/>
                  <a:pt x="189" y="131"/>
                  <a:pt x="187" y="86"/>
                </a:cubicBezTo>
                <a:cubicBezTo>
                  <a:pt x="187" y="46"/>
                  <a:pt x="160" y="26"/>
                  <a:pt x="106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151"/>
                  <a:pt x="29" y="151"/>
                  <a:pt x="29" y="151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7" name="Freeform 18"/>
          <p:cNvSpPr>
            <a:spLocks noEditPoints="1"/>
          </p:cNvSpPr>
          <p:nvPr/>
        </p:nvSpPr>
        <p:spPr bwMode="auto">
          <a:xfrm>
            <a:off x="3522190" y="6416073"/>
            <a:ext cx="143311" cy="208275"/>
          </a:xfrm>
          <a:custGeom>
            <a:gdLst>
              <a:gd fmla="*/ 29 w 217" name="T0"/>
              <a:gd fmla="*/ 315 h 315" name="T1"/>
              <a:gd fmla="*/ 0 w 217" name="T2"/>
              <a:gd fmla="*/ 315 h 315" name="T3"/>
              <a:gd fmla="*/ 0 w 217" name="T4"/>
              <a:gd fmla="*/ 0 h 315" name="T5"/>
              <a:gd fmla="*/ 114 w 217" name="T6"/>
              <a:gd fmla="*/ 0 h 315" name="T7"/>
              <a:gd fmla="*/ 216 w 217" name="T8"/>
              <a:gd fmla="*/ 88 h 315" name="T9"/>
              <a:gd fmla="*/ 97 w 217" name="T10"/>
              <a:gd fmla="*/ 177 h 315" name="T11"/>
              <a:gd fmla="*/ 29 w 217" name="T12"/>
              <a:gd fmla="*/ 177 h 315" name="T13"/>
              <a:gd fmla="*/ 29 w 217" name="T14"/>
              <a:gd fmla="*/ 315 h 315" name="T15"/>
              <a:gd fmla="*/ 29 w 217" name="T16"/>
              <a:gd fmla="*/ 151 h 315" name="T17"/>
              <a:gd fmla="*/ 97 w 217" name="T18"/>
              <a:gd fmla="*/ 151 h 315" name="T19"/>
              <a:gd fmla="*/ 187 w 217" name="T20"/>
              <a:gd fmla="*/ 86 h 315" name="T21"/>
              <a:gd fmla="*/ 106 w 217" name="T22"/>
              <a:gd fmla="*/ 26 h 315" name="T23"/>
              <a:gd fmla="*/ 29 w 217" name="T24"/>
              <a:gd fmla="*/ 26 h 315" name="T25"/>
              <a:gd fmla="*/ 29 w 217" name="T26"/>
              <a:gd fmla="*/ 151 h 315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15" w="216">
                <a:moveTo>
                  <a:pt x="29" y="315"/>
                </a:moveTo>
                <a:cubicBezTo>
                  <a:pt x="0" y="315"/>
                  <a:pt x="0" y="315"/>
                  <a:pt x="0" y="315"/>
                </a:cubicBezTo>
                <a:cubicBezTo>
                  <a:pt x="0" y="0"/>
                  <a:pt x="0" y="0"/>
                  <a:pt x="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83" y="0"/>
                  <a:pt x="217" y="29"/>
                  <a:pt x="216" y="88"/>
                </a:cubicBezTo>
                <a:cubicBezTo>
                  <a:pt x="214" y="146"/>
                  <a:pt x="175" y="175"/>
                  <a:pt x="97" y="177"/>
                </a:cubicBezTo>
                <a:cubicBezTo>
                  <a:pt x="29" y="177"/>
                  <a:pt x="29" y="177"/>
                  <a:pt x="29" y="177"/>
                </a:cubicBezTo>
                <a:cubicBezTo>
                  <a:pt x="29" y="315"/>
                  <a:pt x="29" y="315"/>
                  <a:pt x="29" y="315"/>
                </a:cubicBezTo>
                <a:close/>
                <a:moveTo>
                  <a:pt x="29" y="151"/>
                </a:moveTo>
                <a:cubicBezTo>
                  <a:pt x="97" y="151"/>
                  <a:pt x="97" y="151"/>
                  <a:pt x="97" y="151"/>
                </a:cubicBezTo>
                <a:cubicBezTo>
                  <a:pt x="159" y="153"/>
                  <a:pt x="189" y="131"/>
                  <a:pt x="187" y="86"/>
                </a:cubicBezTo>
                <a:cubicBezTo>
                  <a:pt x="187" y="46"/>
                  <a:pt x="160" y="26"/>
                  <a:pt x="106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151"/>
                  <a:pt x="29" y="151"/>
                  <a:pt x="29" y="151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8" name="Freeform 19"/>
          <p:cNvSpPr/>
          <p:nvPr/>
        </p:nvSpPr>
        <p:spPr bwMode="auto">
          <a:xfrm>
            <a:off x="3679163" y="6416073"/>
            <a:ext cx="149724" cy="208275"/>
          </a:xfrm>
          <a:custGeom>
            <a:gdLst>
              <a:gd fmla="*/ 0 w 537" name="T0"/>
              <a:gd fmla="*/ 62 h 747" name="T1"/>
              <a:gd fmla="*/ 0 w 537" name="T2"/>
              <a:gd fmla="*/ 0 h 747" name="T3"/>
              <a:gd fmla="*/ 537 w 537" name="T4"/>
              <a:gd fmla="*/ 0 h 747" name="T5"/>
              <a:gd fmla="*/ 537 w 537" name="T6"/>
              <a:gd fmla="*/ 62 h 747" name="T7"/>
              <a:gd fmla="*/ 305 w 537" name="T8"/>
              <a:gd fmla="*/ 62 h 747" name="T9"/>
              <a:gd fmla="*/ 305 w 537" name="T10"/>
              <a:gd fmla="*/ 747 h 747" name="T11"/>
              <a:gd fmla="*/ 234 w 537" name="T12"/>
              <a:gd fmla="*/ 747 h 747" name="T13"/>
              <a:gd fmla="*/ 234 w 537" name="T14"/>
              <a:gd fmla="*/ 62 h 747" name="T15"/>
              <a:gd fmla="*/ 0 w 537" name="T16"/>
              <a:gd fmla="*/ 62 h 747" name="T17"/>
              <a:gd fmla="*/ 0 w 537" name="T18"/>
              <a:gd fmla="*/ 62 h 747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747" w="537">
                <a:moveTo>
                  <a:pt x="0" y="62"/>
                </a:moveTo>
                <a:lnTo>
                  <a:pt x="0" y="0"/>
                </a:lnTo>
                <a:lnTo>
                  <a:pt x="537" y="0"/>
                </a:lnTo>
                <a:lnTo>
                  <a:pt x="537" y="62"/>
                </a:lnTo>
                <a:lnTo>
                  <a:pt x="305" y="62"/>
                </a:lnTo>
                <a:lnTo>
                  <a:pt x="305" y="747"/>
                </a:lnTo>
                <a:lnTo>
                  <a:pt x="234" y="747"/>
                </a:lnTo>
                <a:lnTo>
                  <a:pt x="234" y="62"/>
                </a:lnTo>
                <a:lnTo>
                  <a:pt x="0" y="62"/>
                </a:lnTo>
                <a:lnTo>
                  <a:pt x="0" y="62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9" name="Freeform 20"/>
          <p:cNvSpPr/>
          <p:nvPr/>
        </p:nvSpPr>
        <p:spPr bwMode="auto">
          <a:xfrm>
            <a:off x="2284312" y="6382896"/>
            <a:ext cx="166291" cy="306161"/>
          </a:xfrm>
          <a:custGeom>
            <a:gdLst>
              <a:gd fmla="*/ 0 w 856" name="T0"/>
              <a:gd fmla="*/ 0 h 1576" name="T1"/>
              <a:gd fmla="*/ 0 w 856" name="T2"/>
              <a:gd fmla="*/ 1576 h 1576" name="T3"/>
              <a:gd fmla="*/ 856 w 856" name="T4"/>
              <a:gd fmla="*/ 0 h 1576" name="T5"/>
              <a:gd fmla="*/ 0 w 856" name="T6"/>
              <a:gd fmla="*/ 0 h 1576" name="T7"/>
              <a:gd fmla="*/ 0 w 856" name="T8"/>
              <a:gd fmla="*/ 0 h 157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576" w="856">
                <a:moveTo>
                  <a:pt x="0" y="0"/>
                </a:moveTo>
                <a:lnTo>
                  <a:pt x="0" y="1576"/>
                </a:lnTo>
                <a:lnTo>
                  <a:pt x="856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0" name="Freeform 21"/>
          <p:cNvSpPr/>
          <p:nvPr/>
        </p:nvSpPr>
        <p:spPr bwMode="auto">
          <a:xfrm>
            <a:off x="2345866" y="6414681"/>
            <a:ext cx="237975" cy="284015"/>
          </a:xfrm>
          <a:custGeom>
            <a:gdLst>
              <a:gd fmla="*/ 714 w 1225" name="T0"/>
              <a:gd fmla="*/ 0 h 1462" name="T1"/>
              <a:gd fmla="*/ 475 w 1225" name="T2"/>
              <a:gd fmla="*/ 425 h 1462" name="T3"/>
              <a:gd fmla="*/ 669 w 1225" name="T4"/>
              <a:gd fmla="*/ 693 h 1462" name="T5"/>
              <a:gd fmla="*/ 276 w 1225" name="T6"/>
              <a:gd fmla="*/ 807 h 1462" name="T7"/>
              <a:gd fmla="*/ 0 w 1225" name="T8"/>
              <a:gd fmla="*/ 1300 h 1462" name="T9"/>
              <a:gd fmla="*/ 541 w 1225" name="T10"/>
              <a:gd fmla="*/ 1106 h 1462" name="T11"/>
              <a:gd fmla="*/ 790 w 1225" name="T12"/>
              <a:gd fmla="*/ 1462 h 1462" name="T13"/>
              <a:gd fmla="*/ 745 w 1225" name="T14"/>
              <a:gd fmla="*/ 1042 h 1462" name="T15"/>
              <a:gd fmla="*/ 1225 w 1225" name="T16"/>
              <a:gd fmla="*/ 878 h 1462" name="T17"/>
              <a:gd fmla="*/ 714 w 1225" name="T18"/>
              <a:gd fmla="*/ 0 h 1462" name="T19"/>
              <a:gd fmla="*/ 714 w 1225" name="T20"/>
              <a:gd fmla="*/ 0 h 146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462" w="1225">
                <a:moveTo>
                  <a:pt x="714" y="0"/>
                </a:moveTo>
                <a:lnTo>
                  <a:pt x="475" y="425"/>
                </a:lnTo>
                <a:lnTo>
                  <a:pt x="669" y="693"/>
                </a:lnTo>
                <a:lnTo>
                  <a:pt x="276" y="807"/>
                </a:lnTo>
                <a:lnTo>
                  <a:pt x="0" y="1300"/>
                </a:lnTo>
                <a:lnTo>
                  <a:pt x="541" y="1106"/>
                </a:lnTo>
                <a:lnTo>
                  <a:pt x="790" y="1462"/>
                </a:lnTo>
                <a:lnTo>
                  <a:pt x="745" y="1042"/>
                </a:lnTo>
                <a:lnTo>
                  <a:pt x="1225" y="878"/>
                </a:lnTo>
                <a:lnTo>
                  <a:pt x="714" y="0"/>
                </a:lnTo>
                <a:lnTo>
                  <a:pt x="714" y="0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3" name="Freeform 12"/>
          <p:cNvSpPr/>
          <p:nvPr/>
        </p:nvSpPr>
        <p:spPr bwMode="auto">
          <a:xfrm>
            <a:off x="3108221" y="6676767"/>
            <a:ext cx="5299" cy="11041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4" name="文本框 79"/>
          <p:cNvSpPr txBox="1"/>
          <p:nvPr/>
        </p:nvSpPr>
        <p:spPr>
          <a:xfrm>
            <a:off x="936700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5" name="文本框 79"/>
          <p:cNvSpPr txBox="1"/>
          <p:nvPr/>
        </p:nvSpPr>
        <p:spPr>
          <a:xfrm>
            <a:off x="3971646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7" name="文本框 79"/>
          <p:cNvSpPr txBox="1"/>
          <p:nvPr/>
        </p:nvSpPr>
        <p:spPr>
          <a:xfrm>
            <a:off x="9621407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8" name="文本框 79"/>
          <p:cNvSpPr txBox="1"/>
          <p:nvPr/>
        </p:nvSpPr>
        <p:spPr>
          <a:xfrm>
            <a:off x="936700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9" name="文本框 79"/>
          <p:cNvSpPr txBox="1"/>
          <p:nvPr/>
        </p:nvSpPr>
        <p:spPr>
          <a:xfrm>
            <a:off x="3971646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0" name="文本框 79"/>
          <p:cNvSpPr txBox="1"/>
          <p:nvPr/>
        </p:nvSpPr>
        <p:spPr>
          <a:xfrm>
            <a:off x="6818850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1" name="文本框 79"/>
          <p:cNvSpPr txBox="1"/>
          <p:nvPr/>
        </p:nvSpPr>
        <p:spPr>
          <a:xfrm>
            <a:off x="9621407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2" name="文本框 79"/>
          <p:cNvSpPr txBox="1"/>
          <p:nvPr/>
        </p:nvSpPr>
        <p:spPr>
          <a:xfrm>
            <a:off x="936700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3" name="文本框 79"/>
          <p:cNvSpPr txBox="1"/>
          <p:nvPr/>
        </p:nvSpPr>
        <p:spPr>
          <a:xfrm>
            <a:off x="3971646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4" name="文本框 79"/>
          <p:cNvSpPr txBox="1"/>
          <p:nvPr/>
        </p:nvSpPr>
        <p:spPr>
          <a:xfrm>
            <a:off x="6818850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5" name="文本框 79"/>
          <p:cNvSpPr txBox="1"/>
          <p:nvPr/>
        </p:nvSpPr>
        <p:spPr>
          <a:xfrm>
            <a:off x="9621407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6" name="文本框 79"/>
          <p:cNvSpPr txBox="1"/>
          <p:nvPr/>
        </p:nvSpPr>
        <p:spPr>
          <a:xfrm>
            <a:off x="6852836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983087" y="770530"/>
            <a:ext cx="5175815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3200">
                <a:solidFill>
                  <a:prstClr val="black">
                    <a:lumMod val="85000"/>
                    <a:lumOff val="1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上海锐普PPT广告有限公司</a:t>
            </a:r>
          </a:p>
        </p:txBody>
      </p:sp>
      <p:sp>
        <p:nvSpPr>
          <p:cNvPr id="118" name="文本框 117"/>
          <p:cNvSpPr txBox="1"/>
          <p:nvPr/>
        </p:nvSpPr>
        <p:spPr>
          <a:xfrm>
            <a:off x="1072675" y="1355305"/>
            <a:ext cx="4689504" cy="396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20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锐普PPT——中国专业PPT领跑者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653850" y="2185379"/>
            <a:ext cx="4984899" cy="2649519"/>
            <a:chOff x="3613306" y="2185379"/>
            <a:chExt cx="4984899" cy="2649518"/>
          </a:xfrm>
        </p:grpSpPr>
        <p:sp>
          <p:nvSpPr>
            <p:cNvPr id="131" name="任意多边形 130"/>
            <p:cNvSpPr/>
            <p:nvPr/>
          </p:nvSpPr>
          <p:spPr>
            <a:xfrm>
              <a:off x="3613306" y="2351523"/>
              <a:ext cx="2432461" cy="2116411"/>
            </a:xfrm>
            <a:custGeom>
              <a:gdLst>
                <a:gd fmla="*/ 1235756 w 2432461" name="connsiteX0"/>
                <a:gd fmla="*/ 0 h 2116411" name="connsiteY0"/>
                <a:gd fmla="*/ 2432461 w 2432461" name="connsiteX1"/>
                <a:gd fmla="*/ 1125386 h 2116411" name="connsiteY1"/>
                <a:gd fmla="*/ 863444 w 2432461" name="connsiteX2"/>
                <a:gd fmla="*/ 2116411 h 2116411" name="connsiteY2"/>
                <a:gd fmla="*/ 721058 w 2432461" name="connsiteX3"/>
                <a:gd fmla="*/ 2048143 h 2116411" name="connsiteY3"/>
                <a:gd fmla="*/ 0 w 2432461" name="connsiteX4"/>
                <a:gd fmla="*/ 1129813 h 2116411" name="connsiteY4"/>
                <a:gd fmla="*/ 1085405 w 2432461" name="connsiteX5"/>
                <a:gd fmla="*/ 52898 h 2116411" name="connsiteY5"/>
                <a:gd fmla="*/ 1235756 w 2432461" name="connsiteX6"/>
                <a:gd fmla="*/ 0 h 2116411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2116411" w="2432461">
                  <a:moveTo>
                    <a:pt x="1235756" y="0"/>
                  </a:moveTo>
                  <a:lnTo>
                    <a:pt x="2432461" y="1125386"/>
                  </a:lnTo>
                  <a:lnTo>
                    <a:pt x="863444" y="2116411"/>
                  </a:lnTo>
                  <a:lnTo>
                    <a:pt x="721058" y="2048143"/>
                  </a:lnTo>
                  <a:cubicBezTo>
                    <a:pt x="275552" y="1813122"/>
                    <a:pt x="0" y="1488443"/>
                    <a:pt x="0" y="1129813"/>
                  </a:cubicBezTo>
                  <a:cubicBezTo>
                    <a:pt x="0" y="681526"/>
                    <a:pt x="430549" y="286287"/>
                    <a:pt x="1085405" y="52898"/>
                  </a:cubicBezTo>
                  <a:cubicBezTo>
                    <a:pt x="1135522" y="36836"/>
                    <a:pt x="1185639" y="16062"/>
                    <a:pt x="1235756" y="0"/>
                  </a:cubicBezTo>
                  <a:close/>
                </a:path>
              </a:pathLst>
            </a:custGeom>
            <a:solidFill>
              <a:srgbClr val="0098C7"/>
            </a:solidFill>
            <a:ln>
              <a:noFill/>
            </a:ln>
            <a:scene3d>
              <a:camera prst="orthographicFront"/>
              <a:lightRig dir="t" rig="threePt"/>
            </a:scene3d>
            <a:sp3d>
              <a:bevelT prst="coolSlant" w="165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4007816" y="2185379"/>
              <a:ext cx="4590389" cy="2649518"/>
              <a:chOff x="4007816" y="2185379"/>
              <a:chExt cx="4590389" cy="2649518"/>
            </a:xfrm>
          </p:grpSpPr>
          <p:sp>
            <p:nvSpPr>
              <p:cNvPr id="121" name="任意多边形 120"/>
              <p:cNvSpPr/>
              <p:nvPr/>
            </p:nvSpPr>
            <p:spPr>
              <a:xfrm>
                <a:off x="4840811" y="2185379"/>
                <a:ext cx="2377480" cy="1280569"/>
              </a:xfrm>
              <a:custGeom>
                <a:gdLst>
                  <a:gd fmla="*/ 1168806 w 2347795" name="connsiteX0"/>
                  <a:gd fmla="*/ 66 h 1264580" name="connsiteY0"/>
                  <a:gd fmla="*/ 2342268 w 2347795" name="connsiteX1"/>
                  <a:gd fmla="*/ 156814 h 1264580" name="connsiteY1"/>
                  <a:gd fmla="*/ 2347795 w 2347795" name="connsiteX2"/>
                  <a:gd fmla="*/ 158586 h 1264580" name="connsiteY2"/>
                  <a:gd fmla="*/ 1155645 w 2347795" name="connsiteX3"/>
                  <a:gd fmla="*/ 1264580 h 1264580" name="connsiteY3"/>
                  <a:gd fmla="*/ 0 w 2347795" name="connsiteX4"/>
                  <a:gd fmla="*/ 170778 h 1264580" name="connsiteY4"/>
                  <a:gd fmla="*/ 1168806 w 2347795" name="connsiteX5"/>
                  <a:gd fmla="*/ 66 h 1264580" name="connsiteY5"/>
                  <a:gd fmla="*/ 1198552 w 2377541" name="connsiteX6"/>
                  <a:gd fmla="*/ 66 h 1264580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264580" w="2347795">
                    <a:moveTo>
                      <a:pt x="1168806" y="66"/>
                    </a:moveTo>
                    <a:cubicBezTo>
                      <a:pt x="1559184" y="-2261"/>
                      <a:pt x="1993441" y="56849"/>
                      <a:pt x="2342268" y="156814"/>
                    </a:cubicBezTo>
                    <a:lnTo>
                      <a:pt x="2347795" y="158586"/>
                    </a:lnTo>
                    <a:lnTo>
                      <a:pt x="1155645" y="1264580"/>
                    </a:lnTo>
                    <a:lnTo>
                      <a:pt x="0" y="170778"/>
                    </a:lnTo>
                    <a:cubicBezTo>
                      <a:pt x="348827" y="70813"/>
                      <a:pt x="778428" y="2393"/>
                      <a:pt x="1168806" y="66"/>
                    </a:cubicBezTo>
                    <a:close/>
                  </a:path>
                </a:pathLst>
              </a:custGeom>
              <a:solidFill>
                <a:srgbClr val="0083AA"/>
              </a:soli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000">
                  <a:solidFill>
                    <a:schemeClr val="bg1">
                      <a:lumMod val="8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130" name="任意多边形 129"/>
              <p:cNvSpPr/>
              <p:nvPr/>
            </p:nvSpPr>
            <p:spPr>
              <a:xfrm>
                <a:off x="4449406" y="3425543"/>
                <a:ext cx="3373073" cy="1409354"/>
              </a:xfrm>
              <a:custGeom>
                <a:gdLst>
                  <a:gd fmla="*/ 1636814 w 3373073" name="connsiteX0"/>
                  <a:gd fmla="*/ 0 h 1409354" name="connsiteY0"/>
                  <a:gd fmla="*/ 3373073 w 3373073" name="connsiteX1"/>
                  <a:gd fmla="*/ 1085585 h 1409354" name="connsiteY1"/>
                  <a:gd fmla="*/ 3316330 w 3373073" name="connsiteX2"/>
                  <a:gd fmla="*/ 1112791 h 1409354" name="connsiteY2"/>
                  <a:gd fmla="*/ 1750368 w 3373073" name="connsiteX3"/>
                  <a:gd fmla="*/ 1409354 h 1409354" name="connsiteY3"/>
                  <a:gd fmla="*/ 9581 w 3373073" name="connsiteX4"/>
                  <a:gd fmla="*/ 1028969 h 1409354" name="connsiteY4"/>
                  <a:gd fmla="*/ 0 w 3373073" name="connsiteX5"/>
                  <a:gd fmla="*/ 1023408 h 1409354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409354" w="3373073">
                    <a:moveTo>
                      <a:pt x="1636814" y="0"/>
                    </a:moveTo>
                    <a:lnTo>
                      <a:pt x="3373073" y="1085585"/>
                    </a:lnTo>
                    <a:lnTo>
                      <a:pt x="3316330" y="1112791"/>
                    </a:lnTo>
                    <a:cubicBezTo>
                      <a:pt x="2890778" y="1298060"/>
                      <a:pt x="2345210" y="1409354"/>
                      <a:pt x="1750368" y="1409354"/>
                    </a:cubicBezTo>
                    <a:cubicBezTo>
                      <a:pt x="1070549" y="1409354"/>
                      <a:pt x="455088" y="1263991"/>
                      <a:pt x="9581" y="1028969"/>
                    </a:cubicBezTo>
                    <a:lnTo>
                      <a:pt x="0" y="1023408"/>
                    </a:lnTo>
                    <a:close/>
                  </a:path>
                </a:pathLst>
              </a:custGeom>
              <a:solidFill>
                <a:srgbClr val="00ACDE"/>
              </a:solidFill>
              <a:ln>
                <a:noFill/>
              </a:ln>
              <a:scene3d>
                <a:camera prst="orthographicFront"/>
                <a:lightRig dir="t" rig="threePt"/>
              </a:scene3d>
              <a:sp3d>
                <a:bevelT prst="coolSlant" w="165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2" name="任意多边形 131"/>
              <p:cNvSpPr/>
              <p:nvPr/>
            </p:nvSpPr>
            <p:spPr>
              <a:xfrm>
                <a:off x="5979558" y="2339969"/>
                <a:ext cx="2618647" cy="2236260"/>
              </a:xfrm>
              <a:custGeom>
                <a:gdLst>
                  <a:gd fmla="*/ 1186465 w 2501792" name="connsiteX0"/>
                  <a:gd fmla="*/ 0 h 2136470" name="connsiteY0"/>
                  <a:gd fmla="*/ 1213409 w 2501792" name="connsiteX1"/>
                  <a:gd fmla="*/ 6847 h 2136470" name="connsiteY1"/>
                  <a:gd fmla="*/ 2501792 w 2501792" name="connsiteX2"/>
                  <a:gd fmla="*/ 1148814 h 2136470" name="connsiteY2"/>
                  <a:gd fmla="*/ 1780734 w 2501792" name="connsiteX3"/>
                  <a:gd fmla="*/ 2067144 h 2136470" name="connsiteY3"/>
                  <a:gd fmla="*/ 1618513 w 2501792" name="connsiteX4"/>
                  <a:gd fmla="*/ 2136470 h 2136470" name="connsiteY4"/>
                  <a:gd fmla="*/ 0 w 2501792" name="connsiteX5"/>
                  <a:gd fmla="*/ 1111082 h 2136470" name="connsiteY5"/>
                  <a:gd fmla="*/ 1186465 w 2501792" name="connsiteX6"/>
                  <a:gd fmla="*/ 0 h 2136470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b="b" l="l" r="r" t="t"/>
                <a:pathLst>
                  <a:path h="2136470" w="2501792">
                    <a:moveTo>
                      <a:pt x="1186465" y="0"/>
                    </a:moveTo>
                    <a:lnTo>
                      <a:pt x="1213409" y="6847"/>
                    </a:lnTo>
                    <a:cubicBezTo>
                      <a:pt x="1980828" y="226771"/>
                      <a:pt x="2501792" y="655698"/>
                      <a:pt x="2501792" y="1148814"/>
                    </a:cubicBezTo>
                    <a:cubicBezTo>
                      <a:pt x="2501792" y="1507444"/>
                      <a:pt x="2226241" y="1832123"/>
                      <a:pt x="1780734" y="2067144"/>
                    </a:cubicBezTo>
                    <a:lnTo>
                      <a:pt x="1618513" y="2136470"/>
                    </a:lnTo>
                    <a:lnTo>
                      <a:pt x="0" y="1111082"/>
                    </a:lnTo>
                    <a:lnTo>
                      <a:pt x="1186465" y="0"/>
                    </a:lnTo>
                    <a:close/>
                  </a:path>
                </a:pathLst>
              </a:custGeom>
              <a:ln>
                <a:noFill/>
              </a:ln>
              <a:scene3d>
                <a:camera prst="orthographicFront"/>
                <a:lightRig dir="t" rig="threePt"/>
              </a:scene3d>
              <a:sp3d>
                <a:bevelT prst="coolSlant" w="165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5527767" y="2451930"/>
                <a:ext cx="1239895" cy="3810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mtClean="0">
                    <a:solidFill>
                      <a:schemeClr val="bg1">
                        <a:lumMod val="9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形象宣传</a:t>
                </a:r>
              </a:p>
            </p:txBody>
          </p:sp>
          <p:sp>
            <p:nvSpPr>
              <p:cNvPr id="137" name="文本框 136"/>
              <p:cNvSpPr txBox="1"/>
              <p:nvPr/>
            </p:nvSpPr>
            <p:spPr>
              <a:xfrm>
                <a:off x="6951882" y="3198248"/>
                <a:ext cx="1239895" cy="3810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mtClean="0">
                    <a:solidFill>
                      <a:schemeClr val="bg1">
                        <a:lumMod val="9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咨询策划</a:t>
                </a:r>
              </a:p>
            </p:txBody>
          </p:sp>
          <p:sp>
            <p:nvSpPr>
              <p:cNvPr id="138" name="文本框 137"/>
              <p:cNvSpPr txBox="1"/>
              <p:nvPr/>
            </p:nvSpPr>
            <p:spPr>
              <a:xfrm>
                <a:off x="4007815" y="3198248"/>
                <a:ext cx="1239895" cy="3810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mtClean="0">
                    <a:solidFill>
                      <a:schemeClr val="bg1">
                        <a:lumMod val="9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工作汇报</a:t>
                </a:r>
              </a:p>
            </p:txBody>
          </p:sp>
          <p:sp>
            <p:nvSpPr>
              <p:cNvPr id="140" name="文本框 139"/>
              <p:cNvSpPr txBox="1"/>
              <p:nvPr/>
            </p:nvSpPr>
            <p:spPr>
              <a:xfrm>
                <a:off x="5527767" y="4058579"/>
                <a:ext cx="1239895" cy="3810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mtClean="0">
                    <a:solidFill>
                      <a:schemeClr val="bg1">
                        <a:lumMod val="9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会议流程</a:t>
                </a:r>
              </a:p>
            </p:txBody>
          </p:sp>
        </p:grpSp>
      </p:grpSp>
      <p:sp>
        <p:nvSpPr>
          <p:cNvPr id="141" name="文本框 140"/>
          <p:cNvSpPr txBox="1"/>
          <p:nvPr/>
        </p:nvSpPr>
        <p:spPr>
          <a:xfrm>
            <a:off x="6944175" y="1973952"/>
            <a:ext cx="2946079" cy="10058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形象宣传</a:t>
            </a:r>
          </a:p>
          <a:p>
            <a:r>
              <a:rPr altLang="en-US" lang="zh-CN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上海锐普PPT广告有限公司</a:t>
            </a:r>
          </a:p>
        </p:txBody>
      </p:sp>
      <p:sp>
        <p:nvSpPr>
          <p:cNvPr id="142" name="文本框 141"/>
          <p:cNvSpPr txBox="1"/>
          <p:nvPr/>
        </p:nvSpPr>
        <p:spPr>
          <a:xfrm>
            <a:off x="6996282" y="2644928"/>
            <a:ext cx="2946079" cy="10058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工作汇报</a:t>
            </a:r>
          </a:p>
          <a:p>
            <a:r>
              <a:rPr altLang="en-US" lang="zh-CN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上海锐普PPT广告有限公司</a:t>
            </a:r>
          </a:p>
        </p:txBody>
      </p:sp>
      <p:sp>
        <p:nvSpPr>
          <p:cNvPr id="143" name="文本框 142"/>
          <p:cNvSpPr txBox="1"/>
          <p:nvPr/>
        </p:nvSpPr>
        <p:spPr>
          <a:xfrm>
            <a:off x="6996282" y="3365830"/>
            <a:ext cx="2946079" cy="10058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咨询策划</a:t>
            </a:r>
          </a:p>
          <a:p>
            <a:r>
              <a:rPr altLang="en-US" lang="zh-CN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上海锐普PPT广告有限公司</a:t>
            </a:r>
          </a:p>
        </p:txBody>
      </p:sp>
      <p:sp>
        <p:nvSpPr>
          <p:cNvPr id="144" name="文本框 143"/>
          <p:cNvSpPr txBox="1"/>
          <p:nvPr/>
        </p:nvSpPr>
        <p:spPr>
          <a:xfrm>
            <a:off x="6996282" y="3364982"/>
            <a:ext cx="2946079" cy="10058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咨询策划</a:t>
            </a:r>
          </a:p>
          <a:p>
            <a:r>
              <a:rPr altLang="en-US" lang="zh-CN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上海锐普PPT广告有限公司</a:t>
            </a:r>
          </a:p>
        </p:txBody>
      </p:sp>
      <p:sp>
        <p:nvSpPr>
          <p:cNvPr id="145" name="文本框 144"/>
          <p:cNvSpPr txBox="1"/>
          <p:nvPr/>
        </p:nvSpPr>
        <p:spPr>
          <a:xfrm>
            <a:off x="6996282" y="4083058"/>
            <a:ext cx="2946079" cy="10058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会议流程</a:t>
            </a:r>
          </a:p>
          <a:p>
            <a:r>
              <a:rPr altLang="en-US" lang="zh-CN" sz="2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上海锐普PPT广告有限公司</a:t>
            </a:r>
          </a:p>
        </p:txBody>
      </p:sp>
    </p:spTree>
    <p:extLst>
      <p:ext uri="{BB962C8B-B14F-4D97-AF65-F5344CB8AC3E}">
        <p14:creationId val="357193039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0">
              <a:srgbClr val="BEBEBE"/>
            </a:gs>
            <a:gs pos="76000">
              <a:srgbClr val="F4F4F4"/>
            </a:gs>
            <a:gs pos="52000">
              <a:srgbClr val="F5F5F5"/>
            </a:gs>
            <a:gs pos="100000">
              <a:srgbClr val="BDBDB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心形 12"/>
          <p:cNvSpPr/>
          <p:nvPr/>
        </p:nvSpPr>
        <p:spPr>
          <a:xfrm rot="20404710">
            <a:off x="1476339" y="132590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4" name="心形 13"/>
          <p:cNvSpPr/>
          <p:nvPr/>
        </p:nvSpPr>
        <p:spPr>
          <a:xfrm rot="20404710">
            <a:off x="494291" y="2820793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5" name="心形 14"/>
          <p:cNvSpPr/>
          <p:nvPr/>
        </p:nvSpPr>
        <p:spPr>
          <a:xfrm rot="20404710">
            <a:off x="3286079" y="1131305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6" name="心形 15"/>
          <p:cNvSpPr/>
          <p:nvPr/>
        </p:nvSpPr>
        <p:spPr>
          <a:xfrm rot="16884126">
            <a:off x="-338511" y="836627"/>
            <a:ext cx="1663369" cy="1323647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8" name="心形 17"/>
          <p:cNvSpPr/>
          <p:nvPr/>
        </p:nvSpPr>
        <p:spPr>
          <a:xfrm rot="20404710">
            <a:off x="4668550" y="627009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7" name="心形 16"/>
          <p:cNvSpPr/>
          <p:nvPr/>
        </p:nvSpPr>
        <p:spPr>
          <a:xfrm rot="20404710">
            <a:off x="3204249" y="109536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19" name="心形 18"/>
          <p:cNvSpPr/>
          <p:nvPr/>
        </p:nvSpPr>
        <p:spPr>
          <a:xfrm rot="20404710">
            <a:off x="5765519" y="463762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0" name="心形 19"/>
          <p:cNvSpPr/>
          <p:nvPr/>
        </p:nvSpPr>
        <p:spPr>
          <a:xfrm rot="20404710">
            <a:off x="5291379" y="30418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1" name="心形 20"/>
          <p:cNvSpPr/>
          <p:nvPr/>
        </p:nvSpPr>
        <p:spPr>
          <a:xfrm rot="6513970">
            <a:off x="6108685" y="1017967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2" name="心形 21"/>
          <p:cNvSpPr/>
          <p:nvPr/>
        </p:nvSpPr>
        <p:spPr>
          <a:xfrm rot="13196898">
            <a:off x="4674359" y="1450264"/>
            <a:ext cx="1870188" cy="1326211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3" name="心形 22"/>
          <p:cNvSpPr/>
          <p:nvPr/>
        </p:nvSpPr>
        <p:spPr>
          <a:xfrm rot="16884126">
            <a:off x="9520090" y="68912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4" name="心形 23"/>
          <p:cNvSpPr/>
          <p:nvPr/>
        </p:nvSpPr>
        <p:spPr>
          <a:xfrm rot="16884126">
            <a:off x="10008993" y="1572916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5" name="心形 24"/>
          <p:cNvSpPr/>
          <p:nvPr/>
        </p:nvSpPr>
        <p:spPr>
          <a:xfrm rot="16884126">
            <a:off x="9332750" y="1005958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6" name="心形 25"/>
          <p:cNvSpPr/>
          <p:nvPr/>
        </p:nvSpPr>
        <p:spPr>
          <a:xfrm rot="16884126">
            <a:off x="10497894" y="1621205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7" name="心形 26"/>
          <p:cNvSpPr/>
          <p:nvPr/>
        </p:nvSpPr>
        <p:spPr>
          <a:xfrm rot="16884126">
            <a:off x="10024557" y="733983"/>
            <a:ext cx="1358313" cy="1318623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8" name="心形 27"/>
          <p:cNvSpPr/>
          <p:nvPr/>
        </p:nvSpPr>
        <p:spPr>
          <a:xfrm rot="11367927">
            <a:off x="10359187" y="-152679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29" name="心形 28"/>
          <p:cNvSpPr/>
          <p:nvPr/>
        </p:nvSpPr>
        <p:spPr>
          <a:xfrm rot="11367927">
            <a:off x="8255636" y="1811724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0" name="心形 29"/>
          <p:cNvSpPr/>
          <p:nvPr/>
        </p:nvSpPr>
        <p:spPr>
          <a:xfrm rot="11367927">
            <a:off x="7405904" y="2285353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1" name="心形 30"/>
          <p:cNvSpPr/>
          <p:nvPr/>
        </p:nvSpPr>
        <p:spPr>
          <a:xfrm rot="11367927">
            <a:off x="9066511" y="2011892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2" name="心形 31"/>
          <p:cNvSpPr/>
          <p:nvPr/>
        </p:nvSpPr>
        <p:spPr>
          <a:xfrm rot="14077502">
            <a:off x="8257166" y="882036"/>
            <a:ext cx="960485" cy="932419"/>
          </a:xfrm>
          <a:prstGeom prst="heart">
            <a:avLst/>
          </a:prstGeom>
          <a:solidFill>
            <a:srgbClr val="F4F4F4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3" name="心形 32"/>
          <p:cNvSpPr/>
          <p:nvPr/>
        </p:nvSpPr>
        <p:spPr>
          <a:xfrm>
            <a:off x="814783" y="-228440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4" name="心形 33"/>
          <p:cNvSpPr/>
          <p:nvPr/>
        </p:nvSpPr>
        <p:spPr>
          <a:xfrm>
            <a:off x="315207" y="1794411"/>
            <a:ext cx="1272044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5" name="心形 34"/>
          <p:cNvSpPr/>
          <p:nvPr/>
        </p:nvSpPr>
        <p:spPr>
          <a:xfrm>
            <a:off x="1870434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6" name="心形 35"/>
          <p:cNvSpPr/>
          <p:nvPr/>
        </p:nvSpPr>
        <p:spPr>
          <a:xfrm>
            <a:off x="2861701" y="192397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7" name="心形 36"/>
          <p:cNvSpPr/>
          <p:nvPr/>
        </p:nvSpPr>
        <p:spPr>
          <a:xfrm>
            <a:off x="3989286" y="20007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8" name="心形 37"/>
          <p:cNvSpPr/>
          <p:nvPr/>
        </p:nvSpPr>
        <p:spPr>
          <a:xfrm>
            <a:off x="1838823" y="2208494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9" name="心形 38"/>
          <p:cNvSpPr/>
          <p:nvPr/>
        </p:nvSpPr>
        <p:spPr>
          <a:xfrm>
            <a:off x="7523450" y="14886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0" name="心形 39"/>
          <p:cNvSpPr/>
          <p:nvPr/>
        </p:nvSpPr>
        <p:spPr>
          <a:xfrm>
            <a:off x="7797631" y="-129029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1" name="心形 40"/>
          <p:cNvSpPr/>
          <p:nvPr/>
        </p:nvSpPr>
        <p:spPr>
          <a:xfrm>
            <a:off x="11188627" y="55234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2" name="心形 41"/>
          <p:cNvSpPr/>
          <p:nvPr/>
        </p:nvSpPr>
        <p:spPr>
          <a:xfrm>
            <a:off x="11463310" y="1516875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3" name="心形 42"/>
          <p:cNvSpPr/>
          <p:nvPr/>
        </p:nvSpPr>
        <p:spPr>
          <a:xfrm rot="19453160">
            <a:off x="11322514" y="-142432"/>
            <a:ext cx="948431" cy="1055919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4" name="心形 43"/>
          <p:cNvSpPr/>
          <p:nvPr/>
        </p:nvSpPr>
        <p:spPr>
          <a:xfrm>
            <a:off x="926081" y="936231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5" name="心形 44"/>
          <p:cNvSpPr/>
          <p:nvPr/>
        </p:nvSpPr>
        <p:spPr>
          <a:xfrm>
            <a:off x="2772602" y="800334"/>
            <a:ext cx="898031" cy="999807"/>
          </a:xfrm>
          <a:prstGeom prst="heart">
            <a:avLst/>
          </a:prstGeom>
          <a:solidFill>
            <a:srgbClr val="F1F1F1"/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6317674"/>
            <a:ext cx="12192000" cy="540327"/>
          </a:xfrm>
          <a:prstGeom prst="rect">
            <a:avLst/>
          </a:prstGeom>
          <a:gradFill flip="none" rotWithShape="1">
            <a:gsLst>
              <a:gs pos="0">
                <a:srgbClr val="00A0DE"/>
              </a:gs>
              <a:gs pos="100000">
                <a:srgbClr val="00698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6317672"/>
            <a:ext cx="12192000" cy="36000"/>
          </a:xfrm>
          <a:prstGeom prst="rect">
            <a:avLst/>
          </a:prstGeom>
          <a:solidFill>
            <a:srgbClr val="17AD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10748745" y="6447802"/>
            <a:ext cx="396159" cy="316069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B h="1270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11244299" y="6447802"/>
            <a:ext cx="396159" cy="316069"/>
          </a:xfrm>
          <a:prstGeom prst="rect">
            <a:avLst/>
          </a:prstGeom>
          <a:noFill/>
          <a:scene3d>
            <a:camera prst="orthographicFront"/>
            <a:lightRig dir="t" rig="threePt"/>
          </a:scene3d>
          <a:sp3d>
            <a:bevelB h="127000" w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3" name="等腰三角形 62"/>
          <p:cNvSpPr/>
          <p:nvPr/>
        </p:nvSpPr>
        <p:spPr>
          <a:xfrm rot="5400000">
            <a:off x="11323276" y="6502617"/>
            <a:ext cx="238205" cy="211311"/>
          </a:xfrm>
          <a:prstGeom prst="triangle">
            <a:avLst/>
          </a:prstGeom>
          <a:solidFill>
            <a:srgbClr val="026895"/>
          </a:solidFill>
          <a:ln>
            <a:noFill/>
          </a:ln>
          <a:scene3d>
            <a:camera prst="orthographicFront"/>
            <a:lightRig dir="t" rig="threePt"/>
          </a:scene3d>
          <a:sp3d contourW="6350" extrusionH="1016000">
            <a:bevelB/>
            <a:extrusionClr>
              <a:srgbClr val="5BBEE6"/>
            </a:extrusionClr>
            <a:contourClr>
              <a:srgbClr val="5BBEE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4" name="等腰三角形 63"/>
          <p:cNvSpPr/>
          <p:nvPr/>
        </p:nvSpPr>
        <p:spPr>
          <a:xfrm rot="16200000">
            <a:off x="10825982" y="6502617"/>
            <a:ext cx="238205" cy="211311"/>
          </a:xfrm>
          <a:prstGeom prst="triangle">
            <a:avLst/>
          </a:prstGeom>
          <a:solidFill>
            <a:srgbClr val="026895"/>
          </a:solidFill>
          <a:ln>
            <a:noFill/>
          </a:ln>
          <a:scene3d>
            <a:camera prst="orthographicFront"/>
            <a:lightRig dir="t" rig="threePt"/>
          </a:scene3d>
          <a:sp3d contourW="6350" extrusionH="1016000">
            <a:bevelB/>
            <a:extrusionClr>
              <a:srgbClr val="5BBEE6"/>
            </a:extrusionClr>
            <a:contourClr>
              <a:srgbClr val="5BBEE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19" lIns="91438" rIns="91438" rtlCol="0" tIns="45719"/>
          <a:lstStyle/>
          <a:p>
            <a:pPr algn="ctr"/>
            <a:endParaRPr altLang="en-US" lang="zh-CN">
              <a:solidFill>
                <a:prstClr val="white"/>
              </a:solidFill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26610" y="6388838"/>
            <a:ext cx="2167140" cy="396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lang="en-US" sz="2000">
                <a:solidFill>
                  <a:srgbClr val="04617D"/>
                </a:solidFill>
              </a:rPr>
              <a:t>www.rapidbbs.cn</a:t>
            </a:r>
          </a:p>
        </p:txBody>
      </p:sp>
      <p:grpSp>
        <p:nvGrpSpPr>
          <p:cNvPr id="74" name="组合 73"/>
          <p:cNvGrpSpPr/>
          <p:nvPr/>
        </p:nvGrpSpPr>
        <p:grpSpPr>
          <a:xfrm>
            <a:off x="2077067" y="6382895"/>
            <a:ext cx="28800" cy="361844"/>
            <a:chOff x="2077066" y="6382894"/>
            <a:chExt cx="28800" cy="361844"/>
          </a:xfrm>
        </p:grpSpPr>
        <p:sp>
          <p:nvSpPr>
            <p:cNvPr id="73" name="矩形 72"/>
            <p:cNvSpPr/>
            <p:nvPr/>
          </p:nvSpPr>
          <p:spPr>
            <a:xfrm>
              <a:off x="2077066" y="6382894"/>
              <a:ext cx="28800" cy="36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prstClr val="white"/>
                </a:solidFill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2082726" y="6384738"/>
              <a:ext cx="18000" cy="360000"/>
            </a:xfrm>
            <a:prstGeom prst="rect">
              <a:avLst/>
            </a:prstGeom>
            <a:solidFill>
              <a:srgbClr val="007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>
                  <a:solidFill>
                    <a:prstClr val="white"/>
                  </a:solidFill>
                </a:rPr>
                <a:t>  </a:t>
              </a:r>
            </a:p>
          </p:txBody>
        </p:sp>
      </p:grpSp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2769665" y="6676767"/>
            <a:ext cx="111248" cy="110411"/>
          </a:xfrm>
          <a:custGeom>
            <a:gdLst>
              <a:gd fmla="*/ 0 w 169" name="T0"/>
              <a:gd fmla="*/ 0 h 167" name="T1"/>
              <a:gd fmla="*/ 122 w 169" name="T2"/>
              <a:gd fmla="*/ 0 h 167" name="T3"/>
              <a:gd fmla="*/ 140 w 169" name="T4"/>
              <a:gd fmla="*/ 4 h 167" name="T5"/>
              <a:gd fmla="*/ 155 w 169" name="T6"/>
              <a:gd fmla="*/ 14 h 167" name="T7"/>
              <a:gd fmla="*/ 165 w 169" name="T8"/>
              <a:gd fmla="*/ 29 h 167" name="T9"/>
              <a:gd fmla="*/ 169 w 169" name="T10"/>
              <a:gd fmla="*/ 47 h 167" name="T11"/>
              <a:gd fmla="*/ 165 w 169" name="T12"/>
              <a:gd fmla="*/ 65 h 167" name="T13"/>
              <a:gd fmla="*/ 155 w 169" name="T14"/>
              <a:gd fmla="*/ 80 h 167" name="T15"/>
              <a:gd fmla="*/ 140 w 169" name="T16"/>
              <a:gd fmla="*/ 90 h 167" name="T17"/>
              <a:gd fmla="*/ 122 w 169" name="T18"/>
              <a:gd fmla="*/ 93 h 167" name="T19"/>
              <a:gd fmla="*/ 122 w 169" name="T20"/>
              <a:gd fmla="*/ 93 h 167" name="T21"/>
              <a:gd fmla="*/ 169 w 169" name="T22"/>
              <a:gd fmla="*/ 167 h 167" name="T23"/>
              <a:gd fmla="*/ 162 w 169" name="T24"/>
              <a:gd fmla="*/ 167 h 167" name="T25"/>
              <a:gd fmla="*/ 114 w 169" name="T26"/>
              <a:gd fmla="*/ 93 h 167" name="T27"/>
              <a:gd fmla="*/ 6 w 169" name="T28"/>
              <a:gd fmla="*/ 93 h 167" name="T29"/>
              <a:gd fmla="*/ 6 w 169" name="T30"/>
              <a:gd fmla="*/ 167 h 167" name="T31"/>
              <a:gd fmla="*/ 0 w 169" name="T32"/>
              <a:gd fmla="*/ 167 h 167" name="T33"/>
              <a:gd fmla="*/ 0 w 169" name="T34"/>
              <a:gd fmla="*/ 0 h 167" name="T35"/>
              <a:gd fmla="*/ 137 w 169" name="T36"/>
              <a:gd fmla="*/ 83 h 167" name="T37"/>
              <a:gd fmla="*/ 150 w 169" name="T38"/>
              <a:gd fmla="*/ 75 h 167" name="T39"/>
              <a:gd fmla="*/ 159 w 169" name="T40"/>
              <a:gd fmla="*/ 62 h 167" name="T41"/>
              <a:gd fmla="*/ 162 w 169" name="T42"/>
              <a:gd fmla="*/ 47 h 167" name="T43"/>
              <a:gd fmla="*/ 159 w 169" name="T44"/>
              <a:gd fmla="*/ 31 h 167" name="T45"/>
              <a:gd fmla="*/ 150 w 169" name="T46"/>
              <a:gd fmla="*/ 19 h 167" name="T47"/>
              <a:gd fmla="*/ 137 w 169" name="T48"/>
              <a:gd fmla="*/ 10 h 167" name="T49"/>
              <a:gd fmla="*/ 122 w 169" name="T50"/>
              <a:gd fmla="*/ 7 h 167" name="T51"/>
              <a:gd fmla="*/ 6 w 169" name="T52"/>
              <a:gd fmla="*/ 7 h 167" name="T53"/>
              <a:gd fmla="*/ 6 w 169" name="T54"/>
              <a:gd fmla="*/ 87 h 167" name="T55"/>
              <a:gd fmla="*/ 122 w 169" name="T56"/>
              <a:gd fmla="*/ 87 h 167" name="T57"/>
              <a:gd fmla="*/ 137 w 169" name="T58"/>
              <a:gd fmla="*/ 83 h 167" name="T5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b="b" l="0" r="r" t="0"/>
            <a:pathLst>
              <a:path h="167" w="169">
                <a:moveTo>
                  <a:pt x="0" y="0"/>
                </a:moveTo>
                <a:cubicBezTo>
                  <a:pt x="122" y="0"/>
                  <a:pt x="122" y="0"/>
                  <a:pt x="122" y="0"/>
                </a:cubicBezTo>
                <a:cubicBezTo>
                  <a:pt x="129" y="0"/>
                  <a:pt x="135" y="2"/>
                  <a:pt x="140" y="4"/>
                </a:cubicBezTo>
                <a:cubicBezTo>
                  <a:pt x="146" y="6"/>
                  <a:pt x="151" y="10"/>
                  <a:pt x="155" y="14"/>
                </a:cubicBezTo>
                <a:cubicBezTo>
                  <a:pt x="159" y="18"/>
                  <a:pt x="163" y="23"/>
                  <a:pt x="165" y="29"/>
                </a:cubicBezTo>
                <a:cubicBezTo>
                  <a:pt x="168" y="34"/>
                  <a:pt x="169" y="40"/>
                  <a:pt x="169" y="47"/>
                </a:cubicBezTo>
                <a:cubicBezTo>
                  <a:pt x="169" y="53"/>
                  <a:pt x="168" y="59"/>
                  <a:pt x="165" y="65"/>
                </a:cubicBezTo>
                <a:cubicBezTo>
                  <a:pt x="163" y="71"/>
                  <a:pt x="159" y="76"/>
                  <a:pt x="155" y="80"/>
                </a:cubicBezTo>
                <a:cubicBezTo>
                  <a:pt x="151" y="84"/>
                  <a:pt x="146" y="87"/>
                  <a:pt x="140" y="90"/>
                </a:cubicBezTo>
                <a:cubicBezTo>
                  <a:pt x="135" y="92"/>
                  <a:pt x="129" y="93"/>
                  <a:pt x="122" y="93"/>
                </a:cubicBezTo>
                <a:cubicBezTo>
                  <a:pt x="122" y="93"/>
                  <a:pt x="122" y="93"/>
                  <a:pt x="122" y="93"/>
                </a:cubicBezTo>
                <a:cubicBezTo>
                  <a:pt x="169" y="167"/>
                  <a:pt x="169" y="167"/>
                  <a:pt x="169" y="167"/>
                </a:cubicBezTo>
                <a:cubicBezTo>
                  <a:pt x="162" y="167"/>
                  <a:pt x="162" y="167"/>
                  <a:pt x="162" y="167"/>
                </a:cubicBezTo>
                <a:cubicBezTo>
                  <a:pt x="114" y="93"/>
                  <a:pt x="114" y="93"/>
                  <a:pt x="114" y="93"/>
                </a:cubicBezTo>
                <a:cubicBezTo>
                  <a:pt x="6" y="93"/>
                  <a:pt x="6" y="93"/>
                  <a:pt x="6" y="93"/>
                </a:cubicBezTo>
                <a:cubicBezTo>
                  <a:pt x="6" y="167"/>
                  <a:pt x="6" y="167"/>
                  <a:pt x="6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37" y="83"/>
                </a:moveTo>
                <a:cubicBezTo>
                  <a:pt x="142" y="82"/>
                  <a:pt x="147" y="79"/>
                  <a:pt x="150" y="75"/>
                </a:cubicBezTo>
                <a:cubicBezTo>
                  <a:pt x="154" y="71"/>
                  <a:pt x="157" y="67"/>
                  <a:pt x="159" y="62"/>
                </a:cubicBezTo>
                <a:cubicBezTo>
                  <a:pt x="161" y="58"/>
                  <a:pt x="162" y="52"/>
                  <a:pt x="162" y="47"/>
                </a:cubicBezTo>
                <a:cubicBezTo>
                  <a:pt x="162" y="41"/>
                  <a:pt x="161" y="36"/>
                  <a:pt x="159" y="31"/>
                </a:cubicBezTo>
                <a:cubicBezTo>
                  <a:pt x="157" y="26"/>
                  <a:pt x="154" y="22"/>
                  <a:pt x="150" y="19"/>
                </a:cubicBezTo>
                <a:cubicBezTo>
                  <a:pt x="147" y="15"/>
                  <a:pt x="142" y="12"/>
                  <a:pt x="137" y="10"/>
                </a:cubicBezTo>
                <a:cubicBezTo>
                  <a:pt x="132" y="8"/>
                  <a:pt x="127" y="7"/>
                  <a:pt x="122" y="7"/>
                </a:cubicBezTo>
                <a:cubicBezTo>
                  <a:pt x="6" y="7"/>
                  <a:pt x="6" y="7"/>
                  <a:pt x="6" y="7"/>
                </a:cubicBezTo>
                <a:cubicBezTo>
                  <a:pt x="6" y="87"/>
                  <a:pt x="6" y="87"/>
                  <a:pt x="6" y="87"/>
                </a:cubicBezTo>
                <a:cubicBezTo>
                  <a:pt x="122" y="87"/>
                  <a:pt x="122" y="87"/>
                  <a:pt x="122" y="87"/>
                </a:cubicBezTo>
                <a:cubicBezTo>
                  <a:pt x="127" y="87"/>
                  <a:pt x="132" y="86"/>
                  <a:pt x="137" y="8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49" name="Freeform 6"/>
          <p:cNvSpPr>
            <a:spLocks noEditPoints="1"/>
          </p:cNvSpPr>
          <p:nvPr/>
        </p:nvSpPr>
        <p:spPr bwMode="auto">
          <a:xfrm>
            <a:off x="2886210" y="6676767"/>
            <a:ext cx="111527" cy="110411"/>
          </a:xfrm>
          <a:custGeom>
            <a:gdLst>
              <a:gd fmla="*/ 400 w 400" name="T0"/>
              <a:gd fmla="*/ 396 h 396" name="T1"/>
              <a:gd fmla="*/ 383 w 400" name="T2"/>
              <a:gd fmla="*/ 396 h 396" name="T3"/>
              <a:gd fmla="*/ 367 w 400" name="T4"/>
              <a:gd fmla="*/ 363 h 396" name="T5"/>
              <a:gd fmla="*/ 33 w 400" name="T6"/>
              <a:gd fmla="*/ 363 h 396" name="T7"/>
              <a:gd fmla="*/ 19 w 400" name="T8"/>
              <a:gd fmla="*/ 396 h 396" name="T9"/>
              <a:gd fmla="*/ 0 w 400" name="T10"/>
              <a:gd fmla="*/ 396 h 396" name="T11"/>
              <a:gd fmla="*/ 189 w 400" name="T12"/>
              <a:gd fmla="*/ 0 h 396" name="T13"/>
              <a:gd fmla="*/ 206 w 400" name="T14"/>
              <a:gd fmla="*/ 0 h 396" name="T15"/>
              <a:gd fmla="*/ 400 w 400" name="T16"/>
              <a:gd fmla="*/ 396 h 396" name="T17"/>
              <a:gd fmla="*/ 400 w 400" name="T18"/>
              <a:gd fmla="*/ 396 h 396" name="T19"/>
              <a:gd fmla="*/ 40 w 400" name="T20"/>
              <a:gd fmla="*/ 348 h 396" name="T21"/>
              <a:gd fmla="*/ 360 w 400" name="T22"/>
              <a:gd fmla="*/ 348 h 396" name="T23"/>
              <a:gd fmla="*/ 197 w 400" name="T24"/>
              <a:gd fmla="*/ 21 h 396" name="T25"/>
              <a:gd fmla="*/ 40 w 400" name="T26"/>
              <a:gd fmla="*/ 348 h 396" name="T27"/>
              <a:gd fmla="*/ 40 w 400" name="T28"/>
              <a:gd fmla="*/ 348 h 396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396" w="400">
                <a:moveTo>
                  <a:pt x="400" y="396"/>
                </a:moveTo>
                <a:lnTo>
                  <a:pt x="383" y="396"/>
                </a:lnTo>
                <a:lnTo>
                  <a:pt x="367" y="363"/>
                </a:lnTo>
                <a:lnTo>
                  <a:pt x="33" y="363"/>
                </a:lnTo>
                <a:lnTo>
                  <a:pt x="19" y="396"/>
                </a:lnTo>
                <a:lnTo>
                  <a:pt x="0" y="396"/>
                </a:lnTo>
                <a:lnTo>
                  <a:pt x="189" y="0"/>
                </a:lnTo>
                <a:lnTo>
                  <a:pt x="206" y="0"/>
                </a:lnTo>
                <a:lnTo>
                  <a:pt x="400" y="396"/>
                </a:lnTo>
                <a:lnTo>
                  <a:pt x="400" y="396"/>
                </a:lnTo>
                <a:close/>
                <a:moveTo>
                  <a:pt x="40" y="348"/>
                </a:moveTo>
                <a:lnTo>
                  <a:pt x="360" y="348"/>
                </a:lnTo>
                <a:lnTo>
                  <a:pt x="197" y="21"/>
                </a:lnTo>
                <a:lnTo>
                  <a:pt x="40" y="348"/>
                </a:lnTo>
                <a:lnTo>
                  <a:pt x="40" y="34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50" name="Freeform 7"/>
          <p:cNvSpPr>
            <a:spLocks noEditPoints="1"/>
          </p:cNvSpPr>
          <p:nvPr/>
        </p:nvSpPr>
        <p:spPr bwMode="auto">
          <a:xfrm>
            <a:off x="3003034" y="6676767"/>
            <a:ext cx="111527" cy="110411"/>
          </a:xfrm>
          <a:custGeom>
            <a:gdLst>
              <a:gd fmla="*/ 0 w 169" name="T0"/>
              <a:gd fmla="*/ 0 h 167" name="T1"/>
              <a:gd fmla="*/ 122 w 169" name="T2"/>
              <a:gd fmla="*/ 0 h 167" name="T3"/>
              <a:gd fmla="*/ 141 w 169" name="T4"/>
              <a:gd fmla="*/ 4 h 167" name="T5"/>
              <a:gd fmla="*/ 156 w 169" name="T6"/>
              <a:gd fmla="*/ 14 h 167" name="T7"/>
              <a:gd fmla="*/ 166 w 169" name="T8"/>
              <a:gd fmla="*/ 29 h 167" name="T9"/>
              <a:gd fmla="*/ 169 w 169" name="T10"/>
              <a:gd fmla="*/ 47 h 167" name="T11"/>
              <a:gd fmla="*/ 166 w 169" name="T12"/>
              <a:gd fmla="*/ 65 h 167" name="T13"/>
              <a:gd fmla="*/ 156 w 169" name="T14"/>
              <a:gd fmla="*/ 80 h 167" name="T15"/>
              <a:gd fmla="*/ 141 w 169" name="T16"/>
              <a:gd fmla="*/ 90 h 167" name="T17"/>
              <a:gd fmla="*/ 122 w 169" name="T18"/>
              <a:gd fmla="*/ 93 h 167" name="T19"/>
              <a:gd fmla="*/ 7 w 169" name="T20"/>
              <a:gd fmla="*/ 93 h 167" name="T21"/>
              <a:gd fmla="*/ 7 w 169" name="T22"/>
              <a:gd fmla="*/ 167 h 167" name="T23"/>
              <a:gd fmla="*/ 0 w 169" name="T24"/>
              <a:gd fmla="*/ 167 h 167" name="T25"/>
              <a:gd fmla="*/ 0 w 169" name="T26"/>
              <a:gd fmla="*/ 0 h 167" name="T27"/>
              <a:gd fmla="*/ 122 w 169" name="T28"/>
              <a:gd fmla="*/ 87 h 167" name="T29"/>
              <a:gd fmla="*/ 138 w 169" name="T30"/>
              <a:gd fmla="*/ 83 h 167" name="T31"/>
              <a:gd fmla="*/ 151 w 169" name="T32"/>
              <a:gd fmla="*/ 75 h 167" name="T33"/>
              <a:gd fmla="*/ 160 w 169" name="T34"/>
              <a:gd fmla="*/ 62 h 167" name="T35"/>
              <a:gd fmla="*/ 163 w 169" name="T36"/>
              <a:gd fmla="*/ 47 h 167" name="T37"/>
              <a:gd fmla="*/ 160 w 169" name="T38"/>
              <a:gd fmla="*/ 31 h 167" name="T39"/>
              <a:gd fmla="*/ 151 w 169" name="T40"/>
              <a:gd fmla="*/ 19 h 167" name="T41"/>
              <a:gd fmla="*/ 138 w 169" name="T42"/>
              <a:gd fmla="*/ 10 h 167" name="T43"/>
              <a:gd fmla="*/ 122 w 169" name="T44"/>
              <a:gd fmla="*/ 7 h 167" name="T45"/>
              <a:gd fmla="*/ 7 w 169" name="T46"/>
              <a:gd fmla="*/ 7 h 167" name="T47"/>
              <a:gd fmla="*/ 7 w 169" name="T48"/>
              <a:gd fmla="*/ 87 h 167" name="T49"/>
              <a:gd fmla="*/ 122 w 169" name="T50"/>
              <a:gd fmla="*/ 87 h 167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167" w="169">
                <a:moveTo>
                  <a:pt x="0" y="0"/>
                </a:moveTo>
                <a:cubicBezTo>
                  <a:pt x="122" y="0"/>
                  <a:pt x="122" y="0"/>
                  <a:pt x="122" y="0"/>
                </a:cubicBezTo>
                <a:cubicBezTo>
                  <a:pt x="129" y="0"/>
                  <a:pt x="135" y="2"/>
                  <a:pt x="141" y="4"/>
                </a:cubicBezTo>
                <a:cubicBezTo>
                  <a:pt x="146" y="6"/>
                  <a:pt x="151" y="10"/>
                  <a:pt x="156" y="14"/>
                </a:cubicBezTo>
                <a:cubicBezTo>
                  <a:pt x="160" y="18"/>
                  <a:pt x="163" y="23"/>
                  <a:pt x="166" y="29"/>
                </a:cubicBezTo>
                <a:cubicBezTo>
                  <a:pt x="168" y="34"/>
                  <a:pt x="169" y="40"/>
                  <a:pt x="169" y="47"/>
                </a:cubicBezTo>
                <a:cubicBezTo>
                  <a:pt x="169" y="53"/>
                  <a:pt x="168" y="59"/>
                  <a:pt x="166" y="65"/>
                </a:cubicBezTo>
                <a:cubicBezTo>
                  <a:pt x="163" y="71"/>
                  <a:pt x="160" y="76"/>
                  <a:pt x="156" y="80"/>
                </a:cubicBezTo>
                <a:cubicBezTo>
                  <a:pt x="151" y="84"/>
                  <a:pt x="146" y="87"/>
                  <a:pt x="141" y="90"/>
                </a:cubicBezTo>
                <a:cubicBezTo>
                  <a:pt x="135" y="92"/>
                  <a:pt x="129" y="93"/>
                  <a:pt x="122" y="93"/>
                </a:cubicBezTo>
                <a:cubicBezTo>
                  <a:pt x="7" y="93"/>
                  <a:pt x="7" y="93"/>
                  <a:pt x="7" y="93"/>
                </a:cubicBezTo>
                <a:cubicBezTo>
                  <a:pt x="7" y="167"/>
                  <a:pt x="7" y="167"/>
                  <a:pt x="7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122" y="87"/>
                </a:moveTo>
                <a:cubicBezTo>
                  <a:pt x="128" y="87"/>
                  <a:pt x="133" y="86"/>
                  <a:pt x="138" y="83"/>
                </a:cubicBezTo>
                <a:cubicBezTo>
                  <a:pt x="143" y="82"/>
                  <a:pt x="147" y="79"/>
                  <a:pt x="151" y="75"/>
                </a:cubicBezTo>
                <a:cubicBezTo>
                  <a:pt x="155" y="71"/>
                  <a:pt x="158" y="67"/>
                  <a:pt x="160" y="62"/>
                </a:cubicBezTo>
                <a:cubicBezTo>
                  <a:pt x="162" y="58"/>
                  <a:pt x="163" y="52"/>
                  <a:pt x="163" y="47"/>
                </a:cubicBezTo>
                <a:cubicBezTo>
                  <a:pt x="163" y="41"/>
                  <a:pt x="162" y="36"/>
                  <a:pt x="160" y="31"/>
                </a:cubicBezTo>
                <a:cubicBezTo>
                  <a:pt x="158" y="26"/>
                  <a:pt x="155" y="22"/>
                  <a:pt x="151" y="19"/>
                </a:cubicBezTo>
                <a:cubicBezTo>
                  <a:pt x="147" y="15"/>
                  <a:pt x="143" y="12"/>
                  <a:pt x="138" y="10"/>
                </a:cubicBezTo>
                <a:cubicBezTo>
                  <a:pt x="133" y="8"/>
                  <a:pt x="128" y="7"/>
                  <a:pt x="122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87"/>
                  <a:pt x="7" y="87"/>
                  <a:pt x="7" y="87"/>
                </a:cubicBezTo>
                <a:cubicBezTo>
                  <a:pt x="122" y="87"/>
                  <a:pt x="122" y="87"/>
                  <a:pt x="122" y="8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88" name="Freeform 9"/>
          <p:cNvSpPr>
            <a:spLocks noEditPoints="1"/>
          </p:cNvSpPr>
          <p:nvPr/>
        </p:nvSpPr>
        <p:spPr bwMode="auto">
          <a:xfrm>
            <a:off x="3119301" y="6676767"/>
            <a:ext cx="112084" cy="110411"/>
          </a:xfrm>
          <a:custGeom>
            <a:gdLst>
              <a:gd fmla="*/ 0 w 170" name="T0"/>
              <a:gd fmla="*/ 0 h 167" name="T1"/>
              <a:gd fmla="*/ 85 w 170" name="T2"/>
              <a:gd fmla="*/ 0 h 167" name="T3"/>
              <a:gd fmla="*/ 118 w 170" name="T4"/>
              <a:gd fmla="*/ 7 h 167" name="T5"/>
              <a:gd fmla="*/ 145 w 170" name="T6"/>
              <a:gd fmla="*/ 25 h 167" name="T7"/>
              <a:gd fmla="*/ 163 w 170" name="T8"/>
              <a:gd fmla="*/ 51 h 167" name="T9"/>
              <a:gd fmla="*/ 170 w 170" name="T10"/>
              <a:gd fmla="*/ 83 h 167" name="T11"/>
              <a:gd fmla="*/ 163 w 170" name="T12"/>
              <a:gd fmla="*/ 116 h 167" name="T13"/>
              <a:gd fmla="*/ 145 w 170" name="T14"/>
              <a:gd fmla="*/ 142 h 167" name="T15"/>
              <a:gd fmla="*/ 118 w 170" name="T16"/>
              <a:gd fmla="*/ 160 h 167" name="T17"/>
              <a:gd fmla="*/ 85 w 170" name="T18"/>
              <a:gd fmla="*/ 167 h 167" name="T19"/>
              <a:gd fmla="*/ 0 w 170" name="T20"/>
              <a:gd fmla="*/ 167 h 167" name="T21"/>
              <a:gd fmla="*/ 0 w 170" name="T22"/>
              <a:gd fmla="*/ 0 h 167" name="T23"/>
              <a:gd fmla="*/ 85 w 170" name="T24"/>
              <a:gd fmla="*/ 160 h 167" name="T25"/>
              <a:gd fmla="*/ 116 w 170" name="T26"/>
              <a:gd fmla="*/ 154 h 167" name="T27"/>
              <a:gd fmla="*/ 140 w 170" name="T28"/>
              <a:gd fmla="*/ 138 h 167" name="T29"/>
              <a:gd fmla="*/ 157 w 170" name="T30"/>
              <a:gd fmla="*/ 113 h 167" name="T31"/>
              <a:gd fmla="*/ 163 w 170" name="T32"/>
              <a:gd fmla="*/ 83 h 167" name="T33"/>
              <a:gd fmla="*/ 157 w 170" name="T34"/>
              <a:gd fmla="*/ 53 h 167" name="T35"/>
              <a:gd fmla="*/ 140 w 170" name="T36"/>
              <a:gd fmla="*/ 29 h 167" name="T37"/>
              <a:gd fmla="*/ 116 w 170" name="T38"/>
              <a:gd fmla="*/ 13 h 167" name="T39"/>
              <a:gd fmla="*/ 85 w 170" name="T40"/>
              <a:gd fmla="*/ 7 h 167" name="T41"/>
              <a:gd fmla="*/ 7 w 170" name="T42"/>
              <a:gd fmla="*/ 7 h 167" name="T43"/>
              <a:gd fmla="*/ 7 w 170" name="T44"/>
              <a:gd fmla="*/ 160 h 167" name="T45"/>
              <a:gd fmla="*/ 85 w 170" name="T46"/>
              <a:gd fmla="*/ 160 h 167" name="T4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b="b" l="0" r="r" t="0"/>
            <a:pathLst>
              <a:path h="167" w="170">
                <a:moveTo>
                  <a:pt x="0" y="0"/>
                </a:moveTo>
                <a:cubicBezTo>
                  <a:pt x="85" y="0"/>
                  <a:pt x="85" y="0"/>
                  <a:pt x="85" y="0"/>
                </a:cubicBezTo>
                <a:cubicBezTo>
                  <a:pt x="97" y="0"/>
                  <a:pt x="108" y="2"/>
                  <a:pt x="118" y="7"/>
                </a:cubicBezTo>
                <a:cubicBezTo>
                  <a:pt x="128" y="11"/>
                  <a:pt x="137" y="17"/>
                  <a:pt x="145" y="25"/>
                </a:cubicBezTo>
                <a:cubicBezTo>
                  <a:pt x="153" y="32"/>
                  <a:pt x="159" y="41"/>
                  <a:pt x="163" y="51"/>
                </a:cubicBezTo>
                <a:cubicBezTo>
                  <a:pt x="168" y="61"/>
                  <a:pt x="170" y="72"/>
                  <a:pt x="170" y="83"/>
                </a:cubicBezTo>
                <a:cubicBezTo>
                  <a:pt x="170" y="95"/>
                  <a:pt x="168" y="106"/>
                  <a:pt x="163" y="116"/>
                </a:cubicBezTo>
                <a:cubicBezTo>
                  <a:pt x="159" y="126"/>
                  <a:pt x="153" y="135"/>
                  <a:pt x="145" y="142"/>
                </a:cubicBezTo>
                <a:cubicBezTo>
                  <a:pt x="137" y="150"/>
                  <a:pt x="128" y="156"/>
                  <a:pt x="118" y="160"/>
                </a:cubicBezTo>
                <a:cubicBezTo>
                  <a:pt x="108" y="165"/>
                  <a:pt x="97" y="167"/>
                  <a:pt x="85" y="167"/>
                </a:cubicBezTo>
                <a:cubicBezTo>
                  <a:pt x="0" y="167"/>
                  <a:pt x="0" y="167"/>
                  <a:pt x="0" y="167"/>
                </a:cubicBezTo>
                <a:cubicBezTo>
                  <a:pt x="0" y="0"/>
                  <a:pt x="0" y="0"/>
                  <a:pt x="0" y="0"/>
                </a:cubicBezTo>
                <a:close/>
                <a:moveTo>
                  <a:pt x="85" y="160"/>
                </a:moveTo>
                <a:cubicBezTo>
                  <a:pt x="96" y="160"/>
                  <a:pt x="106" y="158"/>
                  <a:pt x="116" y="154"/>
                </a:cubicBezTo>
                <a:cubicBezTo>
                  <a:pt x="125" y="150"/>
                  <a:pt x="134" y="145"/>
                  <a:pt x="140" y="138"/>
                </a:cubicBezTo>
                <a:cubicBezTo>
                  <a:pt x="147" y="131"/>
                  <a:pt x="153" y="123"/>
                  <a:pt x="157" y="113"/>
                </a:cubicBezTo>
                <a:cubicBezTo>
                  <a:pt x="161" y="104"/>
                  <a:pt x="163" y="94"/>
                  <a:pt x="163" y="83"/>
                </a:cubicBezTo>
                <a:cubicBezTo>
                  <a:pt x="163" y="73"/>
                  <a:pt x="161" y="63"/>
                  <a:pt x="157" y="53"/>
                </a:cubicBezTo>
                <a:cubicBezTo>
                  <a:pt x="153" y="44"/>
                  <a:pt x="147" y="36"/>
                  <a:pt x="140" y="29"/>
                </a:cubicBezTo>
                <a:cubicBezTo>
                  <a:pt x="134" y="22"/>
                  <a:pt x="125" y="17"/>
                  <a:pt x="116" y="13"/>
                </a:cubicBezTo>
                <a:cubicBezTo>
                  <a:pt x="106" y="9"/>
                  <a:pt x="96" y="7"/>
                  <a:pt x="85" y="7"/>
                </a:cubicBezTo>
                <a:cubicBezTo>
                  <a:pt x="7" y="7"/>
                  <a:pt x="7" y="7"/>
                  <a:pt x="7" y="7"/>
                </a:cubicBezTo>
                <a:cubicBezTo>
                  <a:pt x="7" y="160"/>
                  <a:pt x="7" y="160"/>
                  <a:pt x="7" y="160"/>
                </a:cubicBezTo>
                <a:cubicBezTo>
                  <a:pt x="85" y="160"/>
                  <a:pt x="85" y="160"/>
                  <a:pt x="85" y="16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89" name="Freeform 10"/>
          <p:cNvSpPr/>
          <p:nvPr/>
        </p:nvSpPr>
        <p:spPr bwMode="auto">
          <a:xfrm>
            <a:off x="3252295" y="6676767"/>
            <a:ext cx="111527" cy="110411"/>
          </a:xfrm>
          <a:custGeom>
            <a:gdLst>
              <a:gd fmla="*/ 0 w 400" name="T0"/>
              <a:gd fmla="*/ 0 h 396" name="T1"/>
              <a:gd fmla="*/ 400 w 400" name="T2"/>
              <a:gd fmla="*/ 0 h 396" name="T3"/>
              <a:gd fmla="*/ 400 w 400" name="T4"/>
              <a:gd fmla="*/ 16 h 396" name="T5"/>
              <a:gd fmla="*/ 17 w 400" name="T6"/>
              <a:gd fmla="*/ 16 h 396" name="T7"/>
              <a:gd fmla="*/ 17 w 400" name="T8"/>
              <a:gd fmla="*/ 189 h 396" name="T9"/>
              <a:gd fmla="*/ 393 w 400" name="T10"/>
              <a:gd fmla="*/ 189 h 396" name="T11"/>
              <a:gd fmla="*/ 393 w 400" name="T12"/>
              <a:gd fmla="*/ 206 h 396" name="T13"/>
              <a:gd fmla="*/ 17 w 400" name="T14"/>
              <a:gd fmla="*/ 206 h 396" name="T15"/>
              <a:gd fmla="*/ 17 w 400" name="T16"/>
              <a:gd fmla="*/ 379 h 396" name="T17"/>
              <a:gd fmla="*/ 400 w 400" name="T18"/>
              <a:gd fmla="*/ 379 h 396" name="T19"/>
              <a:gd fmla="*/ 400 w 400" name="T20"/>
              <a:gd fmla="*/ 396 h 396" name="T21"/>
              <a:gd fmla="*/ 0 w 400" name="T22"/>
              <a:gd fmla="*/ 396 h 396" name="T23"/>
              <a:gd fmla="*/ 0 w 400" name="T24"/>
              <a:gd fmla="*/ 0 h 396" name="T25"/>
              <a:gd fmla="*/ 0 w 400" name="T26"/>
              <a:gd fmla="*/ 0 h 396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96" w="400">
                <a:moveTo>
                  <a:pt x="0" y="0"/>
                </a:moveTo>
                <a:lnTo>
                  <a:pt x="400" y="0"/>
                </a:lnTo>
                <a:lnTo>
                  <a:pt x="400" y="16"/>
                </a:lnTo>
                <a:lnTo>
                  <a:pt x="17" y="16"/>
                </a:lnTo>
                <a:lnTo>
                  <a:pt x="17" y="189"/>
                </a:lnTo>
                <a:lnTo>
                  <a:pt x="393" y="189"/>
                </a:lnTo>
                <a:lnTo>
                  <a:pt x="393" y="206"/>
                </a:lnTo>
                <a:lnTo>
                  <a:pt x="17" y="206"/>
                </a:lnTo>
                <a:lnTo>
                  <a:pt x="17" y="379"/>
                </a:lnTo>
                <a:lnTo>
                  <a:pt x="400" y="379"/>
                </a:lnTo>
                <a:lnTo>
                  <a:pt x="400" y="396"/>
                </a:lnTo>
                <a:lnTo>
                  <a:pt x="0" y="39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0" name="Freeform 11"/>
          <p:cNvSpPr/>
          <p:nvPr/>
        </p:nvSpPr>
        <p:spPr bwMode="auto">
          <a:xfrm>
            <a:off x="3367725" y="6675372"/>
            <a:ext cx="217476" cy="111805"/>
          </a:xfrm>
          <a:custGeom>
            <a:gdLst>
              <a:gd fmla="*/ 323 w 330" name="T0"/>
              <a:gd fmla="*/ 85 h 169" name="T1"/>
              <a:gd fmla="*/ 317 w 330" name="T2"/>
              <a:gd fmla="*/ 54 h 169" name="T3"/>
              <a:gd fmla="*/ 301 w 330" name="T4"/>
              <a:gd fmla="*/ 29 h 169" name="T5"/>
              <a:gd fmla="*/ 276 w 330" name="T6"/>
              <a:gd fmla="*/ 13 h 169" name="T7"/>
              <a:gd fmla="*/ 246 w 330" name="T8"/>
              <a:gd fmla="*/ 7 h 169" name="T9"/>
              <a:gd fmla="*/ 219 w 330" name="T10"/>
              <a:gd fmla="*/ 12 h 169" name="T11"/>
              <a:gd fmla="*/ 196 w 330" name="T12"/>
              <a:gd fmla="*/ 27 h 169" name="T13"/>
              <a:gd fmla="*/ 179 w 330" name="T14"/>
              <a:gd fmla="*/ 51 h 169" name="T15"/>
              <a:gd fmla="*/ 170 w 330" name="T16"/>
              <a:gd fmla="*/ 85 h 169" name="T17"/>
              <a:gd fmla="*/ 160 w 330" name="T18"/>
              <a:gd fmla="*/ 120 h 169" name="T19"/>
              <a:gd fmla="*/ 142 w 330" name="T20"/>
              <a:gd fmla="*/ 146 h 169" name="T21"/>
              <a:gd fmla="*/ 116 w 330" name="T22"/>
              <a:gd fmla="*/ 163 h 169" name="T23"/>
              <a:gd fmla="*/ 84 w 330" name="T24"/>
              <a:gd fmla="*/ 169 h 169" name="T25"/>
              <a:gd fmla="*/ 51 w 330" name="T26"/>
              <a:gd fmla="*/ 162 h 169" name="T27"/>
              <a:gd fmla="*/ 24 w 330" name="T28"/>
              <a:gd fmla="*/ 144 h 169" name="T29"/>
              <a:gd fmla="*/ 6 w 330" name="T30"/>
              <a:gd fmla="*/ 117 h 169" name="T31"/>
              <a:gd fmla="*/ 0 w 330" name="T32"/>
              <a:gd fmla="*/ 84 h 169" name="T33"/>
              <a:gd fmla="*/ 6 w 330" name="T34"/>
              <a:gd fmla="*/ 51 h 169" name="T35"/>
              <a:gd fmla="*/ 24 w 330" name="T36"/>
              <a:gd fmla="*/ 24 h 169" name="T37"/>
              <a:gd fmla="*/ 51 w 330" name="T38"/>
              <a:gd fmla="*/ 6 h 169" name="T39"/>
              <a:gd fmla="*/ 84 w 330" name="T40"/>
              <a:gd fmla="*/ 0 h 169" name="T41"/>
              <a:gd fmla="*/ 84 w 330" name="T42"/>
              <a:gd fmla="*/ 6 h 169" name="T43"/>
              <a:gd fmla="*/ 53 w 330" name="T44"/>
              <a:gd fmla="*/ 13 h 169" name="T45"/>
              <a:gd fmla="*/ 29 w 330" name="T46"/>
              <a:gd fmla="*/ 29 h 169" name="T47"/>
              <a:gd fmla="*/ 12 w 330" name="T48"/>
              <a:gd fmla="*/ 54 h 169" name="T49"/>
              <a:gd fmla="*/ 6 w 330" name="T50"/>
              <a:gd fmla="*/ 84 h 169" name="T51"/>
              <a:gd fmla="*/ 12 w 330" name="T52"/>
              <a:gd fmla="*/ 115 h 169" name="T53"/>
              <a:gd fmla="*/ 29 w 330" name="T54"/>
              <a:gd fmla="*/ 139 h 169" name="T55"/>
              <a:gd fmla="*/ 53 w 330" name="T56"/>
              <a:gd fmla="*/ 156 h 169" name="T57"/>
              <a:gd fmla="*/ 84 w 330" name="T58"/>
              <a:gd fmla="*/ 162 h 169" name="T59"/>
              <a:gd fmla="*/ 113 w 330" name="T60"/>
              <a:gd fmla="*/ 157 h 169" name="T61"/>
              <a:gd fmla="*/ 136 w 330" name="T62"/>
              <a:gd fmla="*/ 141 h 169" name="T63"/>
              <a:gd fmla="*/ 153 w 330" name="T64"/>
              <a:gd fmla="*/ 117 h 169" name="T65"/>
              <a:gd fmla="*/ 162 w 330" name="T66"/>
              <a:gd fmla="*/ 85 h 169" name="T67"/>
              <a:gd fmla="*/ 171 w 330" name="T68"/>
              <a:gd fmla="*/ 50 h 169" name="T69"/>
              <a:gd fmla="*/ 189 w 330" name="T70"/>
              <a:gd fmla="*/ 23 h 169" name="T71"/>
              <a:gd fmla="*/ 214 w 330" name="T72"/>
              <a:gd fmla="*/ 6 h 169" name="T73"/>
              <a:gd fmla="*/ 246 w 330" name="T74"/>
              <a:gd fmla="*/ 0 h 169" name="T75"/>
              <a:gd fmla="*/ 279 w 330" name="T76"/>
              <a:gd fmla="*/ 7 h 169" name="T77"/>
              <a:gd fmla="*/ 305 w 330" name="T78"/>
              <a:gd fmla="*/ 25 h 169" name="T79"/>
              <a:gd fmla="*/ 323 w 330" name="T80"/>
              <a:gd fmla="*/ 52 h 169" name="T81"/>
              <a:gd fmla="*/ 330 w 330" name="T82"/>
              <a:gd fmla="*/ 85 h 169" name="T83"/>
              <a:gd fmla="*/ 326 w 330" name="T84"/>
              <a:gd fmla="*/ 109 h 169" name="T85"/>
              <a:gd fmla="*/ 316 w 330" name="T86"/>
              <a:gd fmla="*/ 131 h 169" name="T87"/>
              <a:gd fmla="*/ 301 w 330" name="T88"/>
              <a:gd fmla="*/ 149 h 169" name="T89"/>
              <a:gd fmla="*/ 281 w 330" name="T90"/>
              <a:gd fmla="*/ 161 h 169" name="T91"/>
              <a:gd fmla="*/ 281 w 330" name="T92"/>
              <a:gd fmla="*/ 154 h 169" name="T93"/>
              <a:gd fmla="*/ 298 w 330" name="T94"/>
              <a:gd fmla="*/ 142 h 169" name="T95"/>
              <a:gd fmla="*/ 312 w 330" name="T96"/>
              <a:gd fmla="*/ 126 h 169" name="T97"/>
              <a:gd fmla="*/ 320 w 330" name="T98"/>
              <a:gd fmla="*/ 106 h 169" name="T99"/>
              <a:gd fmla="*/ 323 w 330" name="T100"/>
              <a:gd fmla="*/ 85 h 169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169" w="330">
                <a:moveTo>
                  <a:pt x="323" y="85"/>
                </a:moveTo>
                <a:cubicBezTo>
                  <a:pt x="323" y="74"/>
                  <a:pt x="321" y="64"/>
                  <a:pt x="317" y="54"/>
                </a:cubicBezTo>
                <a:cubicBezTo>
                  <a:pt x="313" y="45"/>
                  <a:pt x="308" y="37"/>
                  <a:pt x="301" y="29"/>
                </a:cubicBezTo>
                <a:cubicBezTo>
                  <a:pt x="294" y="23"/>
                  <a:pt x="286" y="17"/>
                  <a:pt x="276" y="13"/>
                </a:cubicBezTo>
                <a:cubicBezTo>
                  <a:pt x="267" y="9"/>
                  <a:pt x="257" y="7"/>
                  <a:pt x="246" y="7"/>
                </a:cubicBezTo>
                <a:cubicBezTo>
                  <a:pt x="237" y="7"/>
                  <a:pt x="228" y="9"/>
                  <a:pt x="219" y="12"/>
                </a:cubicBezTo>
                <a:cubicBezTo>
                  <a:pt x="211" y="15"/>
                  <a:pt x="203" y="20"/>
                  <a:pt x="196" y="27"/>
                </a:cubicBezTo>
                <a:cubicBezTo>
                  <a:pt x="190" y="33"/>
                  <a:pt x="184" y="41"/>
                  <a:pt x="179" y="51"/>
                </a:cubicBezTo>
                <a:cubicBezTo>
                  <a:pt x="174" y="61"/>
                  <a:pt x="171" y="72"/>
                  <a:pt x="170" y="85"/>
                </a:cubicBezTo>
                <a:cubicBezTo>
                  <a:pt x="168" y="98"/>
                  <a:pt x="165" y="110"/>
                  <a:pt x="160" y="120"/>
                </a:cubicBezTo>
                <a:cubicBezTo>
                  <a:pt x="155" y="131"/>
                  <a:pt x="149" y="140"/>
                  <a:pt x="142" y="146"/>
                </a:cubicBezTo>
                <a:cubicBezTo>
                  <a:pt x="134" y="154"/>
                  <a:pt x="126" y="159"/>
                  <a:pt x="116" y="163"/>
                </a:cubicBezTo>
                <a:cubicBezTo>
                  <a:pt x="106" y="167"/>
                  <a:pt x="96" y="169"/>
                  <a:pt x="84" y="169"/>
                </a:cubicBezTo>
                <a:cubicBezTo>
                  <a:pt x="72" y="169"/>
                  <a:pt x="61" y="167"/>
                  <a:pt x="51" y="162"/>
                </a:cubicBezTo>
                <a:cubicBezTo>
                  <a:pt x="41" y="158"/>
                  <a:pt x="32" y="152"/>
                  <a:pt x="24" y="144"/>
                </a:cubicBezTo>
                <a:cubicBezTo>
                  <a:pt x="17" y="136"/>
                  <a:pt x="10" y="127"/>
                  <a:pt x="6" y="117"/>
                </a:cubicBezTo>
                <a:cubicBezTo>
                  <a:pt x="2" y="107"/>
                  <a:pt x="0" y="96"/>
                  <a:pt x="0" y="84"/>
                </a:cubicBezTo>
                <a:cubicBezTo>
                  <a:pt x="0" y="72"/>
                  <a:pt x="2" y="62"/>
                  <a:pt x="6" y="51"/>
                </a:cubicBezTo>
                <a:cubicBezTo>
                  <a:pt x="10" y="41"/>
                  <a:pt x="17" y="32"/>
                  <a:pt x="24" y="24"/>
                </a:cubicBezTo>
                <a:cubicBezTo>
                  <a:pt x="32" y="17"/>
                  <a:pt x="41" y="11"/>
                  <a:pt x="51" y="6"/>
                </a:cubicBezTo>
                <a:cubicBezTo>
                  <a:pt x="61" y="2"/>
                  <a:pt x="72" y="0"/>
                  <a:pt x="84" y="0"/>
                </a:cubicBezTo>
                <a:cubicBezTo>
                  <a:pt x="84" y="6"/>
                  <a:pt x="84" y="6"/>
                  <a:pt x="84" y="6"/>
                </a:cubicBezTo>
                <a:cubicBezTo>
                  <a:pt x="73" y="6"/>
                  <a:pt x="63" y="8"/>
                  <a:pt x="53" y="13"/>
                </a:cubicBezTo>
                <a:cubicBezTo>
                  <a:pt x="44" y="16"/>
                  <a:pt x="36" y="22"/>
                  <a:pt x="29" y="29"/>
                </a:cubicBezTo>
                <a:cubicBezTo>
                  <a:pt x="22" y="36"/>
                  <a:pt x="17" y="44"/>
                  <a:pt x="12" y="54"/>
                </a:cubicBezTo>
                <a:cubicBezTo>
                  <a:pt x="8" y="63"/>
                  <a:pt x="6" y="73"/>
                  <a:pt x="6" y="84"/>
                </a:cubicBezTo>
                <a:cubicBezTo>
                  <a:pt x="6" y="95"/>
                  <a:pt x="8" y="105"/>
                  <a:pt x="12" y="115"/>
                </a:cubicBezTo>
                <a:cubicBezTo>
                  <a:pt x="17" y="124"/>
                  <a:pt x="22" y="132"/>
                  <a:pt x="29" y="139"/>
                </a:cubicBezTo>
                <a:cubicBezTo>
                  <a:pt x="36" y="146"/>
                  <a:pt x="44" y="152"/>
                  <a:pt x="53" y="156"/>
                </a:cubicBezTo>
                <a:cubicBezTo>
                  <a:pt x="63" y="160"/>
                  <a:pt x="73" y="162"/>
                  <a:pt x="84" y="162"/>
                </a:cubicBezTo>
                <a:cubicBezTo>
                  <a:pt x="95" y="162"/>
                  <a:pt x="104" y="160"/>
                  <a:pt x="113" y="157"/>
                </a:cubicBezTo>
                <a:cubicBezTo>
                  <a:pt x="122" y="153"/>
                  <a:pt x="129" y="148"/>
                  <a:pt x="136" y="141"/>
                </a:cubicBezTo>
                <a:cubicBezTo>
                  <a:pt x="143" y="135"/>
                  <a:pt x="148" y="127"/>
                  <a:pt x="153" y="117"/>
                </a:cubicBezTo>
                <a:cubicBezTo>
                  <a:pt x="157" y="107"/>
                  <a:pt x="160" y="97"/>
                  <a:pt x="162" y="85"/>
                </a:cubicBezTo>
                <a:cubicBezTo>
                  <a:pt x="163" y="72"/>
                  <a:pt x="167" y="60"/>
                  <a:pt x="171" y="50"/>
                </a:cubicBezTo>
                <a:cubicBezTo>
                  <a:pt x="176" y="39"/>
                  <a:pt x="182" y="31"/>
                  <a:pt x="189" y="23"/>
                </a:cubicBezTo>
                <a:cubicBezTo>
                  <a:pt x="196" y="16"/>
                  <a:pt x="204" y="10"/>
                  <a:pt x="214" y="6"/>
                </a:cubicBezTo>
                <a:cubicBezTo>
                  <a:pt x="224" y="2"/>
                  <a:pt x="234" y="0"/>
                  <a:pt x="246" y="0"/>
                </a:cubicBezTo>
                <a:cubicBezTo>
                  <a:pt x="258" y="0"/>
                  <a:pt x="268" y="2"/>
                  <a:pt x="279" y="7"/>
                </a:cubicBezTo>
                <a:cubicBezTo>
                  <a:pt x="289" y="11"/>
                  <a:pt x="298" y="17"/>
                  <a:pt x="305" y="25"/>
                </a:cubicBezTo>
                <a:cubicBezTo>
                  <a:pt x="313" y="32"/>
                  <a:pt x="319" y="41"/>
                  <a:pt x="323" y="52"/>
                </a:cubicBezTo>
                <a:cubicBezTo>
                  <a:pt x="328" y="62"/>
                  <a:pt x="330" y="73"/>
                  <a:pt x="330" y="85"/>
                </a:cubicBezTo>
                <a:cubicBezTo>
                  <a:pt x="330" y="93"/>
                  <a:pt x="329" y="101"/>
                  <a:pt x="326" y="109"/>
                </a:cubicBezTo>
                <a:cubicBezTo>
                  <a:pt x="324" y="117"/>
                  <a:pt x="321" y="124"/>
                  <a:pt x="316" y="131"/>
                </a:cubicBezTo>
                <a:cubicBezTo>
                  <a:pt x="312" y="137"/>
                  <a:pt x="307" y="143"/>
                  <a:pt x="301" y="149"/>
                </a:cubicBezTo>
                <a:cubicBezTo>
                  <a:pt x="295" y="154"/>
                  <a:pt x="289" y="158"/>
                  <a:pt x="281" y="161"/>
                </a:cubicBezTo>
                <a:cubicBezTo>
                  <a:pt x="281" y="154"/>
                  <a:pt x="281" y="154"/>
                  <a:pt x="281" y="154"/>
                </a:cubicBezTo>
                <a:cubicBezTo>
                  <a:pt x="287" y="151"/>
                  <a:pt x="293" y="147"/>
                  <a:pt x="298" y="142"/>
                </a:cubicBezTo>
                <a:cubicBezTo>
                  <a:pt x="304" y="137"/>
                  <a:pt x="308" y="132"/>
                  <a:pt x="312" y="126"/>
                </a:cubicBezTo>
                <a:cubicBezTo>
                  <a:pt x="315" y="120"/>
                  <a:pt x="318" y="113"/>
                  <a:pt x="320" y="106"/>
                </a:cubicBezTo>
                <a:cubicBezTo>
                  <a:pt x="323" y="100"/>
                  <a:pt x="323" y="92"/>
                  <a:pt x="323" y="8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1" name="Freeform 12"/>
          <p:cNvSpPr/>
          <p:nvPr/>
        </p:nvSpPr>
        <p:spPr bwMode="auto">
          <a:xfrm>
            <a:off x="3578230" y="6676767"/>
            <a:ext cx="5299" cy="11041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2" name="Freeform 13"/>
          <p:cNvSpPr/>
          <p:nvPr/>
        </p:nvSpPr>
        <p:spPr bwMode="auto">
          <a:xfrm>
            <a:off x="3606390" y="6675372"/>
            <a:ext cx="111527" cy="111805"/>
          </a:xfrm>
          <a:custGeom>
            <a:gdLst>
              <a:gd fmla="*/ 12 w 169" name="T0"/>
              <a:gd fmla="*/ 115 h 169" name="T1"/>
              <a:gd fmla="*/ 29 w 169" name="T2"/>
              <a:gd fmla="*/ 139 h 169" name="T3"/>
              <a:gd fmla="*/ 54 w 169" name="T4"/>
              <a:gd fmla="*/ 156 h 169" name="T5"/>
              <a:gd fmla="*/ 84 w 169" name="T6"/>
              <a:gd fmla="*/ 162 h 169" name="T7"/>
              <a:gd fmla="*/ 114 w 169" name="T8"/>
              <a:gd fmla="*/ 156 h 169" name="T9"/>
              <a:gd fmla="*/ 139 w 169" name="T10"/>
              <a:gd fmla="*/ 139 h 169" name="T11"/>
              <a:gd fmla="*/ 156 w 169" name="T12"/>
              <a:gd fmla="*/ 115 h 169" name="T13"/>
              <a:gd fmla="*/ 162 w 169" name="T14"/>
              <a:gd fmla="*/ 85 h 169" name="T15"/>
              <a:gd fmla="*/ 162 w 169" name="T16"/>
              <a:gd fmla="*/ 84 h 169" name="T17"/>
              <a:gd fmla="*/ 91 w 169" name="T18"/>
              <a:gd fmla="*/ 84 h 169" name="T19"/>
              <a:gd fmla="*/ 91 w 169" name="T20"/>
              <a:gd fmla="*/ 78 h 169" name="T21"/>
              <a:gd fmla="*/ 169 w 169" name="T22"/>
              <a:gd fmla="*/ 78 h 169" name="T23"/>
              <a:gd fmla="*/ 169 w 169" name="T24"/>
              <a:gd fmla="*/ 85 h 169" name="T25"/>
              <a:gd fmla="*/ 162 w 169" name="T26"/>
              <a:gd fmla="*/ 117 h 169" name="T27"/>
              <a:gd fmla="*/ 144 w 169" name="T28"/>
              <a:gd fmla="*/ 144 h 169" name="T29"/>
              <a:gd fmla="*/ 117 w 169" name="T30"/>
              <a:gd fmla="*/ 162 h 169" name="T31"/>
              <a:gd fmla="*/ 84 w 169" name="T32"/>
              <a:gd fmla="*/ 169 h 169" name="T33"/>
              <a:gd fmla="*/ 51 w 169" name="T34"/>
              <a:gd fmla="*/ 162 h 169" name="T35"/>
              <a:gd fmla="*/ 24 w 169" name="T36"/>
              <a:gd fmla="*/ 144 h 169" name="T37"/>
              <a:gd fmla="*/ 6 w 169" name="T38"/>
              <a:gd fmla="*/ 117 h 169" name="T39"/>
              <a:gd fmla="*/ 0 w 169" name="T40"/>
              <a:gd fmla="*/ 85 h 169" name="T41"/>
              <a:gd fmla="*/ 0 w 169" name="T42"/>
              <a:gd fmla="*/ 84 h 169" name="T43"/>
              <a:gd fmla="*/ 6 w 169" name="T44"/>
              <a:gd fmla="*/ 51 h 169" name="T45"/>
              <a:gd fmla="*/ 24 w 169" name="T46"/>
              <a:gd fmla="*/ 24 h 169" name="T47"/>
              <a:gd fmla="*/ 51 w 169" name="T48"/>
              <a:gd fmla="*/ 6 h 169" name="T49"/>
              <a:gd fmla="*/ 84 w 169" name="T50"/>
              <a:gd fmla="*/ 0 h 169" name="T51"/>
              <a:gd fmla="*/ 109 w 169" name="T52"/>
              <a:gd fmla="*/ 3 h 169" name="T53"/>
              <a:gd fmla="*/ 131 w 169" name="T54"/>
              <a:gd fmla="*/ 13 h 169" name="T55"/>
              <a:gd fmla="*/ 117 w 169" name="T56"/>
              <a:gd fmla="*/ 13 h 169" name="T57"/>
              <a:gd fmla="*/ 101 w 169" name="T58"/>
              <a:gd fmla="*/ 8 h 169" name="T59"/>
              <a:gd fmla="*/ 84 w 169" name="T60"/>
              <a:gd fmla="*/ 6 h 169" name="T61"/>
              <a:gd fmla="*/ 54 w 169" name="T62"/>
              <a:gd fmla="*/ 13 h 169" name="T63"/>
              <a:gd fmla="*/ 29 w 169" name="T64"/>
              <a:gd fmla="*/ 29 h 169" name="T65"/>
              <a:gd fmla="*/ 12 w 169" name="T66"/>
              <a:gd fmla="*/ 54 h 169" name="T67"/>
              <a:gd fmla="*/ 6 w 169" name="T68"/>
              <a:gd fmla="*/ 85 h 169" name="T69"/>
              <a:gd fmla="*/ 12 w 169" name="T70"/>
              <a:gd fmla="*/ 115 h 169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169" w="169">
                <a:moveTo>
                  <a:pt x="12" y="115"/>
                </a:moveTo>
                <a:cubicBezTo>
                  <a:pt x="17" y="124"/>
                  <a:pt x="22" y="132"/>
                  <a:pt x="29" y="139"/>
                </a:cubicBezTo>
                <a:cubicBezTo>
                  <a:pt x="36" y="146"/>
                  <a:pt x="44" y="152"/>
                  <a:pt x="54" y="156"/>
                </a:cubicBezTo>
                <a:cubicBezTo>
                  <a:pt x="63" y="160"/>
                  <a:pt x="74" y="162"/>
                  <a:pt x="84" y="162"/>
                </a:cubicBezTo>
                <a:cubicBezTo>
                  <a:pt x="95" y="162"/>
                  <a:pt x="105" y="160"/>
                  <a:pt x="114" y="156"/>
                </a:cubicBezTo>
                <a:cubicBezTo>
                  <a:pt x="124" y="152"/>
                  <a:pt x="132" y="146"/>
                  <a:pt x="139" y="139"/>
                </a:cubicBezTo>
                <a:cubicBezTo>
                  <a:pt x="146" y="132"/>
                  <a:pt x="152" y="124"/>
                  <a:pt x="156" y="115"/>
                </a:cubicBezTo>
                <a:cubicBezTo>
                  <a:pt x="160" y="105"/>
                  <a:pt x="162" y="95"/>
                  <a:pt x="162" y="85"/>
                </a:cubicBezTo>
                <a:cubicBezTo>
                  <a:pt x="162" y="84"/>
                  <a:pt x="162" y="84"/>
                  <a:pt x="162" y="84"/>
                </a:cubicBezTo>
                <a:cubicBezTo>
                  <a:pt x="91" y="84"/>
                  <a:pt x="91" y="84"/>
                  <a:pt x="91" y="84"/>
                </a:cubicBezTo>
                <a:cubicBezTo>
                  <a:pt x="91" y="78"/>
                  <a:pt x="91" y="78"/>
                  <a:pt x="91" y="78"/>
                </a:cubicBezTo>
                <a:cubicBezTo>
                  <a:pt x="169" y="78"/>
                  <a:pt x="169" y="78"/>
                  <a:pt x="169" y="78"/>
                </a:cubicBezTo>
                <a:cubicBezTo>
                  <a:pt x="169" y="85"/>
                  <a:pt x="169" y="85"/>
                  <a:pt x="169" y="85"/>
                </a:cubicBezTo>
                <a:cubicBezTo>
                  <a:pt x="169" y="96"/>
                  <a:pt x="167" y="107"/>
                  <a:pt x="162" y="117"/>
                </a:cubicBezTo>
                <a:cubicBezTo>
                  <a:pt x="158" y="127"/>
                  <a:pt x="152" y="137"/>
                  <a:pt x="144" y="144"/>
                </a:cubicBezTo>
                <a:cubicBezTo>
                  <a:pt x="136" y="152"/>
                  <a:pt x="127" y="158"/>
                  <a:pt x="117" y="162"/>
                </a:cubicBezTo>
                <a:cubicBezTo>
                  <a:pt x="107" y="167"/>
                  <a:pt x="96" y="169"/>
                  <a:pt x="84" y="169"/>
                </a:cubicBezTo>
                <a:cubicBezTo>
                  <a:pt x="73" y="169"/>
                  <a:pt x="61" y="167"/>
                  <a:pt x="51" y="162"/>
                </a:cubicBezTo>
                <a:cubicBezTo>
                  <a:pt x="41" y="158"/>
                  <a:pt x="32" y="152"/>
                  <a:pt x="24" y="144"/>
                </a:cubicBezTo>
                <a:cubicBezTo>
                  <a:pt x="17" y="137"/>
                  <a:pt x="11" y="127"/>
                  <a:pt x="6" y="117"/>
                </a:cubicBezTo>
                <a:cubicBezTo>
                  <a:pt x="2" y="107"/>
                  <a:pt x="0" y="96"/>
                  <a:pt x="0" y="85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72"/>
                  <a:pt x="2" y="61"/>
                  <a:pt x="6" y="51"/>
                </a:cubicBezTo>
                <a:cubicBezTo>
                  <a:pt x="11" y="41"/>
                  <a:pt x="17" y="32"/>
                  <a:pt x="24" y="24"/>
                </a:cubicBezTo>
                <a:cubicBezTo>
                  <a:pt x="32" y="17"/>
                  <a:pt x="41" y="11"/>
                  <a:pt x="51" y="6"/>
                </a:cubicBezTo>
                <a:cubicBezTo>
                  <a:pt x="61" y="2"/>
                  <a:pt x="73" y="0"/>
                  <a:pt x="84" y="0"/>
                </a:cubicBezTo>
                <a:cubicBezTo>
                  <a:pt x="93" y="0"/>
                  <a:pt x="101" y="1"/>
                  <a:pt x="109" y="3"/>
                </a:cubicBezTo>
                <a:cubicBezTo>
                  <a:pt x="117" y="6"/>
                  <a:pt x="124" y="9"/>
                  <a:pt x="131" y="13"/>
                </a:cubicBezTo>
                <a:cubicBezTo>
                  <a:pt x="117" y="13"/>
                  <a:pt x="117" y="13"/>
                  <a:pt x="117" y="13"/>
                </a:cubicBezTo>
                <a:cubicBezTo>
                  <a:pt x="112" y="11"/>
                  <a:pt x="107" y="10"/>
                  <a:pt x="101" y="8"/>
                </a:cubicBezTo>
                <a:cubicBezTo>
                  <a:pt x="95" y="7"/>
                  <a:pt x="90" y="6"/>
                  <a:pt x="84" y="6"/>
                </a:cubicBezTo>
                <a:cubicBezTo>
                  <a:pt x="74" y="6"/>
                  <a:pt x="63" y="8"/>
                  <a:pt x="54" y="13"/>
                </a:cubicBezTo>
                <a:cubicBezTo>
                  <a:pt x="44" y="16"/>
                  <a:pt x="36" y="22"/>
                  <a:pt x="29" y="29"/>
                </a:cubicBezTo>
                <a:cubicBezTo>
                  <a:pt x="22" y="36"/>
                  <a:pt x="17" y="44"/>
                  <a:pt x="12" y="54"/>
                </a:cubicBezTo>
                <a:cubicBezTo>
                  <a:pt x="9" y="63"/>
                  <a:pt x="6" y="73"/>
                  <a:pt x="6" y="85"/>
                </a:cubicBezTo>
                <a:cubicBezTo>
                  <a:pt x="6" y="95"/>
                  <a:pt x="9" y="105"/>
                  <a:pt x="12" y="115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3" name="Freeform 14"/>
          <p:cNvSpPr/>
          <p:nvPr/>
        </p:nvSpPr>
        <p:spPr bwMode="auto">
          <a:xfrm>
            <a:off x="3723215" y="6676767"/>
            <a:ext cx="111248" cy="110411"/>
          </a:xfrm>
          <a:custGeom>
            <a:gdLst>
              <a:gd fmla="*/ 383 w 399" name="T0"/>
              <a:gd fmla="*/ 0 h 396" name="T1"/>
              <a:gd fmla="*/ 399 w 399" name="T2"/>
              <a:gd fmla="*/ 0 h 396" name="T3"/>
              <a:gd fmla="*/ 399 w 399" name="T4"/>
              <a:gd fmla="*/ 396 h 396" name="T5"/>
              <a:gd fmla="*/ 383 w 399" name="T6"/>
              <a:gd fmla="*/ 396 h 396" name="T7"/>
              <a:gd fmla="*/ 16 w 399" name="T8"/>
              <a:gd fmla="*/ 23 h 396" name="T9"/>
              <a:gd fmla="*/ 16 w 399" name="T10"/>
              <a:gd fmla="*/ 396 h 396" name="T11"/>
              <a:gd fmla="*/ 0 w 399" name="T12"/>
              <a:gd fmla="*/ 396 h 396" name="T13"/>
              <a:gd fmla="*/ 0 w 399" name="T14"/>
              <a:gd fmla="*/ 0 h 396" name="T15"/>
              <a:gd fmla="*/ 16 w 399" name="T16"/>
              <a:gd fmla="*/ 0 h 396" name="T17"/>
              <a:gd fmla="*/ 383 w 399" name="T18"/>
              <a:gd fmla="*/ 375 h 396" name="T19"/>
              <a:gd fmla="*/ 383 w 399" name="T20"/>
              <a:gd fmla="*/ 0 h 396" name="T21"/>
              <a:gd fmla="*/ 383 w 399" name="T22"/>
              <a:gd fmla="*/ 0 h 396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396" w="399">
                <a:moveTo>
                  <a:pt x="383" y="0"/>
                </a:moveTo>
                <a:lnTo>
                  <a:pt x="399" y="0"/>
                </a:lnTo>
                <a:lnTo>
                  <a:pt x="399" y="396"/>
                </a:lnTo>
                <a:lnTo>
                  <a:pt x="383" y="396"/>
                </a:lnTo>
                <a:lnTo>
                  <a:pt x="16" y="23"/>
                </a:lnTo>
                <a:lnTo>
                  <a:pt x="16" y="396"/>
                </a:lnTo>
                <a:lnTo>
                  <a:pt x="0" y="396"/>
                </a:lnTo>
                <a:lnTo>
                  <a:pt x="0" y="0"/>
                </a:lnTo>
                <a:lnTo>
                  <a:pt x="16" y="0"/>
                </a:lnTo>
                <a:lnTo>
                  <a:pt x="383" y="375"/>
                </a:lnTo>
                <a:lnTo>
                  <a:pt x="383" y="0"/>
                </a:lnTo>
                <a:lnTo>
                  <a:pt x="38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4" name="Freeform 15"/>
          <p:cNvSpPr>
            <a:spLocks noEditPoints="1"/>
          </p:cNvSpPr>
          <p:nvPr/>
        </p:nvSpPr>
        <p:spPr bwMode="auto">
          <a:xfrm>
            <a:off x="2758513" y="6388193"/>
            <a:ext cx="272403" cy="267943"/>
          </a:xfrm>
          <a:custGeom>
            <a:gdLst>
              <a:gd fmla="*/ 114 w 413" name="T0"/>
              <a:gd fmla="*/ 17 h 405" name="T1"/>
              <a:gd fmla="*/ 114 w 413" name="T2"/>
              <a:gd fmla="*/ 24 h 405" name="T3"/>
              <a:gd fmla="*/ 95 w 413" name="T4"/>
              <a:gd fmla="*/ 46 h 405" name="T5"/>
              <a:gd fmla="*/ 133 w 413" name="T6"/>
              <a:gd fmla="*/ 68 h 405" name="T7"/>
              <a:gd fmla="*/ 170 w 413" name="T8"/>
              <a:gd fmla="*/ 92 h 405" name="T9"/>
              <a:gd fmla="*/ 70 w 413" name="T10"/>
              <a:gd fmla="*/ 90 h 405" name="T11"/>
              <a:gd fmla="*/ 29 w 413" name="T12"/>
              <a:gd fmla="*/ 146 h 405" name="T13"/>
              <a:gd fmla="*/ 85 w 413" name="T14"/>
              <a:gd fmla="*/ 4 h 405" name="T15"/>
              <a:gd fmla="*/ 82 w 413" name="T16"/>
              <a:gd fmla="*/ 228 h 405" name="T17"/>
              <a:gd fmla="*/ 70 w 413" name="T18"/>
              <a:gd fmla="*/ 168 h 405" name="T19"/>
              <a:gd fmla="*/ 34 w 413" name="T20"/>
              <a:gd fmla="*/ 143 h 405" name="T21"/>
              <a:gd fmla="*/ 70 w 413" name="T22"/>
              <a:gd fmla="*/ 146 h 405" name="T23"/>
              <a:gd fmla="*/ 146 w 413" name="T24"/>
              <a:gd fmla="*/ 144 h 405" name="T25"/>
              <a:gd fmla="*/ 153 w 413" name="T26"/>
              <a:gd fmla="*/ 170 h 405" name="T27"/>
              <a:gd fmla="*/ 105 w 413" name="T28"/>
              <a:gd fmla="*/ 168 h 405" name="T29"/>
              <a:gd fmla="*/ 136 w 413" name="T30"/>
              <a:gd fmla="*/ 228 h 405" name="T31"/>
              <a:gd fmla="*/ 172 w 413" name="T32"/>
              <a:gd fmla="*/ 252 h 405" name="T33"/>
              <a:gd fmla="*/ 105 w 413" name="T34"/>
              <a:gd fmla="*/ 250 h 405" name="T35"/>
              <a:gd fmla="*/ 123 w 413" name="T36"/>
              <a:gd fmla="*/ 328 h 405" name="T37"/>
              <a:gd fmla="*/ 169 w 413" name="T38"/>
              <a:gd fmla="*/ 325 h 405" name="T39"/>
              <a:gd fmla="*/ 85 w 413" name="T40"/>
              <a:gd fmla="*/ 383 h 405" name="T41"/>
              <a:gd fmla="*/ 82 w 413" name="T42"/>
              <a:gd fmla="*/ 337 h 405" name="T43"/>
              <a:gd fmla="*/ 51 w 413" name="T44"/>
              <a:gd fmla="*/ 250 h 405" name="T45"/>
              <a:gd fmla="*/ 17 w 413" name="T46"/>
              <a:gd fmla="*/ 224 h 405" name="T47"/>
              <a:gd fmla="*/ 231 w 413" name="T48"/>
              <a:gd fmla="*/ 235 h 405" name="T49"/>
              <a:gd fmla="*/ 189 w 413" name="T50"/>
              <a:gd fmla="*/ 238 h 405" name="T51"/>
              <a:gd fmla="*/ 192 w 413" name="T52"/>
              <a:gd fmla="*/ 202 h 405" name="T53"/>
              <a:gd fmla="*/ 189 w 413" name="T54"/>
              <a:gd fmla="*/ 99 h 405" name="T55"/>
              <a:gd fmla="*/ 289 w 413" name="T56"/>
              <a:gd fmla="*/ 100 h 405" name="T57"/>
              <a:gd fmla="*/ 331 w 413" name="T58"/>
              <a:gd fmla="*/ 0 h 405" name="T59"/>
              <a:gd fmla="*/ 369 w 413" name="T60"/>
              <a:gd fmla="*/ 17 h 405" name="T61"/>
              <a:gd fmla="*/ 347 w 413" name="T62"/>
              <a:gd fmla="*/ 38 h 405" name="T63"/>
              <a:gd fmla="*/ 335 w 413" name="T64"/>
              <a:gd fmla="*/ 100 h 405" name="T65"/>
              <a:gd fmla="*/ 367 w 413" name="T66"/>
              <a:gd fmla="*/ 133 h 405" name="T67"/>
              <a:gd fmla="*/ 370 w 413" name="T68"/>
              <a:gd fmla="*/ 238 h 405" name="T69"/>
              <a:gd fmla="*/ 335 w 413" name="T70"/>
              <a:gd fmla="*/ 235 h 405" name="T71"/>
              <a:gd fmla="*/ 323 w 413" name="T72"/>
              <a:gd fmla="*/ 353 h 405" name="T73"/>
              <a:gd fmla="*/ 353 w 413" name="T74"/>
              <a:gd fmla="*/ 372 h 405" name="T75"/>
              <a:gd fmla="*/ 413 w 413" name="T76"/>
              <a:gd fmla="*/ 344 h 405" name="T77"/>
              <a:gd fmla="*/ 331 w 413" name="T78"/>
              <a:gd fmla="*/ 396 h 405" name="T79"/>
              <a:gd fmla="*/ 298 w 413" name="T80"/>
              <a:gd fmla="*/ 235 h 405" name="T81"/>
              <a:gd fmla="*/ 234 w 413" name="T82"/>
              <a:gd fmla="*/ 338 h 405" name="T83"/>
              <a:gd fmla="*/ 123 w 413" name="T84"/>
              <a:gd fmla="*/ 381 h 405" name="T85"/>
              <a:gd fmla="*/ 231 w 413" name="T86"/>
              <a:gd fmla="*/ 235 h 405" name="T87"/>
              <a:gd fmla="*/ 260 w 413" name="T88"/>
              <a:gd fmla="*/ 73 h 405" name="T89"/>
              <a:gd fmla="*/ 190 w 413" name="T90"/>
              <a:gd fmla="*/ 22 h 405" name="T91"/>
              <a:gd fmla="*/ 216 w 413" name="T92"/>
              <a:gd fmla="*/ 124 h 405" name="T93"/>
              <a:gd fmla="*/ 343 w 413" name="T94"/>
              <a:gd fmla="*/ 213 h 405" name="T95"/>
              <a:gd fmla="*/ 216 w 413" name="T96"/>
              <a:gd fmla="*/ 124 h 405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405" w="412">
                <a:moveTo>
                  <a:pt x="85" y="4"/>
                </a:moveTo>
                <a:cubicBezTo>
                  <a:pt x="114" y="17"/>
                  <a:pt x="114" y="17"/>
                  <a:pt x="114" y="17"/>
                </a:cubicBezTo>
                <a:cubicBezTo>
                  <a:pt x="119" y="20"/>
                  <a:pt x="119" y="20"/>
                  <a:pt x="119" y="20"/>
                </a:cubicBezTo>
                <a:cubicBezTo>
                  <a:pt x="119" y="22"/>
                  <a:pt x="117" y="23"/>
                  <a:pt x="114" y="24"/>
                </a:cubicBezTo>
                <a:cubicBezTo>
                  <a:pt x="108" y="26"/>
                  <a:pt x="104" y="30"/>
                  <a:pt x="100" y="36"/>
                </a:cubicBezTo>
                <a:cubicBezTo>
                  <a:pt x="99" y="38"/>
                  <a:pt x="98" y="41"/>
                  <a:pt x="95" y="46"/>
                </a:cubicBezTo>
                <a:cubicBezTo>
                  <a:pt x="91" y="55"/>
                  <a:pt x="86" y="62"/>
                  <a:pt x="82" y="68"/>
                </a:cubicBezTo>
                <a:cubicBezTo>
                  <a:pt x="133" y="68"/>
                  <a:pt x="133" y="68"/>
                  <a:pt x="133" y="68"/>
                </a:cubicBezTo>
                <a:cubicBezTo>
                  <a:pt x="146" y="68"/>
                  <a:pt x="159" y="67"/>
                  <a:pt x="170" y="66"/>
                </a:cubicBezTo>
                <a:cubicBezTo>
                  <a:pt x="170" y="92"/>
                  <a:pt x="170" y="92"/>
                  <a:pt x="170" y="92"/>
                </a:cubicBezTo>
                <a:cubicBezTo>
                  <a:pt x="159" y="91"/>
                  <a:pt x="146" y="90"/>
                  <a:pt x="133" y="90"/>
                </a:cubicBezTo>
                <a:cubicBezTo>
                  <a:pt x="70" y="90"/>
                  <a:pt x="70" y="90"/>
                  <a:pt x="70" y="90"/>
                </a:cubicBezTo>
                <a:cubicBezTo>
                  <a:pt x="69" y="92"/>
                  <a:pt x="66" y="96"/>
                  <a:pt x="63" y="100"/>
                </a:cubicBezTo>
                <a:cubicBezTo>
                  <a:pt x="50" y="121"/>
                  <a:pt x="38" y="136"/>
                  <a:pt x="29" y="146"/>
                </a:cubicBezTo>
                <a:cubicBezTo>
                  <a:pt x="21" y="140"/>
                  <a:pt x="12" y="135"/>
                  <a:pt x="0" y="131"/>
                </a:cubicBezTo>
                <a:cubicBezTo>
                  <a:pt x="36" y="104"/>
                  <a:pt x="65" y="61"/>
                  <a:pt x="85" y="4"/>
                </a:cubicBezTo>
                <a:close/>
                <a:moveTo>
                  <a:pt x="51" y="228"/>
                </a:moveTo>
                <a:cubicBezTo>
                  <a:pt x="82" y="228"/>
                  <a:pt x="82" y="228"/>
                  <a:pt x="82" y="228"/>
                </a:cubicBezTo>
                <a:cubicBezTo>
                  <a:pt x="82" y="168"/>
                  <a:pt x="82" y="168"/>
                  <a:pt x="82" y="168"/>
                </a:cubicBezTo>
                <a:cubicBezTo>
                  <a:pt x="70" y="168"/>
                  <a:pt x="70" y="168"/>
                  <a:pt x="70" y="168"/>
                </a:cubicBezTo>
                <a:cubicBezTo>
                  <a:pt x="60" y="168"/>
                  <a:pt x="48" y="169"/>
                  <a:pt x="34" y="170"/>
                </a:cubicBezTo>
                <a:cubicBezTo>
                  <a:pt x="34" y="143"/>
                  <a:pt x="34" y="143"/>
                  <a:pt x="34" y="143"/>
                </a:cubicBezTo>
                <a:cubicBezTo>
                  <a:pt x="36" y="143"/>
                  <a:pt x="39" y="143"/>
                  <a:pt x="43" y="144"/>
                </a:cubicBezTo>
                <a:cubicBezTo>
                  <a:pt x="54" y="146"/>
                  <a:pt x="63" y="146"/>
                  <a:pt x="70" y="146"/>
                </a:cubicBezTo>
                <a:cubicBezTo>
                  <a:pt x="117" y="146"/>
                  <a:pt x="117" y="146"/>
                  <a:pt x="117" y="146"/>
                </a:cubicBezTo>
                <a:cubicBezTo>
                  <a:pt x="124" y="146"/>
                  <a:pt x="134" y="146"/>
                  <a:pt x="146" y="144"/>
                </a:cubicBezTo>
                <a:cubicBezTo>
                  <a:pt x="149" y="143"/>
                  <a:pt x="151" y="143"/>
                  <a:pt x="153" y="143"/>
                </a:cubicBezTo>
                <a:cubicBezTo>
                  <a:pt x="153" y="170"/>
                  <a:pt x="153" y="170"/>
                  <a:pt x="153" y="170"/>
                </a:cubicBezTo>
                <a:cubicBezTo>
                  <a:pt x="144" y="169"/>
                  <a:pt x="132" y="168"/>
                  <a:pt x="117" y="168"/>
                </a:cubicBezTo>
                <a:cubicBezTo>
                  <a:pt x="105" y="168"/>
                  <a:pt x="105" y="168"/>
                  <a:pt x="105" y="168"/>
                </a:cubicBezTo>
                <a:cubicBezTo>
                  <a:pt x="105" y="228"/>
                  <a:pt x="105" y="228"/>
                  <a:pt x="105" y="228"/>
                </a:cubicBezTo>
                <a:cubicBezTo>
                  <a:pt x="136" y="228"/>
                  <a:pt x="136" y="228"/>
                  <a:pt x="136" y="228"/>
                </a:cubicBezTo>
                <a:cubicBezTo>
                  <a:pt x="142" y="228"/>
                  <a:pt x="153" y="227"/>
                  <a:pt x="172" y="224"/>
                </a:cubicBezTo>
                <a:cubicBezTo>
                  <a:pt x="172" y="252"/>
                  <a:pt x="172" y="252"/>
                  <a:pt x="172" y="252"/>
                </a:cubicBezTo>
                <a:cubicBezTo>
                  <a:pt x="160" y="251"/>
                  <a:pt x="149" y="250"/>
                  <a:pt x="136" y="250"/>
                </a:cubicBezTo>
                <a:cubicBezTo>
                  <a:pt x="105" y="250"/>
                  <a:pt x="105" y="250"/>
                  <a:pt x="105" y="250"/>
                </a:cubicBezTo>
                <a:cubicBezTo>
                  <a:pt x="105" y="340"/>
                  <a:pt x="105" y="340"/>
                  <a:pt x="105" y="340"/>
                </a:cubicBezTo>
                <a:cubicBezTo>
                  <a:pt x="109" y="338"/>
                  <a:pt x="114" y="334"/>
                  <a:pt x="123" y="328"/>
                </a:cubicBezTo>
                <a:cubicBezTo>
                  <a:pt x="130" y="323"/>
                  <a:pt x="144" y="312"/>
                  <a:pt x="163" y="298"/>
                </a:cubicBezTo>
                <a:cubicBezTo>
                  <a:pt x="163" y="307"/>
                  <a:pt x="165" y="316"/>
                  <a:pt x="169" y="325"/>
                </a:cubicBezTo>
                <a:cubicBezTo>
                  <a:pt x="166" y="326"/>
                  <a:pt x="163" y="328"/>
                  <a:pt x="158" y="332"/>
                </a:cubicBezTo>
                <a:cubicBezTo>
                  <a:pt x="124" y="352"/>
                  <a:pt x="100" y="369"/>
                  <a:pt x="85" y="383"/>
                </a:cubicBezTo>
                <a:cubicBezTo>
                  <a:pt x="81" y="372"/>
                  <a:pt x="75" y="363"/>
                  <a:pt x="68" y="355"/>
                </a:cubicBezTo>
                <a:cubicBezTo>
                  <a:pt x="76" y="353"/>
                  <a:pt x="81" y="347"/>
                  <a:pt x="82" y="337"/>
                </a:cubicBezTo>
                <a:cubicBezTo>
                  <a:pt x="82" y="250"/>
                  <a:pt x="82" y="250"/>
                  <a:pt x="82" y="250"/>
                </a:cubicBezTo>
                <a:cubicBezTo>
                  <a:pt x="51" y="250"/>
                  <a:pt x="51" y="250"/>
                  <a:pt x="51" y="250"/>
                </a:cubicBezTo>
                <a:cubicBezTo>
                  <a:pt x="41" y="250"/>
                  <a:pt x="30" y="251"/>
                  <a:pt x="17" y="252"/>
                </a:cubicBezTo>
                <a:cubicBezTo>
                  <a:pt x="17" y="224"/>
                  <a:pt x="17" y="224"/>
                  <a:pt x="17" y="224"/>
                </a:cubicBezTo>
                <a:cubicBezTo>
                  <a:pt x="30" y="227"/>
                  <a:pt x="41" y="228"/>
                  <a:pt x="51" y="228"/>
                </a:cubicBezTo>
                <a:close/>
                <a:moveTo>
                  <a:pt x="231" y="235"/>
                </a:moveTo>
                <a:cubicBezTo>
                  <a:pt x="223" y="235"/>
                  <a:pt x="223" y="235"/>
                  <a:pt x="223" y="235"/>
                </a:cubicBezTo>
                <a:cubicBezTo>
                  <a:pt x="216" y="235"/>
                  <a:pt x="204" y="236"/>
                  <a:pt x="189" y="238"/>
                </a:cubicBezTo>
                <a:cubicBezTo>
                  <a:pt x="189" y="237"/>
                  <a:pt x="189" y="236"/>
                  <a:pt x="189" y="233"/>
                </a:cubicBezTo>
                <a:cubicBezTo>
                  <a:pt x="191" y="223"/>
                  <a:pt x="192" y="213"/>
                  <a:pt x="192" y="202"/>
                </a:cubicBezTo>
                <a:cubicBezTo>
                  <a:pt x="192" y="135"/>
                  <a:pt x="192" y="135"/>
                  <a:pt x="192" y="135"/>
                </a:cubicBezTo>
                <a:cubicBezTo>
                  <a:pt x="193" y="122"/>
                  <a:pt x="192" y="110"/>
                  <a:pt x="189" y="99"/>
                </a:cubicBezTo>
                <a:cubicBezTo>
                  <a:pt x="200" y="100"/>
                  <a:pt x="211" y="100"/>
                  <a:pt x="223" y="100"/>
                </a:cubicBezTo>
                <a:cubicBezTo>
                  <a:pt x="289" y="100"/>
                  <a:pt x="289" y="100"/>
                  <a:pt x="289" y="100"/>
                </a:cubicBezTo>
                <a:cubicBezTo>
                  <a:pt x="290" y="99"/>
                  <a:pt x="291" y="98"/>
                  <a:pt x="292" y="95"/>
                </a:cubicBezTo>
                <a:cubicBezTo>
                  <a:pt x="317" y="50"/>
                  <a:pt x="330" y="18"/>
                  <a:pt x="331" y="0"/>
                </a:cubicBezTo>
                <a:cubicBezTo>
                  <a:pt x="362" y="12"/>
                  <a:pt x="362" y="12"/>
                  <a:pt x="362" y="12"/>
                </a:cubicBezTo>
                <a:cubicBezTo>
                  <a:pt x="366" y="14"/>
                  <a:pt x="369" y="16"/>
                  <a:pt x="369" y="17"/>
                </a:cubicBezTo>
                <a:cubicBezTo>
                  <a:pt x="369" y="18"/>
                  <a:pt x="366" y="20"/>
                  <a:pt x="362" y="22"/>
                </a:cubicBezTo>
                <a:cubicBezTo>
                  <a:pt x="354" y="26"/>
                  <a:pt x="349" y="31"/>
                  <a:pt x="347" y="38"/>
                </a:cubicBezTo>
                <a:cubicBezTo>
                  <a:pt x="337" y="59"/>
                  <a:pt x="326" y="80"/>
                  <a:pt x="314" y="100"/>
                </a:cubicBezTo>
                <a:cubicBezTo>
                  <a:pt x="335" y="100"/>
                  <a:pt x="335" y="100"/>
                  <a:pt x="335" y="100"/>
                </a:cubicBezTo>
                <a:cubicBezTo>
                  <a:pt x="344" y="100"/>
                  <a:pt x="356" y="100"/>
                  <a:pt x="370" y="99"/>
                </a:cubicBezTo>
                <a:cubicBezTo>
                  <a:pt x="368" y="111"/>
                  <a:pt x="367" y="123"/>
                  <a:pt x="367" y="133"/>
                </a:cubicBezTo>
                <a:cubicBezTo>
                  <a:pt x="367" y="202"/>
                  <a:pt x="367" y="202"/>
                  <a:pt x="367" y="202"/>
                </a:cubicBezTo>
                <a:cubicBezTo>
                  <a:pt x="367" y="213"/>
                  <a:pt x="368" y="224"/>
                  <a:pt x="370" y="238"/>
                </a:cubicBezTo>
                <a:cubicBezTo>
                  <a:pt x="368" y="238"/>
                  <a:pt x="366" y="238"/>
                  <a:pt x="363" y="236"/>
                </a:cubicBezTo>
                <a:cubicBezTo>
                  <a:pt x="351" y="236"/>
                  <a:pt x="342" y="235"/>
                  <a:pt x="335" y="235"/>
                </a:cubicBezTo>
                <a:cubicBezTo>
                  <a:pt x="323" y="235"/>
                  <a:pt x="323" y="235"/>
                  <a:pt x="323" y="235"/>
                </a:cubicBezTo>
                <a:cubicBezTo>
                  <a:pt x="323" y="353"/>
                  <a:pt x="323" y="353"/>
                  <a:pt x="323" y="353"/>
                </a:cubicBezTo>
                <a:cubicBezTo>
                  <a:pt x="321" y="368"/>
                  <a:pt x="326" y="375"/>
                  <a:pt x="340" y="372"/>
                </a:cubicBezTo>
                <a:cubicBezTo>
                  <a:pt x="353" y="372"/>
                  <a:pt x="353" y="372"/>
                  <a:pt x="353" y="372"/>
                </a:cubicBezTo>
                <a:cubicBezTo>
                  <a:pt x="374" y="376"/>
                  <a:pt x="383" y="361"/>
                  <a:pt x="382" y="328"/>
                </a:cubicBezTo>
                <a:cubicBezTo>
                  <a:pt x="390" y="338"/>
                  <a:pt x="400" y="344"/>
                  <a:pt x="413" y="344"/>
                </a:cubicBezTo>
                <a:cubicBezTo>
                  <a:pt x="409" y="382"/>
                  <a:pt x="390" y="399"/>
                  <a:pt x="355" y="396"/>
                </a:cubicBezTo>
                <a:cubicBezTo>
                  <a:pt x="331" y="396"/>
                  <a:pt x="331" y="396"/>
                  <a:pt x="331" y="396"/>
                </a:cubicBezTo>
                <a:cubicBezTo>
                  <a:pt x="307" y="397"/>
                  <a:pt x="296" y="386"/>
                  <a:pt x="298" y="364"/>
                </a:cubicBezTo>
                <a:cubicBezTo>
                  <a:pt x="298" y="235"/>
                  <a:pt x="298" y="235"/>
                  <a:pt x="298" y="235"/>
                </a:cubicBezTo>
                <a:cubicBezTo>
                  <a:pt x="255" y="235"/>
                  <a:pt x="255" y="235"/>
                  <a:pt x="255" y="235"/>
                </a:cubicBezTo>
                <a:cubicBezTo>
                  <a:pt x="256" y="281"/>
                  <a:pt x="249" y="316"/>
                  <a:pt x="234" y="338"/>
                </a:cubicBezTo>
                <a:cubicBezTo>
                  <a:pt x="222" y="360"/>
                  <a:pt x="193" y="382"/>
                  <a:pt x="148" y="405"/>
                </a:cubicBezTo>
                <a:cubicBezTo>
                  <a:pt x="141" y="391"/>
                  <a:pt x="133" y="383"/>
                  <a:pt x="123" y="381"/>
                </a:cubicBezTo>
                <a:cubicBezTo>
                  <a:pt x="170" y="365"/>
                  <a:pt x="199" y="349"/>
                  <a:pt x="209" y="333"/>
                </a:cubicBezTo>
                <a:cubicBezTo>
                  <a:pt x="223" y="316"/>
                  <a:pt x="230" y="284"/>
                  <a:pt x="231" y="235"/>
                </a:cubicBezTo>
                <a:close/>
                <a:moveTo>
                  <a:pt x="213" y="7"/>
                </a:moveTo>
                <a:cubicBezTo>
                  <a:pt x="232" y="29"/>
                  <a:pt x="248" y="50"/>
                  <a:pt x="260" y="73"/>
                </a:cubicBezTo>
                <a:cubicBezTo>
                  <a:pt x="238" y="89"/>
                  <a:pt x="238" y="89"/>
                  <a:pt x="238" y="89"/>
                </a:cubicBezTo>
                <a:cubicBezTo>
                  <a:pt x="222" y="60"/>
                  <a:pt x="206" y="38"/>
                  <a:pt x="190" y="22"/>
                </a:cubicBezTo>
                <a:cubicBezTo>
                  <a:pt x="213" y="7"/>
                  <a:pt x="213" y="7"/>
                  <a:pt x="213" y="7"/>
                </a:cubicBezTo>
                <a:close/>
                <a:moveTo>
                  <a:pt x="216" y="124"/>
                </a:moveTo>
                <a:cubicBezTo>
                  <a:pt x="216" y="213"/>
                  <a:pt x="216" y="213"/>
                  <a:pt x="216" y="213"/>
                </a:cubicBezTo>
                <a:cubicBezTo>
                  <a:pt x="343" y="213"/>
                  <a:pt x="343" y="213"/>
                  <a:pt x="343" y="213"/>
                </a:cubicBezTo>
                <a:cubicBezTo>
                  <a:pt x="343" y="124"/>
                  <a:pt x="343" y="124"/>
                  <a:pt x="343" y="124"/>
                </a:cubicBezTo>
                <a:cubicBezTo>
                  <a:pt x="216" y="124"/>
                  <a:pt x="216" y="124"/>
                  <a:pt x="216" y="124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5" name="Freeform 16"/>
          <p:cNvSpPr>
            <a:spLocks noEditPoints="1"/>
          </p:cNvSpPr>
          <p:nvPr/>
        </p:nvSpPr>
        <p:spPr bwMode="auto">
          <a:xfrm>
            <a:off x="3055453" y="6388193"/>
            <a:ext cx="252607" cy="262644"/>
          </a:xfrm>
          <a:custGeom>
            <a:gdLst>
              <a:gd fmla="*/ 143 w 383" name="T0"/>
              <a:gd fmla="*/ 185 h 397" name="T1"/>
              <a:gd fmla="*/ 51 w 383" name="T2"/>
              <a:gd fmla="*/ 83 h 397" name="T3"/>
              <a:gd fmla="*/ 23 w 383" name="T4"/>
              <a:gd fmla="*/ 61 h 397" name="T5"/>
              <a:gd fmla="*/ 129 w 383" name="T6"/>
              <a:gd fmla="*/ 63 h 397" name="T7"/>
              <a:gd fmla="*/ 104 w 383" name="T8"/>
              <a:gd fmla="*/ 4 h 397" name="T9"/>
              <a:gd fmla="*/ 133 w 383" name="T10"/>
              <a:gd fmla="*/ 63 h 397" name="T11"/>
              <a:gd fmla="*/ 259 w 383" name="T12"/>
              <a:gd fmla="*/ 0 h 397" name="T13"/>
              <a:gd fmla="*/ 294 w 383" name="T14"/>
              <a:gd fmla="*/ 22 h 397" name="T15"/>
              <a:gd fmla="*/ 272 w 383" name="T16"/>
              <a:gd fmla="*/ 34 h 397" name="T17"/>
              <a:gd fmla="*/ 252 w 383" name="T18"/>
              <a:gd fmla="*/ 63 h 397" name="T19"/>
              <a:gd fmla="*/ 359 w 383" name="T20"/>
              <a:gd fmla="*/ 61 h 397" name="T21"/>
              <a:gd fmla="*/ 332 w 383" name="T22"/>
              <a:gd fmla="*/ 83 h 397" name="T23"/>
              <a:gd fmla="*/ 243 w 383" name="T24"/>
              <a:gd fmla="*/ 185 h 397" name="T25"/>
              <a:gd fmla="*/ 383 w 383" name="T26"/>
              <a:gd fmla="*/ 182 h 397" name="T27"/>
              <a:gd fmla="*/ 358 w 383" name="T28"/>
              <a:gd fmla="*/ 205 h 397" name="T29"/>
              <a:gd fmla="*/ 0 w 383" name="T30"/>
              <a:gd fmla="*/ 207 h 397" name="T31"/>
              <a:gd fmla="*/ 25 w 383" name="T32"/>
              <a:gd fmla="*/ 185 h 397" name="T33"/>
              <a:gd fmla="*/ 69 w 383" name="T34"/>
              <a:gd fmla="*/ 97 h 397" name="T35"/>
              <a:gd fmla="*/ 114 w 383" name="T36"/>
              <a:gd fmla="*/ 153 h 397" name="T37"/>
              <a:gd fmla="*/ 49 w 383" name="T38"/>
              <a:gd fmla="*/ 112 h 397" name="T39"/>
              <a:gd fmla="*/ 71 w 383" name="T40"/>
              <a:gd fmla="*/ 397 h 397" name="T41"/>
              <a:gd fmla="*/ 75 w 383" name="T42"/>
              <a:gd fmla="*/ 368 h 397" name="T43"/>
              <a:gd fmla="*/ 73 w 383" name="T44"/>
              <a:gd fmla="*/ 248 h 397" name="T45"/>
              <a:gd fmla="*/ 102 w 383" name="T46"/>
              <a:gd fmla="*/ 237 h 397" name="T47"/>
              <a:gd fmla="*/ 315 w 383" name="T48"/>
              <a:gd fmla="*/ 236 h 397" name="T49"/>
              <a:gd fmla="*/ 312 w 383" name="T50"/>
              <a:gd fmla="*/ 366 h 397" name="T51"/>
              <a:gd fmla="*/ 284 w 383" name="T52"/>
              <a:gd fmla="*/ 395 h 397" name="T53"/>
              <a:gd fmla="*/ 97 w 383" name="T54"/>
              <a:gd fmla="*/ 373 h 397" name="T55"/>
              <a:gd fmla="*/ 100 w 383" name="T56"/>
              <a:gd fmla="*/ 397 h 397" name="T57"/>
              <a:gd fmla="*/ 99 w 383" name="T58"/>
              <a:gd fmla="*/ 299 h 397" name="T59"/>
              <a:gd fmla="*/ 287 w 383" name="T60"/>
              <a:gd fmla="*/ 258 h 397" name="T61"/>
              <a:gd fmla="*/ 99 w 383" name="T62"/>
              <a:gd fmla="*/ 319 h 397" name="T63"/>
              <a:gd fmla="*/ 287 w 383" name="T64"/>
              <a:gd fmla="*/ 356 h 397" name="T65"/>
              <a:gd fmla="*/ 99 w 383" name="T66"/>
              <a:gd fmla="*/ 319 h 397" name="T67"/>
              <a:gd fmla="*/ 167 w 383" name="T68"/>
              <a:gd fmla="*/ 185 h 397" name="T69"/>
              <a:gd fmla="*/ 220 w 383" name="T70"/>
              <a:gd fmla="*/ 83 h 397" name="T71"/>
              <a:gd fmla="*/ 267 w 383" name="T72"/>
              <a:gd fmla="*/ 160 h 397" name="T73"/>
              <a:gd fmla="*/ 337 w 383" name="T74"/>
              <a:gd fmla="*/ 110 h 397" name="T75"/>
              <a:gd fmla="*/ 334 w 383" name="T76"/>
              <a:gd fmla="*/ 117 h 397" name="T77"/>
              <a:gd fmla="*/ 287 w 383" name="T78"/>
              <a:gd fmla="*/ 173 h 397" name="T7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b="b" l="0" r="r" t="0"/>
            <a:pathLst>
              <a:path h="397" w="383">
                <a:moveTo>
                  <a:pt x="25" y="185"/>
                </a:moveTo>
                <a:cubicBezTo>
                  <a:pt x="143" y="185"/>
                  <a:pt x="143" y="185"/>
                  <a:pt x="143" y="185"/>
                </a:cubicBezTo>
                <a:cubicBezTo>
                  <a:pt x="143" y="83"/>
                  <a:pt x="143" y="83"/>
                  <a:pt x="143" y="83"/>
                </a:cubicBezTo>
                <a:cubicBezTo>
                  <a:pt x="51" y="83"/>
                  <a:pt x="51" y="83"/>
                  <a:pt x="51" y="83"/>
                </a:cubicBezTo>
                <a:cubicBezTo>
                  <a:pt x="43" y="83"/>
                  <a:pt x="34" y="85"/>
                  <a:pt x="23" y="87"/>
                </a:cubicBezTo>
                <a:cubicBezTo>
                  <a:pt x="23" y="61"/>
                  <a:pt x="23" y="61"/>
                  <a:pt x="23" y="61"/>
                </a:cubicBezTo>
                <a:cubicBezTo>
                  <a:pt x="30" y="62"/>
                  <a:pt x="39" y="63"/>
                  <a:pt x="49" y="63"/>
                </a:cubicBezTo>
                <a:cubicBezTo>
                  <a:pt x="129" y="63"/>
                  <a:pt x="129" y="63"/>
                  <a:pt x="129" y="63"/>
                </a:cubicBezTo>
                <a:cubicBezTo>
                  <a:pt x="111" y="45"/>
                  <a:pt x="96" y="31"/>
                  <a:pt x="85" y="22"/>
                </a:cubicBezTo>
                <a:cubicBezTo>
                  <a:pt x="104" y="4"/>
                  <a:pt x="104" y="4"/>
                  <a:pt x="104" y="4"/>
                </a:cubicBezTo>
                <a:cubicBezTo>
                  <a:pt x="117" y="14"/>
                  <a:pt x="133" y="29"/>
                  <a:pt x="151" y="48"/>
                </a:cubicBezTo>
                <a:cubicBezTo>
                  <a:pt x="133" y="63"/>
                  <a:pt x="133" y="63"/>
                  <a:pt x="133" y="63"/>
                </a:cubicBezTo>
                <a:cubicBezTo>
                  <a:pt x="225" y="63"/>
                  <a:pt x="225" y="63"/>
                  <a:pt x="225" y="63"/>
                </a:cubicBezTo>
                <a:cubicBezTo>
                  <a:pt x="242" y="37"/>
                  <a:pt x="253" y="16"/>
                  <a:pt x="259" y="0"/>
                </a:cubicBezTo>
                <a:cubicBezTo>
                  <a:pt x="289" y="17"/>
                  <a:pt x="289" y="17"/>
                  <a:pt x="289" y="17"/>
                </a:cubicBezTo>
                <a:cubicBezTo>
                  <a:pt x="293" y="19"/>
                  <a:pt x="294" y="21"/>
                  <a:pt x="294" y="22"/>
                </a:cubicBezTo>
                <a:cubicBezTo>
                  <a:pt x="293" y="23"/>
                  <a:pt x="291" y="25"/>
                  <a:pt x="286" y="25"/>
                </a:cubicBezTo>
                <a:cubicBezTo>
                  <a:pt x="279" y="28"/>
                  <a:pt x="275" y="30"/>
                  <a:pt x="272" y="34"/>
                </a:cubicBezTo>
                <a:cubicBezTo>
                  <a:pt x="270" y="36"/>
                  <a:pt x="267" y="41"/>
                  <a:pt x="262" y="48"/>
                </a:cubicBezTo>
                <a:cubicBezTo>
                  <a:pt x="257" y="55"/>
                  <a:pt x="254" y="59"/>
                  <a:pt x="252" y="63"/>
                </a:cubicBezTo>
                <a:cubicBezTo>
                  <a:pt x="332" y="63"/>
                  <a:pt x="332" y="63"/>
                  <a:pt x="332" y="63"/>
                </a:cubicBezTo>
                <a:cubicBezTo>
                  <a:pt x="342" y="63"/>
                  <a:pt x="351" y="62"/>
                  <a:pt x="359" y="61"/>
                </a:cubicBezTo>
                <a:cubicBezTo>
                  <a:pt x="359" y="87"/>
                  <a:pt x="359" y="87"/>
                  <a:pt x="359" y="87"/>
                </a:cubicBezTo>
                <a:cubicBezTo>
                  <a:pt x="351" y="85"/>
                  <a:pt x="342" y="83"/>
                  <a:pt x="332" y="83"/>
                </a:cubicBezTo>
                <a:cubicBezTo>
                  <a:pt x="243" y="83"/>
                  <a:pt x="243" y="83"/>
                  <a:pt x="243" y="83"/>
                </a:cubicBezTo>
                <a:cubicBezTo>
                  <a:pt x="243" y="185"/>
                  <a:pt x="243" y="185"/>
                  <a:pt x="243" y="185"/>
                </a:cubicBezTo>
                <a:cubicBezTo>
                  <a:pt x="358" y="185"/>
                  <a:pt x="358" y="185"/>
                  <a:pt x="358" y="185"/>
                </a:cubicBezTo>
                <a:cubicBezTo>
                  <a:pt x="364" y="185"/>
                  <a:pt x="373" y="184"/>
                  <a:pt x="383" y="182"/>
                </a:cubicBezTo>
                <a:cubicBezTo>
                  <a:pt x="383" y="207"/>
                  <a:pt x="383" y="207"/>
                  <a:pt x="383" y="207"/>
                </a:cubicBezTo>
                <a:cubicBezTo>
                  <a:pt x="375" y="206"/>
                  <a:pt x="367" y="205"/>
                  <a:pt x="358" y="205"/>
                </a:cubicBezTo>
                <a:cubicBezTo>
                  <a:pt x="27" y="205"/>
                  <a:pt x="27" y="205"/>
                  <a:pt x="27" y="205"/>
                </a:cubicBezTo>
                <a:cubicBezTo>
                  <a:pt x="19" y="205"/>
                  <a:pt x="10" y="206"/>
                  <a:pt x="0" y="207"/>
                </a:cubicBezTo>
                <a:cubicBezTo>
                  <a:pt x="0" y="182"/>
                  <a:pt x="0" y="182"/>
                  <a:pt x="0" y="182"/>
                </a:cubicBezTo>
                <a:cubicBezTo>
                  <a:pt x="7" y="184"/>
                  <a:pt x="16" y="185"/>
                  <a:pt x="25" y="185"/>
                </a:cubicBezTo>
                <a:close/>
                <a:moveTo>
                  <a:pt x="49" y="112"/>
                </a:moveTo>
                <a:cubicBezTo>
                  <a:pt x="69" y="97"/>
                  <a:pt x="69" y="97"/>
                  <a:pt x="69" y="97"/>
                </a:cubicBezTo>
                <a:cubicBezTo>
                  <a:pt x="71" y="98"/>
                  <a:pt x="72" y="100"/>
                  <a:pt x="73" y="102"/>
                </a:cubicBezTo>
                <a:cubicBezTo>
                  <a:pt x="89" y="120"/>
                  <a:pt x="103" y="137"/>
                  <a:pt x="114" y="153"/>
                </a:cubicBezTo>
                <a:cubicBezTo>
                  <a:pt x="92" y="168"/>
                  <a:pt x="92" y="168"/>
                  <a:pt x="92" y="168"/>
                </a:cubicBezTo>
                <a:cubicBezTo>
                  <a:pt x="80" y="149"/>
                  <a:pt x="66" y="130"/>
                  <a:pt x="49" y="112"/>
                </a:cubicBezTo>
                <a:close/>
                <a:moveTo>
                  <a:pt x="100" y="397"/>
                </a:moveTo>
                <a:cubicBezTo>
                  <a:pt x="71" y="397"/>
                  <a:pt x="71" y="397"/>
                  <a:pt x="71" y="397"/>
                </a:cubicBezTo>
                <a:cubicBezTo>
                  <a:pt x="71" y="395"/>
                  <a:pt x="72" y="392"/>
                  <a:pt x="73" y="388"/>
                </a:cubicBezTo>
                <a:cubicBezTo>
                  <a:pt x="74" y="380"/>
                  <a:pt x="75" y="374"/>
                  <a:pt x="75" y="368"/>
                </a:cubicBezTo>
                <a:cubicBezTo>
                  <a:pt x="75" y="267"/>
                  <a:pt x="75" y="267"/>
                  <a:pt x="75" y="267"/>
                </a:cubicBezTo>
                <a:cubicBezTo>
                  <a:pt x="75" y="262"/>
                  <a:pt x="74" y="255"/>
                  <a:pt x="73" y="248"/>
                </a:cubicBezTo>
                <a:cubicBezTo>
                  <a:pt x="72" y="243"/>
                  <a:pt x="71" y="239"/>
                  <a:pt x="71" y="236"/>
                </a:cubicBezTo>
                <a:cubicBezTo>
                  <a:pt x="79" y="237"/>
                  <a:pt x="90" y="237"/>
                  <a:pt x="102" y="237"/>
                </a:cubicBezTo>
                <a:cubicBezTo>
                  <a:pt x="284" y="237"/>
                  <a:pt x="284" y="237"/>
                  <a:pt x="284" y="237"/>
                </a:cubicBezTo>
                <a:cubicBezTo>
                  <a:pt x="293" y="237"/>
                  <a:pt x="304" y="237"/>
                  <a:pt x="315" y="236"/>
                </a:cubicBezTo>
                <a:cubicBezTo>
                  <a:pt x="312" y="244"/>
                  <a:pt x="312" y="253"/>
                  <a:pt x="312" y="265"/>
                </a:cubicBezTo>
                <a:cubicBezTo>
                  <a:pt x="312" y="366"/>
                  <a:pt x="312" y="366"/>
                  <a:pt x="312" y="366"/>
                </a:cubicBezTo>
                <a:cubicBezTo>
                  <a:pt x="312" y="377"/>
                  <a:pt x="312" y="387"/>
                  <a:pt x="315" y="395"/>
                </a:cubicBezTo>
                <a:cubicBezTo>
                  <a:pt x="284" y="395"/>
                  <a:pt x="284" y="395"/>
                  <a:pt x="284" y="395"/>
                </a:cubicBezTo>
                <a:cubicBezTo>
                  <a:pt x="287" y="389"/>
                  <a:pt x="287" y="382"/>
                  <a:pt x="287" y="373"/>
                </a:cubicBezTo>
                <a:cubicBezTo>
                  <a:pt x="97" y="373"/>
                  <a:pt x="97" y="373"/>
                  <a:pt x="97" y="373"/>
                </a:cubicBezTo>
                <a:cubicBezTo>
                  <a:pt x="97" y="377"/>
                  <a:pt x="97" y="383"/>
                  <a:pt x="99" y="388"/>
                </a:cubicBezTo>
                <a:cubicBezTo>
                  <a:pt x="100" y="392"/>
                  <a:pt x="100" y="395"/>
                  <a:pt x="100" y="397"/>
                </a:cubicBezTo>
                <a:close/>
                <a:moveTo>
                  <a:pt x="99" y="258"/>
                </a:moveTo>
                <a:cubicBezTo>
                  <a:pt x="99" y="299"/>
                  <a:pt x="99" y="299"/>
                  <a:pt x="99" y="299"/>
                </a:cubicBezTo>
                <a:cubicBezTo>
                  <a:pt x="287" y="299"/>
                  <a:pt x="287" y="299"/>
                  <a:pt x="287" y="299"/>
                </a:cubicBezTo>
                <a:cubicBezTo>
                  <a:pt x="287" y="258"/>
                  <a:pt x="287" y="258"/>
                  <a:pt x="287" y="258"/>
                </a:cubicBezTo>
                <a:cubicBezTo>
                  <a:pt x="99" y="258"/>
                  <a:pt x="99" y="258"/>
                  <a:pt x="99" y="258"/>
                </a:cubicBezTo>
                <a:close/>
                <a:moveTo>
                  <a:pt x="99" y="319"/>
                </a:moveTo>
                <a:cubicBezTo>
                  <a:pt x="99" y="356"/>
                  <a:pt x="99" y="356"/>
                  <a:pt x="99" y="356"/>
                </a:cubicBezTo>
                <a:cubicBezTo>
                  <a:pt x="287" y="356"/>
                  <a:pt x="287" y="356"/>
                  <a:pt x="287" y="356"/>
                </a:cubicBezTo>
                <a:cubicBezTo>
                  <a:pt x="287" y="319"/>
                  <a:pt x="287" y="319"/>
                  <a:pt x="287" y="319"/>
                </a:cubicBezTo>
                <a:cubicBezTo>
                  <a:pt x="99" y="319"/>
                  <a:pt x="99" y="319"/>
                  <a:pt x="99" y="319"/>
                </a:cubicBezTo>
                <a:close/>
                <a:moveTo>
                  <a:pt x="167" y="83"/>
                </a:moveTo>
                <a:cubicBezTo>
                  <a:pt x="167" y="185"/>
                  <a:pt x="167" y="185"/>
                  <a:pt x="167" y="185"/>
                </a:cubicBezTo>
                <a:cubicBezTo>
                  <a:pt x="220" y="185"/>
                  <a:pt x="220" y="185"/>
                  <a:pt x="220" y="185"/>
                </a:cubicBezTo>
                <a:cubicBezTo>
                  <a:pt x="220" y="83"/>
                  <a:pt x="220" y="83"/>
                  <a:pt x="220" y="83"/>
                </a:cubicBezTo>
                <a:cubicBezTo>
                  <a:pt x="167" y="83"/>
                  <a:pt x="167" y="83"/>
                  <a:pt x="167" y="83"/>
                </a:cubicBezTo>
                <a:close/>
                <a:moveTo>
                  <a:pt x="267" y="160"/>
                </a:moveTo>
                <a:cubicBezTo>
                  <a:pt x="291" y="132"/>
                  <a:pt x="306" y="110"/>
                  <a:pt x="312" y="93"/>
                </a:cubicBezTo>
                <a:cubicBezTo>
                  <a:pt x="337" y="110"/>
                  <a:pt x="337" y="110"/>
                  <a:pt x="337" y="110"/>
                </a:cubicBezTo>
                <a:cubicBezTo>
                  <a:pt x="341" y="113"/>
                  <a:pt x="342" y="114"/>
                  <a:pt x="341" y="114"/>
                </a:cubicBezTo>
                <a:cubicBezTo>
                  <a:pt x="334" y="117"/>
                  <a:pt x="334" y="117"/>
                  <a:pt x="334" y="117"/>
                </a:cubicBezTo>
                <a:cubicBezTo>
                  <a:pt x="329" y="119"/>
                  <a:pt x="325" y="123"/>
                  <a:pt x="322" y="127"/>
                </a:cubicBezTo>
                <a:cubicBezTo>
                  <a:pt x="312" y="142"/>
                  <a:pt x="300" y="157"/>
                  <a:pt x="287" y="173"/>
                </a:cubicBezTo>
                <a:cubicBezTo>
                  <a:pt x="267" y="160"/>
                  <a:pt x="267" y="160"/>
                  <a:pt x="267" y="160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6" name="Freeform 17"/>
          <p:cNvSpPr>
            <a:spLocks noEditPoints="1"/>
          </p:cNvSpPr>
          <p:nvPr/>
        </p:nvSpPr>
        <p:spPr bwMode="auto">
          <a:xfrm>
            <a:off x="3346256" y="6416073"/>
            <a:ext cx="143032" cy="208275"/>
          </a:xfrm>
          <a:custGeom>
            <a:gdLst>
              <a:gd fmla="*/ 29 w 217" name="T0"/>
              <a:gd fmla="*/ 315 h 315" name="T1"/>
              <a:gd fmla="*/ 0 w 217" name="T2"/>
              <a:gd fmla="*/ 315 h 315" name="T3"/>
              <a:gd fmla="*/ 0 w 217" name="T4"/>
              <a:gd fmla="*/ 0 h 315" name="T5"/>
              <a:gd fmla="*/ 114 w 217" name="T6"/>
              <a:gd fmla="*/ 0 h 315" name="T7"/>
              <a:gd fmla="*/ 216 w 217" name="T8"/>
              <a:gd fmla="*/ 88 h 315" name="T9"/>
              <a:gd fmla="*/ 97 w 217" name="T10"/>
              <a:gd fmla="*/ 177 h 315" name="T11"/>
              <a:gd fmla="*/ 29 w 217" name="T12"/>
              <a:gd fmla="*/ 177 h 315" name="T13"/>
              <a:gd fmla="*/ 29 w 217" name="T14"/>
              <a:gd fmla="*/ 315 h 315" name="T15"/>
              <a:gd fmla="*/ 29 w 217" name="T16"/>
              <a:gd fmla="*/ 151 h 315" name="T17"/>
              <a:gd fmla="*/ 97 w 217" name="T18"/>
              <a:gd fmla="*/ 151 h 315" name="T19"/>
              <a:gd fmla="*/ 187 w 217" name="T20"/>
              <a:gd fmla="*/ 86 h 315" name="T21"/>
              <a:gd fmla="*/ 106 w 217" name="T22"/>
              <a:gd fmla="*/ 26 h 315" name="T23"/>
              <a:gd fmla="*/ 29 w 217" name="T24"/>
              <a:gd fmla="*/ 26 h 315" name="T25"/>
              <a:gd fmla="*/ 29 w 217" name="T26"/>
              <a:gd fmla="*/ 151 h 315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15" w="216">
                <a:moveTo>
                  <a:pt x="29" y="315"/>
                </a:moveTo>
                <a:cubicBezTo>
                  <a:pt x="0" y="315"/>
                  <a:pt x="0" y="315"/>
                  <a:pt x="0" y="315"/>
                </a:cubicBezTo>
                <a:cubicBezTo>
                  <a:pt x="0" y="0"/>
                  <a:pt x="0" y="0"/>
                  <a:pt x="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83" y="0"/>
                  <a:pt x="217" y="29"/>
                  <a:pt x="216" y="88"/>
                </a:cubicBezTo>
                <a:cubicBezTo>
                  <a:pt x="215" y="146"/>
                  <a:pt x="175" y="175"/>
                  <a:pt x="97" y="177"/>
                </a:cubicBezTo>
                <a:cubicBezTo>
                  <a:pt x="29" y="177"/>
                  <a:pt x="29" y="177"/>
                  <a:pt x="29" y="177"/>
                </a:cubicBezTo>
                <a:cubicBezTo>
                  <a:pt x="29" y="315"/>
                  <a:pt x="29" y="315"/>
                  <a:pt x="29" y="315"/>
                </a:cubicBezTo>
                <a:close/>
                <a:moveTo>
                  <a:pt x="29" y="151"/>
                </a:moveTo>
                <a:cubicBezTo>
                  <a:pt x="97" y="151"/>
                  <a:pt x="97" y="151"/>
                  <a:pt x="97" y="151"/>
                </a:cubicBezTo>
                <a:cubicBezTo>
                  <a:pt x="159" y="153"/>
                  <a:pt x="189" y="131"/>
                  <a:pt x="187" y="86"/>
                </a:cubicBezTo>
                <a:cubicBezTo>
                  <a:pt x="187" y="46"/>
                  <a:pt x="160" y="26"/>
                  <a:pt x="106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151"/>
                  <a:pt x="29" y="151"/>
                  <a:pt x="29" y="151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7" name="Freeform 18"/>
          <p:cNvSpPr>
            <a:spLocks noEditPoints="1"/>
          </p:cNvSpPr>
          <p:nvPr/>
        </p:nvSpPr>
        <p:spPr bwMode="auto">
          <a:xfrm>
            <a:off x="3522190" y="6416073"/>
            <a:ext cx="143311" cy="208275"/>
          </a:xfrm>
          <a:custGeom>
            <a:gdLst>
              <a:gd fmla="*/ 29 w 217" name="T0"/>
              <a:gd fmla="*/ 315 h 315" name="T1"/>
              <a:gd fmla="*/ 0 w 217" name="T2"/>
              <a:gd fmla="*/ 315 h 315" name="T3"/>
              <a:gd fmla="*/ 0 w 217" name="T4"/>
              <a:gd fmla="*/ 0 h 315" name="T5"/>
              <a:gd fmla="*/ 114 w 217" name="T6"/>
              <a:gd fmla="*/ 0 h 315" name="T7"/>
              <a:gd fmla="*/ 216 w 217" name="T8"/>
              <a:gd fmla="*/ 88 h 315" name="T9"/>
              <a:gd fmla="*/ 97 w 217" name="T10"/>
              <a:gd fmla="*/ 177 h 315" name="T11"/>
              <a:gd fmla="*/ 29 w 217" name="T12"/>
              <a:gd fmla="*/ 177 h 315" name="T13"/>
              <a:gd fmla="*/ 29 w 217" name="T14"/>
              <a:gd fmla="*/ 315 h 315" name="T15"/>
              <a:gd fmla="*/ 29 w 217" name="T16"/>
              <a:gd fmla="*/ 151 h 315" name="T17"/>
              <a:gd fmla="*/ 97 w 217" name="T18"/>
              <a:gd fmla="*/ 151 h 315" name="T19"/>
              <a:gd fmla="*/ 187 w 217" name="T20"/>
              <a:gd fmla="*/ 86 h 315" name="T21"/>
              <a:gd fmla="*/ 106 w 217" name="T22"/>
              <a:gd fmla="*/ 26 h 315" name="T23"/>
              <a:gd fmla="*/ 29 w 217" name="T24"/>
              <a:gd fmla="*/ 26 h 315" name="T25"/>
              <a:gd fmla="*/ 29 w 217" name="T26"/>
              <a:gd fmla="*/ 151 h 315" name="T2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b="b" l="0" r="r" t="0"/>
            <a:pathLst>
              <a:path h="315" w="216">
                <a:moveTo>
                  <a:pt x="29" y="315"/>
                </a:moveTo>
                <a:cubicBezTo>
                  <a:pt x="0" y="315"/>
                  <a:pt x="0" y="315"/>
                  <a:pt x="0" y="315"/>
                </a:cubicBezTo>
                <a:cubicBezTo>
                  <a:pt x="0" y="0"/>
                  <a:pt x="0" y="0"/>
                  <a:pt x="0" y="0"/>
                </a:cubicBezTo>
                <a:cubicBezTo>
                  <a:pt x="114" y="0"/>
                  <a:pt x="114" y="0"/>
                  <a:pt x="114" y="0"/>
                </a:cubicBezTo>
                <a:cubicBezTo>
                  <a:pt x="183" y="0"/>
                  <a:pt x="217" y="29"/>
                  <a:pt x="216" y="88"/>
                </a:cubicBezTo>
                <a:cubicBezTo>
                  <a:pt x="214" y="146"/>
                  <a:pt x="175" y="175"/>
                  <a:pt x="97" y="177"/>
                </a:cubicBezTo>
                <a:cubicBezTo>
                  <a:pt x="29" y="177"/>
                  <a:pt x="29" y="177"/>
                  <a:pt x="29" y="177"/>
                </a:cubicBezTo>
                <a:cubicBezTo>
                  <a:pt x="29" y="315"/>
                  <a:pt x="29" y="315"/>
                  <a:pt x="29" y="315"/>
                </a:cubicBezTo>
                <a:close/>
                <a:moveTo>
                  <a:pt x="29" y="151"/>
                </a:moveTo>
                <a:cubicBezTo>
                  <a:pt x="97" y="151"/>
                  <a:pt x="97" y="151"/>
                  <a:pt x="97" y="151"/>
                </a:cubicBezTo>
                <a:cubicBezTo>
                  <a:pt x="159" y="153"/>
                  <a:pt x="189" y="131"/>
                  <a:pt x="187" y="86"/>
                </a:cubicBezTo>
                <a:cubicBezTo>
                  <a:pt x="187" y="46"/>
                  <a:pt x="160" y="26"/>
                  <a:pt x="106" y="26"/>
                </a:cubicBezTo>
                <a:cubicBezTo>
                  <a:pt x="29" y="26"/>
                  <a:pt x="29" y="26"/>
                  <a:pt x="29" y="26"/>
                </a:cubicBezTo>
                <a:cubicBezTo>
                  <a:pt x="29" y="151"/>
                  <a:pt x="29" y="151"/>
                  <a:pt x="29" y="151"/>
                </a:cubicBez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8" name="Freeform 19"/>
          <p:cNvSpPr/>
          <p:nvPr/>
        </p:nvSpPr>
        <p:spPr bwMode="auto">
          <a:xfrm>
            <a:off x="3679163" y="6416073"/>
            <a:ext cx="149724" cy="208275"/>
          </a:xfrm>
          <a:custGeom>
            <a:gdLst>
              <a:gd fmla="*/ 0 w 537" name="T0"/>
              <a:gd fmla="*/ 62 h 747" name="T1"/>
              <a:gd fmla="*/ 0 w 537" name="T2"/>
              <a:gd fmla="*/ 0 h 747" name="T3"/>
              <a:gd fmla="*/ 537 w 537" name="T4"/>
              <a:gd fmla="*/ 0 h 747" name="T5"/>
              <a:gd fmla="*/ 537 w 537" name="T6"/>
              <a:gd fmla="*/ 62 h 747" name="T7"/>
              <a:gd fmla="*/ 305 w 537" name="T8"/>
              <a:gd fmla="*/ 62 h 747" name="T9"/>
              <a:gd fmla="*/ 305 w 537" name="T10"/>
              <a:gd fmla="*/ 747 h 747" name="T11"/>
              <a:gd fmla="*/ 234 w 537" name="T12"/>
              <a:gd fmla="*/ 747 h 747" name="T13"/>
              <a:gd fmla="*/ 234 w 537" name="T14"/>
              <a:gd fmla="*/ 62 h 747" name="T15"/>
              <a:gd fmla="*/ 0 w 537" name="T16"/>
              <a:gd fmla="*/ 62 h 747" name="T17"/>
              <a:gd fmla="*/ 0 w 537" name="T18"/>
              <a:gd fmla="*/ 62 h 747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747" w="537">
                <a:moveTo>
                  <a:pt x="0" y="62"/>
                </a:moveTo>
                <a:lnTo>
                  <a:pt x="0" y="0"/>
                </a:lnTo>
                <a:lnTo>
                  <a:pt x="537" y="0"/>
                </a:lnTo>
                <a:lnTo>
                  <a:pt x="537" y="62"/>
                </a:lnTo>
                <a:lnTo>
                  <a:pt x="305" y="62"/>
                </a:lnTo>
                <a:lnTo>
                  <a:pt x="305" y="747"/>
                </a:lnTo>
                <a:lnTo>
                  <a:pt x="234" y="747"/>
                </a:lnTo>
                <a:lnTo>
                  <a:pt x="234" y="62"/>
                </a:lnTo>
                <a:lnTo>
                  <a:pt x="0" y="62"/>
                </a:lnTo>
                <a:lnTo>
                  <a:pt x="0" y="62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99" name="Freeform 20"/>
          <p:cNvSpPr/>
          <p:nvPr/>
        </p:nvSpPr>
        <p:spPr bwMode="auto">
          <a:xfrm>
            <a:off x="2284312" y="6382896"/>
            <a:ext cx="166291" cy="306161"/>
          </a:xfrm>
          <a:custGeom>
            <a:gdLst>
              <a:gd fmla="*/ 0 w 856" name="T0"/>
              <a:gd fmla="*/ 0 h 1576" name="T1"/>
              <a:gd fmla="*/ 0 w 856" name="T2"/>
              <a:gd fmla="*/ 1576 h 1576" name="T3"/>
              <a:gd fmla="*/ 856 w 856" name="T4"/>
              <a:gd fmla="*/ 0 h 1576" name="T5"/>
              <a:gd fmla="*/ 0 w 856" name="T6"/>
              <a:gd fmla="*/ 0 h 1576" name="T7"/>
              <a:gd fmla="*/ 0 w 856" name="T8"/>
              <a:gd fmla="*/ 0 h 157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576" w="856">
                <a:moveTo>
                  <a:pt x="0" y="0"/>
                </a:moveTo>
                <a:lnTo>
                  <a:pt x="0" y="1576"/>
                </a:lnTo>
                <a:lnTo>
                  <a:pt x="856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0" name="Freeform 21"/>
          <p:cNvSpPr/>
          <p:nvPr/>
        </p:nvSpPr>
        <p:spPr bwMode="auto">
          <a:xfrm>
            <a:off x="2345866" y="6414681"/>
            <a:ext cx="237975" cy="284015"/>
          </a:xfrm>
          <a:custGeom>
            <a:gdLst>
              <a:gd fmla="*/ 714 w 1225" name="T0"/>
              <a:gd fmla="*/ 0 h 1462" name="T1"/>
              <a:gd fmla="*/ 475 w 1225" name="T2"/>
              <a:gd fmla="*/ 425 h 1462" name="T3"/>
              <a:gd fmla="*/ 669 w 1225" name="T4"/>
              <a:gd fmla="*/ 693 h 1462" name="T5"/>
              <a:gd fmla="*/ 276 w 1225" name="T6"/>
              <a:gd fmla="*/ 807 h 1462" name="T7"/>
              <a:gd fmla="*/ 0 w 1225" name="T8"/>
              <a:gd fmla="*/ 1300 h 1462" name="T9"/>
              <a:gd fmla="*/ 541 w 1225" name="T10"/>
              <a:gd fmla="*/ 1106 h 1462" name="T11"/>
              <a:gd fmla="*/ 790 w 1225" name="T12"/>
              <a:gd fmla="*/ 1462 h 1462" name="T13"/>
              <a:gd fmla="*/ 745 w 1225" name="T14"/>
              <a:gd fmla="*/ 1042 h 1462" name="T15"/>
              <a:gd fmla="*/ 1225 w 1225" name="T16"/>
              <a:gd fmla="*/ 878 h 1462" name="T17"/>
              <a:gd fmla="*/ 714 w 1225" name="T18"/>
              <a:gd fmla="*/ 0 h 1462" name="T19"/>
              <a:gd fmla="*/ 714 w 1225" name="T20"/>
              <a:gd fmla="*/ 0 h 146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462" w="1225">
                <a:moveTo>
                  <a:pt x="714" y="0"/>
                </a:moveTo>
                <a:lnTo>
                  <a:pt x="475" y="425"/>
                </a:lnTo>
                <a:lnTo>
                  <a:pt x="669" y="693"/>
                </a:lnTo>
                <a:lnTo>
                  <a:pt x="276" y="807"/>
                </a:lnTo>
                <a:lnTo>
                  <a:pt x="0" y="1300"/>
                </a:lnTo>
                <a:lnTo>
                  <a:pt x="541" y="1106"/>
                </a:lnTo>
                <a:lnTo>
                  <a:pt x="790" y="1462"/>
                </a:lnTo>
                <a:lnTo>
                  <a:pt x="745" y="1042"/>
                </a:lnTo>
                <a:lnTo>
                  <a:pt x="1225" y="878"/>
                </a:lnTo>
                <a:lnTo>
                  <a:pt x="714" y="0"/>
                </a:lnTo>
                <a:lnTo>
                  <a:pt x="714" y="0"/>
                </a:lnTo>
                <a:close/>
              </a:path>
            </a:pathLst>
          </a:custGeom>
          <a:solidFill>
            <a:srgbClr val="04617D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3" name="Freeform 12"/>
          <p:cNvSpPr/>
          <p:nvPr/>
        </p:nvSpPr>
        <p:spPr bwMode="auto">
          <a:xfrm>
            <a:off x="3108221" y="6676767"/>
            <a:ext cx="5299" cy="110411"/>
          </a:xfrm>
          <a:custGeom>
            <a:gdLst>
              <a:gd fmla="*/ 0 w 19" name="T0"/>
              <a:gd fmla="*/ 0 h 396" name="T1"/>
              <a:gd fmla="*/ 0 w 19" name="T2"/>
              <a:gd fmla="*/ 396 h 396" name="T3"/>
              <a:gd fmla="*/ 19 w 19" name="T4"/>
              <a:gd fmla="*/ 396 h 396" name="T5"/>
              <a:gd fmla="*/ 19 w 19" name="T6"/>
              <a:gd fmla="*/ 0 h 396" name="T7"/>
              <a:gd fmla="*/ 0 w 19" name="T8"/>
              <a:gd fmla="*/ 0 h 396" name="T9"/>
              <a:gd fmla="*/ 0 w 19" name="T10"/>
              <a:gd fmla="*/ 0 h 3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396" w="19">
                <a:moveTo>
                  <a:pt x="0" y="0"/>
                </a:moveTo>
                <a:lnTo>
                  <a:pt x="0" y="396"/>
                </a:lnTo>
                <a:lnTo>
                  <a:pt x="19" y="396"/>
                </a:lnTo>
                <a:lnTo>
                  <a:pt x="19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19" compatLnSpc="1" lIns="91438" numCol="1" rIns="91438" tIns="45719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</a:endParaRPr>
          </a:p>
        </p:txBody>
      </p:sp>
      <p:sp>
        <p:nvSpPr>
          <p:cNvPr id="104" name="文本框 79"/>
          <p:cNvSpPr txBox="1"/>
          <p:nvPr/>
        </p:nvSpPr>
        <p:spPr>
          <a:xfrm>
            <a:off x="936700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5" name="文本框 79"/>
          <p:cNvSpPr txBox="1"/>
          <p:nvPr/>
        </p:nvSpPr>
        <p:spPr>
          <a:xfrm>
            <a:off x="3971646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7" name="文本框 79"/>
          <p:cNvSpPr txBox="1"/>
          <p:nvPr/>
        </p:nvSpPr>
        <p:spPr>
          <a:xfrm>
            <a:off x="9621407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8" name="文本框 79"/>
          <p:cNvSpPr txBox="1"/>
          <p:nvPr/>
        </p:nvSpPr>
        <p:spPr>
          <a:xfrm>
            <a:off x="936700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09" name="文本框 79"/>
          <p:cNvSpPr txBox="1"/>
          <p:nvPr/>
        </p:nvSpPr>
        <p:spPr>
          <a:xfrm>
            <a:off x="3971646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0" name="文本框 79"/>
          <p:cNvSpPr txBox="1"/>
          <p:nvPr/>
        </p:nvSpPr>
        <p:spPr>
          <a:xfrm>
            <a:off x="6818850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1" name="文本框 79"/>
          <p:cNvSpPr txBox="1"/>
          <p:nvPr/>
        </p:nvSpPr>
        <p:spPr>
          <a:xfrm>
            <a:off x="9621407" y="2944155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2" name="文本框 79"/>
          <p:cNvSpPr txBox="1"/>
          <p:nvPr/>
        </p:nvSpPr>
        <p:spPr>
          <a:xfrm>
            <a:off x="936700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3" name="文本框 79"/>
          <p:cNvSpPr txBox="1"/>
          <p:nvPr/>
        </p:nvSpPr>
        <p:spPr>
          <a:xfrm>
            <a:off x="3971646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4" name="文本框 79"/>
          <p:cNvSpPr txBox="1"/>
          <p:nvPr/>
        </p:nvSpPr>
        <p:spPr>
          <a:xfrm>
            <a:off x="6818850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5" name="文本框 79"/>
          <p:cNvSpPr txBox="1"/>
          <p:nvPr/>
        </p:nvSpPr>
        <p:spPr>
          <a:xfrm>
            <a:off x="9621407" y="5100418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6" name="文本框 79"/>
          <p:cNvSpPr txBox="1"/>
          <p:nvPr/>
        </p:nvSpPr>
        <p:spPr>
          <a:xfrm>
            <a:off x="6852836" y="787914"/>
            <a:ext cx="2103153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zh-CN" b="1" i="1" lang="en-US" sz="3200">
                <a:solidFill>
                  <a:prstClr val="white">
                    <a:lumMod val="85000"/>
                  </a:prstClr>
                </a:solidFill>
              </a:rPr>
              <a:t>Rapid PPT</a:t>
            </a:r>
          </a:p>
        </p:txBody>
      </p:sp>
      <p:sp>
        <p:nvSpPr>
          <p:cNvPr id="117" name="文本框 116"/>
          <p:cNvSpPr txBox="1"/>
          <p:nvPr/>
        </p:nvSpPr>
        <p:spPr>
          <a:xfrm>
            <a:off x="983087" y="770530"/>
            <a:ext cx="5175815" cy="57911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3200">
                <a:solidFill>
                  <a:prstClr val="black">
                    <a:lumMod val="85000"/>
                    <a:lumOff val="1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上海锐普PPT广告有限公司</a:t>
            </a:r>
          </a:p>
        </p:txBody>
      </p:sp>
      <p:sp>
        <p:nvSpPr>
          <p:cNvPr id="118" name="文本框 117"/>
          <p:cNvSpPr txBox="1"/>
          <p:nvPr/>
        </p:nvSpPr>
        <p:spPr>
          <a:xfrm>
            <a:off x="1072675" y="1355305"/>
            <a:ext cx="4689504" cy="396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2000">
                <a:solidFill>
                  <a:prstClr val="black">
                    <a:lumMod val="75000"/>
                    <a:lumOff val="25000"/>
                  </a:prst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锐普PPT——中国专业PPT领跑者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123" y="2190214"/>
            <a:ext cx="5381625" cy="2981325"/>
          </a:xfrm>
          <a:prstGeom prst="roundRect">
            <a:avLst>
              <a:gd fmla="val 4167" name="adj"/>
            </a:avLst>
          </a:prstGeom>
          <a:solidFill>
            <a:srgbClr val="FFFFFF"/>
          </a:solidFill>
          <a:ln cap="sq" w="76200">
            <a:solidFill>
              <a:srgbClr val="EAEAEA"/>
            </a:solidFill>
            <a:miter lim="800000"/>
          </a:ln>
          <a:effectLst>
            <a:reflection algn="bl" blurRad="12700" dir="5400000" dist="5000" endPos="28000" rotWithShape="0" stA="33000" sy="-100000"/>
          </a:effectLst>
          <a:scene3d>
            <a:camera prst="orthographicFront"/>
            <a:lightRig dir="t" rig="threeP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文本框 5"/>
          <p:cNvSpPr txBox="1"/>
          <p:nvPr/>
        </p:nvSpPr>
        <p:spPr>
          <a:xfrm>
            <a:off x="6819803" y="2098183"/>
            <a:ext cx="5117723" cy="344423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en-US" lang="zh-CN" sz="20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地址:</a:t>
            </a:r>
          </a:p>
          <a:p>
            <a:r>
              <a:rPr altLang="en-US" lang="zh-CN" sz="20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上海市徐汇区吴兴路277号锦都大厦708室</a:t>
            </a:r>
            <a:br>
              <a:rPr altLang="en-US" lang="zh-CN" sz="20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</a:p>
          <a:p>
            <a:r>
              <a:rPr altLang="en-US" lang="zh-CN" sz="20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邮政编码：</a:t>
            </a:r>
          </a:p>
          <a:p>
            <a:r>
              <a:rPr altLang="en-US" lang="zh-CN" sz="20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200030</a:t>
            </a:r>
            <a:br>
              <a:rPr altLang="en-US" lang="zh-CN" sz="20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</a:p>
          <a:p>
            <a:r>
              <a:rPr altLang="en-US" lang="zh-CN" sz="20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电话:</a:t>
            </a:r>
          </a:p>
          <a:p>
            <a:r>
              <a:rPr altLang="en-US" lang="zh-CN" sz="20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400-601-8802 021-63803007</a:t>
            </a:r>
            <a:br>
              <a:rPr altLang="en-US" lang="zh-CN" sz="20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</a:p>
          <a:p>
            <a:r>
              <a:rPr altLang="en-US" lang="zh-CN" sz="20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工作时间：</a:t>
            </a:r>
          </a:p>
          <a:p>
            <a:r>
              <a:rPr altLang="en-US" lang="zh-CN" sz="2000">
                <a:solidFill>
                  <a:schemeClr val="bg2">
                    <a:lumMod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周一/周五 9:00-18:00</a:t>
            </a:r>
          </a:p>
        </p:txBody>
      </p:sp>
    </p:spTree>
    <p:extLst>
      <p:ext uri="{BB962C8B-B14F-4D97-AF65-F5344CB8AC3E}">
        <p14:creationId val="1063816495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241</Paragraphs>
  <Slides>11</Slides>
  <Notes>10</Notes>
  <TotalTime>786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9">
      <vt:lpstr>Arial</vt:lpstr>
      <vt:lpstr>Calibri Light</vt:lpstr>
      <vt:lpstr>Calibri</vt:lpstr>
      <vt:lpstr>Baskerville Old Face</vt:lpstr>
      <vt:lpstr>微软雅黑</vt:lpstr>
      <vt:lpstr>Wingdings</vt:lpstr>
      <vt:lpstr>冬青黑体简体中文 W6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2013-12-30T11:12:14Z</dcterms:created>
  <cp:lastModifiedBy>Administrator</cp:lastModifiedBy>
  <dcterms:modified xsi:type="dcterms:W3CDTF">2021-08-20T10:54:52Z</dcterms:modified>
  <cp:revision>201</cp:revision>
  <dc:title>PowerPoint 演示文稿</dc:title>
</cp:coreProperties>
</file>